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224A9-B7E9-BB41-977F-B8CD8DC2DAD8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A9B07-0FA5-EB45-AC82-9107A589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4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41E3-ECE3-B842-AE08-E78217A4E5E9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9AC6-0E68-2840-AB7A-385CEBD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7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41E3-ECE3-B842-AE08-E78217A4E5E9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9AC6-0E68-2840-AB7A-385CEBD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5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41E3-ECE3-B842-AE08-E78217A4E5E9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9AC6-0E68-2840-AB7A-385CEBD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8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41E3-ECE3-B842-AE08-E78217A4E5E9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9AC6-0E68-2840-AB7A-385CEBD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41E3-ECE3-B842-AE08-E78217A4E5E9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9AC6-0E68-2840-AB7A-385CEBD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4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41E3-ECE3-B842-AE08-E78217A4E5E9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9AC6-0E68-2840-AB7A-385CEBD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41E3-ECE3-B842-AE08-E78217A4E5E9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9AC6-0E68-2840-AB7A-385CEBD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1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41E3-ECE3-B842-AE08-E78217A4E5E9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9AC6-0E68-2840-AB7A-385CEBD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4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41E3-ECE3-B842-AE08-E78217A4E5E9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9AC6-0E68-2840-AB7A-385CEBD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7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41E3-ECE3-B842-AE08-E78217A4E5E9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9AC6-0E68-2840-AB7A-385CEBD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41E3-ECE3-B842-AE08-E78217A4E5E9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9AC6-0E68-2840-AB7A-385CEBD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6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41E3-ECE3-B842-AE08-E78217A4E5E9}" type="datetimeFigureOut">
              <a:rPr lang="en-US" smtClean="0"/>
              <a:t>10/06/16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9AC6-0E68-2840-AB7A-385CEBD6E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JCT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37648" y="1901591"/>
            <a:ext cx="2225323" cy="2215538"/>
            <a:chOff x="463550" y="760413"/>
            <a:chExt cx="1709738" cy="1733550"/>
          </a:xfrm>
        </p:grpSpPr>
        <p:sp>
          <p:nvSpPr>
            <p:cNvPr id="4" name="Rounded Rectangle 3"/>
            <p:cNvSpPr/>
            <p:nvPr/>
          </p:nvSpPr>
          <p:spPr>
            <a:xfrm>
              <a:off x="463550" y="760413"/>
              <a:ext cx="1709738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lgDash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5" name="TextBox 31"/>
            <p:cNvSpPr txBox="1">
              <a:spLocks noChangeArrowheads="1"/>
            </p:cNvSpPr>
            <p:nvPr/>
          </p:nvSpPr>
          <p:spPr bwMode="auto">
            <a:xfrm>
              <a:off x="546100" y="2251075"/>
              <a:ext cx="1555750" cy="185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rgbClr val="414042"/>
                  </a:solidFill>
                  <a:latin typeface="Helvetica Neue"/>
                  <a:ea typeface="Verdana" pitchFamily="34" charset="0"/>
                  <a:cs typeface="Helvetica Neue"/>
                </a:rPr>
                <a:t>Auto Scaling group</a:t>
              </a:r>
              <a:endParaRPr lang="en-US" sz="700" b="1" dirty="0">
                <a:solidFill>
                  <a:srgbClr val="414042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10647" y="1686147"/>
            <a:ext cx="2465614" cy="4200677"/>
            <a:chOff x="2549525" y="760413"/>
            <a:chExt cx="1689100" cy="1733550"/>
          </a:xfrm>
        </p:grpSpPr>
        <p:sp>
          <p:nvSpPr>
            <p:cNvPr id="7" name="Rounded Rectangle 6"/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8" name="TextBox 32"/>
            <p:cNvSpPr txBox="1">
              <a:spLocks noChangeArrowheads="1"/>
            </p:cNvSpPr>
            <p:nvPr/>
          </p:nvSpPr>
          <p:spPr bwMode="auto">
            <a:xfrm>
              <a:off x="2605191" y="2366972"/>
              <a:ext cx="1557338" cy="91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</a:t>
              </a:r>
              <a:r>
                <a:rPr lang="en-US" sz="7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Zone #1</a:t>
              </a:r>
              <a:endParaRPr lang="en-US" sz="7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-7965" y="1160661"/>
            <a:ext cx="257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Helvetica Neue"/>
                <a:cs typeface="Helvetica Neue"/>
              </a:rPr>
              <a:t>tool.jobcrafting.com</a:t>
            </a:r>
            <a:endParaRPr lang="en-US" sz="1400" dirty="0">
              <a:latin typeface="Helvetica Neue"/>
              <a:cs typeface="Helvetica Neue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35" y="2611362"/>
            <a:ext cx="1339255" cy="76208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680445" y="4245592"/>
            <a:ext cx="977909" cy="1164314"/>
            <a:chOff x="6743700" y="760413"/>
            <a:chExt cx="1752600" cy="1733550"/>
          </a:xfrm>
        </p:grpSpPr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6743700" y="760413"/>
              <a:ext cx="1752600" cy="1733550"/>
              <a:chOff x="545458" y="4783771"/>
              <a:chExt cx="2293787" cy="1733798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545458" y="4783771"/>
                <a:ext cx="2293787" cy="1733798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F000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</p:grpSp>
        <p:sp>
          <p:nvSpPr>
            <p:cNvPr id="23" name="TextBox 34"/>
            <p:cNvSpPr txBox="1">
              <a:spLocks noChangeArrowheads="1"/>
            </p:cNvSpPr>
            <p:nvPr/>
          </p:nvSpPr>
          <p:spPr bwMode="auto">
            <a:xfrm>
              <a:off x="6898065" y="1988111"/>
              <a:ext cx="1555749" cy="297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rgbClr val="6F2927"/>
                  </a:solidFill>
                  <a:latin typeface="Helvetica Neue"/>
                  <a:ea typeface="Verdana" pitchFamily="34" charset="0"/>
                  <a:cs typeface="Helvetica Neue"/>
                </a:rPr>
                <a:t>Database</a:t>
              </a:r>
              <a:endParaRPr lang="en-US" sz="700" b="1" dirty="0">
                <a:solidFill>
                  <a:srgbClr val="6F2927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314387" y="2402179"/>
            <a:ext cx="1818168" cy="1344285"/>
            <a:chOff x="545458" y="4783771"/>
            <a:chExt cx="2293787" cy="1733798"/>
          </a:xfrm>
        </p:grpSpPr>
        <p:sp>
          <p:nvSpPr>
            <p:cNvPr id="29" name="Rounded Rectangle 28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236392" y="1686147"/>
            <a:ext cx="1103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v</a:t>
            </a:r>
            <a:r>
              <a:rPr lang="en-US" sz="800" b="1" dirty="0" smtClean="0">
                <a:latin typeface="Helvetica Neue"/>
                <a:cs typeface="Helvetica Neue"/>
              </a:rPr>
              <a:t>ideos/images/</a:t>
            </a:r>
            <a:r>
              <a:rPr lang="en-US" sz="800" b="1" dirty="0" err="1" smtClean="0">
                <a:latin typeface="Helvetica Neue"/>
                <a:cs typeface="Helvetica Neue"/>
              </a:rPr>
              <a:t>css</a:t>
            </a:r>
            <a:endParaRPr lang="en-US" sz="800" b="1" dirty="0">
              <a:latin typeface="Helvetica Neue"/>
              <a:cs typeface="Helvetica Neu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69991" y="848498"/>
            <a:ext cx="3633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s3-us-west-2.amazonaws.com/</a:t>
            </a:r>
            <a:r>
              <a:rPr lang="en-US" sz="1400" dirty="0" err="1" smtClean="0">
                <a:latin typeface="Helvetica Neue"/>
                <a:cs typeface="Helvetica Neue"/>
              </a:rPr>
              <a:t>jobcrafting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9484" y="3412004"/>
            <a:ext cx="99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Elastic Load Balancing</a:t>
            </a:r>
            <a:endParaRPr lang="en-US" sz="800" b="1" dirty="0">
              <a:latin typeface="Helvetica Neue"/>
              <a:cs typeface="Helvetica Neue"/>
            </a:endParaRPr>
          </a:p>
        </p:txBody>
      </p:sp>
      <p:cxnSp>
        <p:nvCxnSpPr>
          <p:cNvPr id="35" name="Straight Connector 34"/>
          <p:cNvCxnSpPr>
            <a:endCxn id="30" idx="3"/>
          </p:cNvCxnSpPr>
          <p:nvPr/>
        </p:nvCxnSpPr>
        <p:spPr>
          <a:xfrm flipH="1">
            <a:off x="5132555" y="3044292"/>
            <a:ext cx="1785682" cy="3003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57515" y="3475614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Amazon S3 </a:t>
            </a:r>
            <a:br>
              <a:rPr lang="en-US" sz="800" b="1" dirty="0" smtClean="0">
                <a:latin typeface="Helvetica Neue"/>
                <a:cs typeface="Helvetica Neue"/>
              </a:rPr>
            </a:br>
            <a:r>
              <a:rPr lang="en-US" sz="800" b="1" dirty="0" smtClean="0">
                <a:latin typeface="Helvetica Neue"/>
                <a:cs typeface="Helvetica Neue"/>
              </a:rPr>
              <a:t>bucket</a:t>
            </a:r>
            <a:endParaRPr lang="en-US" sz="800" b="1" dirty="0">
              <a:latin typeface="Helvetica Neue"/>
              <a:cs typeface="Helvetica Neu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61374" y="2828848"/>
            <a:ext cx="10488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video</a:t>
            </a:r>
            <a:r>
              <a:rPr lang="en-US" sz="800" b="1" dirty="0" smtClean="0">
                <a:latin typeface="Helvetica Neue"/>
                <a:cs typeface="Helvetica Neue"/>
              </a:rPr>
              <a:t>/images/</a:t>
            </a:r>
            <a:r>
              <a:rPr lang="en-US" sz="800" b="1" dirty="0" err="1" smtClean="0">
                <a:latin typeface="Helvetica Neue"/>
                <a:cs typeface="Helvetica Neue"/>
              </a:rPr>
              <a:t>css</a:t>
            </a:r>
            <a:endParaRPr lang="en-US" sz="800" b="1" dirty="0">
              <a:latin typeface="Helvetica Neue"/>
              <a:cs typeface="Helvetica Neue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7292696" y="1156275"/>
            <a:ext cx="0" cy="145508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2" idx="0"/>
          </p:cNvCxnSpPr>
          <p:nvPr/>
        </p:nvCxnSpPr>
        <p:spPr>
          <a:xfrm flipV="1">
            <a:off x="1279354" y="1602419"/>
            <a:ext cx="0" cy="107694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2834" y="3430017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EC2 instance</a:t>
            </a:r>
            <a:endParaRPr lang="en-US" sz="800" b="1" dirty="0">
              <a:latin typeface="Helvetica Neue"/>
              <a:cs typeface="Helvetica Neu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20718" y="2810647"/>
            <a:ext cx="1349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Helvetica Neue"/>
                <a:cs typeface="Helvetica Neue"/>
              </a:rPr>
              <a:t>Tomcat </a:t>
            </a:r>
            <a:r>
              <a:rPr lang="en-US" sz="800" dirty="0" smtClean="0">
                <a:solidFill>
                  <a:schemeClr val="bg1"/>
                </a:solidFill>
                <a:latin typeface="Helvetica Neue"/>
                <a:cs typeface="Helvetica Neue"/>
              </a:rPr>
              <a:t>server</a:t>
            </a:r>
            <a:endParaRPr lang="en-US" sz="8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49" y="2679363"/>
            <a:ext cx="433410" cy="69345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28" y="2706088"/>
            <a:ext cx="468336" cy="64757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26" y="83378"/>
            <a:ext cx="542268" cy="63264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018774" y="848498"/>
            <a:ext cx="384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SES</a:t>
            </a:r>
            <a:endParaRPr lang="en-US" sz="800" b="1" dirty="0">
              <a:latin typeface="Helvetica Neue"/>
              <a:cs typeface="Helvetica Neue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06098" y="1156275"/>
            <a:ext cx="0" cy="108830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26" y="4383265"/>
            <a:ext cx="512055" cy="53102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60" y="1503527"/>
            <a:ext cx="408274" cy="571584"/>
          </a:xfrm>
          <a:prstGeom prst="rect">
            <a:avLst/>
          </a:prstGeom>
        </p:spPr>
      </p:pic>
      <p:cxnSp>
        <p:nvCxnSpPr>
          <p:cNvPr id="71" name="Straight Connector 70"/>
          <p:cNvCxnSpPr>
            <a:endCxn id="62" idx="3"/>
          </p:cNvCxnSpPr>
          <p:nvPr/>
        </p:nvCxnSpPr>
        <p:spPr>
          <a:xfrm flipH="1">
            <a:off x="1496059" y="3026091"/>
            <a:ext cx="2024660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91904" y="2013942"/>
            <a:ext cx="999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Helvetica Neue"/>
                <a:cs typeface="Helvetica Neue"/>
              </a:rPr>
              <a:t>Elastic </a:t>
            </a:r>
            <a:r>
              <a:rPr lang="en-US" sz="800" b="1" dirty="0" smtClean="0">
                <a:latin typeface="Helvetica Neue"/>
                <a:cs typeface="Helvetica Neue"/>
              </a:rPr>
              <a:t>Beanstalk</a:t>
            </a:r>
            <a:endParaRPr lang="en-US" sz="800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949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45</Words>
  <Application>Microsoft Macintosh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JCT Architecture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JCT Architecture</dc:title>
  <dc:creator>Rajan Punchouty</dc:creator>
  <cp:lastModifiedBy>Rajan Punchouty</cp:lastModifiedBy>
  <cp:revision>6</cp:revision>
  <dcterms:created xsi:type="dcterms:W3CDTF">2016-06-10T12:27:20Z</dcterms:created>
  <dcterms:modified xsi:type="dcterms:W3CDTF">2016-06-10T15:43:54Z</dcterms:modified>
</cp:coreProperties>
</file>