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44" r:id="rId5"/>
    <p:sldId id="415" r:id="rId6"/>
    <p:sldId id="439" r:id="rId7"/>
    <p:sldId id="430" r:id="rId8"/>
    <p:sldId id="418" r:id="rId9"/>
    <p:sldId id="432" r:id="rId10"/>
    <p:sldId id="431" r:id="rId11"/>
    <p:sldId id="433" r:id="rId12"/>
    <p:sldId id="434" r:id="rId13"/>
    <p:sldId id="437" r:id="rId14"/>
    <p:sldId id="435" r:id="rId15"/>
    <p:sldId id="440" r:id="rId16"/>
    <p:sldId id="438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war-E-Azam, Md Golam" initials="SEAMG" lastIdx="1" clrIdx="0">
    <p:extLst>
      <p:ext uri="{19B8F6BF-5375-455C-9EA6-DF929625EA0E}">
        <p15:presenceInfo xmlns:p15="http://schemas.microsoft.com/office/powerpoint/2012/main" userId="S::CSTSARWAM@CORP.JTI.COM::972f98d9-8c82-483b-9124-e2e874686c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78F"/>
    <a:srgbClr val="69888E"/>
    <a:srgbClr val="FBD485"/>
    <a:srgbClr val="B3D7EE"/>
    <a:srgbClr val="D9E3B0"/>
    <a:srgbClr val="FF3F3F"/>
    <a:srgbClr val="009999"/>
    <a:srgbClr val="00CC99"/>
    <a:srgbClr val="FF8989"/>
    <a:srgbClr val="58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D4957-A9E8-4D9C-A514-76B37D02A818}" v="1288" dt="2022-12-21T09:59:53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 autoAdjust="0"/>
    <p:restoredTop sz="96299" autoAdjust="0"/>
  </p:normalViewPr>
  <p:slideViewPr>
    <p:cSldViewPr snapToGrid="0" showGuides="1">
      <p:cViewPr varScale="1">
        <p:scale>
          <a:sx n="118" d="100"/>
          <a:sy n="118" d="100"/>
        </p:scale>
        <p:origin x="232" y="5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21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war-E-Azam, Md Golam" userId="972f98d9-8c82-483b-9124-e2e874686cd6" providerId="ADAL" clId="{9A86876B-6DE9-4FA2-83C6-E1468C4EEBC6}"/>
    <pc:docChg chg="undo redo custSel addSld delSld modSld sldOrd addMainMaster delMainMaster modMainMaster">
      <pc:chgData name="Sarwar-E-Azam, Md Golam" userId="972f98d9-8c82-483b-9124-e2e874686cd6" providerId="ADAL" clId="{9A86876B-6DE9-4FA2-83C6-E1468C4EEBC6}" dt="2022-07-06T08:44:07.575" v="941" actId="20577"/>
      <pc:docMkLst>
        <pc:docMk/>
      </pc:docMkLst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649127316" sldId="257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3143110681" sldId="258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46191897" sldId="259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2157192996" sldId="260"/>
        </pc:sldMkLst>
      </pc:sldChg>
      <pc:sldChg chg="addSp delSp modSp mod ord modTransition">
        <pc:chgData name="Sarwar-E-Azam, Md Golam" userId="972f98d9-8c82-483b-9124-e2e874686cd6" providerId="ADAL" clId="{9A86876B-6DE9-4FA2-83C6-E1468C4EEBC6}" dt="2022-07-06T07:15:59.045" v="879" actId="20577"/>
        <pc:sldMkLst>
          <pc:docMk/>
          <pc:sldMk cId="1807002934" sldId="261"/>
        </pc:sldMkLst>
        <pc:spChg chg="mod">
          <ac:chgData name="Sarwar-E-Azam, Md Golam" userId="972f98d9-8c82-483b-9124-e2e874686cd6" providerId="ADAL" clId="{9A86876B-6DE9-4FA2-83C6-E1468C4EEBC6}" dt="2022-07-05T03:35:27.344" v="33"/>
          <ac:spMkLst>
            <pc:docMk/>
            <pc:sldMk cId="1807002934" sldId="261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9A86876B-6DE9-4FA2-83C6-E1468C4EEBC6}" dt="2022-07-05T03:37:58.375" v="51" actId="1076"/>
          <ac:spMkLst>
            <pc:docMk/>
            <pc:sldMk cId="1807002934" sldId="261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5:59.045" v="879" actId="20577"/>
          <ac:spMkLst>
            <pc:docMk/>
            <pc:sldMk cId="1807002934" sldId="261"/>
            <ac:spMk id="5" creationId="{E6E35365-240B-438B-96F3-C8B19188C593}"/>
          </ac:spMkLst>
        </pc:spChg>
        <pc:spChg chg="del mod">
          <ac:chgData name="Sarwar-E-Azam, Md Golam" userId="972f98d9-8c82-483b-9124-e2e874686cd6" providerId="ADAL" clId="{9A86876B-6DE9-4FA2-83C6-E1468C4EEBC6}" dt="2022-07-05T03:36:58.001" v="41" actId="478"/>
          <ac:spMkLst>
            <pc:docMk/>
            <pc:sldMk cId="1807002934" sldId="261"/>
            <ac:spMk id="10" creationId="{00000000-0000-0000-0000-000000000000}"/>
          </ac:spMkLst>
        </pc:spChg>
        <pc:spChg chg="add del mod">
          <ac:chgData name="Sarwar-E-Azam, Md Golam" userId="972f98d9-8c82-483b-9124-e2e874686cd6" providerId="ADAL" clId="{9A86876B-6DE9-4FA2-83C6-E1468C4EEBC6}" dt="2022-07-05T04:22:22.897" v="615"/>
          <ac:spMkLst>
            <pc:docMk/>
            <pc:sldMk cId="1807002934" sldId="261"/>
            <ac:spMk id="13" creationId="{5815E19A-88A0-4FA9-BC1C-E8140694CB08}"/>
          </ac:spMkLst>
        </pc:spChg>
        <pc:spChg chg="add del mod">
          <ac:chgData name="Sarwar-E-Azam, Md Golam" userId="972f98d9-8c82-483b-9124-e2e874686cd6" providerId="ADAL" clId="{9A86876B-6DE9-4FA2-83C6-E1468C4EEBC6}" dt="2022-07-05T04:24:33.673" v="653"/>
          <ac:spMkLst>
            <pc:docMk/>
            <pc:sldMk cId="1807002934" sldId="261"/>
            <ac:spMk id="14" creationId="{8B864A0D-A521-46EE-A512-E5248C47ED14}"/>
          </ac:spMkLst>
        </pc:spChg>
        <pc:picChg chg="del mod">
          <ac:chgData name="Sarwar-E-Azam, Md Golam" userId="972f98d9-8c82-483b-9124-e2e874686cd6" providerId="ADAL" clId="{9A86876B-6DE9-4FA2-83C6-E1468C4EEBC6}" dt="2022-07-05T03:37:16.967" v="43" actId="478"/>
          <ac:picMkLst>
            <pc:docMk/>
            <pc:sldMk cId="1807002934" sldId="261"/>
            <ac:picMk id="7" creationId="{00000000-0000-0000-0000-000000000000}"/>
          </ac:picMkLst>
        </pc:picChg>
        <pc:picChg chg="add del mod">
          <ac:chgData name="Sarwar-E-Azam, Md Golam" userId="972f98d9-8c82-483b-9124-e2e874686cd6" providerId="ADAL" clId="{9A86876B-6DE9-4FA2-83C6-E1468C4EEBC6}" dt="2022-07-05T03:44:03.553" v="261" actId="478"/>
          <ac:picMkLst>
            <pc:docMk/>
            <pc:sldMk cId="1807002934" sldId="261"/>
            <ac:picMk id="9" creationId="{AEE379A4-FE95-43A0-A1EE-6B9A725A2B65}"/>
          </ac:picMkLst>
        </pc:picChg>
        <pc:picChg chg="add del mod">
          <ac:chgData name="Sarwar-E-Azam, Md Golam" userId="972f98d9-8c82-483b-9124-e2e874686cd6" providerId="ADAL" clId="{9A86876B-6DE9-4FA2-83C6-E1468C4EEBC6}" dt="2022-07-05T04:25:43.513" v="662" actId="478"/>
          <ac:picMkLst>
            <pc:docMk/>
            <pc:sldMk cId="1807002934" sldId="261"/>
            <ac:picMk id="12" creationId="{BD31AEA9-DA94-4276-B1EA-246539FBFD47}"/>
          </ac:picMkLst>
        </pc:picChg>
        <pc:picChg chg="add mod">
          <ac:chgData name="Sarwar-E-Azam, Md Golam" userId="972f98d9-8c82-483b-9124-e2e874686cd6" providerId="ADAL" clId="{9A86876B-6DE9-4FA2-83C6-E1468C4EEBC6}" dt="2022-07-05T04:26:03.330" v="667" actId="1076"/>
          <ac:picMkLst>
            <pc:docMk/>
            <pc:sldMk cId="1807002934" sldId="261"/>
            <ac:picMk id="15" creationId="{0FE0B392-F566-49CB-830C-30FFDA1BF83B}"/>
          </ac:picMkLst>
        </pc:picChg>
        <pc:cxnChg chg="add mod">
          <ac:chgData name="Sarwar-E-Azam, Md Golam" userId="972f98d9-8c82-483b-9124-e2e874686cd6" providerId="ADAL" clId="{9A86876B-6DE9-4FA2-83C6-E1468C4EEBC6}" dt="2022-07-05T03:37:35.349" v="46" actId="1076"/>
          <ac:cxnSpMkLst>
            <pc:docMk/>
            <pc:sldMk cId="1807002934" sldId="261"/>
            <ac:cxnSpMk id="11" creationId="{91E0F4D1-BC5A-4F17-B511-BAF34BC29A66}"/>
          </ac:cxnSpMkLst>
        </pc:cxnChg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90308048" sldId="263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899311158" sldId="272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3282391637" sldId="292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341670239" sldId="293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487709093" sldId="296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2414967525" sldId="306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3367038929" sldId="307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4273370926" sldId="310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817382893" sldId="311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120774997" sldId="327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281310805" sldId="332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24687519" sldId="333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908946685" sldId="334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348897837" sldId="336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2088568727" sldId="337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330423214" sldId="340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2623600930" sldId="341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90562058" sldId="343"/>
        </pc:sldMkLst>
      </pc:sldChg>
      <pc:sldChg chg="modSp mod ord">
        <pc:chgData name="Sarwar-E-Azam, Md Golam" userId="972f98d9-8c82-483b-9124-e2e874686cd6" providerId="ADAL" clId="{9A86876B-6DE9-4FA2-83C6-E1468C4EEBC6}" dt="2022-07-06T05:58:29.309" v="841" actId="20577"/>
        <pc:sldMkLst>
          <pc:docMk/>
          <pc:sldMk cId="228441065" sldId="344"/>
        </pc:sldMkLst>
        <pc:spChg chg="mod">
          <ac:chgData name="Sarwar-E-Azam, Md Golam" userId="972f98d9-8c82-483b-9124-e2e874686cd6" providerId="ADAL" clId="{9A86876B-6DE9-4FA2-83C6-E1468C4EEBC6}" dt="2022-07-05T03:35:07.461" v="31"/>
          <ac:spMkLst>
            <pc:docMk/>
            <pc:sldMk cId="228441065" sldId="344"/>
            <ac:spMk id="3" creationId="{00000000-0000-0000-0000-000000000000}"/>
          </ac:spMkLst>
        </pc:spChg>
        <pc:spChg chg="mod">
          <ac:chgData name="Sarwar-E-Azam, Md Golam" userId="972f98d9-8c82-483b-9124-e2e874686cd6" providerId="ADAL" clId="{9A86876B-6DE9-4FA2-83C6-E1468C4EEBC6}" dt="2022-07-06T05:58:29.309" v="841" actId="20577"/>
          <ac:spMkLst>
            <pc:docMk/>
            <pc:sldMk cId="228441065" sldId="344"/>
            <ac:spMk id="4" creationId="{00000000-0000-0000-0000-000000000000}"/>
          </ac:spMkLst>
        </pc:spChg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855702266" sldId="345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886955775" sldId="349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770187575" sldId="350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858967477" sldId="351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458787962" sldId="352"/>
        </pc:sldMkLst>
      </pc:sldChg>
      <pc:sldChg chg="del">
        <pc:chgData name="Sarwar-E-Azam, Md Golam" userId="972f98d9-8c82-483b-9124-e2e874686cd6" providerId="ADAL" clId="{9A86876B-6DE9-4FA2-83C6-E1468C4EEBC6}" dt="2022-07-05T04:11:55.228" v="535" actId="47"/>
        <pc:sldMkLst>
          <pc:docMk/>
          <pc:sldMk cId="1673047662" sldId="353"/>
        </pc:sldMkLst>
      </pc:sldChg>
      <pc:sldChg chg="addSp delSp modSp add mod modTransition">
        <pc:chgData name="Sarwar-E-Azam, Md Golam" userId="972f98d9-8c82-483b-9124-e2e874686cd6" providerId="ADAL" clId="{9A86876B-6DE9-4FA2-83C6-E1468C4EEBC6}" dt="2022-07-06T08:40:42.779" v="937" actId="20577"/>
        <pc:sldMkLst>
          <pc:docMk/>
          <pc:sldMk cId="668743791" sldId="354"/>
        </pc:sldMkLst>
        <pc:spChg chg="mod">
          <ac:chgData name="Sarwar-E-Azam, Md Golam" userId="972f98d9-8c82-483b-9124-e2e874686cd6" providerId="ADAL" clId="{9A86876B-6DE9-4FA2-83C6-E1468C4EEBC6}" dt="2022-07-05T03:39:56.675" v="77"/>
          <ac:spMkLst>
            <pc:docMk/>
            <pc:sldMk cId="668743791" sldId="354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9A86876B-6DE9-4FA2-83C6-E1468C4EEBC6}" dt="2022-07-06T08:40:42.779" v="937" actId="20577"/>
          <ac:spMkLst>
            <pc:docMk/>
            <pc:sldMk cId="668743791" sldId="354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08.546" v="903"/>
          <ac:spMkLst>
            <pc:docMk/>
            <pc:sldMk cId="668743791" sldId="354"/>
            <ac:spMk id="5" creationId="{E6E35365-240B-438B-96F3-C8B19188C593}"/>
          </ac:spMkLst>
        </pc:spChg>
        <pc:spChg chg="add del mod">
          <ac:chgData name="Sarwar-E-Azam, Md Golam" userId="972f98d9-8c82-483b-9124-e2e874686cd6" providerId="ADAL" clId="{9A86876B-6DE9-4FA2-83C6-E1468C4EEBC6}" dt="2022-07-05T03:39:14.827" v="71" actId="478"/>
          <ac:spMkLst>
            <pc:docMk/>
            <pc:sldMk cId="668743791" sldId="354"/>
            <ac:spMk id="8" creationId="{54C46C00-566D-4544-A340-AD376901D376}"/>
          </ac:spMkLst>
        </pc:spChg>
        <pc:spChg chg="add del mod">
          <ac:chgData name="Sarwar-E-Azam, Md Golam" userId="972f98d9-8c82-483b-9124-e2e874686cd6" providerId="ADAL" clId="{9A86876B-6DE9-4FA2-83C6-E1468C4EEBC6}" dt="2022-07-05T03:38:57.717" v="64"/>
          <ac:spMkLst>
            <pc:docMk/>
            <pc:sldMk cId="668743791" sldId="354"/>
            <ac:spMk id="12" creationId="{747C5493-DB91-4F1C-9034-DC506F97E9D4}"/>
          </ac:spMkLst>
        </pc:spChg>
        <pc:spChg chg="add del mod">
          <ac:chgData name="Sarwar-E-Azam, Md Golam" userId="972f98d9-8c82-483b-9124-e2e874686cd6" providerId="ADAL" clId="{9A86876B-6DE9-4FA2-83C6-E1468C4EEBC6}" dt="2022-07-05T03:39:07.636" v="67"/>
          <ac:spMkLst>
            <pc:docMk/>
            <pc:sldMk cId="668743791" sldId="354"/>
            <ac:spMk id="13" creationId="{48E1905D-2150-4F68-84D0-CB140A456DBA}"/>
          </ac:spMkLst>
        </pc:spChg>
        <pc:spChg chg="add del mod">
          <ac:chgData name="Sarwar-E-Azam, Md Golam" userId="972f98d9-8c82-483b-9124-e2e874686cd6" providerId="ADAL" clId="{9A86876B-6DE9-4FA2-83C6-E1468C4EEBC6}" dt="2022-07-05T03:39:12.889" v="69"/>
          <ac:spMkLst>
            <pc:docMk/>
            <pc:sldMk cId="668743791" sldId="354"/>
            <ac:spMk id="14" creationId="{17DEC085-EEAB-437E-9BC1-697C610DC576}"/>
          </ac:spMkLst>
        </pc:spChg>
        <pc:spChg chg="add del mod">
          <ac:chgData name="Sarwar-E-Azam, Md Golam" userId="972f98d9-8c82-483b-9124-e2e874686cd6" providerId="ADAL" clId="{9A86876B-6DE9-4FA2-83C6-E1468C4EEBC6}" dt="2022-07-05T04:24:32.838" v="652"/>
          <ac:spMkLst>
            <pc:docMk/>
            <pc:sldMk cId="668743791" sldId="354"/>
            <ac:spMk id="16" creationId="{D15F6771-B472-4E66-BA3B-B2B6D4FA65AE}"/>
          </ac:spMkLst>
        </pc:spChg>
        <pc:picChg chg="del">
          <ac:chgData name="Sarwar-E-Azam, Md Golam" userId="972f98d9-8c82-483b-9124-e2e874686cd6" providerId="ADAL" clId="{9A86876B-6DE9-4FA2-83C6-E1468C4EEBC6}" dt="2022-07-05T03:38:30.050" v="54" actId="478"/>
          <ac:picMkLst>
            <pc:docMk/>
            <pc:sldMk cId="668743791" sldId="354"/>
            <ac:picMk id="9" creationId="{AEE379A4-FE95-43A0-A1EE-6B9A725A2B65}"/>
          </ac:picMkLst>
        </pc:picChg>
        <pc:picChg chg="add del mod">
          <ac:chgData name="Sarwar-E-Azam, Md Golam" userId="972f98d9-8c82-483b-9124-e2e874686cd6" providerId="ADAL" clId="{9A86876B-6DE9-4FA2-83C6-E1468C4EEBC6}" dt="2022-07-05T03:45:32.321" v="268" actId="478"/>
          <ac:picMkLst>
            <pc:docMk/>
            <pc:sldMk cId="668743791" sldId="354"/>
            <ac:picMk id="10" creationId="{898B7857-3B01-4963-BA91-414EE9947D3C}"/>
          </ac:picMkLst>
        </pc:picChg>
        <pc:picChg chg="add del mod">
          <ac:chgData name="Sarwar-E-Azam, Md Golam" userId="972f98d9-8c82-483b-9124-e2e874686cd6" providerId="ADAL" clId="{9A86876B-6DE9-4FA2-83C6-E1468C4EEBC6}" dt="2022-07-05T04:27:01.009" v="671" actId="478"/>
          <ac:picMkLst>
            <pc:docMk/>
            <pc:sldMk cId="668743791" sldId="354"/>
            <ac:picMk id="15" creationId="{0ED84FCC-467D-4EF1-88BF-3A7BA0E82E9D}"/>
          </ac:picMkLst>
        </pc:picChg>
        <pc:picChg chg="add mod">
          <ac:chgData name="Sarwar-E-Azam, Md Golam" userId="972f98d9-8c82-483b-9124-e2e874686cd6" providerId="ADAL" clId="{9A86876B-6DE9-4FA2-83C6-E1468C4EEBC6}" dt="2022-07-05T04:27:15.506" v="675" actId="1076"/>
          <ac:picMkLst>
            <pc:docMk/>
            <pc:sldMk cId="668743791" sldId="354"/>
            <ac:picMk id="18" creationId="{F03DD257-559A-4A3C-A35E-E101894A2B2A}"/>
          </ac:picMkLst>
        </pc:picChg>
      </pc:sldChg>
      <pc:sldChg chg="addSp delSp modSp add mod modTransition">
        <pc:chgData name="Sarwar-E-Azam, Md Golam" userId="972f98d9-8c82-483b-9124-e2e874686cd6" providerId="ADAL" clId="{9A86876B-6DE9-4FA2-83C6-E1468C4EEBC6}" dt="2022-07-06T07:18:12.812" v="904"/>
        <pc:sldMkLst>
          <pc:docMk/>
          <pc:sldMk cId="1453997091" sldId="355"/>
        </pc:sldMkLst>
        <pc:spChg chg="mod">
          <ac:chgData name="Sarwar-E-Azam, Md Golam" userId="972f98d9-8c82-483b-9124-e2e874686cd6" providerId="ADAL" clId="{9A86876B-6DE9-4FA2-83C6-E1468C4EEBC6}" dt="2022-07-05T03:40:22.619" v="81"/>
          <ac:spMkLst>
            <pc:docMk/>
            <pc:sldMk cId="1453997091" sldId="355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9A86876B-6DE9-4FA2-83C6-E1468C4EEBC6}" dt="2022-07-05T03:40:32.931" v="82"/>
          <ac:spMkLst>
            <pc:docMk/>
            <pc:sldMk cId="1453997091" sldId="355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12.812" v="904"/>
          <ac:spMkLst>
            <pc:docMk/>
            <pc:sldMk cId="1453997091" sldId="355"/>
            <ac:spMk id="5" creationId="{E6E35365-240B-438B-96F3-C8B19188C593}"/>
          </ac:spMkLst>
        </pc:spChg>
        <pc:spChg chg="add del mod">
          <ac:chgData name="Sarwar-E-Azam, Md Golam" userId="972f98d9-8c82-483b-9124-e2e874686cd6" providerId="ADAL" clId="{9A86876B-6DE9-4FA2-83C6-E1468C4EEBC6}" dt="2022-07-05T04:24:32.137" v="651"/>
          <ac:spMkLst>
            <pc:docMk/>
            <pc:sldMk cId="1453997091" sldId="355"/>
            <ac:spMk id="13" creationId="{91D347A3-0597-49EE-9E57-45CB9910E155}"/>
          </ac:spMkLst>
        </pc:spChg>
        <pc:picChg chg="add mod modCrop">
          <ac:chgData name="Sarwar-E-Azam, Md Golam" userId="972f98d9-8c82-483b-9124-e2e874686cd6" providerId="ADAL" clId="{9A86876B-6DE9-4FA2-83C6-E1468C4EEBC6}" dt="2022-07-05T04:28:29.538" v="684" actId="1076"/>
          <ac:picMkLst>
            <pc:docMk/>
            <pc:sldMk cId="1453997091" sldId="355"/>
            <ac:picMk id="8" creationId="{027DAF2A-C6E0-4D8B-9110-6ECD105BDDE7}"/>
          </ac:picMkLst>
        </pc:picChg>
        <pc:picChg chg="add del mod">
          <ac:chgData name="Sarwar-E-Azam, Md Golam" userId="972f98d9-8c82-483b-9124-e2e874686cd6" providerId="ADAL" clId="{9A86876B-6DE9-4FA2-83C6-E1468C4EEBC6}" dt="2022-07-05T03:46:04.706" v="277" actId="478"/>
          <ac:picMkLst>
            <pc:docMk/>
            <pc:sldMk cId="1453997091" sldId="355"/>
            <ac:picMk id="9" creationId="{71937651-9265-475B-9B3D-760081272F01}"/>
          </ac:picMkLst>
        </pc:picChg>
        <pc:picChg chg="del">
          <ac:chgData name="Sarwar-E-Azam, Md Golam" userId="972f98d9-8c82-483b-9124-e2e874686cd6" providerId="ADAL" clId="{9A86876B-6DE9-4FA2-83C6-E1468C4EEBC6}" dt="2022-07-05T03:39:48.864" v="76" actId="478"/>
          <ac:picMkLst>
            <pc:docMk/>
            <pc:sldMk cId="1453997091" sldId="355"/>
            <ac:picMk id="10" creationId="{898B7857-3B01-4963-BA91-414EE9947D3C}"/>
          </ac:picMkLst>
        </pc:picChg>
        <pc:picChg chg="add del mod">
          <ac:chgData name="Sarwar-E-Azam, Md Golam" userId="972f98d9-8c82-483b-9124-e2e874686cd6" providerId="ADAL" clId="{9A86876B-6DE9-4FA2-83C6-E1468C4EEBC6}" dt="2022-07-05T04:28:12.926" v="677" actId="478"/>
          <ac:picMkLst>
            <pc:docMk/>
            <pc:sldMk cId="1453997091" sldId="355"/>
            <ac:picMk id="12" creationId="{A98B6423-7DB0-418D-AA65-A9242C947DCB}"/>
          </ac:picMkLst>
        </pc:picChg>
      </pc:sldChg>
      <pc:sldChg chg="addSp delSp modSp add mod modTransition">
        <pc:chgData name="Sarwar-E-Azam, Md Golam" userId="972f98d9-8c82-483b-9124-e2e874686cd6" providerId="ADAL" clId="{9A86876B-6DE9-4FA2-83C6-E1468C4EEBC6}" dt="2022-07-06T08:44:07.575" v="941" actId="20577"/>
        <pc:sldMkLst>
          <pc:docMk/>
          <pc:sldMk cId="2711657241" sldId="356"/>
        </pc:sldMkLst>
        <pc:spChg chg="mod">
          <ac:chgData name="Sarwar-E-Azam, Md Golam" userId="972f98d9-8c82-483b-9124-e2e874686cd6" providerId="ADAL" clId="{9A86876B-6DE9-4FA2-83C6-E1468C4EEBC6}" dt="2022-07-05T03:42:11.638" v="91"/>
          <ac:spMkLst>
            <pc:docMk/>
            <pc:sldMk cId="2711657241" sldId="356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9A86876B-6DE9-4FA2-83C6-E1468C4EEBC6}" dt="2022-07-06T08:44:07.575" v="941" actId="20577"/>
          <ac:spMkLst>
            <pc:docMk/>
            <pc:sldMk cId="2711657241" sldId="356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17.056" v="905"/>
          <ac:spMkLst>
            <pc:docMk/>
            <pc:sldMk cId="2711657241" sldId="356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2" creationId="{3EAA9582-3B85-47D2-8DE3-19AAB9601CDD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4" creationId="{315E16DC-AB49-43D0-9365-D9C46636E5D6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5" creationId="{012D0967-5727-40A5-8C00-FD0225C089AF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6" creationId="{F3A85863-051E-4ADC-B74C-EB583BB314ED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7" creationId="{D35190DD-05DD-4BA0-82EB-90F06FBD5C86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8" creationId="{F82B1496-B868-4A07-B623-C41464484AD3}"/>
          </ac:spMkLst>
        </pc:spChg>
        <pc:spChg chg="add mod">
          <ac:chgData name="Sarwar-E-Azam, Md Golam" userId="972f98d9-8c82-483b-9124-e2e874686cd6" providerId="ADAL" clId="{9A86876B-6DE9-4FA2-83C6-E1468C4EEBC6}" dt="2022-07-05T03:42:31.606" v="165" actId="1038"/>
          <ac:spMkLst>
            <pc:docMk/>
            <pc:sldMk cId="2711657241" sldId="356"/>
            <ac:spMk id="19" creationId="{0DBF74AD-26BE-471A-B415-91819EB2C3EC}"/>
          </ac:spMkLst>
        </pc:spChg>
        <pc:spChg chg="add del mod">
          <ac:chgData name="Sarwar-E-Azam, Md Golam" userId="972f98d9-8c82-483b-9124-e2e874686cd6" providerId="ADAL" clId="{9A86876B-6DE9-4FA2-83C6-E1468C4EEBC6}" dt="2022-07-05T04:24:31.420" v="650"/>
          <ac:spMkLst>
            <pc:docMk/>
            <pc:sldMk cId="2711657241" sldId="356"/>
            <ac:spMk id="23" creationId="{ED97F25F-1A70-4D6E-9829-255BA141162A}"/>
          </ac:spMkLst>
        </pc:spChg>
        <pc:picChg chg="add mod">
          <ac:chgData name="Sarwar-E-Azam, Md Golam" userId="972f98d9-8c82-483b-9124-e2e874686cd6" providerId="ADAL" clId="{9A86876B-6DE9-4FA2-83C6-E1468C4EEBC6}" dt="2022-07-05T04:30:15.851" v="694" actId="1076"/>
          <ac:picMkLst>
            <pc:docMk/>
            <pc:sldMk cId="2711657241" sldId="356"/>
            <ac:picMk id="8" creationId="{ED1BD51F-6FC1-4FDF-AE5C-B86D03F1C6E4}"/>
          </ac:picMkLst>
        </pc:picChg>
        <pc:picChg chg="del">
          <ac:chgData name="Sarwar-E-Azam, Md Golam" userId="972f98d9-8c82-483b-9124-e2e874686cd6" providerId="ADAL" clId="{9A86876B-6DE9-4FA2-83C6-E1468C4EEBC6}" dt="2022-07-05T03:41:43.917" v="84" actId="478"/>
          <ac:picMkLst>
            <pc:docMk/>
            <pc:sldMk cId="2711657241" sldId="356"/>
            <ac:picMk id="9" creationId="{71937651-9265-475B-9B3D-760081272F01}"/>
          </ac:picMkLst>
        </pc:picChg>
        <pc:picChg chg="add del mod">
          <ac:chgData name="Sarwar-E-Azam, Md Golam" userId="972f98d9-8c82-483b-9124-e2e874686cd6" providerId="ADAL" clId="{9A86876B-6DE9-4FA2-83C6-E1468C4EEBC6}" dt="2022-07-05T03:46:24.735" v="284" actId="478"/>
          <ac:picMkLst>
            <pc:docMk/>
            <pc:sldMk cId="2711657241" sldId="356"/>
            <ac:picMk id="10" creationId="{04315737-0975-4BFF-81E2-098BF3745C38}"/>
          </ac:picMkLst>
        </pc:picChg>
        <pc:picChg chg="add mod">
          <ac:chgData name="Sarwar-E-Azam, Md Golam" userId="972f98d9-8c82-483b-9124-e2e874686cd6" providerId="ADAL" clId="{9A86876B-6DE9-4FA2-83C6-E1468C4EEBC6}" dt="2022-07-05T03:42:31.606" v="165" actId="1038"/>
          <ac:picMkLst>
            <pc:docMk/>
            <pc:sldMk cId="2711657241" sldId="356"/>
            <ac:picMk id="13" creationId="{EE34C140-78DE-40CC-B639-D67767995CBD}"/>
          </ac:picMkLst>
        </pc:picChg>
        <pc:picChg chg="add mod">
          <ac:chgData name="Sarwar-E-Azam, Md Golam" userId="972f98d9-8c82-483b-9124-e2e874686cd6" providerId="ADAL" clId="{9A86876B-6DE9-4FA2-83C6-E1468C4EEBC6}" dt="2022-07-05T03:42:31.606" v="165" actId="1038"/>
          <ac:picMkLst>
            <pc:docMk/>
            <pc:sldMk cId="2711657241" sldId="356"/>
            <ac:picMk id="20" creationId="{8BC653E4-9CFE-44A8-93CB-CA2605880A0F}"/>
          </ac:picMkLst>
        </pc:picChg>
        <pc:picChg chg="add mod">
          <ac:chgData name="Sarwar-E-Azam, Md Golam" userId="972f98d9-8c82-483b-9124-e2e874686cd6" providerId="ADAL" clId="{9A86876B-6DE9-4FA2-83C6-E1468C4EEBC6}" dt="2022-07-05T03:42:31.606" v="165" actId="1038"/>
          <ac:picMkLst>
            <pc:docMk/>
            <pc:sldMk cId="2711657241" sldId="356"/>
            <ac:picMk id="21" creationId="{0B6A750B-B46C-4536-8017-B3F5F6AA9107}"/>
          </ac:picMkLst>
        </pc:picChg>
        <pc:picChg chg="add del mod">
          <ac:chgData name="Sarwar-E-Azam, Md Golam" userId="972f98d9-8c82-483b-9124-e2e874686cd6" providerId="ADAL" clId="{9A86876B-6DE9-4FA2-83C6-E1468C4EEBC6}" dt="2022-07-05T04:30:05.079" v="686" actId="478"/>
          <ac:picMkLst>
            <pc:docMk/>
            <pc:sldMk cId="2711657241" sldId="356"/>
            <ac:picMk id="22" creationId="{AAAFE280-EF59-4F7E-9B56-09D27E795FE8}"/>
          </ac:picMkLst>
        </pc:picChg>
      </pc:sldChg>
      <pc:sldChg chg="addSp delSp modSp add mod modTransition modNotesTx">
        <pc:chgData name="Sarwar-E-Azam, Md Golam" userId="972f98d9-8c82-483b-9124-e2e874686cd6" providerId="ADAL" clId="{9A86876B-6DE9-4FA2-83C6-E1468C4EEBC6}" dt="2022-07-06T07:18:21.992" v="906"/>
        <pc:sldMkLst>
          <pc:docMk/>
          <pc:sldMk cId="628534775" sldId="357"/>
        </pc:sldMkLst>
        <pc:spChg chg="mod">
          <ac:chgData name="Sarwar-E-Azam, Md Golam" userId="972f98d9-8c82-483b-9124-e2e874686cd6" providerId="ADAL" clId="{9A86876B-6DE9-4FA2-83C6-E1468C4EEBC6}" dt="2022-07-05T03:42:57.288" v="167"/>
          <ac:spMkLst>
            <pc:docMk/>
            <pc:sldMk cId="628534775" sldId="357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21.992" v="906"/>
          <ac:spMkLst>
            <pc:docMk/>
            <pc:sldMk cId="628534775" sldId="357"/>
            <ac:spMk id="5" creationId="{E6E35365-240B-438B-96F3-C8B19188C593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2" creationId="{3EAA9582-3B85-47D2-8DE3-19AAB9601CDD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4" creationId="{315E16DC-AB49-43D0-9365-D9C46636E5D6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5" creationId="{012D0967-5727-40A5-8C00-FD0225C089AF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6" creationId="{F3A85863-051E-4ADC-B74C-EB583BB314ED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7" creationId="{D35190DD-05DD-4BA0-82EB-90F06FBD5C86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8" creationId="{F82B1496-B868-4A07-B623-C41464484AD3}"/>
          </ac:spMkLst>
        </pc:spChg>
        <pc:spChg chg="del">
          <ac:chgData name="Sarwar-E-Azam, Md Golam" userId="972f98d9-8c82-483b-9124-e2e874686cd6" providerId="ADAL" clId="{9A86876B-6DE9-4FA2-83C6-E1468C4EEBC6}" dt="2022-07-05T03:43:11.386" v="168" actId="478"/>
          <ac:spMkLst>
            <pc:docMk/>
            <pc:sldMk cId="628534775" sldId="357"/>
            <ac:spMk id="19" creationId="{0DBF74AD-26BE-471A-B415-91819EB2C3EC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2" creationId="{02D9A9B7-49BF-4E21-B67A-1D2820D4AA2E}"/>
          </ac:spMkLst>
        </pc:spChg>
        <pc:spChg chg="add mod">
          <ac:chgData name="Sarwar-E-Azam, Md Golam" userId="972f98d9-8c82-483b-9124-e2e874686cd6" providerId="ADAL" clId="{9A86876B-6DE9-4FA2-83C6-E1468C4EEBC6}" dt="2022-07-05T03:43:34.732" v="257" actId="1035"/>
          <ac:spMkLst>
            <pc:docMk/>
            <pc:sldMk cId="628534775" sldId="357"/>
            <ac:spMk id="23" creationId="{905DD572-3130-432E-8A36-7DF7C56D17F8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4" creationId="{001A8B0C-2D21-4B87-A700-5E120BB0EE83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6" creationId="{19209F50-26D2-4D11-9BD4-04191313E0D2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7" creationId="{6429E83D-C3E7-42B8-A2A6-86A22A3EAC03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8" creationId="{AABB6EE9-0315-4CEF-814A-AA5D980560C5}"/>
          </ac:spMkLst>
        </pc:spChg>
        <pc:spChg chg="add mod">
          <ac:chgData name="Sarwar-E-Azam, Md Golam" userId="972f98d9-8c82-483b-9124-e2e874686cd6" providerId="ADAL" clId="{9A86876B-6DE9-4FA2-83C6-E1468C4EEBC6}" dt="2022-07-05T03:43:41.910" v="260" actId="1038"/>
          <ac:spMkLst>
            <pc:docMk/>
            <pc:sldMk cId="628534775" sldId="357"/>
            <ac:spMk id="29" creationId="{35E6D1D4-F191-41BC-A34B-3A2FA35939E1}"/>
          </ac:spMkLst>
        </pc:spChg>
        <pc:spChg chg="add del mod">
          <ac:chgData name="Sarwar-E-Azam, Md Golam" userId="972f98d9-8c82-483b-9124-e2e874686cd6" providerId="ADAL" clId="{9A86876B-6DE9-4FA2-83C6-E1468C4EEBC6}" dt="2022-07-05T04:24:30.804" v="649"/>
          <ac:spMkLst>
            <pc:docMk/>
            <pc:sldMk cId="628534775" sldId="357"/>
            <ac:spMk id="33" creationId="{FF62F498-E91F-46BC-83DB-91FA9361AA85}"/>
          </ac:spMkLst>
        </pc:spChg>
        <pc:picChg chg="del">
          <ac:chgData name="Sarwar-E-Azam, Md Golam" userId="972f98d9-8c82-483b-9124-e2e874686cd6" providerId="ADAL" clId="{9A86876B-6DE9-4FA2-83C6-E1468C4EEBC6}" dt="2022-07-05T03:46:44.447" v="289" actId="478"/>
          <ac:picMkLst>
            <pc:docMk/>
            <pc:sldMk cId="628534775" sldId="357"/>
            <ac:picMk id="10" creationId="{04315737-0975-4BFF-81E2-098BF3745C38}"/>
          </ac:picMkLst>
        </pc:picChg>
        <pc:picChg chg="del">
          <ac:chgData name="Sarwar-E-Azam, Md Golam" userId="972f98d9-8c82-483b-9124-e2e874686cd6" providerId="ADAL" clId="{9A86876B-6DE9-4FA2-83C6-E1468C4EEBC6}" dt="2022-07-05T03:43:11.386" v="168" actId="478"/>
          <ac:picMkLst>
            <pc:docMk/>
            <pc:sldMk cId="628534775" sldId="357"/>
            <ac:picMk id="13" creationId="{EE34C140-78DE-40CC-B639-D67767995CBD}"/>
          </ac:picMkLst>
        </pc:picChg>
        <pc:picChg chg="del">
          <ac:chgData name="Sarwar-E-Azam, Md Golam" userId="972f98d9-8c82-483b-9124-e2e874686cd6" providerId="ADAL" clId="{9A86876B-6DE9-4FA2-83C6-E1468C4EEBC6}" dt="2022-07-05T03:43:11.386" v="168" actId="478"/>
          <ac:picMkLst>
            <pc:docMk/>
            <pc:sldMk cId="628534775" sldId="357"/>
            <ac:picMk id="20" creationId="{8BC653E4-9CFE-44A8-93CB-CA2605880A0F}"/>
          </ac:picMkLst>
        </pc:picChg>
        <pc:picChg chg="del">
          <ac:chgData name="Sarwar-E-Azam, Md Golam" userId="972f98d9-8c82-483b-9124-e2e874686cd6" providerId="ADAL" clId="{9A86876B-6DE9-4FA2-83C6-E1468C4EEBC6}" dt="2022-07-05T03:43:11.386" v="168" actId="478"/>
          <ac:picMkLst>
            <pc:docMk/>
            <pc:sldMk cId="628534775" sldId="357"/>
            <ac:picMk id="21" creationId="{0B6A750B-B46C-4536-8017-B3F5F6AA9107}"/>
          </ac:picMkLst>
        </pc:picChg>
        <pc:picChg chg="add mod">
          <ac:chgData name="Sarwar-E-Azam, Md Golam" userId="972f98d9-8c82-483b-9124-e2e874686cd6" providerId="ADAL" clId="{9A86876B-6DE9-4FA2-83C6-E1468C4EEBC6}" dt="2022-07-05T03:43:41.910" v="260" actId="1038"/>
          <ac:picMkLst>
            <pc:docMk/>
            <pc:sldMk cId="628534775" sldId="357"/>
            <ac:picMk id="25" creationId="{C0EDE443-9B97-473D-8D4A-3A3C84EA412B}"/>
          </ac:picMkLst>
        </pc:picChg>
        <pc:picChg chg="add mod">
          <ac:chgData name="Sarwar-E-Azam, Md Golam" userId="972f98d9-8c82-483b-9124-e2e874686cd6" providerId="ADAL" clId="{9A86876B-6DE9-4FA2-83C6-E1468C4EEBC6}" dt="2022-07-05T03:43:41.910" v="260" actId="1038"/>
          <ac:picMkLst>
            <pc:docMk/>
            <pc:sldMk cId="628534775" sldId="357"/>
            <ac:picMk id="30" creationId="{B00F3935-E086-45B1-AAAF-F2B5DA4DE554}"/>
          </ac:picMkLst>
        </pc:picChg>
        <pc:picChg chg="add mod">
          <ac:chgData name="Sarwar-E-Azam, Md Golam" userId="972f98d9-8c82-483b-9124-e2e874686cd6" providerId="ADAL" clId="{9A86876B-6DE9-4FA2-83C6-E1468C4EEBC6}" dt="2022-07-05T03:43:41.910" v="260" actId="1038"/>
          <ac:picMkLst>
            <pc:docMk/>
            <pc:sldMk cId="628534775" sldId="357"/>
            <ac:picMk id="31" creationId="{D0D1EFE0-A7BD-4224-ACAE-21463122CEC7}"/>
          </ac:picMkLst>
        </pc:picChg>
        <pc:picChg chg="add del mod">
          <ac:chgData name="Sarwar-E-Azam, Md Golam" userId="972f98d9-8c82-483b-9124-e2e874686cd6" providerId="ADAL" clId="{9A86876B-6DE9-4FA2-83C6-E1468C4EEBC6}" dt="2022-07-05T04:30:19.854" v="695" actId="478"/>
          <ac:picMkLst>
            <pc:docMk/>
            <pc:sldMk cId="628534775" sldId="357"/>
            <ac:picMk id="32" creationId="{17EE7957-448B-4FA0-A21C-0016E26434CD}"/>
          </ac:picMkLst>
        </pc:picChg>
        <pc:picChg chg="add mod">
          <ac:chgData name="Sarwar-E-Azam, Md Golam" userId="972f98d9-8c82-483b-9124-e2e874686cd6" providerId="ADAL" clId="{9A86876B-6DE9-4FA2-83C6-E1468C4EEBC6}" dt="2022-07-05T04:30:20.557" v="696"/>
          <ac:picMkLst>
            <pc:docMk/>
            <pc:sldMk cId="628534775" sldId="357"/>
            <ac:picMk id="34" creationId="{34D35D01-520B-4659-90DA-0475E8E0FCB0}"/>
          </ac:picMkLst>
        </pc:picChg>
      </pc:sldChg>
      <pc:sldChg chg="addSp delSp modSp add mod modTransition">
        <pc:chgData name="Sarwar-E-Azam, Md Golam" userId="972f98d9-8c82-483b-9124-e2e874686cd6" providerId="ADAL" clId="{9A86876B-6DE9-4FA2-83C6-E1468C4EEBC6}" dt="2022-07-06T07:18:25.553" v="907"/>
        <pc:sldMkLst>
          <pc:docMk/>
          <pc:sldMk cId="1164594582" sldId="358"/>
        </pc:sldMkLst>
        <pc:spChg chg="mod">
          <ac:chgData name="Sarwar-E-Azam, Md Golam" userId="972f98d9-8c82-483b-9124-e2e874686cd6" providerId="ADAL" clId="{9A86876B-6DE9-4FA2-83C6-E1468C4EEBC6}" dt="2022-07-05T03:51:55.821" v="294"/>
          <ac:spMkLst>
            <pc:docMk/>
            <pc:sldMk cId="1164594582" sldId="358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25.553" v="907"/>
          <ac:spMkLst>
            <pc:docMk/>
            <pc:sldMk cId="1164594582" sldId="358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19" creationId="{DEC04802-9D46-4CB1-A167-E8E0472590E0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20" creationId="{854F4914-14C2-4F30-B6BC-3B41E8E6048D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21" creationId="{9DA1C40F-90DF-420D-BCE2-57E6489A3C0C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2" creationId="{02D9A9B7-49BF-4E21-B67A-1D2820D4AA2E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3" creationId="{905DD572-3130-432E-8A36-7DF7C56D17F8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4" creationId="{001A8B0C-2D21-4B87-A700-5E120BB0EE83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6" creationId="{19209F50-26D2-4D11-9BD4-04191313E0D2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7" creationId="{6429E83D-C3E7-42B8-A2A6-86A22A3EAC03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8" creationId="{AABB6EE9-0315-4CEF-814A-AA5D980560C5}"/>
          </ac:spMkLst>
        </pc:spChg>
        <pc:spChg chg="del">
          <ac:chgData name="Sarwar-E-Azam, Md Golam" userId="972f98d9-8c82-483b-9124-e2e874686cd6" providerId="ADAL" clId="{9A86876B-6DE9-4FA2-83C6-E1468C4EEBC6}" dt="2022-07-05T03:52:08.948" v="295" actId="478"/>
          <ac:spMkLst>
            <pc:docMk/>
            <pc:sldMk cId="1164594582" sldId="358"/>
            <ac:spMk id="29" creationId="{35E6D1D4-F191-41BC-A34B-3A2FA35939E1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33" creationId="{E2BEA3A7-62A5-41F6-9452-82AA69119B5C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34" creationId="{AD8514A2-5AD2-4935-ADEF-C3EF0A2CC7AA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35" creationId="{3D5B3148-2CD1-4F70-AE3B-B9CC2D85D006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37" creationId="{6255EB22-2A45-4A66-9129-5B2DC11A43C0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39" creationId="{BB5582C1-C560-4B02-A611-590092E3FCC3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41" creationId="{B070F9E2-A1A9-477D-AAC2-8BF8C3784B35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43" creationId="{8145EA57-B424-4F90-9432-02B7F494B947}"/>
          </ac:spMkLst>
        </pc:spChg>
        <pc:spChg chg="add mod">
          <ac:chgData name="Sarwar-E-Azam, Md Golam" userId="972f98d9-8c82-483b-9124-e2e874686cd6" providerId="ADAL" clId="{9A86876B-6DE9-4FA2-83C6-E1468C4EEBC6}" dt="2022-07-05T03:52:13.235" v="322" actId="1035"/>
          <ac:spMkLst>
            <pc:docMk/>
            <pc:sldMk cId="1164594582" sldId="358"/>
            <ac:spMk id="45" creationId="{3FEC11B1-5A35-40A2-BB22-82E3602C3678}"/>
          </ac:spMkLst>
        </pc:spChg>
        <pc:spChg chg="add del mod">
          <ac:chgData name="Sarwar-E-Azam, Md Golam" userId="972f98d9-8c82-483b-9124-e2e874686cd6" providerId="ADAL" clId="{9A86876B-6DE9-4FA2-83C6-E1468C4EEBC6}" dt="2022-07-05T04:24:30.026" v="648"/>
          <ac:spMkLst>
            <pc:docMk/>
            <pc:sldMk cId="1164594582" sldId="358"/>
            <ac:spMk id="46" creationId="{6B517658-0605-46EE-A75C-A8766F37336F}"/>
          </ac:spMkLst>
        </pc:spChg>
        <pc:picChg chg="del">
          <ac:chgData name="Sarwar-E-Azam, Md Golam" userId="972f98d9-8c82-483b-9124-e2e874686cd6" providerId="ADAL" clId="{9A86876B-6DE9-4FA2-83C6-E1468C4EEBC6}" dt="2022-07-05T03:52:08.948" v="295" actId="478"/>
          <ac:picMkLst>
            <pc:docMk/>
            <pc:sldMk cId="1164594582" sldId="358"/>
            <ac:picMk id="25" creationId="{C0EDE443-9B97-473D-8D4A-3A3C84EA412B}"/>
          </ac:picMkLst>
        </pc:picChg>
        <pc:picChg chg="del">
          <ac:chgData name="Sarwar-E-Azam, Md Golam" userId="972f98d9-8c82-483b-9124-e2e874686cd6" providerId="ADAL" clId="{9A86876B-6DE9-4FA2-83C6-E1468C4EEBC6}" dt="2022-07-05T03:52:08.948" v="295" actId="478"/>
          <ac:picMkLst>
            <pc:docMk/>
            <pc:sldMk cId="1164594582" sldId="358"/>
            <ac:picMk id="30" creationId="{B00F3935-E086-45B1-AAAF-F2B5DA4DE554}"/>
          </ac:picMkLst>
        </pc:picChg>
        <pc:picChg chg="del">
          <ac:chgData name="Sarwar-E-Azam, Md Golam" userId="972f98d9-8c82-483b-9124-e2e874686cd6" providerId="ADAL" clId="{9A86876B-6DE9-4FA2-83C6-E1468C4EEBC6}" dt="2022-07-05T03:52:08.948" v="295" actId="478"/>
          <ac:picMkLst>
            <pc:docMk/>
            <pc:sldMk cId="1164594582" sldId="358"/>
            <ac:picMk id="31" creationId="{D0D1EFE0-A7BD-4224-ACAE-21463122CEC7}"/>
          </ac:picMkLst>
        </pc:picChg>
        <pc:picChg chg="del">
          <ac:chgData name="Sarwar-E-Azam, Md Golam" userId="972f98d9-8c82-483b-9124-e2e874686cd6" providerId="ADAL" clId="{9A86876B-6DE9-4FA2-83C6-E1468C4EEBC6}" dt="2022-07-05T04:30:24.906" v="697" actId="478"/>
          <ac:picMkLst>
            <pc:docMk/>
            <pc:sldMk cId="1164594582" sldId="358"/>
            <ac:picMk id="32" creationId="{17EE7957-448B-4FA0-A21C-0016E26434CD}"/>
          </ac:picMkLst>
        </pc:picChg>
        <pc:picChg chg="add mod">
          <ac:chgData name="Sarwar-E-Azam, Md Golam" userId="972f98d9-8c82-483b-9124-e2e874686cd6" providerId="ADAL" clId="{9A86876B-6DE9-4FA2-83C6-E1468C4EEBC6}" dt="2022-07-05T03:52:13.235" v="322" actId="1035"/>
          <ac:picMkLst>
            <pc:docMk/>
            <pc:sldMk cId="1164594582" sldId="358"/>
            <ac:picMk id="36" creationId="{F2FBB5D9-1D8D-4E8A-AD5F-C70D94F42959}"/>
          </ac:picMkLst>
        </pc:picChg>
        <pc:picChg chg="add mod">
          <ac:chgData name="Sarwar-E-Azam, Md Golam" userId="972f98d9-8c82-483b-9124-e2e874686cd6" providerId="ADAL" clId="{9A86876B-6DE9-4FA2-83C6-E1468C4EEBC6}" dt="2022-07-05T03:52:13.235" v="322" actId="1035"/>
          <ac:picMkLst>
            <pc:docMk/>
            <pc:sldMk cId="1164594582" sldId="358"/>
            <ac:picMk id="38" creationId="{785E60FE-D48D-4D5C-9801-E180B8BDD687}"/>
          </ac:picMkLst>
        </pc:picChg>
        <pc:picChg chg="add mod">
          <ac:chgData name="Sarwar-E-Azam, Md Golam" userId="972f98d9-8c82-483b-9124-e2e874686cd6" providerId="ADAL" clId="{9A86876B-6DE9-4FA2-83C6-E1468C4EEBC6}" dt="2022-07-05T03:52:13.235" v="322" actId="1035"/>
          <ac:picMkLst>
            <pc:docMk/>
            <pc:sldMk cId="1164594582" sldId="358"/>
            <ac:picMk id="40" creationId="{64A7A10C-23F4-4752-9CD7-829F57E7DA6B}"/>
          </ac:picMkLst>
        </pc:picChg>
        <pc:picChg chg="add mod">
          <ac:chgData name="Sarwar-E-Azam, Md Golam" userId="972f98d9-8c82-483b-9124-e2e874686cd6" providerId="ADAL" clId="{9A86876B-6DE9-4FA2-83C6-E1468C4EEBC6}" dt="2022-07-05T03:52:13.235" v="322" actId="1035"/>
          <ac:picMkLst>
            <pc:docMk/>
            <pc:sldMk cId="1164594582" sldId="358"/>
            <ac:picMk id="42" creationId="{18F4E947-04F4-42EF-96D6-19E3FE4892ED}"/>
          </ac:picMkLst>
        </pc:picChg>
        <pc:picChg chg="add mod">
          <ac:chgData name="Sarwar-E-Azam, Md Golam" userId="972f98d9-8c82-483b-9124-e2e874686cd6" providerId="ADAL" clId="{9A86876B-6DE9-4FA2-83C6-E1468C4EEBC6}" dt="2022-07-05T03:52:13.235" v="322" actId="1035"/>
          <ac:picMkLst>
            <pc:docMk/>
            <pc:sldMk cId="1164594582" sldId="358"/>
            <ac:picMk id="44" creationId="{35DBC2F4-BF09-48F2-A215-178A44A34AA6}"/>
          </ac:picMkLst>
        </pc:picChg>
        <pc:picChg chg="add mod">
          <ac:chgData name="Sarwar-E-Azam, Md Golam" userId="972f98d9-8c82-483b-9124-e2e874686cd6" providerId="ADAL" clId="{9A86876B-6DE9-4FA2-83C6-E1468C4EEBC6}" dt="2022-07-05T04:30:25.360" v="698"/>
          <ac:picMkLst>
            <pc:docMk/>
            <pc:sldMk cId="1164594582" sldId="358"/>
            <ac:picMk id="47" creationId="{BF921B04-CC2E-4089-9CF1-97DD7FE82831}"/>
          </ac:picMkLst>
        </pc:picChg>
      </pc:sldChg>
      <pc:sldChg chg="add del">
        <pc:chgData name="Sarwar-E-Azam, Md Golam" userId="972f98d9-8c82-483b-9124-e2e874686cd6" providerId="ADAL" clId="{9A86876B-6DE9-4FA2-83C6-E1468C4EEBC6}" dt="2022-07-05T03:47:33.955" v="292" actId="47"/>
        <pc:sldMkLst>
          <pc:docMk/>
          <pc:sldMk cId="2297759874" sldId="358"/>
        </pc:sldMkLst>
      </pc:sldChg>
      <pc:sldChg chg="addSp delSp modSp add mod modTransition addCm delCm">
        <pc:chgData name="Sarwar-E-Azam, Md Golam" userId="972f98d9-8c82-483b-9124-e2e874686cd6" providerId="ADAL" clId="{9A86876B-6DE9-4FA2-83C6-E1468C4EEBC6}" dt="2022-07-06T07:18:29.830" v="908"/>
        <pc:sldMkLst>
          <pc:docMk/>
          <pc:sldMk cId="3934388300" sldId="359"/>
        </pc:sldMkLst>
        <pc:spChg chg="mod">
          <ac:chgData name="Sarwar-E-Azam, Md Golam" userId="972f98d9-8c82-483b-9124-e2e874686cd6" providerId="ADAL" clId="{9A86876B-6DE9-4FA2-83C6-E1468C4EEBC6}" dt="2022-07-05T03:53:26.603" v="329" actId="1076"/>
          <ac:spMkLst>
            <pc:docMk/>
            <pc:sldMk cId="3934388300" sldId="359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29.830" v="908"/>
          <ac:spMkLst>
            <pc:docMk/>
            <pc:sldMk cId="3934388300" sldId="359"/>
            <ac:spMk id="5" creationId="{E6E35365-240B-438B-96F3-C8B19188C593}"/>
          </ac:spMkLst>
        </pc:spChg>
        <pc:spChg chg="add del mod">
          <ac:chgData name="Sarwar-E-Azam, Md Golam" userId="972f98d9-8c82-483b-9124-e2e874686cd6" providerId="ADAL" clId="{9A86876B-6DE9-4FA2-83C6-E1468C4EEBC6}" dt="2022-07-05T08:44:59.079" v="761" actId="33987"/>
          <ac:spMkLst>
            <pc:docMk/>
            <pc:sldMk cId="3934388300" sldId="359"/>
            <ac:spMk id="9" creationId="{97491C72-B443-4662-B34D-41FD7E12C24E}"/>
          </ac:spMkLst>
        </pc:spChg>
        <pc:spChg chg="add mod">
          <ac:chgData name="Sarwar-E-Azam, Md Golam" userId="972f98d9-8c82-483b-9124-e2e874686cd6" providerId="ADAL" clId="{9A86876B-6DE9-4FA2-83C6-E1468C4EEBC6}" dt="2022-07-05T08:47:41.724" v="818" actId="164"/>
          <ac:spMkLst>
            <pc:docMk/>
            <pc:sldMk cId="3934388300" sldId="359"/>
            <ac:spMk id="15" creationId="{52BB2C55-82D6-494A-9A1B-C08BA6308A80}"/>
          </ac:spMkLst>
        </pc:spChg>
        <pc:spChg chg="add mod">
          <ac:chgData name="Sarwar-E-Azam, Md Golam" userId="972f98d9-8c82-483b-9124-e2e874686cd6" providerId="ADAL" clId="{9A86876B-6DE9-4FA2-83C6-E1468C4EEBC6}" dt="2022-07-05T08:47:46.140" v="819" actId="164"/>
          <ac:spMkLst>
            <pc:docMk/>
            <pc:sldMk cId="3934388300" sldId="359"/>
            <ac:spMk id="16" creationId="{B66AE1C9-5AF3-4FA4-B91B-C5F956A010A2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19" creationId="{DEC04802-9D46-4CB1-A167-E8E0472590E0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20" creationId="{854F4914-14C2-4F30-B6BC-3B41E8E6048D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21" creationId="{9DA1C40F-90DF-420D-BCE2-57E6489A3C0C}"/>
          </ac:spMkLst>
        </pc:spChg>
        <pc:spChg chg="add del mod">
          <ac:chgData name="Sarwar-E-Azam, Md Golam" userId="972f98d9-8c82-483b-9124-e2e874686cd6" providerId="ADAL" clId="{9A86876B-6DE9-4FA2-83C6-E1468C4EEBC6}" dt="2022-07-05T04:24:29.975" v="647"/>
          <ac:spMkLst>
            <pc:docMk/>
            <pc:sldMk cId="3934388300" sldId="359"/>
            <ac:spMk id="27" creationId="{AACE7CC1-21BE-4874-A082-244A410F795F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33" creationId="{E2BEA3A7-62A5-41F6-9452-82AA69119B5C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34" creationId="{AD8514A2-5AD2-4935-ADEF-C3EF0A2CC7AA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35" creationId="{3D5B3148-2CD1-4F70-AE3B-B9CC2D85D006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37" creationId="{6255EB22-2A45-4A66-9129-5B2DC11A43C0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39" creationId="{BB5582C1-C560-4B02-A611-590092E3FCC3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41" creationId="{B070F9E2-A1A9-477D-AAC2-8BF8C3784B35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43" creationId="{8145EA57-B424-4F90-9432-02B7F494B947}"/>
          </ac:spMkLst>
        </pc:spChg>
        <pc:spChg chg="del">
          <ac:chgData name="Sarwar-E-Azam, Md Golam" userId="972f98d9-8c82-483b-9124-e2e874686cd6" providerId="ADAL" clId="{9A86876B-6DE9-4FA2-83C6-E1468C4EEBC6}" dt="2022-07-05T03:53:20.048" v="327" actId="478"/>
          <ac:spMkLst>
            <pc:docMk/>
            <pc:sldMk cId="3934388300" sldId="359"/>
            <ac:spMk id="45" creationId="{3FEC11B1-5A35-40A2-BB22-82E3602C3678}"/>
          </ac:spMkLst>
        </pc:spChg>
        <pc:grpChg chg="add mod">
          <ac:chgData name="Sarwar-E-Azam, Md Golam" userId="972f98d9-8c82-483b-9124-e2e874686cd6" providerId="ADAL" clId="{9A86876B-6DE9-4FA2-83C6-E1468C4EEBC6}" dt="2022-07-05T08:47:41.724" v="818" actId="164"/>
          <ac:grpSpMkLst>
            <pc:docMk/>
            <pc:sldMk cId="3934388300" sldId="359"/>
            <ac:grpSpMk id="10" creationId="{712ABE57-49DE-4971-9A62-E586DAA559C2}"/>
          </ac:grpSpMkLst>
        </pc:grpChg>
        <pc:grpChg chg="add mod">
          <ac:chgData name="Sarwar-E-Azam, Md Golam" userId="972f98d9-8c82-483b-9124-e2e874686cd6" providerId="ADAL" clId="{9A86876B-6DE9-4FA2-83C6-E1468C4EEBC6}" dt="2022-07-05T08:47:46.140" v="819" actId="164"/>
          <ac:grpSpMkLst>
            <pc:docMk/>
            <pc:sldMk cId="3934388300" sldId="359"/>
            <ac:grpSpMk id="12" creationId="{F2A3932C-A05B-4D40-A9A3-00699718B9AB}"/>
          </ac:grpSpMkLst>
        </pc:grpChg>
        <pc:picChg chg="add mod">
          <ac:chgData name="Sarwar-E-Azam, Md Golam" userId="972f98d9-8c82-483b-9124-e2e874686cd6" providerId="ADAL" clId="{9A86876B-6DE9-4FA2-83C6-E1468C4EEBC6}" dt="2022-07-05T08:47:41.724" v="818" actId="164"/>
          <ac:picMkLst>
            <pc:docMk/>
            <pc:sldMk cId="3934388300" sldId="359"/>
            <ac:picMk id="8" creationId="{BEA48F29-2243-4EE2-89DD-047A52B80190}"/>
          </ac:picMkLst>
        </pc:picChg>
        <pc:picChg chg="add mod">
          <ac:chgData name="Sarwar-E-Azam, Md Golam" userId="972f98d9-8c82-483b-9124-e2e874686cd6" providerId="ADAL" clId="{9A86876B-6DE9-4FA2-83C6-E1468C4EEBC6}" dt="2022-07-05T08:47:46.140" v="819" actId="164"/>
          <ac:picMkLst>
            <pc:docMk/>
            <pc:sldMk cId="3934388300" sldId="359"/>
            <ac:picMk id="13" creationId="{91A835A5-001D-4FF2-BA51-C606C3A33D50}"/>
          </ac:picMkLst>
        </pc:picChg>
        <pc:picChg chg="add del mod">
          <ac:chgData name="Sarwar-E-Azam, Md Golam" userId="972f98d9-8c82-483b-9124-e2e874686cd6" providerId="ADAL" clId="{9A86876B-6DE9-4FA2-83C6-E1468C4EEBC6}" dt="2022-07-05T08:47:49.097" v="821"/>
          <ac:picMkLst>
            <pc:docMk/>
            <pc:sldMk cId="3934388300" sldId="359"/>
            <ac:picMk id="19" creationId="{F48BA6FF-1DA6-45BA-9E93-C117AC75A86F}"/>
          </ac:picMkLst>
        </pc:picChg>
        <pc:picChg chg="add mod">
          <ac:chgData name="Sarwar-E-Azam, Md Golam" userId="972f98d9-8c82-483b-9124-e2e874686cd6" providerId="ADAL" clId="{9A86876B-6DE9-4FA2-83C6-E1468C4EEBC6}" dt="2022-07-05T03:53:36.310" v="332" actId="1076"/>
          <ac:picMkLst>
            <pc:docMk/>
            <pc:sldMk cId="3934388300" sldId="359"/>
            <ac:picMk id="25" creationId="{39E594C7-749F-42F7-8E9F-7E3ACA859940}"/>
          </ac:picMkLst>
        </pc:picChg>
        <pc:picChg chg="add mod">
          <ac:chgData name="Sarwar-E-Azam, Md Golam" userId="972f98d9-8c82-483b-9124-e2e874686cd6" providerId="ADAL" clId="{9A86876B-6DE9-4FA2-83C6-E1468C4EEBC6}" dt="2022-07-05T03:53:40.740" v="333" actId="1076"/>
          <ac:picMkLst>
            <pc:docMk/>
            <pc:sldMk cId="3934388300" sldId="359"/>
            <ac:picMk id="26" creationId="{57687063-5E8A-4C3F-B87E-B0B5842C0CCB}"/>
          </ac:picMkLst>
        </pc:picChg>
        <pc:picChg chg="add mod">
          <ac:chgData name="Sarwar-E-Azam, Md Golam" userId="972f98d9-8c82-483b-9124-e2e874686cd6" providerId="ADAL" clId="{9A86876B-6DE9-4FA2-83C6-E1468C4EEBC6}" dt="2022-07-05T04:31:18.914" v="711" actId="1076"/>
          <ac:picMkLst>
            <pc:docMk/>
            <pc:sldMk cId="3934388300" sldId="359"/>
            <ac:picMk id="28" creationId="{C09A16A6-37C8-4F48-B60E-0812F8608DBB}"/>
          </ac:picMkLst>
        </pc:picChg>
        <pc:picChg chg="del mod">
          <ac:chgData name="Sarwar-E-Azam, Md Golam" userId="972f98d9-8c82-483b-9124-e2e874686cd6" providerId="ADAL" clId="{9A86876B-6DE9-4FA2-83C6-E1468C4EEBC6}" dt="2022-07-05T04:30:30.363" v="700" actId="478"/>
          <ac:picMkLst>
            <pc:docMk/>
            <pc:sldMk cId="3934388300" sldId="359"/>
            <ac:picMk id="32" creationId="{17EE7957-448B-4FA0-A21C-0016E26434CD}"/>
          </ac:picMkLst>
        </pc:picChg>
        <pc:picChg chg="del">
          <ac:chgData name="Sarwar-E-Azam, Md Golam" userId="972f98d9-8c82-483b-9124-e2e874686cd6" providerId="ADAL" clId="{9A86876B-6DE9-4FA2-83C6-E1468C4EEBC6}" dt="2022-07-05T03:53:20.048" v="327" actId="478"/>
          <ac:picMkLst>
            <pc:docMk/>
            <pc:sldMk cId="3934388300" sldId="359"/>
            <ac:picMk id="36" creationId="{F2FBB5D9-1D8D-4E8A-AD5F-C70D94F42959}"/>
          </ac:picMkLst>
        </pc:picChg>
        <pc:picChg chg="del">
          <ac:chgData name="Sarwar-E-Azam, Md Golam" userId="972f98d9-8c82-483b-9124-e2e874686cd6" providerId="ADAL" clId="{9A86876B-6DE9-4FA2-83C6-E1468C4EEBC6}" dt="2022-07-05T03:53:20.048" v="327" actId="478"/>
          <ac:picMkLst>
            <pc:docMk/>
            <pc:sldMk cId="3934388300" sldId="359"/>
            <ac:picMk id="38" creationId="{785E60FE-D48D-4D5C-9801-E180B8BDD687}"/>
          </ac:picMkLst>
        </pc:picChg>
        <pc:picChg chg="del">
          <ac:chgData name="Sarwar-E-Azam, Md Golam" userId="972f98d9-8c82-483b-9124-e2e874686cd6" providerId="ADAL" clId="{9A86876B-6DE9-4FA2-83C6-E1468C4EEBC6}" dt="2022-07-05T03:53:20.048" v="327" actId="478"/>
          <ac:picMkLst>
            <pc:docMk/>
            <pc:sldMk cId="3934388300" sldId="359"/>
            <ac:picMk id="40" creationId="{64A7A10C-23F4-4752-9CD7-829F57E7DA6B}"/>
          </ac:picMkLst>
        </pc:picChg>
        <pc:picChg chg="del">
          <ac:chgData name="Sarwar-E-Azam, Md Golam" userId="972f98d9-8c82-483b-9124-e2e874686cd6" providerId="ADAL" clId="{9A86876B-6DE9-4FA2-83C6-E1468C4EEBC6}" dt="2022-07-05T03:53:20.048" v="327" actId="478"/>
          <ac:picMkLst>
            <pc:docMk/>
            <pc:sldMk cId="3934388300" sldId="359"/>
            <ac:picMk id="42" creationId="{18F4E947-04F4-42EF-96D6-19E3FE4892ED}"/>
          </ac:picMkLst>
        </pc:picChg>
        <pc:picChg chg="del">
          <ac:chgData name="Sarwar-E-Azam, Md Golam" userId="972f98d9-8c82-483b-9124-e2e874686cd6" providerId="ADAL" clId="{9A86876B-6DE9-4FA2-83C6-E1468C4EEBC6}" dt="2022-07-05T03:53:20.048" v="327" actId="478"/>
          <ac:picMkLst>
            <pc:docMk/>
            <pc:sldMk cId="3934388300" sldId="359"/>
            <ac:picMk id="44" creationId="{35DBC2F4-BF09-48F2-A215-178A44A34AA6}"/>
          </ac:picMkLst>
        </pc:picChg>
        <pc:cxnChg chg="mod">
          <ac:chgData name="Sarwar-E-Azam, Md Golam" userId="972f98d9-8c82-483b-9124-e2e874686cd6" providerId="ADAL" clId="{9A86876B-6DE9-4FA2-83C6-E1468C4EEBC6}" dt="2022-07-05T04:31:05.170" v="709" actId="1076"/>
          <ac:cxnSpMkLst>
            <pc:docMk/>
            <pc:sldMk cId="3934388300" sldId="359"/>
            <ac:cxnSpMk id="11" creationId="{91E0F4D1-BC5A-4F17-B511-BAF34BC29A66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18:33.378" v="909"/>
        <pc:sldMkLst>
          <pc:docMk/>
          <pc:sldMk cId="132504057" sldId="360"/>
        </pc:sldMkLst>
        <pc:spChg chg="mod">
          <ac:chgData name="Sarwar-E-Azam, Md Golam" userId="972f98d9-8c82-483b-9124-e2e874686cd6" providerId="ADAL" clId="{9A86876B-6DE9-4FA2-83C6-E1468C4EEBC6}" dt="2022-07-05T03:55:41.899" v="343" actId="14100"/>
          <ac:spMkLst>
            <pc:docMk/>
            <pc:sldMk cId="132504057" sldId="360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9A86876B-6DE9-4FA2-83C6-E1468C4EEBC6}" dt="2022-07-05T08:47:19.601" v="815" actId="1076"/>
          <ac:spMkLst>
            <pc:docMk/>
            <pc:sldMk cId="132504057" sldId="360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33.378" v="909"/>
          <ac:spMkLst>
            <pc:docMk/>
            <pc:sldMk cId="132504057" sldId="360"/>
            <ac:spMk id="5" creationId="{E6E35365-240B-438B-96F3-C8B19188C593}"/>
          </ac:spMkLst>
        </pc:spChg>
        <pc:spChg chg="add del mod">
          <ac:chgData name="Sarwar-E-Azam, Md Golam" userId="972f98d9-8c82-483b-9124-e2e874686cd6" providerId="ADAL" clId="{9A86876B-6DE9-4FA2-83C6-E1468C4EEBC6}" dt="2022-07-05T04:24:29.963" v="646"/>
          <ac:spMkLst>
            <pc:docMk/>
            <pc:sldMk cId="132504057" sldId="360"/>
            <ac:spMk id="14" creationId="{84D48297-7D6A-45B2-997D-A3A1EBA7E503}"/>
          </ac:spMkLst>
        </pc:spChg>
        <pc:spChg chg="mod topLvl">
          <ac:chgData name="Sarwar-E-Azam, Md Golam" userId="972f98d9-8c82-483b-9124-e2e874686cd6" providerId="ADAL" clId="{9A86876B-6DE9-4FA2-83C6-E1468C4EEBC6}" dt="2022-07-05T08:48:42.937" v="827" actId="164"/>
          <ac:spMkLst>
            <pc:docMk/>
            <pc:sldMk cId="132504057" sldId="360"/>
            <ac:spMk id="17" creationId="{F8809537-C31E-48AE-B1D3-0B594DE307DB}"/>
          </ac:spMkLst>
        </pc:spChg>
        <pc:grpChg chg="add mod">
          <ac:chgData name="Sarwar-E-Azam, Md Golam" userId="972f98d9-8c82-483b-9124-e2e874686cd6" providerId="ADAL" clId="{9A86876B-6DE9-4FA2-83C6-E1468C4EEBC6}" dt="2022-07-05T08:48:42.937" v="827" actId="164"/>
          <ac:grpSpMkLst>
            <pc:docMk/>
            <pc:sldMk cId="132504057" sldId="360"/>
            <ac:grpSpMk id="9" creationId="{A2639516-6526-4B74-B04A-0AEFDE760A93}"/>
          </ac:grpSpMkLst>
        </pc:grpChg>
        <pc:grpChg chg="add del mod">
          <ac:chgData name="Sarwar-E-Azam, Md Golam" userId="972f98d9-8c82-483b-9124-e2e874686cd6" providerId="ADAL" clId="{9A86876B-6DE9-4FA2-83C6-E1468C4EEBC6}" dt="2022-07-05T08:48:20.827" v="826" actId="165"/>
          <ac:grpSpMkLst>
            <pc:docMk/>
            <pc:sldMk cId="132504057" sldId="360"/>
            <ac:grpSpMk id="13" creationId="{54847386-4ECE-4F10-832B-8765CF5C3564}"/>
          </ac:grpSpMkLst>
        </pc:grpChg>
        <pc:picChg chg="add mod">
          <ac:chgData name="Sarwar-E-Azam, Md Golam" userId="972f98d9-8c82-483b-9124-e2e874686cd6" providerId="ADAL" clId="{9A86876B-6DE9-4FA2-83C6-E1468C4EEBC6}" dt="2022-07-05T08:47:54.803" v="824" actId="1076"/>
          <ac:picMkLst>
            <pc:docMk/>
            <pc:sldMk cId="132504057" sldId="360"/>
            <ac:picMk id="12" creationId="{4252E34E-A283-4E98-A7D3-04EFE4C2C241}"/>
          </ac:picMkLst>
        </pc:picChg>
        <pc:picChg chg="mod topLvl">
          <ac:chgData name="Sarwar-E-Azam, Md Golam" userId="972f98d9-8c82-483b-9124-e2e874686cd6" providerId="ADAL" clId="{9A86876B-6DE9-4FA2-83C6-E1468C4EEBC6}" dt="2022-07-05T10:20:46.010" v="833"/>
          <ac:picMkLst>
            <pc:docMk/>
            <pc:sldMk cId="132504057" sldId="360"/>
            <ac:picMk id="14" creationId="{B61C7D62-173F-4F47-AF2F-2EB8037EF635}"/>
          </ac:picMkLst>
        </pc:picChg>
        <pc:picChg chg="add mod">
          <ac:chgData name="Sarwar-E-Azam, Md Golam" userId="972f98d9-8c82-483b-9124-e2e874686cd6" providerId="ADAL" clId="{9A86876B-6DE9-4FA2-83C6-E1468C4EEBC6}" dt="2022-07-05T04:31:26.161" v="713"/>
          <ac:picMkLst>
            <pc:docMk/>
            <pc:sldMk cId="132504057" sldId="360"/>
            <ac:picMk id="16" creationId="{31451424-E7C5-484E-8ADF-77FD36720250}"/>
          </ac:picMkLst>
        </pc:picChg>
        <pc:picChg chg="del">
          <ac:chgData name="Sarwar-E-Azam, Md Golam" userId="972f98d9-8c82-483b-9124-e2e874686cd6" providerId="ADAL" clId="{9A86876B-6DE9-4FA2-83C6-E1468C4EEBC6}" dt="2022-07-05T03:54:55.153" v="336" actId="478"/>
          <ac:picMkLst>
            <pc:docMk/>
            <pc:sldMk cId="132504057" sldId="360"/>
            <ac:picMk id="25" creationId="{39E594C7-749F-42F7-8E9F-7E3ACA859940}"/>
          </ac:picMkLst>
        </pc:picChg>
        <pc:picChg chg="del">
          <ac:chgData name="Sarwar-E-Azam, Md Golam" userId="972f98d9-8c82-483b-9124-e2e874686cd6" providerId="ADAL" clId="{9A86876B-6DE9-4FA2-83C6-E1468C4EEBC6}" dt="2022-07-05T03:54:55.153" v="336" actId="478"/>
          <ac:picMkLst>
            <pc:docMk/>
            <pc:sldMk cId="132504057" sldId="360"/>
            <ac:picMk id="26" creationId="{57687063-5E8A-4C3F-B87E-B0B5842C0CCB}"/>
          </ac:picMkLst>
        </pc:picChg>
        <pc:picChg chg="del">
          <ac:chgData name="Sarwar-E-Azam, Md Golam" userId="972f98d9-8c82-483b-9124-e2e874686cd6" providerId="ADAL" clId="{9A86876B-6DE9-4FA2-83C6-E1468C4EEBC6}" dt="2022-07-05T04:31:25.426" v="712" actId="478"/>
          <ac:picMkLst>
            <pc:docMk/>
            <pc:sldMk cId="132504057" sldId="360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35.651" v="476" actId="478"/>
          <ac:cxnSpMkLst>
            <pc:docMk/>
            <pc:sldMk cId="132504057" sldId="360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1:25.426" v="712" actId="478"/>
          <ac:cxnSpMkLst>
            <pc:docMk/>
            <pc:sldMk cId="132504057" sldId="360"/>
            <ac:cxnSpMk id="13" creationId="{03CF7D13-5ACC-40CA-A6E7-BADC4BE9759B}"/>
          </ac:cxnSpMkLst>
        </pc:cxnChg>
        <pc:cxnChg chg="add mod">
          <ac:chgData name="Sarwar-E-Azam, Md Golam" userId="972f98d9-8c82-483b-9124-e2e874686cd6" providerId="ADAL" clId="{9A86876B-6DE9-4FA2-83C6-E1468C4EEBC6}" dt="2022-07-05T08:47:25.074" v="817" actId="14100"/>
          <ac:cxnSpMkLst>
            <pc:docMk/>
            <pc:sldMk cId="132504057" sldId="360"/>
            <ac:cxnSpMk id="15" creationId="{6DC7F404-524C-49C2-BA00-BDE2C41138B7}"/>
          </ac:cxnSpMkLst>
        </pc:cxnChg>
      </pc:sldChg>
      <pc:sldChg chg="addSp delSp modSp add mod modTransition modNotesTx">
        <pc:chgData name="Sarwar-E-Azam, Md Golam" userId="972f98d9-8c82-483b-9124-e2e874686cd6" providerId="ADAL" clId="{9A86876B-6DE9-4FA2-83C6-E1468C4EEBC6}" dt="2022-07-06T07:18:39.001" v="910"/>
        <pc:sldMkLst>
          <pc:docMk/>
          <pc:sldMk cId="1827644376" sldId="361"/>
        </pc:sldMkLst>
        <pc:spChg chg="mod">
          <ac:chgData name="Sarwar-E-Azam, Md Golam" userId="972f98d9-8c82-483b-9124-e2e874686cd6" providerId="ADAL" clId="{9A86876B-6DE9-4FA2-83C6-E1468C4EEBC6}" dt="2022-07-05T03:56:14.506" v="346" actId="14100"/>
          <ac:spMkLst>
            <pc:docMk/>
            <pc:sldMk cId="1827644376" sldId="361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39.001" v="910"/>
          <ac:spMkLst>
            <pc:docMk/>
            <pc:sldMk cId="1827644376" sldId="361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3:59:29.891" v="366" actId="2711"/>
          <ac:spMkLst>
            <pc:docMk/>
            <pc:sldMk cId="1827644376" sldId="361"/>
            <ac:spMk id="13" creationId="{3F81F278-A8D7-4E9C-AB6F-4B8D01F2C8B2}"/>
          </ac:spMkLst>
        </pc:spChg>
        <pc:spChg chg="add del mod">
          <ac:chgData name="Sarwar-E-Azam, Md Golam" userId="972f98d9-8c82-483b-9124-e2e874686cd6" providerId="ADAL" clId="{9A86876B-6DE9-4FA2-83C6-E1468C4EEBC6}" dt="2022-07-05T04:24:29.904" v="645"/>
          <ac:spMkLst>
            <pc:docMk/>
            <pc:sldMk cId="1827644376" sldId="361"/>
            <ac:spMk id="15" creationId="{14177F2B-5C4C-45D0-AB2E-B4AB2C6C4EFA}"/>
          </ac:spMkLst>
        </pc:spChg>
        <pc:picChg chg="add mod">
          <ac:chgData name="Sarwar-E-Azam, Md Golam" userId="972f98d9-8c82-483b-9124-e2e874686cd6" providerId="ADAL" clId="{9A86876B-6DE9-4FA2-83C6-E1468C4EEBC6}" dt="2022-07-05T03:56:27.861" v="349" actId="1076"/>
          <ac:picMkLst>
            <pc:docMk/>
            <pc:sldMk cId="1827644376" sldId="361"/>
            <ac:picMk id="10" creationId="{7BC8D910-3932-4FE2-BC9D-B4F8FAC1E6D0}"/>
          </ac:picMkLst>
        </pc:picChg>
        <pc:picChg chg="del">
          <ac:chgData name="Sarwar-E-Azam, Md Golam" userId="972f98d9-8c82-483b-9124-e2e874686cd6" providerId="ADAL" clId="{9A86876B-6DE9-4FA2-83C6-E1468C4EEBC6}" dt="2022-07-05T03:56:22.383" v="347" actId="478"/>
          <ac:picMkLst>
            <pc:docMk/>
            <pc:sldMk cId="1827644376" sldId="361"/>
            <ac:picMk id="12" creationId="{4252E34E-A283-4E98-A7D3-04EFE4C2C241}"/>
          </ac:picMkLst>
        </pc:picChg>
        <pc:picChg chg="add mod">
          <ac:chgData name="Sarwar-E-Azam, Md Golam" userId="972f98d9-8c82-483b-9124-e2e874686cd6" providerId="ADAL" clId="{9A86876B-6DE9-4FA2-83C6-E1468C4EEBC6}" dt="2022-07-05T04:31:31.086" v="715"/>
          <ac:picMkLst>
            <pc:docMk/>
            <pc:sldMk cId="1827644376" sldId="361"/>
            <ac:picMk id="17" creationId="{0BF532D8-BAE7-4172-9BAD-0AE90B29A8E9}"/>
          </ac:picMkLst>
        </pc:picChg>
        <pc:picChg chg="del">
          <ac:chgData name="Sarwar-E-Azam, Md Golam" userId="972f98d9-8c82-483b-9124-e2e874686cd6" providerId="ADAL" clId="{9A86876B-6DE9-4FA2-83C6-E1468C4EEBC6}" dt="2022-07-05T04:31:30.353" v="714" actId="478"/>
          <ac:picMkLst>
            <pc:docMk/>
            <pc:sldMk cId="1827644376" sldId="361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42.205" v="478" actId="478"/>
          <ac:cxnSpMkLst>
            <pc:docMk/>
            <pc:sldMk cId="1827644376" sldId="361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1:30.353" v="714" actId="478"/>
          <ac:cxnSpMkLst>
            <pc:docMk/>
            <pc:sldMk cId="1827644376" sldId="361"/>
            <ac:cxnSpMk id="14" creationId="{FB201905-5A8A-4326-A875-1993AE40D5A9}"/>
          </ac:cxnSpMkLst>
        </pc:cxnChg>
        <pc:cxnChg chg="add mod">
          <ac:chgData name="Sarwar-E-Azam, Md Golam" userId="972f98d9-8c82-483b-9124-e2e874686cd6" providerId="ADAL" clId="{9A86876B-6DE9-4FA2-83C6-E1468C4EEBC6}" dt="2022-07-05T04:31:31.086" v="715"/>
          <ac:cxnSpMkLst>
            <pc:docMk/>
            <pc:sldMk cId="1827644376" sldId="361"/>
            <ac:cxnSpMk id="16" creationId="{0A1C143E-ED97-4E80-9574-9E846106AF5B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18:44.578" v="911"/>
        <pc:sldMkLst>
          <pc:docMk/>
          <pc:sldMk cId="516560269" sldId="362"/>
        </pc:sldMkLst>
        <pc:spChg chg="mod">
          <ac:chgData name="Sarwar-E-Azam, Md Golam" userId="972f98d9-8c82-483b-9124-e2e874686cd6" providerId="ADAL" clId="{9A86876B-6DE9-4FA2-83C6-E1468C4EEBC6}" dt="2022-07-05T03:57:46.753" v="356"/>
          <ac:spMkLst>
            <pc:docMk/>
            <pc:sldMk cId="516560269" sldId="362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44.578" v="911"/>
          <ac:spMkLst>
            <pc:docMk/>
            <pc:sldMk cId="516560269" sldId="362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3:59:04.809" v="365" actId="14100"/>
          <ac:spMkLst>
            <pc:docMk/>
            <pc:sldMk cId="516560269" sldId="362"/>
            <ac:spMk id="12" creationId="{1B9B772D-7AA7-4663-BC39-9A5AAAB534D3}"/>
          </ac:spMkLst>
        </pc:spChg>
        <pc:spChg chg="del">
          <ac:chgData name="Sarwar-E-Azam, Md Golam" userId="972f98d9-8c82-483b-9124-e2e874686cd6" providerId="ADAL" clId="{9A86876B-6DE9-4FA2-83C6-E1468C4EEBC6}" dt="2022-07-05T03:58:03.104" v="357" actId="478"/>
          <ac:spMkLst>
            <pc:docMk/>
            <pc:sldMk cId="516560269" sldId="362"/>
            <ac:spMk id="13" creationId="{3F81F278-A8D7-4E9C-AB6F-4B8D01F2C8B2}"/>
          </ac:spMkLst>
        </pc:spChg>
        <pc:spChg chg="add del mod">
          <ac:chgData name="Sarwar-E-Azam, Md Golam" userId="972f98d9-8c82-483b-9124-e2e874686cd6" providerId="ADAL" clId="{9A86876B-6DE9-4FA2-83C6-E1468C4EEBC6}" dt="2022-07-05T04:24:29.891" v="644"/>
          <ac:spMkLst>
            <pc:docMk/>
            <pc:sldMk cId="516560269" sldId="362"/>
            <ac:spMk id="16" creationId="{4F09FDC9-3990-42A0-83D5-9592264CFBC8}"/>
          </ac:spMkLst>
        </pc:spChg>
        <pc:picChg chg="del">
          <ac:chgData name="Sarwar-E-Azam, Md Golam" userId="972f98d9-8c82-483b-9124-e2e874686cd6" providerId="ADAL" clId="{9A86876B-6DE9-4FA2-83C6-E1468C4EEBC6}" dt="2022-07-05T03:58:03.104" v="357" actId="478"/>
          <ac:picMkLst>
            <pc:docMk/>
            <pc:sldMk cId="516560269" sldId="362"/>
            <ac:picMk id="10" creationId="{7BC8D910-3932-4FE2-BC9D-B4F8FAC1E6D0}"/>
          </ac:picMkLst>
        </pc:picChg>
        <pc:picChg chg="add mod">
          <ac:chgData name="Sarwar-E-Azam, Md Golam" userId="972f98d9-8c82-483b-9124-e2e874686cd6" providerId="ADAL" clId="{9A86876B-6DE9-4FA2-83C6-E1468C4EEBC6}" dt="2022-07-05T03:58:06.382" v="359" actId="1076"/>
          <ac:picMkLst>
            <pc:docMk/>
            <pc:sldMk cId="516560269" sldId="362"/>
            <ac:picMk id="14" creationId="{ECC60140-F454-4CC5-8B1F-00C67354AA53}"/>
          </ac:picMkLst>
        </pc:picChg>
        <pc:picChg chg="add mod">
          <ac:chgData name="Sarwar-E-Azam, Md Golam" userId="972f98d9-8c82-483b-9124-e2e874686cd6" providerId="ADAL" clId="{9A86876B-6DE9-4FA2-83C6-E1468C4EEBC6}" dt="2022-07-05T04:31:36.818" v="717"/>
          <ac:picMkLst>
            <pc:docMk/>
            <pc:sldMk cId="516560269" sldId="362"/>
            <ac:picMk id="18" creationId="{6ACD0273-D655-4312-B368-F4231BA71BA2}"/>
          </ac:picMkLst>
        </pc:picChg>
        <pc:picChg chg="del">
          <ac:chgData name="Sarwar-E-Azam, Md Golam" userId="972f98d9-8c82-483b-9124-e2e874686cd6" providerId="ADAL" clId="{9A86876B-6DE9-4FA2-83C6-E1468C4EEBC6}" dt="2022-07-05T04:31:36.417" v="716" actId="478"/>
          <ac:picMkLst>
            <pc:docMk/>
            <pc:sldMk cId="516560269" sldId="362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45.733" v="480" actId="478"/>
          <ac:cxnSpMkLst>
            <pc:docMk/>
            <pc:sldMk cId="516560269" sldId="362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1:36.417" v="716" actId="478"/>
          <ac:cxnSpMkLst>
            <pc:docMk/>
            <pc:sldMk cId="516560269" sldId="362"/>
            <ac:cxnSpMk id="15" creationId="{19F39149-1DB2-4C1A-BB00-C75BD8CB07E5}"/>
          </ac:cxnSpMkLst>
        </pc:cxnChg>
        <pc:cxnChg chg="add mod">
          <ac:chgData name="Sarwar-E-Azam, Md Golam" userId="972f98d9-8c82-483b-9124-e2e874686cd6" providerId="ADAL" clId="{9A86876B-6DE9-4FA2-83C6-E1468C4EEBC6}" dt="2022-07-05T04:31:36.818" v="717"/>
          <ac:cxnSpMkLst>
            <pc:docMk/>
            <pc:sldMk cId="516560269" sldId="362"/>
            <ac:cxnSpMk id="17" creationId="{449B7233-8973-4B33-BA6A-EE30445AB54F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18:48.381" v="912"/>
        <pc:sldMkLst>
          <pc:docMk/>
          <pc:sldMk cId="603524165" sldId="363"/>
        </pc:sldMkLst>
        <pc:spChg chg="mod">
          <ac:chgData name="Sarwar-E-Azam, Md Golam" userId="972f98d9-8c82-483b-9124-e2e874686cd6" providerId="ADAL" clId="{9A86876B-6DE9-4FA2-83C6-E1468C4EEBC6}" dt="2022-07-05T03:58:36.150" v="361"/>
          <ac:spMkLst>
            <pc:docMk/>
            <pc:sldMk cId="603524165" sldId="363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48.381" v="912"/>
          <ac:spMkLst>
            <pc:docMk/>
            <pc:sldMk cId="603524165" sldId="363"/>
            <ac:spMk id="5" creationId="{E6E35365-240B-438B-96F3-C8B19188C593}"/>
          </ac:spMkLst>
        </pc:spChg>
        <pc:spChg chg="del">
          <ac:chgData name="Sarwar-E-Azam, Md Golam" userId="972f98d9-8c82-483b-9124-e2e874686cd6" providerId="ADAL" clId="{9A86876B-6DE9-4FA2-83C6-E1468C4EEBC6}" dt="2022-07-05T03:58:38.642" v="362" actId="478"/>
          <ac:spMkLst>
            <pc:docMk/>
            <pc:sldMk cId="603524165" sldId="363"/>
            <ac:spMk id="12" creationId="{1B9B772D-7AA7-4663-BC39-9A5AAAB534D3}"/>
          </ac:spMkLst>
        </pc:spChg>
        <pc:spChg chg="add mod">
          <ac:chgData name="Sarwar-E-Azam, Md Golam" userId="972f98d9-8c82-483b-9124-e2e874686cd6" providerId="ADAL" clId="{9A86876B-6DE9-4FA2-83C6-E1468C4EEBC6}" dt="2022-07-05T04:01:42.132" v="441" actId="2711"/>
          <ac:spMkLst>
            <pc:docMk/>
            <pc:sldMk cId="603524165" sldId="363"/>
            <ac:spMk id="15" creationId="{496B5FE7-1EE6-464B-B1AF-CEF83D195A38}"/>
          </ac:spMkLst>
        </pc:spChg>
        <pc:spChg chg="add del mod">
          <ac:chgData name="Sarwar-E-Azam, Md Golam" userId="972f98d9-8c82-483b-9124-e2e874686cd6" providerId="ADAL" clId="{9A86876B-6DE9-4FA2-83C6-E1468C4EEBC6}" dt="2022-07-05T04:24:29.842" v="643"/>
          <ac:spMkLst>
            <pc:docMk/>
            <pc:sldMk cId="603524165" sldId="363"/>
            <ac:spMk id="17" creationId="{F7A49C61-9B0B-407C-968C-542083AC497A}"/>
          </ac:spMkLst>
        </pc:spChg>
        <pc:picChg chg="add mod">
          <ac:chgData name="Sarwar-E-Azam, Md Golam" userId="972f98d9-8c82-483b-9124-e2e874686cd6" providerId="ADAL" clId="{9A86876B-6DE9-4FA2-83C6-E1468C4EEBC6}" dt="2022-07-05T03:59:49.628" v="440" actId="1038"/>
          <ac:picMkLst>
            <pc:docMk/>
            <pc:sldMk cId="603524165" sldId="363"/>
            <ac:picMk id="13" creationId="{67B66FDA-36CA-49C3-8C8F-11E122E5E4BA}"/>
          </ac:picMkLst>
        </pc:picChg>
        <pc:picChg chg="del">
          <ac:chgData name="Sarwar-E-Azam, Md Golam" userId="972f98d9-8c82-483b-9124-e2e874686cd6" providerId="ADAL" clId="{9A86876B-6DE9-4FA2-83C6-E1468C4EEBC6}" dt="2022-07-05T03:58:38.642" v="362" actId="478"/>
          <ac:picMkLst>
            <pc:docMk/>
            <pc:sldMk cId="603524165" sldId="363"/>
            <ac:picMk id="14" creationId="{ECC60140-F454-4CC5-8B1F-00C67354AA53}"/>
          </ac:picMkLst>
        </pc:picChg>
        <pc:picChg chg="add del mod">
          <ac:chgData name="Sarwar-E-Azam, Md Golam" userId="972f98d9-8c82-483b-9124-e2e874686cd6" providerId="ADAL" clId="{9A86876B-6DE9-4FA2-83C6-E1468C4EEBC6}" dt="2022-07-05T04:31:43.223" v="719"/>
          <ac:picMkLst>
            <pc:docMk/>
            <pc:sldMk cId="603524165" sldId="363"/>
            <ac:picMk id="19" creationId="{8CCFB0F1-20E6-448D-BEA7-16A157A93A15}"/>
          </ac:picMkLst>
        </pc:picChg>
        <pc:picChg chg="add mod">
          <ac:chgData name="Sarwar-E-Azam, Md Golam" userId="972f98d9-8c82-483b-9124-e2e874686cd6" providerId="ADAL" clId="{9A86876B-6DE9-4FA2-83C6-E1468C4EEBC6}" dt="2022-07-05T04:31:46.760" v="721"/>
          <ac:picMkLst>
            <pc:docMk/>
            <pc:sldMk cId="603524165" sldId="363"/>
            <ac:picMk id="21" creationId="{2059536E-2963-4664-B2ED-547717E7A069}"/>
          </ac:picMkLst>
        </pc:picChg>
        <pc:picChg chg="del">
          <ac:chgData name="Sarwar-E-Azam, Md Golam" userId="972f98d9-8c82-483b-9124-e2e874686cd6" providerId="ADAL" clId="{9A86876B-6DE9-4FA2-83C6-E1468C4EEBC6}" dt="2022-07-05T04:31:46.003" v="720" actId="478"/>
          <ac:picMkLst>
            <pc:docMk/>
            <pc:sldMk cId="603524165" sldId="363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49.447" v="482" actId="478"/>
          <ac:cxnSpMkLst>
            <pc:docMk/>
            <pc:sldMk cId="603524165" sldId="363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1:46.003" v="720" actId="478"/>
          <ac:cxnSpMkLst>
            <pc:docMk/>
            <pc:sldMk cId="603524165" sldId="363"/>
            <ac:cxnSpMk id="16" creationId="{D72EA2AA-F854-4317-A240-865BC8B5BAF0}"/>
          </ac:cxnSpMkLst>
        </pc:cxnChg>
        <pc:cxnChg chg="add del mod">
          <ac:chgData name="Sarwar-E-Azam, Md Golam" userId="972f98d9-8c82-483b-9124-e2e874686cd6" providerId="ADAL" clId="{9A86876B-6DE9-4FA2-83C6-E1468C4EEBC6}" dt="2022-07-05T04:31:43.223" v="719"/>
          <ac:cxnSpMkLst>
            <pc:docMk/>
            <pc:sldMk cId="603524165" sldId="363"/>
            <ac:cxnSpMk id="18" creationId="{D6EBB363-8A3C-40A2-9B92-9A5F99AC35EE}"/>
          </ac:cxnSpMkLst>
        </pc:cxnChg>
        <pc:cxnChg chg="add mod">
          <ac:chgData name="Sarwar-E-Azam, Md Golam" userId="972f98d9-8c82-483b-9124-e2e874686cd6" providerId="ADAL" clId="{9A86876B-6DE9-4FA2-83C6-E1468C4EEBC6}" dt="2022-07-05T04:31:46.760" v="721"/>
          <ac:cxnSpMkLst>
            <pc:docMk/>
            <pc:sldMk cId="603524165" sldId="363"/>
            <ac:cxnSpMk id="20" creationId="{D35498A1-677C-4966-95B1-8B32B30189CB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19:52.628" v="915"/>
        <pc:sldMkLst>
          <pc:docMk/>
          <pc:sldMk cId="3668875188" sldId="364"/>
        </pc:sldMkLst>
        <pc:spChg chg="mod">
          <ac:chgData name="Sarwar-E-Azam, Md Golam" userId="972f98d9-8c82-483b-9124-e2e874686cd6" providerId="ADAL" clId="{9A86876B-6DE9-4FA2-83C6-E1468C4EEBC6}" dt="2022-07-05T04:02:32.035" v="443"/>
          <ac:spMkLst>
            <pc:docMk/>
            <pc:sldMk cId="3668875188" sldId="364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9:52.628" v="915"/>
          <ac:spMkLst>
            <pc:docMk/>
            <pc:sldMk cId="3668875188" sldId="364"/>
            <ac:spMk id="5" creationId="{E6E35365-240B-438B-96F3-C8B19188C593}"/>
          </ac:spMkLst>
        </pc:spChg>
        <pc:spChg chg="del">
          <ac:chgData name="Sarwar-E-Azam, Md Golam" userId="972f98d9-8c82-483b-9124-e2e874686cd6" providerId="ADAL" clId="{9A86876B-6DE9-4FA2-83C6-E1468C4EEBC6}" dt="2022-07-05T04:02:36.672" v="444" actId="478"/>
          <ac:spMkLst>
            <pc:docMk/>
            <pc:sldMk cId="3668875188" sldId="364"/>
            <ac:spMk id="15" creationId="{496B5FE7-1EE6-464B-B1AF-CEF83D195A38}"/>
          </ac:spMkLst>
        </pc:spChg>
        <pc:spChg chg="add del mod">
          <ac:chgData name="Sarwar-E-Azam, Md Golam" userId="972f98d9-8c82-483b-9124-e2e874686cd6" providerId="ADAL" clId="{9A86876B-6DE9-4FA2-83C6-E1468C4EEBC6}" dt="2022-07-05T04:24:29.226" v="640"/>
          <ac:spMkLst>
            <pc:docMk/>
            <pc:sldMk cId="3668875188" sldId="364"/>
            <ac:spMk id="16" creationId="{C2DEEB59-01DF-454E-A380-215A059AF7B1}"/>
          </ac:spMkLst>
        </pc:spChg>
        <pc:picChg chg="add mod">
          <ac:chgData name="Sarwar-E-Azam, Md Golam" userId="972f98d9-8c82-483b-9124-e2e874686cd6" providerId="ADAL" clId="{9A86876B-6DE9-4FA2-83C6-E1468C4EEBC6}" dt="2022-07-05T04:03:41.150" v="451" actId="1076"/>
          <ac:picMkLst>
            <pc:docMk/>
            <pc:sldMk cId="3668875188" sldId="364"/>
            <ac:picMk id="12" creationId="{194F1CAE-C6E5-49FB-BA4B-B58E1DF35621}"/>
          </ac:picMkLst>
        </pc:picChg>
        <pc:picChg chg="del">
          <ac:chgData name="Sarwar-E-Azam, Md Golam" userId="972f98d9-8c82-483b-9124-e2e874686cd6" providerId="ADAL" clId="{9A86876B-6DE9-4FA2-83C6-E1468C4EEBC6}" dt="2022-07-05T04:02:36.672" v="444" actId="478"/>
          <ac:picMkLst>
            <pc:docMk/>
            <pc:sldMk cId="3668875188" sldId="364"/>
            <ac:picMk id="13" creationId="{67B66FDA-36CA-49C3-8C8F-11E122E5E4BA}"/>
          </ac:picMkLst>
        </pc:picChg>
        <pc:picChg chg="add mod">
          <ac:chgData name="Sarwar-E-Azam, Md Golam" userId="972f98d9-8c82-483b-9124-e2e874686cd6" providerId="ADAL" clId="{9A86876B-6DE9-4FA2-83C6-E1468C4EEBC6}" dt="2022-07-05T04:32:13.078" v="727"/>
          <ac:picMkLst>
            <pc:docMk/>
            <pc:sldMk cId="3668875188" sldId="364"/>
            <ac:picMk id="18" creationId="{B5123887-FCFE-4757-A108-7DAB6D669D58}"/>
          </ac:picMkLst>
        </pc:picChg>
        <pc:picChg chg="del">
          <ac:chgData name="Sarwar-E-Azam, Md Golam" userId="972f98d9-8c82-483b-9124-e2e874686cd6" providerId="ADAL" clId="{9A86876B-6DE9-4FA2-83C6-E1468C4EEBC6}" dt="2022-07-05T04:32:12.576" v="726" actId="478"/>
          <ac:picMkLst>
            <pc:docMk/>
            <pc:sldMk cId="3668875188" sldId="364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52.340" v="484" actId="478"/>
          <ac:cxnSpMkLst>
            <pc:docMk/>
            <pc:sldMk cId="3668875188" sldId="364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2:12.576" v="726" actId="478"/>
          <ac:cxnSpMkLst>
            <pc:docMk/>
            <pc:sldMk cId="3668875188" sldId="364"/>
            <ac:cxnSpMk id="14" creationId="{7B9E07AF-5C80-4547-A7D4-7239762B1910}"/>
          </ac:cxnSpMkLst>
        </pc:cxnChg>
        <pc:cxnChg chg="add mod">
          <ac:chgData name="Sarwar-E-Azam, Md Golam" userId="972f98d9-8c82-483b-9124-e2e874686cd6" providerId="ADAL" clId="{9A86876B-6DE9-4FA2-83C6-E1468C4EEBC6}" dt="2022-07-05T04:32:13.078" v="727"/>
          <ac:cxnSpMkLst>
            <pc:docMk/>
            <pc:sldMk cId="3668875188" sldId="364"/>
            <ac:cxnSpMk id="17" creationId="{C93700A5-50D0-4E6B-95D6-D00B20F90F27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20:00.659" v="917"/>
        <pc:sldMkLst>
          <pc:docMk/>
          <pc:sldMk cId="757753500" sldId="365"/>
        </pc:sldMkLst>
        <pc:spChg chg="mod">
          <ac:chgData name="Sarwar-E-Azam, Md Golam" userId="972f98d9-8c82-483b-9124-e2e874686cd6" providerId="ADAL" clId="{9A86876B-6DE9-4FA2-83C6-E1468C4EEBC6}" dt="2022-07-05T04:03:51.531" v="453"/>
          <ac:spMkLst>
            <pc:docMk/>
            <pc:sldMk cId="757753500" sldId="365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20:00.659" v="917"/>
          <ac:spMkLst>
            <pc:docMk/>
            <pc:sldMk cId="757753500" sldId="365"/>
            <ac:spMk id="5" creationId="{E6E35365-240B-438B-96F3-C8B19188C593}"/>
          </ac:spMkLst>
        </pc:spChg>
        <pc:spChg chg="add del mod">
          <ac:chgData name="Sarwar-E-Azam, Md Golam" userId="972f98d9-8c82-483b-9124-e2e874686cd6" providerId="ADAL" clId="{9A86876B-6DE9-4FA2-83C6-E1468C4EEBC6}" dt="2022-07-05T04:05:25.352" v="463" actId="478"/>
          <ac:spMkLst>
            <pc:docMk/>
            <pc:sldMk cId="757753500" sldId="365"/>
            <ac:spMk id="13" creationId="{86E75EEE-463D-412E-ACCE-9DBA424EC5FB}"/>
          </ac:spMkLst>
        </pc:spChg>
        <pc:spChg chg="add mod">
          <ac:chgData name="Sarwar-E-Azam, Md Golam" userId="972f98d9-8c82-483b-9124-e2e874686cd6" providerId="ADAL" clId="{9A86876B-6DE9-4FA2-83C6-E1468C4EEBC6}" dt="2022-07-05T04:05:46.833" v="467" actId="2711"/>
          <ac:spMkLst>
            <pc:docMk/>
            <pc:sldMk cId="757753500" sldId="365"/>
            <ac:spMk id="15" creationId="{A6CE7B12-C297-427E-A666-CBED97ED7073}"/>
          </ac:spMkLst>
        </pc:spChg>
        <pc:spChg chg="add del mod">
          <ac:chgData name="Sarwar-E-Azam, Md Golam" userId="972f98d9-8c82-483b-9124-e2e874686cd6" providerId="ADAL" clId="{9A86876B-6DE9-4FA2-83C6-E1468C4EEBC6}" dt="2022-07-05T04:24:20.001" v="636"/>
          <ac:spMkLst>
            <pc:docMk/>
            <pc:sldMk cId="757753500" sldId="365"/>
            <ac:spMk id="17" creationId="{3686274D-F751-4257-983E-3E1E0B8955EF}"/>
          </ac:spMkLst>
        </pc:spChg>
        <pc:picChg chg="add del mod">
          <ac:chgData name="Sarwar-E-Azam, Md Golam" userId="972f98d9-8c82-483b-9124-e2e874686cd6" providerId="ADAL" clId="{9A86876B-6DE9-4FA2-83C6-E1468C4EEBC6}" dt="2022-07-05T04:05:18.299" v="459" actId="478"/>
          <ac:picMkLst>
            <pc:docMk/>
            <pc:sldMk cId="757753500" sldId="365"/>
            <ac:picMk id="10" creationId="{099A2BC7-D2A1-452D-A602-E34596984C4C}"/>
          </ac:picMkLst>
        </pc:picChg>
        <pc:picChg chg="del mod">
          <ac:chgData name="Sarwar-E-Azam, Md Golam" userId="972f98d9-8c82-483b-9124-e2e874686cd6" providerId="ADAL" clId="{9A86876B-6DE9-4FA2-83C6-E1468C4EEBC6}" dt="2022-07-05T04:03:44.087" v="452" actId="478"/>
          <ac:picMkLst>
            <pc:docMk/>
            <pc:sldMk cId="757753500" sldId="365"/>
            <ac:picMk id="12" creationId="{194F1CAE-C6E5-49FB-BA4B-B58E1DF35621}"/>
          </ac:picMkLst>
        </pc:picChg>
        <pc:picChg chg="add mod">
          <ac:chgData name="Sarwar-E-Azam, Md Golam" userId="972f98d9-8c82-483b-9124-e2e874686cd6" providerId="ADAL" clId="{9A86876B-6DE9-4FA2-83C6-E1468C4EEBC6}" dt="2022-07-05T04:05:29.935" v="464" actId="1076"/>
          <ac:picMkLst>
            <pc:docMk/>
            <pc:sldMk cId="757753500" sldId="365"/>
            <ac:picMk id="14" creationId="{65F63C2F-3184-4B0C-A843-51BE2F9A7797}"/>
          </ac:picMkLst>
        </pc:picChg>
        <pc:picChg chg="add mod">
          <ac:chgData name="Sarwar-E-Azam, Md Golam" userId="972f98d9-8c82-483b-9124-e2e874686cd6" providerId="ADAL" clId="{9A86876B-6DE9-4FA2-83C6-E1468C4EEBC6}" dt="2022-07-05T04:32:26.193" v="731"/>
          <ac:picMkLst>
            <pc:docMk/>
            <pc:sldMk cId="757753500" sldId="365"/>
            <ac:picMk id="19" creationId="{A7100B5E-F217-471E-838B-FC2F541AB250}"/>
          </ac:picMkLst>
        </pc:picChg>
        <pc:picChg chg="del">
          <ac:chgData name="Sarwar-E-Azam, Md Golam" userId="972f98d9-8c82-483b-9124-e2e874686cd6" providerId="ADAL" clId="{9A86876B-6DE9-4FA2-83C6-E1468C4EEBC6}" dt="2022-07-05T04:32:22.396" v="730" actId="478"/>
          <ac:picMkLst>
            <pc:docMk/>
            <pc:sldMk cId="757753500" sldId="365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6:56.538" v="486" actId="478"/>
          <ac:cxnSpMkLst>
            <pc:docMk/>
            <pc:sldMk cId="757753500" sldId="365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2:22.396" v="730" actId="478"/>
          <ac:cxnSpMkLst>
            <pc:docMk/>
            <pc:sldMk cId="757753500" sldId="365"/>
            <ac:cxnSpMk id="16" creationId="{352D76A2-9A1B-4258-812E-C075C2150314}"/>
          </ac:cxnSpMkLst>
        </pc:cxnChg>
        <pc:cxnChg chg="add mod">
          <ac:chgData name="Sarwar-E-Azam, Md Golam" userId="972f98d9-8c82-483b-9124-e2e874686cd6" providerId="ADAL" clId="{9A86876B-6DE9-4FA2-83C6-E1468C4EEBC6}" dt="2022-07-05T04:32:26.193" v="731"/>
          <ac:cxnSpMkLst>
            <pc:docMk/>
            <pc:sldMk cId="757753500" sldId="365"/>
            <ac:cxnSpMk id="18" creationId="{8261F7B2-F175-4476-A885-ECEA58055EF9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20:12.404" v="920"/>
        <pc:sldMkLst>
          <pc:docMk/>
          <pc:sldMk cId="3335789737" sldId="366"/>
        </pc:sldMkLst>
        <pc:spChg chg="mod">
          <ac:chgData name="Sarwar-E-Azam, Md Golam" userId="972f98d9-8c82-483b-9124-e2e874686cd6" providerId="ADAL" clId="{9A86876B-6DE9-4FA2-83C6-E1468C4EEBC6}" dt="2022-07-06T07:20:12.404" v="920"/>
          <ac:spMkLst>
            <pc:docMk/>
            <pc:sldMk cId="3335789737" sldId="366"/>
            <ac:spMk id="5" creationId="{E6E35365-240B-438B-96F3-C8B19188C593}"/>
          </ac:spMkLst>
        </pc:spChg>
        <pc:spChg chg="del mod">
          <ac:chgData name="Sarwar-E-Azam, Md Golam" userId="972f98d9-8c82-483b-9124-e2e874686cd6" providerId="ADAL" clId="{9A86876B-6DE9-4FA2-83C6-E1468C4EEBC6}" dt="2022-07-05T04:07:36.655" v="492" actId="478"/>
          <ac:spMkLst>
            <pc:docMk/>
            <pc:sldMk cId="3335789737" sldId="366"/>
            <ac:spMk id="15" creationId="{A6CE7B12-C297-427E-A666-CBED97ED7073}"/>
          </ac:spMkLst>
        </pc:spChg>
        <pc:spChg chg="add del mod">
          <ac:chgData name="Sarwar-E-Azam, Md Golam" userId="972f98d9-8c82-483b-9124-e2e874686cd6" providerId="ADAL" clId="{9A86876B-6DE9-4FA2-83C6-E1468C4EEBC6}" dt="2022-07-05T04:08:05.125" v="496" actId="478"/>
          <ac:spMkLst>
            <pc:docMk/>
            <pc:sldMk cId="3335789737" sldId="366"/>
            <ac:spMk id="16" creationId="{C6A30E4D-6B1A-47DC-9696-DD160B2971A7}"/>
          </ac:spMkLst>
        </pc:spChg>
        <pc:spChg chg="add mod">
          <ac:chgData name="Sarwar-E-Azam, Md Golam" userId="972f98d9-8c82-483b-9124-e2e874686cd6" providerId="ADAL" clId="{9A86876B-6DE9-4FA2-83C6-E1468C4EEBC6}" dt="2022-07-05T04:08:06.128" v="497"/>
          <ac:spMkLst>
            <pc:docMk/>
            <pc:sldMk cId="3335789737" sldId="366"/>
            <ac:spMk id="20" creationId="{98C16262-EFF3-4102-A814-136619885AD5}"/>
          </ac:spMkLst>
        </pc:spChg>
        <pc:picChg chg="add del mod">
          <ac:chgData name="Sarwar-E-Azam, Md Golam" userId="972f98d9-8c82-483b-9124-e2e874686cd6" providerId="ADAL" clId="{9A86876B-6DE9-4FA2-83C6-E1468C4EEBC6}" dt="2022-07-05T04:07:34.744" v="490" actId="478"/>
          <ac:picMkLst>
            <pc:docMk/>
            <pc:sldMk cId="3335789737" sldId="366"/>
            <ac:picMk id="12" creationId="{681C2823-0135-4F45-853E-DB5B272BECBB}"/>
          </ac:picMkLst>
        </pc:picChg>
        <pc:picChg chg="del">
          <ac:chgData name="Sarwar-E-Azam, Md Golam" userId="972f98d9-8c82-483b-9124-e2e874686cd6" providerId="ADAL" clId="{9A86876B-6DE9-4FA2-83C6-E1468C4EEBC6}" dt="2022-07-05T04:05:56.161" v="469" actId="478"/>
          <ac:picMkLst>
            <pc:docMk/>
            <pc:sldMk cId="3335789737" sldId="366"/>
            <ac:picMk id="14" creationId="{65F63C2F-3184-4B0C-A843-51BE2F9A7797}"/>
          </ac:picMkLst>
        </pc:picChg>
        <pc:picChg chg="add del mod">
          <ac:chgData name="Sarwar-E-Azam, Md Golam" userId="972f98d9-8c82-483b-9124-e2e874686cd6" providerId="ADAL" clId="{9A86876B-6DE9-4FA2-83C6-E1468C4EEBC6}" dt="2022-07-05T04:08:05.125" v="496" actId="478"/>
          <ac:picMkLst>
            <pc:docMk/>
            <pc:sldMk cId="3335789737" sldId="366"/>
            <ac:picMk id="17" creationId="{1C460BEB-F43E-4634-B28D-0DAADFD29A1B}"/>
          </ac:picMkLst>
        </pc:picChg>
        <pc:picChg chg="add mod">
          <ac:chgData name="Sarwar-E-Azam, Md Golam" userId="972f98d9-8c82-483b-9124-e2e874686cd6" providerId="ADAL" clId="{9A86876B-6DE9-4FA2-83C6-E1468C4EEBC6}" dt="2022-07-05T04:08:23.846" v="501" actId="1076"/>
          <ac:picMkLst>
            <pc:docMk/>
            <pc:sldMk cId="3335789737" sldId="366"/>
            <ac:picMk id="18" creationId="{D1921CA2-1E5F-460E-BCD9-D94F2DCF2924}"/>
          </ac:picMkLst>
        </pc:picChg>
        <pc:picChg chg="add mod modCrop">
          <ac:chgData name="Sarwar-E-Azam, Md Golam" userId="972f98d9-8c82-483b-9124-e2e874686cd6" providerId="ADAL" clId="{9A86876B-6DE9-4FA2-83C6-E1468C4EEBC6}" dt="2022-07-05T04:09:59.958" v="516" actId="1076"/>
          <ac:picMkLst>
            <pc:docMk/>
            <pc:sldMk cId="3335789737" sldId="366"/>
            <ac:picMk id="19" creationId="{98C6DA7A-E973-4F42-8BDD-DC452B676A58}"/>
          </ac:picMkLst>
        </pc:picChg>
        <pc:picChg chg="add mod">
          <ac:chgData name="Sarwar-E-Azam, Md Golam" userId="972f98d9-8c82-483b-9124-e2e874686cd6" providerId="ADAL" clId="{9A86876B-6DE9-4FA2-83C6-E1468C4EEBC6}" dt="2022-07-05T04:32:41.961" v="738"/>
          <ac:picMkLst>
            <pc:docMk/>
            <pc:sldMk cId="3335789737" sldId="366"/>
            <ac:picMk id="22" creationId="{A773154D-30C7-4A03-ADF4-2136E5681721}"/>
          </ac:picMkLst>
        </pc:picChg>
        <pc:picChg chg="del">
          <ac:chgData name="Sarwar-E-Azam, Md Golam" userId="972f98d9-8c82-483b-9124-e2e874686cd6" providerId="ADAL" clId="{9A86876B-6DE9-4FA2-83C6-E1468C4EEBC6}" dt="2022-07-05T04:32:41.545" v="737" actId="478"/>
          <ac:picMkLst>
            <pc:docMk/>
            <pc:sldMk cId="3335789737" sldId="366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07:00.367" v="488" actId="478"/>
          <ac:cxnSpMkLst>
            <pc:docMk/>
            <pc:sldMk cId="3335789737" sldId="366"/>
            <ac:cxnSpMk id="11" creationId="{91E0F4D1-BC5A-4F17-B511-BAF34BC29A66}"/>
          </ac:cxnSpMkLst>
        </pc:cxnChg>
        <pc:cxnChg chg="add del mod">
          <ac:chgData name="Sarwar-E-Azam, Md Golam" userId="972f98d9-8c82-483b-9124-e2e874686cd6" providerId="ADAL" clId="{9A86876B-6DE9-4FA2-83C6-E1468C4EEBC6}" dt="2022-07-05T04:32:41.545" v="737" actId="478"/>
          <ac:cxnSpMkLst>
            <pc:docMk/>
            <pc:sldMk cId="3335789737" sldId="366"/>
            <ac:cxnSpMk id="13" creationId="{0A9E4742-3867-41E6-A6E0-7B376BBD5C86}"/>
          </ac:cxnSpMkLst>
        </pc:cxnChg>
        <pc:cxnChg chg="add mod">
          <ac:chgData name="Sarwar-E-Azam, Md Golam" userId="972f98d9-8c82-483b-9124-e2e874686cd6" providerId="ADAL" clId="{9A86876B-6DE9-4FA2-83C6-E1468C4EEBC6}" dt="2022-07-05T04:32:41.961" v="738"/>
          <ac:cxnSpMkLst>
            <pc:docMk/>
            <pc:sldMk cId="3335789737" sldId="366"/>
            <ac:cxnSpMk id="21" creationId="{976199BC-F31C-4A18-A3A1-FD500F03F3C6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20:16.869" v="921"/>
        <pc:sldMkLst>
          <pc:docMk/>
          <pc:sldMk cId="2576305650" sldId="367"/>
        </pc:sldMkLst>
        <pc:spChg chg="mod">
          <ac:chgData name="Sarwar-E-Azam, Md Golam" userId="972f98d9-8c82-483b-9124-e2e874686cd6" providerId="ADAL" clId="{9A86876B-6DE9-4FA2-83C6-E1468C4EEBC6}" dt="2022-07-05T04:10:34.515" v="518"/>
          <ac:spMkLst>
            <pc:docMk/>
            <pc:sldMk cId="2576305650" sldId="367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20:16.869" v="921"/>
          <ac:spMkLst>
            <pc:docMk/>
            <pc:sldMk cId="2576305650" sldId="367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4:11:32.373" v="534" actId="1038"/>
          <ac:spMkLst>
            <pc:docMk/>
            <pc:sldMk cId="2576305650" sldId="367"/>
            <ac:spMk id="14" creationId="{E99F542D-FE0A-43CF-89A4-C07C460B6DD6}"/>
          </ac:spMkLst>
        </pc:spChg>
        <pc:spChg chg="del">
          <ac:chgData name="Sarwar-E-Azam, Md Golam" userId="972f98d9-8c82-483b-9124-e2e874686cd6" providerId="ADAL" clId="{9A86876B-6DE9-4FA2-83C6-E1468C4EEBC6}" dt="2022-07-05T04:10:53.226" v="520" actId="478"/>
          <ac:spMkLst>
            <pc:docMk/>
            <pc:sldMk cId="2576305650" sldId="367"/>
            <ac:spMk id="20" creationId="{98C16262-EFF3-4102-A814-136619885AD5}"/>
          </ac:spMkLst>
        </pc:spChg>
        <pc:picChg chg="add mod">
          <ac:chgData name="Sarwar-E-Azam, Md Golam" userId="972f98d9-8c82-483b-9124-e2e874686cd6" providerId="ADAL" clId="{9A86876B-6DE9-4FA2-83C6-E1468C4EEBC6}" dt="2022-07-05T04:11:32.373" v="534" actId="1038"/>
          <ac:picMkLst>
            <pc:docMk/>
            <pc:sldMk cId="2576305650" sldId="367"/>
            <ac:picMk id="12" creationId="{E4393CED-7361-4010-B17C-20D359FDAC3E}"/>
          </ac:picMkLst>
        </pc:picChg>
        <pc:picChg chg="add mod">
          <ac:chgData name="Sarwar-E-Azam, Md Golam" userId="972f98d9-8c82-483b-9124-e2e874686cd6" providerId="ADAL" clId="{9A86876B-6DE9-4FA2-83C6-E1468C4EEBC6}" dt="2022-07-05T04:32:47.690" v="740"/>
          <ac:picMkLst>
            <pc:docMk/>
            <pc:sldMk cId="2576305650" sldId="367"/>
            <ac:picMk id="16" creationId="{15EF7F36-A3C8-4C4E-9D9E-0C0F1A504770}"/>
          </ac:picMkLst>
        </pc:picChg>
        <pc:picChg chg="del">
          <ac:chgData name="Sarwar-E-Azam, Md Golam" userId="972f98d9-8c82-483b-9124-e2e874686cd6" providerId="ADAL" clId="{9A86876B-6DE9-4FA2-83C6-E1468C4EEBC6}" dt="2022-07-05T04:10:50.221" v="519" actId="478"/>
          <ac:picMkLst>
            <pc:docMk/>
            <pc:sldMk cId="2576305650" sldId="367"/>
            <ac:picMk id="18" creationId="{D1921CA2-1E5F-460E-BCD9-D94F2DCF2924}"/>
          </ac:picMkLst>
        </pc:picChg>
        <pc:picChg chg="del">
          <ac:chgData name="Sarwar-E-Azam, Md Golam" userId="972f98d9-8c82-483b-9124-e2e874686cd6" providerId="ADAL" clId="{9A86876B-6DE9-4FA2-83C6-E1468C4EEBC6}" dt="2022-07-05T04:10:50.221" v="519" actId="478"/>
          <ac:picMkLst>
            <pc:docMk/>
            <pc:sldMk cId="2576305650" sldId="367"/>
            <ac:picMk id="19" creationId="{98C6DA7A-E973-4F42-8BDD-DC452B676A58}"/>
          </ac:picMkLst>
        </pc:picChg>
        <pc:picChg chg="del">
          <ac:chgData name="Sarwar-E-Azam, Md Golam" userId="972f98d9-8c82-483b-9124-e2e874686cd6" providerId="ADAL" clId="{9A86876B-6DE9-4FA2-83C6-E1468C4EEBC6}" dt="2022-07-05T04:32:46.956" v="739" actId="478"/>
          <ac:picMkLst>
            <pc:docMk/>
            <pc:sldMk cId="2576305650" sldId="367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32:46.956" v="739" actId="478"/>
          <ac:cxnSpMkLst>
            <pc:docMk/>
            <pc:sldMk cId="2576305650" sldId="367"/>
            <ac:cxnSpMk id="13" creationId="{0A9E4742-3867-41E6-A6E0-7B376BBD5C86}"/>
          </ac:cxnSpMkLst>
        </pc:cxnChg>
        <pc:cxnChg chg="add mod">
          <ac:chgData name="Sarwar-E-Azam, Md Golam" userId="972f98d9-8c82-483b-9124-e2e874686cd6" providerId="ADAL" clId="{9A86876B-6DE9-4FA2-83C6-E1468C4EEBC6}" dt="2022-07-05T04:32:47.690" v="740"/>
          <ac:cxnSpMkLst>
            <pc:docMk/>
            <pc:sldMk cId="2576305650" sldId="367"/>
            <ac:cxnSpMk id="15" creationId="{459C0D1C-5BA1-4DC9-B569-1E338AABEACC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45:37.027" v="922" actId="20577"/>
        <pc:sldMkLst>
          <pc:docMk/>
          <pc:sldMk cId="1540066417" sldId="368"/>
        </pc:sldMkLst>
        <pc:spChg chg="mod">
          <ac:chgData name="Sarwar-E-Azam, Md Golam" userId="972f98d9-8c82-483b-9124-e2e874686cd6" providerId="ADAL" clId="{9A86876B-6DE9-4FA2-83C6-E1468C4EEBC6}" dt="2022-07-06T07:45:37.027" v="922" actId="20577"/>
          <ac:spMkLst>
            <pc:docMk/>
            <pc:sldMk cId="1540066417" sldId="368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8:54.049" v="913"/>
          <ac:spMkLst>
            <pc:docMk/>
            <pc:sldMk cId="1540066417" sldId="368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4:14:06.053" v="555" actId="1076"/>
          <ac:spMkLst>
            <pc:docMk/>
            <pc:sldMk cId="1540066417" sldId="368"/>
            <ac:spMk id="11" creationId="{2A0585E8-6772-4AC4-9DA0-7F5784FBAF89}"/>
          </ac:spMkLst>
        </pc:spChg>
        <pc:spChg chg="add del mod">
          <ac:chgData name="Sarwar-E-Azam, Md Golam" userId="972f98d9-8c82-483b-9124-e2e874686cd6" providerId="ADAL" clId="{9A86876B-6DE9-4FA2-83C6-E1468C4EEBC6}" dt="2022-07-05T04:24:29.761" v="642"/>
          <ac:spMkLst>
            <pc:docMk/>
            <pc:sldMk cId="1540066417" sldId="368"/>
            <ac:spMk id="14" creationId="{56EFF30F-0BF2-4F1E-9CA4-7D5D00AAC071}"/>
          </ac:spMkLst>
        </pc:spChg>
        <pc:spChg chg="del">
          <ac:chgData name="Sarwar-E-Azam, Md Golam" userId="972f98d9-8c82-483b-9124-e2e874686cd6" providerId="ADAL" clId="{9A86876B-6DE9-4FA2-83C6-E1468C4EEBC6}" dt="2022-07-05T04:13:02.463" v="537" actId="478"/>
          <ac:spMkLst>
            <pc:docMk/>
            <pc:sldMk cId="1540066417" sldId="368"/>
            <ac:spMk id="15" creationId="{496B5FE7-1EE6-464B-B1AF-CEF83D195A38}"/>
          </ac:spMkLst>
        </pc:spChg>
        <pc:picChg chg="add mod">
          <ac:chgData name="Sarwar-E-Azam, Md Golam" userId="972f98d9-8c82-483b-9124-e2e874686cd6" providerId="ADAL" clId="{9A86876B-6DE9-4FA2-83C6-E1468C4EEBC6}" dt="2022-07-05T04:13:42.095" v="546" actId="1076"/>
          <ac:picMkLst>
            <pc:docMk/>
            <pc:sldMk cId="1540066417" sldId="368"/>
            <ac:picMk id="12" creationId="{003690A5-7EAC-4ED9-B781-55306FF76FBB}"/>
          </ac:picMkLst>
        </pc:picChg>
        <pc:picChg chg="del">
          <ac:chgData name="Sarwar-E-Azam, Md Golam" userId="972f98d9-8c82-483b-9124-e2e874686cd6" providerId="ADAL" clId="{9A86876B-6DE9-4FA2-83C6-E1468C4EEBC6}" dt="2022-07-05T04:13:02.463" v="537" actId="478"/>
          <ac:picMkLst>
            <pc:docMk/>
            <pc:sldMk cId="1540066417" sldId="368"/>
            <ac:picMk id="13" creationId="{67B66FDA-36CA-49C3-8C8F-11E122E5E4BA}"/>
          </ac:picMkLst>
        </pc:picChg>
        <pc:picChg chg="add mod">
          <ac:chgData name="Sarwar-E-Azam, Md Golam" userId="972f98d9-8c82-483b-9124-e2e874686cd6" providerId="ADAL" clId="{9A86876B-6DE9-4FA2-83C6-E1468C4EEBC6}" dt="2022-07-05T04:32:02.703" v="723"/>
          <ac:picMkLst>
            <pc:docMk/>
            <pc:sldMk cId="1540066417" sldId="368"/>
            <ac:picMk id="18" creationId="{F786A910-2E2C-4497-AA50-DC0E7DCEB862}"/>
          </ac:picMkLst>
        </pc:picChg>
        <pc:picChg chg="del">
          <ac:chgData name="Sarwar-E-Azam, Md Golam" userId="972f98d9-8c82-483b-9124-e2e874686cd6" providerId="ADAL" clId="{9A86876B-6DE9-4FA2-83C6-E1468C4EEBC6}" dt="2022-07-05T04:32:02.303" v="722" actId="478"/>
          <ac:picMkLst>
            <pc:docMk/>
            <pc:sldMk cId="1540066417" sldId="368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32:02.303" v="722" actId="478"/>
          <ac:cxnSpMkLst>
            <pc:docMk/>
            <pc:sldMk cId="1540066417" sldId="368"/>
            <ac:cxnSpMk id="16" creationId="{D72EA2AA-F854-4317-A240-865BC8B5BAF0}"/>
          </ac:cxnSpMkLst>
        </pc:cxnChg>
        <pc:cxnChg chg="add mod">
          <ac:chgData name="Sarwar-E-Azam, Md Golam" userId="972f98d9-8c82-483b-9124-e2e874686cd6" providerId="ADAL" clId="{9A86876B-6DE9-4FA2-83C6-E1468C4EEBC6}" dt="2022-07-05T04:32:02.703" v="723"/>
          <ac:cxnSpMkLst>
            <pc:docMk/>
            <pc:sldMk cId="1540066417" sldId="368"/>
            <ac:cxnSpMk id="17" creationId="{3BCB7085-31EE-488E-98BC-DFFF92DC003F}"/>
          </ac:cxnSpMkLst>
        </pc:cxnChg>
      </pc:sldChg>
      <pc:sldChg chg="addSp delSp modSp add mod ord modTransition">
        <pc:chgData name="Sarwar-E-Azam, Md Golam" userId="972f98d9-8c82-483b-9124-e2e874686cd6" providerId="ADAL" clId="{9A86876B-6DE9-4FA2-83C6-E1468C4EEBC6}" dt="2022-07-06T07:19:47.672" v="914"/>
        <pc:sldMkLst>
          <pc:docMk/>
          <pc:sldMk cId="2831012928" sldId="369"/>
        </pc:sldMkLst>
        <pc:spChg chg="mod">
          <ac:chgData name="Sarwar-E-Azam, Md Golam" userId="972f98d9-8c82-483b-9124-e2e874686cd6" providerId="ADAL" clId="{9A86876B-6DE9-4FA2-83C6-E1468C4EEBC6}" dt="2022-07-05T04:14:23.413" v="561"/>
          <ac:spMkLst>
            <pc:docMk/>
            <pc:sldMk cId="2831012928" sldId="369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9A86876B-6DE9-4FA2-83C6-E1468C4EEBC6}" dt="2022-07-06T07:19:47.672" v="914"/>
          <ac:spMkLst>
            <pc:docMk/>
            <pc:sldMk cId="2831012928" sldId="369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4:14:31.816" v="563" actId="1076"/>
          <ac:spMkLst>
            <pc:docMk/>
            <pc:sldMk cId="2831012928" sldId="369"/>
            <ac:spMk id="12" creationId="{5539389A-718C-42FD-9774-086B5DB77385}"/>
          </ac:spMkLst>
        </pc:spChg>
        <pc:spChg chg="add del mod">
          <ac:chgData name="Sarwar-E-Azam, Md Golam" userId="972f98d9-8c82-483b-9124-e2e874686cd6" providerId="ADAL" clId="{9A86876B-6DE9-4FA2-83C6-E1468C4EEBC6}" dt="2022-07-05T04:24:29.733" v="641"/>
          <ac:spMkLst>
            <pc:docMk/>
            <pc:sldMk cId="2831012928" sldId="369"/>
            <ac:spMk id="14" creationId="{6656E07B-6F80-47F6-948A-207E159CFCFE}"/>
          </ac:spMkLst>
        </pc:spChg>
        <pc:spChg chg="del">
          <ac:chgData name="Sarwar-E-Azam, Md Golam" userId="972f98d9-8c82-483b-9124-e2e874686cd6" providerId="ADAL" clId="{9A86876B-6DE9-4FA2-83C6-E1468C4EEBC6}" dt="2022-07-05T04:14:20.288" v="560" actId="478"/>
          <ac:spMkLst>
            <pc:docMk/>
            <pc:sldMk cId="2831012928" sldId="369"/>
            <ac:spMk id="15" creationId="{496B5FE7-1EE6-464B-B1AF-CEF83D195A38}"/>
          </ac:spMkLst>
        </pc:spChg>
        <pc:picChg chg="add mod">
          <ac:chgData name="Sarwar-E-Azam, Md Golam" userId="972f98d9-8c82-483b-9124-e2e874686cd6" providerId="ADAL" clId="{9A86876B-6DE9-4FA2-83C6-E1468C4EEBC6}" dt="2022-07-05T04:14:31.816" v="563" actId="1076"/>
          <ac:picMkLst>
            <pc:docMk/>
            <pc:sldMk cId="2831012928" sldId="369"/>
            <ac:picMk id="11" creationId="{4B736A80-D991-4F04-B0FD-AC5E64F653A2}"/>
          </ac:picMkLst>
        </pc:picChg>
        <pc:picChg chg="del">
          <ac:chgData name="Sarwar-E-Azam, Md Golam" userId="972f98d9-8c82-483b-9124-e2e874686cd6" providerId="ADAL" clId="{9A86876B-6DE9-4FA2-83C6-E1468C4EEBC6}" dt="2022-07-05T04:14:18.798" v="559" actId="478"/>
          <ac:picMkLst>
            <pc:docMk/>
            <pc:sldMk cId="2831012928" sldId="369"/>
            <ac:picMk id="13" creationId="{67B66FDA-36CA-49C3-8C8F-11E122E5E4BA}"/>
          </ac:picMkLst>
        </pc:picChg>
        <pc:picChg chg="add mod">
          <ac:chgData name="Sarwar-E-Azam, Md Golam" userId="972f98d9-8c82-483b-9124-e2e874686cd6" providerId="ADAL" clId="{9A86876B-6DE9-4FA2-83C6-E1468C4EEBC6}" dt="2022-07-05T04:32:08.095" v="725"/>
          <ac:picMkLst>
            <pc:docMk/>
            <pc:sldMk cId="2831012928" sldId="369"/>
            <ac:picMk id="18" creationId="{A6525079-33AB-4DCA-A906-9F6C28365BD1}"/>
          </ac:picMkLst>
        </pc:picChg>
        <pc:picChg chg="del">
          <ac:chgData name="Sarwar-E-Azam, Md Golam" userId="972f98d9-8c82-483b-9124-e2e874686cd6" providerId="ADAL" clId="{9A86876B-6DE9-4FA2-83C6-E1468C4EEBC6}" dt="2022-07-05T04:32:07.376" v="724" actId="478"/>
          <ac:picMkLst>
            <pc:docMk/>
            <pc:sldMk cId="2831012928" sldId="369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32:07.376" v="724" actId="478"/>
          <ac:cxnSpMkLst>
            <pc:docMk/>
            <pc:sldMk cId="2831012928" sldId="369"/>
            <ac:cxnSpMk id="16" creationId="{D72EA2AA-F854-4317-A240-865BC8B5BAF0}"/>
          </ac:cxnSpMkLst>
        </pc:cxnChg>
        <pc:cxnChg chg="add mod">
          <ac:chgData name="Sarwar-E-Azam, Md Golam" userId="972f98d9-8c82-483b-9124-e2e874686cd6" providerId="ADAL" clId="{9A86876B-6DE9-4FA2-83C6-E1468C4EEBC6}" dt="2022-07-05T04:32:08.095" v="725"/>
          <ac:cxnSpMkLst>
            <pc:docMk/>
            <pc:sldMk cId="2831012928" sldId="369"/>
            <ac:cxnSpMk id="17" creationId="{58AAA54F-1447-459B-98E6-A17565B3A06A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19:56.670" v="916"/>
        <pc:sldMkLst>
          <pc:docMk/>
          <pc:sldMk cId="1161803980" sldId="370"/>
        </pc:sldMkLst>
        <pc:spChg chg="mod">
          <ac:chgData name="Sarwar-E-Azam, Md Golam" userId="972f98d9-8c82-483b-9124-e2e874686cd6" providerId="ADAL" clId="{9A86876B-6DE9-4FA2-83C6-E1468C4EEBC6}" dt="2022-07-06T07:19:56.670" v="916"/>
          <ac:spMkLst>
            <pc:docMk/>
            <pc:sldMk cId="1161803980" sldId="370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4:16:33.568" v="568" actId="2711"/>
          <ac:spMkLst>
            <pc:docMk/>
            <pc:sldMk cId="1161803980" sldId="370"/>
            <ac:spMk id="11" creationId="{BE382441-5B34-4774-A62C-F66E34A783B0}"/>
          </ac:spMkLst>
        </pc:spChg>
        <pc:spChg chg="add del mod">
          <ac:chgData name="Sarwar-E-Azam, Md Golam" userId="972f98d9-8c82-483b-9124-e2e874686cd6" providerId="ADAL" clId="{9A86876B-6DE9-4FA2-83C6-E1468C4EEBC6}" dt="2022-07-05T04:24:29" v="639"/>
          <ac:spMkLst>
            <pc:docMk/>
            <pc:sldMk cId="1161803980" sldId="370"/>
            <ac:spMk id="13" creationId="{71123420-86F9-42CD-A45C-79D07C83ED02}"/>
          </ac:spMkLst>
        </pc:spChg>
        <pc:picChg chg="add mod">
          <ac:chgData name="Sarwar-E-Azam, Md Golam" userId="972f98d9-8c82-483b-9124-e2e874686cd6" providerId="ADAL" clId="{9A86876B-6DE9-4FA2-83C6-E1468C4EEBC6}" dt="2022-07-05T04:16:22.263" v="567" actId="1076"/>
          <ac:picMkLst>
            <pc:docMk/>
            <pc:sldMk cId="1161803980" sldId="370"/>
            <ac:picMk id="10" creationId="{876AC9B7-F064-47DF-BD0F-458D863C68A1}"/>
          </ac:picMkLst>
        </pc:picChg>
        <pc:picChg chg="del">
          <ac:chgData name="Sarwar-E-Azam, Md Golam" userId="972f98d9-8c82-483b-9124-e2e874686cd6" providerId="ADAL" clId="{9A86876B-6DE9-4FA2-83C6-E1468C4EEBC6}" dt="2022-07-05T04:16:13.748" v="565" actId="478"/>
          <ac:picMkLst>
            <pc:docMk/>
            <pc:sldMk cId="1161803980" sldId="370"/>
            <ac:picMk id="12" creationId="{194F1CAE-C6E5-49FB-BA4B-B58E1DF35621}"/>
          </ac:picMkLst>
        </pc:picChg>
        <pc:picChg chg="add mod">
          <ac:chgData name="Sarwar-E-Azam, Md Golam" userId="972f98d9-8c82-483b-9124-e2e874686cd6" providerId="ADAL" clId="{9A86876B-6DE9-4FA2-83C6-E1468C4EEBC6}" dt="2022-07-05T04:32:17.883" v="729"/>
          <ac:picMkLst>
            <pc:docMk/>
            <pc:sldMk cId="1161803980" sldId="370"/>
            <ac:picMk id="16" creationId="{E98DE017-B7EE-4876-9284-40247C5C8972}"/>
          </ac:picMkLst>
        </pc:picChg>
        <pc:picChg chg="del">
          <ac:chgData name="Sarwar-E-Azam, Md Golam" userId="972f98d9-8c82-483b-9124-e2e874686cd6" providerId="ADAL" clId="{9A86876B-6DE9-4FA2-83C6-E1468C4EEBC6}" dt="2022-07-05T04:32:17.466" v="728" actId="478"/>
          <ac:picMkLst>
            <pc:docMk/>
            <pc:sldMk cId="1161803980" sldId="370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32:17.466" v="728" actId="478"/>
          <ac:cxnSpMkLst>
            <pc:docMk/>
            <pc:sldMk cId="1161803980" sldId="370"/>
            <ac:cxnSpMk id="14" creationId="{7B9E07AF-5C80-4547-A7D4-7239762B1910}"/>
          </ac:cxnSpMkLst>
        </pc:cxnChg>
        <pc:cxnChg chg="add mod">
          <ac:chgData name="Sarwar-E-Azam, Md Golam" userId="972f98d9-8c82-483b-9124-e2e874686cd6" providerId="ADAL" clId="{9A86876B-6DE9-4FA2-83C6-E1468C4EEBC6}" dt="2022-07-05T04:32:17.883" v="729"/>
          <ac:cxnSpMkLst>
            <pc:docMk/>
            <pc:sldMk cId="1161803980" sldId="370"/>
            <ac:cxnSpMk id="15" creationId="{A6949D15-DDE2-41BA-8D63-4C64701E8A47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20:04.615" v="918"/>
        <pc:sldMkLst>
          <pc:docMk/>
          <pc:sldMk cId="1908372253" sldId="371"/>
        </pc:sldMkLst>
        <pc:spChg chg="mod">
          <ac:chgData name="Sarwar-E-Azam, Md Golam" userId="972f98d9-8c82-483b-9124-e2e874686cd6" providerId="ADAL" clId="{9A86876B-6DE9-4FA2-83C6-E1468C4EEBC6}" dt="2022-07-06T07:20:04.615" v="918"/>
          <ac:spMkLst>
            <pc:docMk/>
            <pc:sldMk cId="1908372253" sldId="371"/>
            <ac:spMk id="5" creationId="{E6E35365-240B-438B-96F3-C8B19188C593}"/>
          </ac:spMkLst>
        </pc:spChg>
        <pc:spChg chg="add mod">
          <ac:chgData name="Sarwar-E-Azam, Md Golam" userId="972f98d9-8c82-483b-9124-e2e874686cd6" providerId="ADAL" clId="{9A86876B-6DE9-4FA2-83C6-E1468C4EEBC6}" dt="2022-07-05T04:17:15.739" v="574" actId="404"/>
          <ac:spMkLst>
            <pc:docMk/>
            <pc:sldMk cId="1908372253" sldId="371"/>
            <ac:spMk id="11" creationId="{FE8848AA-98E8-4179-92E5-9978293FA1EE}"/>
          </ac:spMkLst>
        </pc:spChg>
        <pc:spChg chg="del">
          <ac:chgData name="Sarwar-E-Azam, Md Golam" userId="972f98d9-8c82-483b-9124-e2e874686cd6" providerId="ADAL" clId="{9A86876B-6DE9-4FA2-83C6-E1468C4EEBC6}" dt="2022-07-05T04:16:59.938" v="570" actId="478"/>
          <ac:spMkLst>
            <pc:docMk/>
            <pc:sldMk cId="1908372253" sldId="371"/>
            <ac:spMk id="15" creationId="{A6CE7B12-C297-427E-A666-CBED97ED7073}"/>
          </ac:spMkLst>
        </pc:spChg>
        <pc:picChg chg="add mod">
          <ac:chgData name="Sarwar-E-Azam, Md Golam" userId="972f98d9-8c82-483b-9124-e2e874686cd6" providerId="ADAL" clId="{9A86876B-6DE9-4FA2-83C6-E1468C4EEBC6}" dt="2022-07-05T04:17:01.163" v="571"/>
          <ac:picMkLst>
            <pc:docMk/>
            <pc:sldMk cId="1908372253" sldId="371"/>
            <ac:picMk id="12" creationId="{AAC2D6ED-6209-4243-A8B3-5EB608F441CD}"/>
          </ac:picMkLst>
        </pc:picChg>
        <pc:picChg chg="del">
          <ac:chgData name="Sarwar-E-Azam, Md Golam" userId="972f98d9-8c82-483b-9124-e2e874686cd6" providerId="ADAL" clId="{9A86876B-6DE9-4FA2-83C6-E1468C4EEBC6}" dt="2022-07-05T04:16:59.938" v="570" actId="478"/>
          <ac:picMkLst>
            <pc:docMk/>
            <pc:sldMk cId="1908372253" sldId="371"/>
            <ac:picMk id="14" creationId="{65F63C2F-3184-4B0C-A843-51BE2F9A7797}"/>
          </ac:picMkLst>
        </pc:picChg>
        <pc:picChg chg="add mod">
          <ac:chgData name="Sarwar-E-Azam, Md Golam" userId="972f98d9-8c82-483b-9124-e2e874686cd6" providerId="ADAL" clId="{9A86876B-6DE9-4FA2-83C6-E1468C4EEBC6}" dt="2022-07-05T04:32:31.635" v="733"/>
          <ac:picMkLst>
            <pc:docMk/>
            <pc:sldMk cId="1908372253" sldId="371"/>
            <ac:picMk id="17" creationId="{A1B85AD5-8D5A-4388-99C3-AE77DF8039F7}"/>
          </ac:picMkLst>
        </pc:picChg>
        <pc:picChg chg="del">
          <ac:chgData name="Sarwar-E-Azam, Md Golam" userId="972f98d9-8c82-483b-9124-e2e874686cd6" providerId="ADAL" clId="{9A86876B-6DE9-4FA2-83C6-E1468C4EEBC6}" dt="2022-07-05T04:32:31.210" v="732" actId="478"/>
          <ac:picMkLst>
            <pc:docMk/>
            <pc:sldMk cId="1908372253" sldId="371"/>
            <ac:picMk id="32" creationId="{17EE7957-448B-4FA0-A21C-0016E26434CD}"/>
          </ac:picMkLst>
        </pc:picChg>
        <pc:cxnChg chg="add mod">
          <ac:chgData name="Sarwar-E-Azam, Md Golam" userId="972f98d9-8c82-483b-9124-e2e874686cd6" providerId="ADAL" clId="{9A86876B-6DE9-4FA2-83C6-E1468C4EEBC6}" dt="2022-07-05T04:32:31.635" v="733"/>
          <ac:cxnSpMkLst>
            <pc:docMk/>
            <pc:sldMk cId="1908372253" sldId="371"/>
            <ac:cxnSpMk id="13" creationId="{60FD54F0-8539-4246-8BD6-DA3745CA05E5}"/>
          </ac:cxnSpMkLst>
        </pc:cxnChg>
        <pc:cxnChg chg="del">
          <ac:chgData name="Sarwar-E-Azam, Md Golam" userId="972f98d9-8c82-483b-9124-e2e874686cd6" providerId="ADAL" clId="{9A86876B-6DE9-4FA2-83C6-E1468C4EEBC6}" dt="2022-07-05T04:32:31.210" v="732" actId="478"/>
          <ac:cxnSpMkLst>
            <pc:docMk/>
            <pc:sldMk cId="1908372253" sldId="371"/>
            <ac:cxnSpMk id="16" creationId="{352D76A2-9A1B-4258-812E-C075C2150314}"/>
          </ac:cxnSpMkLst>
        </pc:cxnChg>
      </pc:sldChg>
      <pc:sldChg chg="addSp delSp modSp add mod modTransition">
        <pc:chgData name="Sarwar-E-Azam, Md Golam" userId="972f98d9-8c82-483b-9124-e2e874686cd6" providerId="ADAL" clId="{9A86876B-6DE9-4FA2-83C6-E1468C4EEBC6}" dt="2022-07-06T07:20:08.521" v="919"/>
        <pc:sldMkLst>
          <pc:docMk/>
          <pc:sldMk cId="4129904237" sldId="372"/>
        </pc:sldMkLst>
        <pc:spChg chg="mod">
          <ac:chgData name="Sarwar-E-Azam, Md Golam" userId="972f98d9-8c82-483b-9124-e2e874686cd6" providerId="ADAL" clId="{9A86876B-6DE9-4FA2-83C6-E1468C4EEBC6}" dt="2022-07-06T07:20:08.521" v="919"/>
          <ac:spMkLst>
            <pc:docMk/>
            <pc:sldMk cId="4129904237" sldId="372"/>
            <ac:spMk id="5" creationId="{E6E35365-240B-438B-96F3-C8B19188C593}"/>
          </ac:spMkLst>
        </pc:spChg>
        <pc:spChg chg="del">
          <ac:chgData name="Sarwar-E-Azam, Md Golam" userId="972f98d9-8c82-483b-9124-e2e874686cd6" providerId="ADAL" clId="{9A86876B-6DE9-4FA2-83C6-E1468C4EEBC6}" dt="2022-07-05T04:17:33.300" v="576" actId="478"/>
          <ac:spMkLst>
            <pc:docMk/>
            <pc:sldMk cId="4129904237" sldId="372"/>
            <ac:spMk id="11" creationId="{FE8848AA-98E8-4179-92E5-9978293FA1EE}"/>
          </ac:spMkLst>
        </pc:spChg>
        <pc:spChg chg="add mod">
          <ac:chgData name="Sarwar-E-Azam, Md Golam" userId="972f98d9-8c82-483b-9124-e2e874686cd6" providerId="ADAL" clId="{9A86876B-6DE9-4FA2-83C6-E1468C4EEBC6}" dt="2022-07-05T04:17:48.954" v="580" actId="2711"/>
          <ac:spMkLst>
            <pc:docMk/>
            <pc:sldMk cId="4129904237" sldId="372"/>
            <ac:spMk id="13" creationId="{C989F972-6330-4292-A403-52BC03E14874}"/>
          </ac:spMkLst>
        </pc:spChg>
        <pc:spChg chg="add del mod">
          <ac:chgData name="Sarwar-E-Azam, Md Golam" userId="972f98d9-8c82-483b-9124-e2e874686cd6" providerId="ADAL" clId="{9A86876B-6DE9-4FA2-83C6-E1468C4EEBC6}" dt="2022-07-05T04:24:28.724" v="638"/>
          <ac:spMkLst>
            <pc:docMk/>
            <pc:sldMk cId="4129904237" sldId="372"/>
            <ac:spMk id="15" creationId="{B1381F47-531C-4813-A0BF-A1BF56FD5003}"/>
          </ac:spMkLst>
        </pc:spChg>
        <pc:picChg chg="del">
          <ac:chgData name="Sarwar-E-Azam, Md Golam" userId="972f98d9-8c82-483b-9124-e2e874686cd6" providerId="ADAL" clId="{9A86876B-6DE9-4FA2-83C6-E1468C4EEBC6}" dt="2022-07-05T04:17:33.300" v="576" actId="478"/>
          <ac:picMkLst>
            <pc:docMk/>
            <pc:sldMk cId="4129904237" sldId="372"/>
            <ac:picMk id="12" creationId="{AAC2D6ED-6209-4243-A8B3-5EB608F441CD}"/>
          </ac:picMkLst>
        </pc:picChg>
        <pc:picChg chg="add mod">
          <ac:chgData name="Sarwar-E-Azam, Md Golam" userId="972f98d9-8c82-483b-9124-e2e874686cd6" providerId="ADAL" clId="{9A86876B-6DE9-4FA2-83C6-E1468C4EEBC6}" dt="2022-07-05T04:17:36.551" v="578" actId="1076"/>
          <ac:picMkLst>
            <pc:docMk/>
            <pc:sldMk cId="4129904237" sldId="372"/>
            <ac:picMk id="14" creationId="{E93EB868-294C-470F-8018-888D3656908F}"/>
          </ac:picMkLst>
        </pc:picChg>
        <pc:picChg chg="add mod">
          <ac:chgData name="Sarwar-E-Azam, Md Golam" userId="972f98d9-8c82-483b-9124-e2e874686cd6" providerId="ADAL" clId="{9A86876B-6DE9-4FA2-83C6-E1468C4EEBC6}" dt="2022-07-05T04:32:36.885" v="736"/>
          <ac:picMkLst>
            <pc:docMk/>
            <pc:sldMk cId="4129904237" sldId="372"/>
            <ac:picMk id="18" creationId="{CCA597DF-47FF-40AA-8DBC-AA1A12AB159A}"/>
          </ac:picMkLst>
        </pc:picChg>
        <pc:picChg chg="del mod">
          <ac:chgData name="Sarwar-E-Azam, Md Golam" userId="972f98d9-8c82-483b-9124-e2e874686cd6" providerId="ADAL" clId="{9A86876B-6DE9-4FA2-83C6-E1468C4EEBC6}" dt="2022-07-05T04:32:36.183" v="735" actId="478"/>
          <ac:picMkLst>
            <pc:docMk/>
            <pc:sldMk cId="4129904237" sldId="372"/>
            <ac:picMk id="32" creationId="{17EE7957-448B-4FA0-A21C-0016E26434CD}"/>
          </ac:picMkLst>
        </pc:picChg>
        <pc:cxnChg chg="del">
          <ac:chgData name="Sarwar-E-Azam, Md Golam" userId="972f98d9-8c82-483b-9124-e2e874686cd6" providerId="ADAL" clId="{9A86876B-6DE9-4FA2-83C6-E1468C4EEBC6}" dt="2022-07-05T04:32:36.183" v="735" actId="478"/>
          <ac:cxnSpMkLst>
            <pc:docMk/>
            <pc:sldMk cId="4129904237" sldId="372"/>
            <ac:cxnSpMk id="16" creationId="{352D76A2-9A1B-4258-812E-C075C2150314}"/>
          </ac:cxnSpMkLst>
        </pc:cxnChg>
        <pc:cxnChg chg="add mod">
          <ac:chgData name="Sarwar-E-Azam, Md Golam" userId="972f98d9-8c82-483b-9124-e2e874686cd6" providerId="ADAL" clId="{9A86876B-6DE9-4FA2-83C6-E1468C4EEBC6}" dt="2022-07-05T04:32:36.885" v="736"/>
          <ac:cxnSpMkLst>
            <pc:docMk/>
            <pc:sldMk cId="4129904237" sldId="372"/>
            <ac:cxnSpMk id="17" creationId="{509C34A0-3781-417E-8EB2-45836640901C}"/>
          </ac:cxnSpMkLst>
        </pc:cxnChg>
      </pc:sldChg>
      <pc:sldChg chg="addSp delSp modSp add mod modAnim">
        <pc:chgData name="Sarwar-E-Azam, Md Golam" userId="972f98d9-8c82-483b-9124-e2e874686cd6" providerId="ADAL" clId="{9A86876B-6DE9-4FA2-83C6-E1468C4EEBC6}" dt="2022-07-05T04:24:37.829" v="655" actId="478"/>
        <pc:sldMkLst>
          <pc:docMk/>
          <pc:sldMk cId="414271446" sldId="373"/>
        </pc:sldMkLst>
        <pc:spChg chg="del">
          <ac:chgData name="Sarwar-E-Azam, Md Golam" userId="972f98d9-8c82-483b-9124-e2e874686cd6" providerId="ADAL" clId="{9A86876B-6DE9-4FA2-83C6-E1468C4EEBC6}" dt="2022-07-05T04:19:48.034" v="592" actId="478"/>
          <ac:spMkLst>
            <pc:docMk/>
            <pc:sldMk cId="414271446" sldId="373"/>
            <ac:spMk id="2" creationId="{0F42B7B3-19A5-4A2F-B4AD-F21364B1B475}"/>
          </ac:spMkLst>
        </pc:spChg>
        <pc:spChg chg="del">
          <ac:chgData name="Sarwar-E-Azam, Md Golam" userId="972f98d9-8c82-483b-9124-e2e874686cd6" providerId="ADAL" clId="{9A86876B-6DE9-4FA2-83C6-E1468C4EEBC6}" dt="2022-07-05T04:18:13.104" v="582" actId="478"/>
          <ac:spMkLst>
            <pc:docMk/>
            <pc:sldMk cId="414271446" sldId="373"/>
            <ac:spMk id="3" creationId="{4183BBC2-033A-41CE-945F-E36FCA2E25F4}"/>
          </ac:spMkLst>
        </pc:spChg>
        <pc:spChg chg="add del">
          <ac:chgData name="Sarwar-E-Azam, Md Golam" userId="972f98d9-8c82-483b-9124-e2e874686cd6" providerId="ADAL" clId="{9A86876B-6DE9-4FA2-83C6-E1468C4EEBC6}" dt="2022-07-05T04:24:37.829" v="655" actId="478"/>
          <ac:spMkLst>
            <pc:docMk/>
            <pc:sldMk cId="414271446" sldId="373"/>
            <ac:spMk id="4" creationId="{1987175E-5565-441E-979E-D3582E0E80B1}"/>
          </ac:spMkLst>
        </pc:spChg>
        <pc:spChg chg="add del">
          <ac:chgData name="Sarwar-E-Azam, Md Golam" userId="972f98d9-8c82-483b-9124-e2e874686cd6" providerId="ADAL" clId="{9A86876B-6DE9-4FA2-83C6-E1468C4EEBC6}" dt="2022-07-05T04:24:37.829" v="655" actId="478"/>
          <ac:spMkLst>
            <pc:docMk/>
            <pc:sldMk cId="414271446" sldId="373"/>
            <ac:spMk id="5" creationId="{E6E35365-240B-438B-96F3-C8B19188C593}"/>
          </ac:spMkLst>
        </pc:spChg>
        <pc:spChg chg="add del">
          <ac:chgData name="Sarwar-E-Azam, Md Golam" userId="972f98d9-8c82-483b-9124-e2e874686cd6" providerId="ADAL" clId="{9A86876B-6DE9-4FA2-83C6-E1468C4EEBC6}" dt="2022-07-05T04:24:37.829" v="655" actId="478"/>
          <ac:spMkLst>
            <pc:docMk/>
            <pc:sldMk cId="414271446" sldId="373"/>
            <ac:spMk id="6" creationId="{7B6D5764-B67E-42A9-ABC4-3CB69CEE2A72}"/>
          </ac:spMkLst>
        </pc:spChg>
        <pc:spChg chg="add del mod">
          <ac:chgData name="Sarwar-E-Azam, Md Golam" userId="972f98d9-8c82-483b-9124-e2e874686cd6" providerId="ADAL" clId="{9A86876B-6DE9-4FA2-83C6-E1468C4EEBC6}" dt="2022-07-05T04:18:17.780" v="584" actId="478"/>
          <ac:spMkLst>
            <pc:docMk/>
            <pc:sldMk cId="414271446" sldId="373"/>
            <ac:spMk id="8" creationId="{EA826962-D16B-4CBA-8467-29CDBE3658F0}"/>
          </ac:spMkLst>
        </pc:spChg>
        <pc:spChg chg="del">
          <ac:chgData name="Sarwar-E-Azam, Md Golam" userId="972f98d9-8c82-483b-9124-e2e874686cd6" providerId="ADAL" clId="{9A86876B-6DE9-4FA2-83C6-E1468C4EEBC6}" dt="2022-07-05T04:18:13.104" v="582" actId="478"/>
          <ac:spMkLst>
            <pc:docMk/>
            <pc:sldMk cId="414271446" sldId="373"/>
            <ac:spMk id="14" creationId="{E99F542D-FE0A-43CF-89A4-C07C460B6DD6}"/>
          </ac:spMkLst>
        </pc:spChg>
        <pc:spChg chg="add del mod">
          <ac:chgData name="Sarwar-E-Azam, Md Golam" userId="972f98d9-8c82-483b-9124-e2e874686cd6" providerId="ADAL" clId="{9A86876B-6DE9-4FA2-83C6-E1468C4EEBC6}" dt="2022-07-05T04:18:35.096" v="586"/>
          <ac:spMkLst>
            <pc:docMk/>
            <pc:sldMk cId="414271446" sldId="373"/>
            <ac:spMk id="15" creationId="{3531EBC5-B704-435C-9A99-A010ED84F465}"/>
          </ac:spMkLst>
        </pc:spChg>
        <pc:spChg chg="add del mod">
          <ac:chgData name="Sarwar-E-Azam, Md Golam" userId="972f98d9-8c82-483b-9124-e2e874686cd6" providerId="ADAL" clId="{9A86876B-6DE9-4FA2-83C6-E1468C4EEBC6}" dt="2022-07-05T04:18:35.096" v="586"/>
          <ac:spMkLst>
            <pc:docMk/>
            <pc:sldMk cId="414271446" sldId="373"/>
            <ac:spMk id="16" creationId="{3485D1D0-10AE-4DA0-A43D-A0EF0D6D5E92}"/>
          </ac:spMkLst>
        </pc:spChg>
        <pc:spChg chg="add del mod">
          <ac:chgData name="Sarwar-E-Azam, Md Golam" userId="972f98d9-8c82-483b-9124-e2e874686cd6" providerId="ADAL" clId="{9A86876B-6DE9-4FA2-83C6-E1468C4EEBC6}" dt="2022-07-05T04:18:35.096" v="586"/>
          <ac:spMkLst>
            <pc:docMk/>
            <pc:sldMk cId="414271446" sldId="373"/>
            <ac:spMk id="17" creationId="{0242C5FE-700F-4191-83F4-4CD91362A1DB}"/>
          </ac:spMkLst>
        </pc:spChg>
        <pc:spChg chg="add del mod">
          <ac:chgData name="Sarwar-E-Azam, Md Golam" userId="972f98d9-8c82-483b-9124-e2e874686cd6" providerId="ADAL" clId="{9A86876B-6DE9-4FA2-83C6-E1468C4EEBC6}" dt="2022-07-05T04:18:35.096" v="586"/>
          <ac:spMkLst>
            <pc:docMk/>
            <pc:sldMk cId="414271446" sldId="373"/>
            <ac:spMk id="18" creationId="{9489467E-8C19-4583-BE72-5F840E22B54C}"/>
          </ac:spMkLst>
        </pc:spChg>
        <pc:spChg chg="add del mod">
          <ac:chgData name="Sarwar-E-Azam, Md Golam" userId="972f98d9-8c82-483b-9124-e2e874686cd6" providerId="ADAL" clId="{9A86876B-6DE9-4FA2-83C6-E1468C4EEBC6}" dt="2022-07-05T04:18:35.096" v="586"/>
          <ac:spMkLst>
            <pc:docMk/>
            <pc:sldMk cId="414271446" sldId="373"/>
            <ac:spMk id="19" creationId="{F7CB22F4-4A07-45FA-943B-AB4558615938}"/>
          </ac:spMkLst>
        </pc:spChg>
        <pc:spChg chg="add mod">
          <ac:chgData name="Sarwar-E-Azam, Md Golam" userId="972f98d9-8c82-483b-9124-e2e874686cd6" providerId="ADAL" clId="{9A86876B-6DE9-4FA2-83C6-E1468C4EEBC6}" dt="2022-07-05T04:20:03.078" v="612" actId="1035"/>
          <ac:spMkLst>
            <pc:docMk/>
            <pc:sldMk cId="414271446" sldId="373"/>
            <ac:spMk id="20" creationId="{F4233092-E3AD-463B-B0E3-079B32F29315}"/>
          </ac:spMkLst>
        </pc:spChg>
        <pc:spChg chg="add del mod">
          <ac:chgData name="Sarwar-E-Azam, Md Golam" userId="972f98d9-8c82-483b-9124-e2e874686cd6" providerId="ADAL" clId="{9A86876B-6DE9-4FA2-83C6-E1468C4EEBC6}" dt="2022-07-05T04:19:49.808" v="593" actId="478"/>
          <ac:spMkLst>
            <pc:docMk/>
            <pc:sldMk cId="414271446" sldId="373"/>
            <ac:spMk id="21" creationId="{2385FB6F-0B18-4681-BAE9-E9D8FC10E86C}"/>
          </ac:spMkLst>
        </pc:spChg>
        <pc:picChg chg="del">
          <ac:chgData name="Sarwar-E-Azam, Md Golam" userId="972f98d9-8c82-483b-9124-e2e874686cd6" providerId="ADAL" clId="{9A86876B-6DE9-4FA2-83C6-E1468C4EEBC6}" dt="2022-07-05T04:18:16.448" v="583" actId="478"/>
          <ac:picMkLst>
            <pc:docMk/>
            <pc:sldMk cId="414271446" sldId="373"/>
            <ac:picMk id="12" creationId="{E4393CED-7361-4010-B17C-20D359FDAC3E}"/>
          </ac:picMkLst>
        </pc:picChg>
        <pc:picChg chg="del">
          <ac:chgData name="Sarwar-E-Azam, Md Golam" userId="972f98d9-8c82-483b-9124-e2e874686cd6" providerId="ADAL" clId="{9A86876B-6DE9-4FA2-83C6-E1468C4EEBC6}" dt="2022-07-05T04:18:13.104" v="582" actId="478"/>
          <ac:picMkLst>
            <pc:docMk/>
            <pc:sldMk cId="414271446" sldId="373"/>
            <ac:picMk id="32" creationId="{17EE7957-448B-4FA0-A21C-0016E26434CD}"/>
          </ac:picMkLst>
        </pc:picChg>
        <pc:cxnChg chg="add mod">
          <ac:chgData name="Sarwar-E-Azam, Md Golam" userId="972f98d9-8c82-483b-9124-e2e874686cd6" providerId="ADAL" clId="{9A86876B-6DE9-4FA2-83C6-E1468C4EEBC6}" dt="2022-07-05T04:20:03.078" v="612" actId="1035"/>
          <ac:cxnSpMkLst>
            <pc:docMk/>
            <pc:sldMk cId="414271446" sldId="373"/>
            <ac:cxnSpMk id="10" creationId="{F82E6D9A-3F75-4848-8351-86325F995349}"/>
          </ac:cxnSpMkLst>
        </pc:cxnChg>
        <pc:cxnChg chg="del">
          <ac:chgData name="Sarwar-E-Azam, Md Golam" userId="972f98d9-8c82-483b-9124-e2e874686cd6" providerId="ADAL" clId="{9A86876B-6DE9-4FA2-83C6-E1468C4EEBC6}" dt="2022-07-05T04:18:13.104" v="582" actId="478"/>
          <ac:cxnSpMkLst>
            <pc:docMk/>
            <pc:sldMk cId="414271446" sldId="373"/>
            <ac:cxnSpMk id="13" creationId="{0A9E4742-3867-41E6-A6E0-7B376BBD5C86}"/>
          </ac:cxnSpMkLst>
        </pc:cxnChg>
      </pc:sldChg>
      <pc:sldMasterChg chg="addSp delSp modSp mod delSldLayout modSldLayout">
        <pc:chgData name="Sarwar-E-Azam, Md Golam" userId="972f98d9-8c82-483b-9124-e2e874686cd6" providerId="ADAL" clId="{9A86876B-6DE9-4FA2-83C6-E1468C4EEBC6}" dt="2022-07-06T07:17:54.852" v="902"/>
        <pc:sldMasterMkLst>
          <pc:docMk/>
          <pc:sldMasterMk cId="1583574900" sldId="2147483648"/>
        </pc:sldMasterMkLst>
        <pc:spChg chg="mod">
          <ac:chgData name="Sarwar-E-Azam, Md Golam" userId="972f98d9-8c82-483b-9124-e2e874686cd6" providerId="ADAL" clId="{9A86876B-6DE9-4FA2-83C6-E1468C4EEBC6}" dt="2022-07-06T05:58:49.361" v="848" actId="20577"/>
          <ac:spMkLst>
            <pc:docMk/>
            <pc:sldMasterMk cId="1583574900" sldId="2147483648"/>
            <ac:spMk id="5" creationId="{1317185E-8EC7-42C4-875B-7957276D6024}"/>
          </ac:spMkLst>
        </pc:spChg>
        <pc:spChg chg="mod">
          <ac:chgData name="Sarwar-E-Azam, Md Golam" userId="972f98d9-8c82-483b-9124-e2e874686cd6" providerId="ADAL" clId="{9A86876B-6DE9-4FA2-83C6-E1468C4EEBC6}" dt="2022-07-05T03:44:44.642" v="266" actId="20577"/>
          <ac:spMkLst>
            <pc:docMk/>
            <pc:sldMasterMk cId="1583574900" sldId="2147483648"/>
            <ac:spMk id="9" creationId="{E1E89007-8C14-45BA-9B75-C9A19A48430E}"/>
          </ac:spMkLst>
        </pc:spChg>
        <pc:spChg chg="add del mod">
          <ac:chgData name="Sarwar-E-Azam, Md Golam" userId="972f98d9-8c82-483b-9124-e2e874686cd6" providerId="ADAL" clId="{9A86876B-6DE9-4FA2-83C6-E1468C4EEBC6}" dt="2022-07-05T04:22:45.834" v="617"/>
          <ac:spMkLst>
            <pc:docMk/>
            <pc:sldMasterMk cId="1583574900" sldId="2147483648"/>
            <ac:spMk id="10" creationId="{118CAD7D-A2B9-49EE-9EFF-64488F8B5C17}"/>
          </ac:spMkLst>
        </pc:spChg>
        <pc:spChg chg="add del mod">
          <ac:chgData name="Sarwar-E-Azam, Md Golam" userId="972f98d9-8c82-483b-9124-e2e874686cd6" providerId="ADAL" clId="{9A86876B-6DE9-4FA2-83C6-E1468C4EEBC6}" dt="2022-07-05T04:23:25.653" v="619"/>
          <ac:spMkLst>
            <pc:docMk/>
            <pc:sldMasterMk cId="1583574900" sldId="2147483648"/>
            <ac:spMk id="12" creationId="{45795E36-46F6-497B-8EB4-B2182904C39A}"/>
          </ac:spMkLst>
        </pc:spChg>
        <pc:sldLayoutChg chg="modSp mod">
          <pc:chgData name="Sarwar-E-Azam, Md Golam" userId="972f98d9-8c82-483b-9124-e2e874686cd6" providerId="ADAL" clId="{9A86876B-6DE9-4FA2-83C6-E1468C4EEBC6}" dt="2022-07-06T07:17:25.422" v="901"/>
          <pc:sldLayoutMkLst>
            <pc:docMk/>
            <pc:sldMasterMk cId="1583574900" sldId="2147483648"/>
            <pc:sldLayoutMk cId="1650472377" sldId="2147483650"/>
          </pc:sldLayoutMkLst>
          <pc:spChg chg="mod">
            <ac:chgData name="Sarwar-E-Azam, Md Golam" userId="972f98d9-8c82-483b-9124-e2e874686cd6" providerId="ADAL" clId="{9A86876B-6DE9-4FA2-83C6-E1468C4EEBC6}" dt="2022-07-06T07:17:25.422" v="901"/>
            <ac:spMkLst>
              <pc:docMk/>
              <pc:sldMasterMk cId="1583574900" sldId="2147483648"/>
              <pc:sldLayoutMk cId="1650472377" sldId="2147483650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9A86876B-6DE9-4FA2-83C6-E1468C4EEBC6}" dt="2022-07-06T07:15:40.277" v="870" actId="20577"/>
          <pc:sldLayoutMkLst>
            <pc:docMk/>
            <pc:sldMasterMk cId="1583574900" sldId="2147483648"/>
            <pc:sldLayoutMk cId="1636589590" sldId="2147483654"/>
          </pc:sldLayoutMkLst>
          <pc:spChg chg="mod">
            <ac:chgData name="Sarwar-E-Azam, Md Golam" userId="972f98d9-8c82-483b-9124-e2e874686cd6" providerId="ADAL" clId="{9A86876B-6DE9-4FA2-83C6-E1468C4EEBC6}" dt="2022-07-06T07:15:40.277" v="870" actId="20577"/>
            <ac:spMkLst>
              <pc:docMk/>
              <pc:sldMasterMk cId="1583574900" sldId="2147483648"/>
              <pc:sldLayoutMk cId="1636589590" sldId="2147483654"/>
              <ac:spMk id="4" creationId="{9108513E-D1D6-4909-A6A1-E798C38409CA}"/>
            </ac:spMkLst>
          </pc:spChg>
        </pc:sldLayoutChg>
        <pc:sldLayoutChg chg="modSp mod">
          <pc:chgData name="Sarwar-E-Azam, Md Golam" userId="972f98d9-8c82-483b-9124-e2e874686cd6" providerId="ADAL" clId="{9A86876B-6DE9-4FA2-83C6-E1468C4EEBC6}" dt="2022-07-06T07:17:54.852" v="902"/>
          <pc:sldLayoutMkLst>
            <pc:docMk/>
            <pc:sldMasterMk cId="1583574900" sldId="2147483648"/>
            <pc:sldLayoutMk cId="2202305574" sldId="2147483655"/>
          </pc:sldLayoutMkLst>
          <pc:spChg chg="mod">
            <ac:chgData name="Sarwar-E-Azam, Md Golam" userId="972f98d9-8c82-483b-9124-e2e874686cd6" providerId="ADAL" clId="{9A86876B-6DE9-4FA2-83C6-E1468C4EEBC6}" dt="2022-07-06T07:17:54.852" v="902"/>
            <ac:spMkLst>
              <pc:docMk/>
              <pc:sldMasterMk cId="1583574900" sldId="2147483648"/>
              <pc:sldLayoutMk cId="2202305574" sldId="2147483655"/>
              <ac:spMk id="3" creationId="{9E2566DF-8A7B-474D-A0F4-205CFA3DC5A8}"/>
            </ac:spMkLst>
          </pc:spChg>
        </pc:sldLayoutChg>
        <pc:sldLayoutChg chg="modSp mod">
          <pc:chgData name="Sarwar-E-Azam, Md Golam" userId="972f98d9-8c82-483b-9124-e2e874686cd6" providerId="ADAL" clId="{9A86876B-6DE9-4FA2-83C6-E1468C4EEBC6}" dt="2022-07-06T07:17:21.454" v="900"/>
          <pc:sldLayoutMkLst>
            <pc:docMk/>
            <pc:sldMasterMk cId="1583574900" sldId="2147483648"/>
            <pc:sldLayoutMk cId="364278790" sldId="2147483656"/>
          </pc:sldLayoutMkLst>
          <pc:spChg chg="mod">
            <ac:chgData name="Sarwar-E-Azam, Md Golam" userId="972f98d9-8c82-483b-9124-e2e874686cd6" providerId="ADAL" clId="{9A86876B-6DE9-4FA2-83C6-E1468C4EEBC6}" dt="2022-07-06T07:17:21.454" v="900"/>
            <ac:spMkLst>
              <pc:docMk/>
              <pc:sldMasterMk cId="1583574900" sldId="2147483648"/>
              <pc:sldLayoutMk cId="364278790" sldId="2147483656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9A86876B-6DE9-4FA2-83C6-E1468C4EEBC6}" dt="2022-07-06T07:16:49.003" v="899" actId="20577"/>
          <pc:sldLayoutMkLst>
            <pc:docMk/>
            <pc:sldMasterMk cId="1583574900" sldId="2147483648"/>
            <pc:sldLayoutMk cId="1882155853" sldId="2147483657"/>
          </pc:sldLayoutMkLst>
          <pc:spChg chg="mod">
            <ac:chgData name="Sarwar-E-Azam, Md Golam" userId="972f98d9-8c82-483b-9124-e2e874686cd6" providerId="ADAL" clId="{9A86876B-6DE9-4FA2-83C6-E1468C4EEBC6}" dt="2022-07-06T07:16:49.003" v="899" actId="20577"/>
            <ac:spMkLst>
              <pc:docMk/>
              <pc:sldMasterMk cId="1583574900" sldId="2147483648"/>
              <pc:sldLayoutMk cId="1882155853" sldId="2147483657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9A86876B-6DE9-4FA2-83C6-E1468C4EEBC6}" dt="2022-07-05T03:28:57.587" v="19"/>
          <pc:sldLayoutMkLst>
            <pc:docMk/>
            <pc:sldMasterMk cId="1583574900" sldId="2147483648"/>
            <pc:sldLayoutMk cId="0" sldId="2147483674"/>
          </pc:sldLayoutMkLst>
          <pc:spChg chg="mod">
            <ac:chgData name="Sarwar-E-Azam, Md Golam" userId="972f98d9-8c82-483b-9124-e2e874686cd6" providerId="ADAL" clId="{9A86876B-6DE9-4FA2-83C6-E1468C4EEBC6}" dt="2022-07-05T03:28:40.277" v="14" actId="20577"/>
            <ac:spMkLst>
              <pc:docMk/>
              <pc:sldMasterMk cId="1583574900" sldId="2147483648"/>
              <pc:sldLayoutMk cId="0" sldId="2147483674"/>
              <ac:spMk id="11" creationId="{4D6C11B0-82D2-4B1D-A080-5DEC7B98E43A}"/>
            </ac:spMkLst>
          </pc:spChg>
          <pc:spChg chg="mod">
            <ac:chgData name="Sarwar-E-Azam, Md Golam" userId="972f98d9-8c82-483b-9124-e2e874686cd6" providerId="ADAL" clId="{9A86876B-6DE9-4FA2-83C6-E1468C4EEBC6}" dt="2022-07-05T03:28:57.587" v="19"/>
            <ac:spMkLst>
              <pc:docMk/>
              <pc:sldMasterMk cId="1583574900" sldId="2147483648"/>
              <pc:sldLayoutMk cId="0" sldId="2147483674"/>
              <ac:spMk id="13" creationId="{F631D629-EA3E-4A82-8438-59B781EBBDC8}"/>
            </ac:spMkLst>
          </pc:spChg>
        </pc:sldLayoutChg>
        <pc:sldLayoutChg chg="modSp del mod">
          <pc:chgData name="Sarwar-E-Azam, Md Golam" userId="972f98d9-8c82-483b-9124-e2e874686cd6" providerId="ADAL" clId="{9A86876B-6DE9-4FA2-83C6-E1468C4EEBC6}" dt="2022-07-05T04:11:55.228" v="535" actId="47"/>
          <pc:sldLayoutMkLst>
            <pc:docMk/>
            <pc:sldMasterMk cId="1583574900" sldId="2147483648"/>
            <pc:sldLayoutMk cId="3419551775" sldId="2147483693"/>
          </pc:sldLayoutMkLst>
          <pc:spChg chg="mod">
            <ac:chgData name="Sarwar-E-Azam, Md Golam" userId="972f98d9-8c82-483b-9124-e2e874686cd6" providerId="ADAL" clId="{9A86876B-6DE9-4FA2-83C6-E1468C4EEBC6}" dt="2022-07-05T03:30:02.907" v="23" actId="20577"/>
            <ac:spMkLst>
              <pc:docMk/>
              <pc:sldMasterMk cId="1583574900" sldId="2147483648"/>
              <pc:sldLayoutMk cId="3419551775" sldId="2147483693"/>
              <ac:spMk id="9" creationId="{C104388B-09B7-42D5-B607-EFED05EEE73A}"/>
            </ac:spMkLst>
          </pc:spChg>
        </pc:sldLayoutChg>
      </pc:sldMasterChg>
      <pc:sldMasterChg chg="new del mod addSldLayout delSldLayout">
        <pc:chgData name="Sarwar-E-Azam, Md Golam" userId="972f98d9-8c82-483b-9124-e2e874686cd6" providerId="ADAL" clId="{9A86876B-6DE9-4FA2-83C6-E1468C4EEBC6}" dt="2022-07-06T07:16:25.502" v="881" actId="6938"/>
        <pc:sldMasterMkLst>
          <pc:docMk/>
          <pc:sldMasterMk cId="269001400" sldId="2147483691"/>
        </pc:sldMasterMkLst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2748721412" sldId="2147483692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3918566107" sldId="2147483693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357966190" sldId="2147483694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3489715832" sldId="2147483695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99426205" sldId="2147483696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1928697005" sldId="2147483697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1383241522" sldId="2147483698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2535579816" sldId="2147483699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2411523552" sldId="2147483700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1411487917" sldId="2147483701"/>
          </pc:sldLayoutMkLst>
        </pc:sldLayoutChg>
        <pc:sldLayoutChg chg="new del replId">
          <pc:chgData name="Sarwar-E-Azam, Md Golam" userId="972f98d9-8c82-483b-9124-e2e874686cd6" providerId="ADAL" clId="{9A86876B-6DE9-4FA2-83C6-E1468C4EEBC6}" dt="2022-07-06T07:16:25.502" v="881" actId="6938"/>
          <pc:sldLayoutMkLst>
            <pc:docMk/>
            <pc:sldMasterMk cId="269001400" sldId="2147483691"/>
            <pc:sldLayoutMk cId="2074502842" sldId="2147483702"/>
          </pc:sldLayoutMkLst>
        </pc:sldLayoutChg>
      </pc:sldMasterChg>
    </pc:docChg>
  </pc:docChgLst>
  <pc:docChgLst>
    <pc:chgData name="Sarwar-E-Azam, Md Golam" userId="972f98d9-8c82-483b-9124-e2e874686cd6" providerId="ADAL" clId="{73D70001-EDD6-4760-82CD-769CBEBC9365}"/>
    <pc:docChg chg="undo redo custSel addSld delSld modSld sldOrd addMainMaster delMainMaster modMainMaster">
      <pc:chgData name="Sarwar-E-Azam, Md Golam" userId="972f98d9-8c82-483b-9124-e2e874686cd6" providerId="ADAL" clId="{73D70001-EDD6-4760-82CD-769CBEBC9365}" dt="2022-12-04T11:59:18.557" v="1386" actId="1076"/>
      <pc:docMkLst>
        <pc:docMk/>
      </pc:docMkLst>
      <pc:sldChg chg="del">
        <pc:chgData name="Sarwar-E-Azam, Md Golam" userId="972f98d9-8c82-483b-9124-e2e874686cd6" providerId="ADAL" clId="{73D70001-EDD6-4760-82CD-769CBEBC9365}" dt="2022-12-04T05:57:16.959" v="846" actId="47"/>
        <pc:sldMkLst>
          <pc:docMk/>
          <pc:sldMk cId="1807002934" sldId="261"/>
        </pc:sldMkLst>
      </pc:sldChg>
      <pc:sldChg chg="modSp mod">
        <pc:chgData name="Sarwar-E-Azam, Md Golam" userId="972f98d9-8c82-483b-9124-e2e874686cd6" providerId="ADAL" clId="{73D70001-EDD6-4760-82CD-769CBEBC9365}" dt="2022-12-04T04:47:40.075" v="544" actId="1037"/>
        <pc:sldMkLst>
          <pc:docMk/>
          <pc:sldMk cId="228441065" sldId="344"/>
        </pc:sldMkLst>
        <pc:spChg chg="mod">
          <ac:chgData name="Sarwar-E-Azam, Md Golam" userId="972f98d9-8c82-483b-9124-e2e874686cd6" providerId="ADAL" clId="{73D70001-EDD6-4760-82CD-769CBEBC9365}" dt="2022-12-04T04:37:38.280" v="467"/>
          <ac:spMkLst>
            <pc:docMk/>
            <pc:sldMk cId="228441065" sldId="344"/>
            <ac:spMk id="2" creationId="{00000000-0000-0000-0000-000000000000}"/>
          </ac:spMkLst>
        </pc:spChg>
        <pc:spChg chg="mod">
          <ac:chgData name="Sarwar-E-Azam, Md Golam" userId="972f98d9-8c82-483b-9124-e2e874686cd6" providerId="ADAL" clId="{73D70001-EDD6-4760-82CD-769CBEBC9365}" dt="2022-12-04T04:47:40.075" v="544" actId="1037"/>
          <ac:spMkLst>
            <pc:docMk/>
            <pc:sldMk cId="228441065" sldId="344"/>
            <ac:spMk id="3" creationId="{00000000-0000-0000-0000-000000000000}"/>
          </ac:spMkLst>
        </pc:spChg>
        <pc:spChg chg="mod">
          <ac:chgData name="Sarwar-E-Azam, Md Golam" userId="972f98d9-8c82-483b-9124-e2e874686cd6" providerId="ADAL" clId="{73D70001-EDD6-4760-82CD-769CBEBC9365}" dt="2022-12-04T04:47:09.582" v="537" actId="1076"/>
          <ac:spMkLst>
            <pc:docMk/>
            <pc:sldMk cId="228441065" sldId="344"/>
            <ac:spMk id="4" creationId="{00000000-0000-0000-0000-000000000000}"/>
          </ac:spMkLst>
        </pc:spChg>
      </pc:sldChg>
      <pc:sldChg chg="modSp del mod">
        <pc:chgData name="Sarwar-E-Azam, Md Golam" userId="972f98d9-8c82-483b-9124-e2e874686cd6" providerId="ADAL" clId="{73D70001-EDD6-4760-82CD-769CBEBC9365}" dt="2022-12-04T05:57:17.646" v="847" actId="47"/>
        <pc:sldMkLst>
          <pc:docMk/>
          <pc:sldMk cId="668743791" sldId="354"/>
        </pc:sldMkLst>
        <pc:spChg chg="mod">
          <ac:chgData name="Sarwar-E-Azam, Md Golam" userId="972f98d9-8c82-483b-9124-e2e874686cd6" providerId="ADAL" clId="{73D70001-EDD6-4760-82CD-769CBEBC9365}" dt="2022-12-04T04:04:40.998" v="54" actId="20577"/>
          <ac:spMkLst>
            <pc:docMk/>
            <pc:sldMk cId="668743791" sldId="354"/>
            <ac:spMk id="2" creationId="{0F42B7B3-19A5-4A2F-B4AD-F21364B1B475}"/>
          </ac:spMkLst>
        </pc:spChg>
      </pc:sldChg>
      <pc:sldChg chg="addSp delSp modSp del mod ord">
        <pc:chgData name="Sarwar-E-Azam, Md Golam" userId="972f98d9-8c82-483b-9124-e2e874686cd6" providerId="ADAL" clId="{73D70001-EDD6-4760-82CD-769CBEBC9365}" dt="2022-12-04T05:57:15.092" v="845" actId="47"/>
        <pc:sldMkLst>
          <pc:docMk/>
          <pc:sldMk cId="1453997091" sldId="355"/>
        </pc:sldMkLst>
        <pc:spChg chg="mod">
          <ac:chgData name="Sarwar-E-Azam, Md Golam" userId="972f98d9-8c82-483b-9124-e2e874686cd6" providerId="ADAL" clId="{73D70001-EDD6-4760-82CD-769CBEBC9365}" dt="2022-12-04T04:50:13.655" v="602" actId="1076"/>
          <ac:spMkLst>
            <pc:docMk/>
            <pc:sldMk cId="1453997091" sldId="355"/>
            <ac:spMk id="3" creationId="{4183BBC2-033A-41CE-945F-E36FCA2E25F4}"/>
          </ac:spMkLst>
        </pc:spChg>
        <pc:spChg chg="add del mod">
          <ac:chgData name="Sarwar-E-Azam, Md Golam" userId="972f98d9-8c82-483b-9124-e2e874686cd6" providerId="ADAL" clId="{73D70001-EDD6-4760-82CD-769CBEBC9365}" dt="2022-12-04T04:48:51.515" v="550" actId="47"/>
          <ac:spMkLst>
            <pc:docMk/>
            <pc:sldMk cId="1453997091" sldId="355"/>
            <ac:spMk id="10" creationId="{2905DDC8-87C8-4D9E-B5BF-D8870B90D843}"/>
          </ac:spMkLst>
        </pc:spChg>
        <pc:spChg chg="add mod">
          <ac:chgData name="Sarwar-E-Azam, Md Golam" userId="972f98d9-8c82-483b-9124-e2e874686cd6" providerId="ADAL" clId="{73D70001-EDD6-4760-82CD-769CBEBC9365}" dt="2022-12-04T04:50:06.990" v="601" actId="20577"/>
          <ac:spMkLst>
            <pc:docMk/>
            <pc:sldMk cId="1453997091" sldId="355"/>
            <ac:spMk id="12" creationId="{A0F668AC-72AF-468C-92B8-36F1E6456FC9}"/>
          </ac:spMkLst>
        </pc:spChg>
        <pc:picChg chg="del mod">
          <ac:chgData name="Sarwar-E-Azam, Md Golam" userId="972f98d9-8c82-483b-9124-e2e874686cd6" providerId="ADAL" clId="{73D70001-EDD6-4760-82CD-769CBEBC9365}" dt="2022-12-04T04:42:09.656" v="505" actId="478"/>
          <ac:picMkLst>
            <pc:docMk/>
            <pc:sldMk cId="1453997091" sldId="355"/>
            <ac:picMk id="8" creationId="{027DAF2A-C6E0-4D8B-9110-6ECD105BDDE7}"/>
          </ac:picMkLst>
        </pc:picChg>
        <pc:picChg chg="add mod">
          <ac:chgData name="Sarwar-E-Azam, Md Golam" userId="972f98d9-8c82-483b-9124-e2e874686cd6" providerId="ADAL" clId="{73D70001-EDD6-4760-82CD-769CBEBC9365}" dt="2022-12-04T04:42:13.014" v="507" actId="1076"/>
          <ac:picMkLst>
            <pc:docMk/>
            <pc:sldMk cId="1453997091" sldId="355"/>
            <ac:picMk id="9" creationId="{A3C66770-887E-4A46-AE55-409F9EDAC286}"/>
          </ac:picMkLst>
        </pc:picChg>
        <pc:cxnChg chg="del mod">
          <ac:chgData name="Sarwar-E-Azam, Md Golam" userId="972f98d9-8c82-483b-9124-e2e874686cd6" providerId="ADAL" clId="{73D70001-EDD6-4760-82CD-769CBEBC9365}" dt="2022-12-04T04:29:12.707" v="429" actId="478"/>
          <ac:cxnSpMkLst>
            <pc:docMk/>
            <pc:sldMk cId="1453997091" sldId="355"/>
            <ac:cxnSpMk id="11" creationId="{91E0F4D1-BC5A-4F17-B511-BAF34BC29A66}"/>
          </ac:cxnSpMkLst>
        </pc:cxnChg>
      </pc:sldChg>
      <pc:sldChg chg="addSp delSp modSp mod">
        <pc:chgData name="Sarwar-E-Azam, Md Golam" userId="972f98d9-8c82-483b-9124-e2e874686cd6" providerId="ADAL" clId="{73D70001-EDD6-4760-82CD-769CBEBC9365}" dt="2022-12-04T11:23:07.780" v="1296" actId="732"/>
        <pc:sldMkLst>
          <pc:docMk/>
          <pc:sldMk cId="2711657241" sldId="356"/>
        </pc:sldMkLst>
        <pc:spChg chg="mod">
          <ac:chgData name="Sarwar-E-Azam, Md Golam" userId="972f98d9-8c82-483b-9124-e2e874686cd6" providerId="ADAL" clId="{73D70001-EDD6-4760-82CD-769CBEBC9365}" dt="2022-12-04T09:34:25.161" v="1022" actId="20577"/>
          <ac:spMkLst>
            <pc:docMk/>
            <pc:sldMk cId="2711657241" sldId="356"/>
            <ac:spMk id="2" creationId="{0F42B7B3-19A5-4A2F-B4AD-F21364B1B475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3" creationId="{4183BBC2-033A-41CE-945F-E36FCA2E25F4}"/>
          </ac:spMkLst>
        </pc:spChg>
        <pc:spChg chg="add del mod">
          <ac:chgData name="Sarwar-E-Azam, Md Golam" userId="972f98d9-8c82-483b-9124-e2e874686cd6" providerId="ADAL" clId="{73D70001-EDD6-4760-82CD-769CBEBC9365}" dt="2022-12-04T06:01:43.891" v="875" actId="478"/>
          <ac:spMkLst>
            <pc:docMk/>
            <pc:sldMk cId="2711657241" sldId="356"/>
            <ac:spMk id="9" creationId="{39A8730E-85A7-45A8-B297-CA632A8A176A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2" creationId="{3EAA9582-3B85-47D2-8DE3-19AAB9601CDD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4" creationId="{315E16DC-AB49-43D0-9365-D9C46636E5D6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5" creationId="{012D0967-5727-40A5-8C00-FD0225C089AF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6" creationId="{F3A85863-051E-4ADC-B74C-EB583BB314ED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7" creationId="{D35190DD-05DD-4BA0-82EB-90F06FBD5C86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8" creationId="{F82B1496-B868-4A07-B623-C41464484AD3}"/>
          </ac:spMkLst>
        </pc:spChg>
        <pc:spChg chg="del">
          <ac:chgData name="Sarwar-E-Azam, Md Golam" userId="972f98d9-8c82-483b-9124-e2e874686cd6" providerId="ADAL" clId="{73D70001-EDD6-4760-82CD-769CBEBC9365}" dt="2022-12-04T06:01:34.043" v="874" actId="478"/>
          <ac:spMkLst>
            <pc:docMk/>
            <pc:sldMk cId="2711657241" sldId="356"/>
            <ac:spMk id="19" creationId="{0DBF74AD-26BE-471A-B415-91819EB2C3EC}"/>
          </ac:spMkLst>
        </pc:spChg>
        <pc:spChg chg="add mod">
          <ac:chgData name="Sarwar-E-Azam, Md Golam" userId="972f98d9-8c82-483b-9124-e2e874686cd6" providerId="ADAL" clId="{73D70001-EDD6-4760-82CD-769CBEBC9365}" dt="2022-12-04T09:34:38.237" v="1023" actId="1076"/>
          <ac:spMkLst>
            <pc:docMk/>
            <pc:sldMk cId="2711657241" sldId="356"/>
            <ac:spMk id="25" creationId="{3DC58592-AF12-4FFA-AD5D-B0D63F01EC9E}"/>
          </ac:spMkLst>
        </pc:spChg>
        <pc:spChg chg="add mod">
          <ac:chgData name="Sarwar-E-Azam, Md Golam" userId="972f98d9-8c82-483b-9124-e2e874686cd6" providerId="ADAL" clId="{73D70001-EDD6-4760-82CD-769CBEBC9365}" dt="2022-12-04T09:38:10.465" v="1038" actId="1076"/>
          <ac:spMkLst>
            <pc:docMk/>
            <pc:sldMk cId="2711657241" sldId="356"/>
            <ac:spMk id="26" creationId="{3A964367-B26A-4011-8245-26F62D4FFDD8}"/>
          </ac:spMkLst>
        </pc:spChg>
        <pc:spChg chg="add mod">
          <ac:chgData name="Sarwar-E-Azam, Md Golam" userId="972f98d9-8c82-483b-9124-e2e874686cd6" providerId="ADAL" clId="{73D70001-EDD6-4760-82CD-769CBEBC9365}" dt="2022-12-04T10:22:28.608" v="1173" actId="1076"/>
          <ac:spMkLst>
            <pc:docMk/>
            <pc:sldMk cId="2711657241" sldId="356"/>
            <ac:spMk id="27" creationId="{F2FFF455-650B-4AC3-A767-AD6E594C5CC2}"/>
          </ac:spMkLst>
        </pc:spChg>
        <pc:picChg chg="del">
          <ac:chgData name="Sarwar-E-Azam, Md Golam" userId="972f98d9-8c82-483b-9124-e2e874686cd6" providerId="ADAL" clId="{73D70001-EDD6-4760-82CD-769CBEBC9365}" dt="2022-12-04T06:01:29.933" v="873" actId="478"/>
          <ac:picMkLst>
            <pc:docMk/>
            <pc:sldMk cId="2711657241" sldId="356"/>
            <ac:picMk id="8" creationId="{ED1BD51F-6FC1-4FDF-AE5C-B86D03F1C6E4}"/>
          </ac:picMkLst>
        </pc:picChg>
        <pc:picChg chg="del">
          <ac:chgData name="Sarwar-E-Azam, Md Golam" userId="972f98d9-8c82-483b-9124-e2e874686cd6" providerId="ADAL" clId="{73D70001-EDD6-4760-82CD-769CBEBC9365}" dt="2022-12-04T06:01:34.043" v="874" actId="478"/>
          <ac:picMkLst>
            <pc:docMk/>
            <pc:sldMk cId="2711657241" sldId="356"/>
            <ac:picMk id="13" creationId="{EE34C140-78DE-40CC-B639-D67767995CBD}"/>
          </ac:picMkLst>
        </pc:picChg>
        <pc:picChg chg="del">
          <ac:chgData name="Sarwar-E-Azam, Md Golam" userId="972f98d9-8c82-483b-9124-e2e874686cd6" providerId="ADAL" clId="{73D70001-EDD6-4760-82CD-769CBEBC9365}" dt="2022-12-04T06:01:34.043" v="874" actId="478"/>
          <ac:picMkLst>
            <pc:docMk/>
            <pc:sldMk cId="2711657241" sldId="356"/>
            <ac:picMk id="20" creationId="{8BC653E4-9CFE-44A8-93CB-CA2605880A0F}"/>
          </ac:picMkLst>
        </pc:picChg>
        <pc:picChg chg="del">
          <ac:chgData name="Sarwar-E-Azam, Md Golam" userId="972f98d9-8c82-483b-9124-e2e874686cd6" providerId="ADAL" clId="{73D70001-EDD6-4760-82CD-769CBEBC9365}" dt="2022-12-04T06:01:34.043" v="874" actId="478"/>
          <ac:picMkLst>
            <pc:docMk/>
            <pc:sldMk cId="2711657241" sldId="356"/>
            <ac:picMk id="21" creationId="{0B6A750B-B46C-4536-8017-B3F5F6AA9107}"/>
          </ac:picMkLst>
        </pc:picChg>
        <pc:picChg chg="add del mod">
          <ac:chgData name="Sarwar-E-Azam, Md Golam" userId="972f98d9-8c82-483b-9124-e2e874686cd6" providerId="ADAL" clId="{73D70001-EDD6-4760-82CD-769CBEBC9365}" dt="2022-12-04T08:25:16.495" v="925" actId="478"/>
          <ac:picMkLst>
            <pc:docMk/>
            <pc:sldMk cId="2711657241" sldId="356"/>
            <ac:picMk id="22" creationId="{A37EB986-E66F-432B-9003-EC660F4B3672}"/>
          </ac:picMkLst>
        </pc:picChg>
        <pc:picChg chg="add mod modCrop">
          <ac:chgData name="Sarwar-E-Azam, Md Golam" userId="972f98d9-8c82-483b-9124-e2e874686cd6" providerId="ADAL" clId="{73D70001-EDD6-4760-82CD-769CBEBC9365}" dt="2022-12-04T11:23:07.780" v="1296" actId="732"/>
          <ac:picMkLst>
            <pc:docMk/>
            <pc:sldMk cId="2711657241" sldId="356"/>
            <ac:picMk id="24" creationId="{CE1BC622-E68D-45ED-9CA7-93DBBD2FD03F}"/>
          </ac:picMkLst>
        </pc:picChg>
        <pc:cxnChg chg="del mod">
          <ac:chgData name="Sarwar-E-Azam, Md Golam" userId="972f98d9-8c82-483b-9124-e2e874686cd6" providerId="ADAL" clId="{73D70001-EDD6-4760-82CD-769CBEBC9365}" dt="2022-12-04T05:57:28.077" v="849" actId="478"/>
          <ac:cxnSpMkLst>
            <pc:docMk/>
            <pc:sldMk cId="2711657241" sldId="356"/>
            <ac:cxnSpMk id="11" creationId="{91E0F4D1-BC5A-4F17-B511-BAF34BC29A66}"/>
          </ac:cxnSpMkLst>
        </pc:cxnChg>
      </pc:sldChg>
      <pc:sldChg chg="addSp delSp modSp add del mod ord modTransition modClrScheme modAnim chgLayout">
        <pc:chgData name="Sarwar-E-Azam, Md Golam" userId="972f98d9-8c82-483b-9124-e2e874686cd6" providerId="ADAL" clId="{73D70001-EDD6-4760-82CD-769CBEBC9365}" dt="2022-12-04T05:32:53.276" v="710" actId="207"/>
        <pc:sldMkLst>
          <pc:docMk/>
          <pc:sldMk cId="2151204239" sldId="374"/>
        </pc:sldMkLst>
        <pc:spChg chg="mod ord">
          <ac:chgData name="Sarwar-E-Azam, Md Golam" userId="972f98d9-8c82-483b-9124-e2e874686cd6" providerId="ADAL" clId="{73D70001-EDD6-4760-82CD-769CBEBC9365}" dt="2022-12-04T04:40:51.539" v="495" actId="700"/>
          <ac:spMkLst>
            <pc:docMk/>
            <pc:sldMk cId="2151204239" sldId="374"/>
            <ac:spMk id="2" creationId="{0F42B7B3-19A5-4A2F-B4AD-F21364B1B475}"/>
          </ac:spMkLst>
        </pc:spChg>
        <pc:spChg chg="del mod">
          <ac:chgData name="Sarwar-E-Azam, Md Golam" userId="972f98d9-8c82-483b-9124-e2e874686cd6" providerId="ADAL" clId="{73D70001-EDD6-4760-82CD-769CBEBC9365}" dt="2022-12-04T04:25:15.507" v="328" actId="478"/>
          <ac:spMkLst>
            <pc:docMk/>
            <pc:sldMk cId="2151204239" sldId="374"/>
            <ac:spMk id="3" creationId="{4183BBC2-033A-41CE-945F-E36FCA2E25F4}"/>
          </ac:spMkLst>
        </pc:spChg>
        <pc:spChg chg="mod ord">
          <ac:chgData name="Sarwar-E-Azam, Md Golam" userId="972f98d9-8c82-483b-9124-e2e874686cd6" providerId="ADAL" clId="{73D70001-EDD6-4760-82CD-769CBEBC9365}" dt="2022-12-04T04:40:51.539" v="495" actId="700"/>
          <ac:spMkLst>
            <pc:docMk/>
            <pc:sldMk cId="2151204239" sldId="374"/>
            <ac:spMk id="4" creationId="{1987175E-5565-441E-979E-D3582E0E80B1}"/>
          </ac:spMkLst>
        </pc:spChg>
        <pc:spChg chg="del mod">
          <ac:chgData name="Sarwar-E-Azam, Md Golam" userId="972f98d9-8c82-483b-9124-e2e874686cd6" providerId="ADAL" clId="{73D70001-EDD6-4760-82CD-769CBEBC9365}" dt="2022-12-04T04:38:39.212" v="470" actId="478"/>
          <ac:spMkLst>
            <pc:docMk/>
            <pc:sldMk cId="2151204239" sldId="374"/>
            <ac:spMk id="5" creationId="{E6E35365-240B-438B-96F3-C8B19188C593}"/>
          </ac:spMkLst>
        </pc:spChg>
        <pc:spChg chg="mod ord">
          <ac:chgData name="Sarwar-E-Azam, Md Golam" userId="972f98d9-8c82-483b-9124-e2e874686cd6" providerId="ADAL" clId="{73D70001-EDD6-4760-82CD-769CBEBC9365}" dt="2022-12-04T04:40:51.539" v="495" actId="700"/>
          <ac:spMkLst>
            <pc:docMk/>
            <pc:sldMk cId="2151204239" sldId="374"/>
            <ac:spMk id="6" creationId="{7B6D5764-B67E-42A9-ABC4-3CB69CEE2A72}"/>
          </ac:spMkLst>
        </pc:spChg>
        <pc:spChg chg="add mod">
          <ac:chgData name="Sarwar-E-Azam, Md Golam" userId="972f98d9-8c82-483b-9124-e2e874686cd6" providerId="ADAL" clId="{73D70001-EDD6-4760-82CD-769CBEBC9365}" dt="2022-12-04T05:32:53.062" v="709" actId="207"/>
          <ac:spMkLst>
            <pc:docMk/>
            <pc:sldMk cId="2151204239" sldId="374"/>
            <ac:spMk id="7" creationId="{8C6F6845-3E6A-4EB4-9578-DB7E19CC6E77}"/>
          </ac:spMkLst>
        </pc:spChg>
        <pc:spChg chg="add mod">
          <ac:chgData name="Sarwar-E-Azam, Md Golam" userId="972f98d9-8c82-483b-9124-e2e874686cd6" providerId="ADAL" clId="{73D70001-EDD6-4760-82CD-769CBEBC9365}" dt="2022-12-04T05:32:53.276" v="710" actId="207"/>
          <ac:spMkLst>
            <pc:docMk/>
            <pc:sldMk cId="2151204239" sldId="374"/>
            <ac:spMk id="8" creationId="{4EC0DDF6-A5C9-4254-82B6-66F93570054F}"/>
          </ac:spMkLst>
        </pc:spChg>
        <pc:spChg chg="add mod">
          <ac:chgData name="Sarwar-E-Azam, Md Golam" userId="972f98d9-8c82-483b-9124-e2e874686cd6" providerId="ADAL" clId="{73D70001-EDD6-4760-82CD-769CBEBC9365}" dt="2022-12-04T04:54:15.243" v="612" actId="14100"/>
          <ac:spMkLst>
            <pc:docMk/>
            <pc:sldMk cId="2151204239" sldId="374"/>
            <ac:spMk id="12" creationId="{674D0285-55EB-488C-BFB4-72D3F881E304}"/>
          </ac:spMkLst>
        </pc:spChg>
        <pc:spChg chg="mod">
          <ac:chgData name="Sarwar-E-Azam, Md Golam" userId="972f98d9-8c82-483b-9124-e2e874686cd6" providerId="ADAL" clId="{73D70001-EDD6-4760-82CD-769CBEBC9365}" dt="2022-12-04T04:17:55.276" v="227" actId="571"/>
          <ac:spMkLst>
            <pc:docMk/>
            <pc:sldMk cId="2151204239" sldId="374"/>
            <ac:spMk id="14" creationId="{1CB01345-DA48-4EBD-B4DD-5B7FC88BFA67}"/>
          </ac:spMkLst>
        </pc:spChg>
        <pc:spChg chg="mod">
          <ac:chgData name="Sarwar-E-Azam, Md Golam" userId="972f98d9-8c82-483b-9124-e2e874686cd6" providerId="ADAL" clId="{73D70001-EDD6-4760-82CD-769CBEBC9365}" dt="2022-12-04T04:18:49.851" v="265" actId="1035"/>
          <ac:spMkLst>
            <pc:docMk/>
            <pc:sldMk cId="2151204239" sldId="374"/>
            <ac:spMk id="15" creationId="{01C9D1FD-74CA-43C4-8CF6-CF132F10F940}"/>
          </ac:spMkLst>
        </pc:spChg>
        <pc:spChg chg="mod">
          <ac:chgData name="Sarwar-E-Azam, Md Golam" userId="972f98d9-8c82-483b-9124-e2e874686cd6" providerId="ADAL" clId="{73D70001-EDD6-4760-82CD-769CBEBC9365}" dt="2022-12-04T04:20:12.887" v="275" actId="571"/>
          <ac:spMkLst>
            <pc:docMk/>
            <pc:sldMk cId="2151204239" sldId="374"/>
            <ac:spMk id="17" creationId="{8FC70750-008A-4FAB-AAE5-981A127EC915}"/>
          </ac:spMkLst>
        </pc:spChg>
        <pc:spChg chg="mod">
          <ac:chgData name="Sarwar-E-Azam, Md Golam" userId="972f98d9-8c82-483b-9124-e2e874686cd6" providerId="ADAL" clId="{73D70001-EDD6-4760-82CD-769CBEBC9365}" dt="2022-12-04T04:20:45.861" v="289" actId="20577"/>
          <ac:spMkLst>
            <pc:docMk/>
            <pc:sldMk cId="2151204239" sldId="374"/>
            <ac:spMk id="19" creationId="{137C1DCC-2CB6-4DBA-BD30-355E13B2D67B}"/>
          </ac:spMkLst>
        </pc:spChg>
        <pc:spChg chg="add del mod">
          <ac:chgData name="Sarwar-E-Azam, Md Golam" userId="972f98d9-8c82-483b-9124-e2e874686cd6" providerId="ADAL" clId="{73D70001-EDD6-4760-82CD-769CBEBC9365}" dt="2022-12-04T04:25:22.725" v="330" actId="478"/>
          <ac:spMkLst>
            <pc:docMk/>
            <pc:sldMk cId="2151204239" sldId="374"/>
            <ac:spMk id="20" creationId="{B338AA2A-5542-4313-BF68-DCFC8F633136}"/>
          </ac:spMkLst>
        </pc:spChg>
        <pc:spChg chg="add del mod">
          <ac:chgData name="Sarwar-E-Azam, Md Golam" userId="972f98d9-8c82-483b-9124-e2e874686cd6" providerId="ADAL" clId="{73D70001-EDD6-4760-82CD-769CBEBC9365}" dt="2022-12-04T04:31:43.290" v="450" actId="478"/>
          <ac:spMkLst>
            <pc:docMk/>
            <pc:sldMk cId="2151204239" sldId="374"/>
            <ac:spMk id="21" creationId="{CE485944-E821-4CD3-95E9-EBADCB1904A5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2" creationId="{0E6ED3BE-8A70-4966-98EE-72018611ADD0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3" creationId="{311E78DA-E852-4E45-811A-FC507EF8EB73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4" creationId="{EE412DE5-623B-41F6-ABE5-FEBE4E4E31D5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5" creationId="{A1CAD947-D7B6-43C2-9E8F-51BFB32AF848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6" creationId="{6B9EE52C-EE95-449A-A86F-DEA76983936A}"/>
          </ac:spMkLst>
        </pc:spChg>
        <pc:spChg chg="add del mod">
          <ac:chgData name="Sarwar-E-Azam, Md Golam" userId="972f98d9-8c82-483b-9124-e2e874686cd6" providerId="ADAL" clId="{73D70001-EDD6-4760-82CD-769CBEBC9365}" dt="2022-12-04T04:37:19.420" v="465"/>
          <ac:spMkLst>
            <pc:docMk/>
            <pc:sldMk cId="2151204239" sldId="374"/>
            <ac:spMk id="27" creationId="{F28346E9-32F7-42F8-9460-24B98275090A}"/>
          </ac:spMkLst>
        </pc:spChg>
        <pc:spChg chg="add del mod">
          <ac:chgData name="Sarwar-E-Azam, Md Golam" userId="972f98d9-8c82-483b-9124-e2e874686cd6" providerId="ADAL" clId="{73D70001-EDD6-4760-82CD-769CBEBC9365}" dt="2022-12-04T04:38:45" v="471"/>
          <ac:spMkLst>
            <pc:docMk/>
            <pc:sldMk cId="2151204239" sldId="374"/>
            <ac:spMk id="28" creationId="{6A136639-C3F1-4AB7-8076-A0604EE0B89E}"/>
          </ac:spMkLst>
        </pc:spChg>
        <pc:spChg chg="add del mod">
          <ac:chgData name="Sarwar-E-Azam, Md Golam" userId="972f98d9-8c82-483b-9124-e2e874686cd6" providerId="ADAL" clId="{73D70001-EDD6-4760-82CD-769CBEBC9365}" dt="2022-12-04T04:38:45" v="471"/>
          <ac:spMkLst>
            <pc:docMk/>
            <pc:sldMk cId="2151204239" sldId="374"/>
            <ac:spMk id="29" creationId="{943A5B6A-2D0B-4E61-853D-176DDD168B75}"/>
          </ac:spMkLst>
        </pc:spChg>
        <pc:spChg chg="add del mod">
          <ac:chgData name="Sarwar-E-Azam, Md Golam" userId="972f98d9-8c82-483b-9124-e2e874686cd6" providerId="ADAL" clId="{73D70001-EDD6-4760-82CD-769CBEBC9365}" dt="2022-12-04T04:38:45" v="471"/>
          <ac:spMkLst>
            <pc:docMk/>
            <pc:sldMk cId="2151204239" sldId="374"/>
            <ac:spMk id="30" creationId="{AC7B6DB3-12C9-4493-A540-4A2EE1FDB40D}"/>
          </ac:spMkLst>
        </pc:spChg>
        <pc:spChg chg="add del mod">
          <ac:chgData name="Sarwar-E-Azam, Md Golam" userId="972f98d9-8c82-483b-9124-e2e874686cd6" providerId="ADAL" clId="{73D70001-EDD6-4760-82CD-769CBEBC9365}" dt="2022-12-04T04:38:54.413" v="474" actId="478"/>
          <ac:spMkLst>
            <pc:docMk/>
            <pc:sldMk cId="2151204239" sldId="374"/>
            <ac:spMk id="31" creationId="{251897DA-8203-44BD-8D5C-EB319337A3B2}"/>
          </ac:spMkLst>
        </pc:spChg>
        <pc:spChg chg="add del mod">
          <ac:chgData name="Sarwar-E-Azam, Md Golam" userId="972f98d9-8c82-483b-9124-e2e874686cd6" providerId="ADAL" clId="{73D70001-EDD6-4760-82CD-769CBEBC9365}" dt="2022-12-04T04:38:58.095" v="475" actId="478"/>
          <ac:spMkLst>
            <pc:docMk/>
            <pc:sldMk cId="2151204239" sldId="374"/>
            <ac:spMk id="32" creationId="{F1E723E1-392E-4587-8810-E1B3A73BBBF8}"/>
          </ac:spMkLst>
        </pc:spChg>
        <pc:spChg chg="add del mod ord">
          <ac:chgData name="Sarwar-E-Azam, Md Golam" userId="972f98d9-8c82-483b-9124-e2e874686cd6" providerId="ADAL" clId="{73D70001-EDD6-4760-82CD-769CBEBC9365}" dt="2022-12-04T04:40:40.558" v="494" actId="700"/>
          <ac:spMkLst>
            <pc:docMk/>
            <pc:sldMk cId="2151204239" sldId="374"/>
            <ac:spMk id="33" creationId="{CD785D1B-A397-49B4-AA19-76B3FE3104A1}"/>
          </ac:spMkLst>
        </pc:spChg>
        <pc:spChg chg="add del mod ord">
          <ac:chgData name="Sarwar-E-Azam, Md Golam" userId="972f98d9-8c82-483b-9124-e2e874686cd6" providerId="ADAL" clId="{73D70001-EDD6-4760-82CD-769CBEBC9365}" dt="2022-12-04T04:40:40.558" v="494" actId="700"/>
          <ac:spMkLst>
            <pc:docMk/>
            <pc:sldMk cId="2151204239" sldId="374"/>
            <ac:spMk id="34" creationId="{89F4FDAE-BDB3-4C7A-9655-D2488E61AFBF}"/>
          </ac:spMkLst>
        </pc:spChg>
        <pc:grpChg chg="add mod">
          <ac:chgData name="Sarwar-E-Azam, Md Golam" userId="972f98d9-8c82-483b-9124-e2e874686cd6" providerId="ADAL" clId="{73D70001-EDD6-4760-82CD-769CBEBC9365}" dt="2022-12-04T04:25:37.071" v="403" actId="1035"/>
          <ac:grpSpMkLst>
            <pc:docMk/>
            <pc:sldMk cId="2151204239" sldId="374"/>
            <ac:grpSpMk id="9" creationId="{D72C8F93-AF79-46A5-BCE3-2D5A5F5A762A}"/>
          </ac:grpSpMkLst>
        </pc:grpChg>
        <pc:grpChg chg="add mod">
          <ac:chgData name="Sarwar-E-Azam, Md Golam" userId="972f98d9-8c82-483b-9124-e2e874686cd6" providerId="ADAL" clId="{73D70001-EDD6-4760-82CD-769CBEBC9365}" dt="2022-12-04T04:25:37.071" v="403" actId="1035"/>
          <ac:grpSpMkLst>
            <pc:docMk/>
            <pc:sldMk cId="2151204239" sldId="374"/>
            <ac:grpSpMk id="13" creationId="{1B5CFBE0-7983-4AE0-948C-85FFE126332D}"/>
          </ac:grpSpMkLst>
        </pc:grpChg>
        <pc:grpChg chg="add mod">
          <ac:chgData name="Sarwar-E-Azam, Md Golam" userId="972f98d9-8c82-483b-9124-e2e874686cd6" providerId="ADAL" clId="{73D70001-EDD6-4760-82CD-769CBEBC9365}" dt="2022-12-04T04:25:37.071" v="403" actId="1035"/>
          <ac:grpSpMkLst>
            <pc:docMk/>
            <pc:sldMk cId="2151204239" sldId="374"/>
            <ac:grpSpMk id="16" creationId="{F5A56107-69CE-414F-A2CA-180CDEBD0DE7}"/>
          </ac:grpSpMkLst>
        </pc:grpChg>
        <pc:picChg chg="mod">
          <ac:chgData name="Sarwar-E-Azam, Md Golam" userId="972f98d9-8c82-483b-9124-e2e874686cd6" providerId="ADAL" clId="{73D70001-EDD6-4760-82CD-769CBEBC9365}" dt="2022-12-04T04:30:00.715" v="440" actId="1076"/>
          <ac:picMkLst>
            <pc:docMk/>
            <pc:sldMk cId="2151204239" sldId="374"/>
            <ac:picMk id="18" creationId="{F03DD257-559A-4A3C-A35E-E101894A2B2A}"/>
          </ac:picMkLst>
        </pc:picChg>
        <pc:picChg chg="add del mod">
          <ac:chgData name="Sarwar-E-Azam, Md Golam" userId="972f98d9-8c82-483b-9124-e2e874686cd6" providerId="ADAL" clId="{73D70001-EDD6-4760-82CD-769CBEBC9365}" dt="2022-12-04T04:42:06.700" v="504" actId="21"/>
          <ac:picMkLst>
            <pc:docMk/>
            <pc:sldMk cId="2151204239" sldId="374"/>
            <ac:picMk id="36" creationId="{BEB4CA98-8A3B-4B21-9419-227C5435D88C}"/>
          </ac:picMkLst>
        </pc:picChg>
        <pc:cxnChg chg="del mod">
          <ac:chgData name="Sarwar-E-Azam, Md Golam" userId="972f98d9-8c82-483b-9124-e2e874686cd6" providerId="ADAL" clId="{73D70001-EDD6-4760-82CD-769CBEBC9365}" dt="2022-12-04T04:25:42.085" v="404" actId="478"/>
          <ac:cxnSpMkLst>
            <pc:docMk/>
            <pc:sldMk cId="2151204239" sldId="374"/>
            <ac:cxnSpMk id="11" creationId="{91E0F4D1-BC5A-4F17-B511-BAF34BC29A66}"/>
          </ac:cxnSpMkLst>
        </pc:cxnChg>
      </pc:sldChg>
      <pc:sldChg chg="addSp delSp modSp add mod modTransition modAnim">
        <pc:chgData name="Sarwar-E-Azam, Md Golam" userId="972f98d9-8c82-483b-9124-e2e874686cd6" providerId="ADAL" clId="{73D70001-EDD6-4760-82CD-769CBEBC9365}" dt="2022-12-04T05:45:04.452" v="844"/>
        <pc:sldMkLst>
          <pc:docMk/>
          <pc:sldMk cId="3728694209" sldId="375"/>
        </pc:sldMkLst>
        <pc:spChg chg="mod topLvl">
          <ac:chgData name="Sarwar-E-Azam, Md Golam" userId="972f98d9-8c82-483b-9124-e2e874686cd6" providerId="ADAL" clId="{73D70001-EDD6-4760-82CD-769CBEBC9365}" dt="2022-12-04T05:36:33.942" v="759" actId="164"/>
          <ac:spMkLst>
            <pc:docMk/>
            <pc:sldMk cId="3728694209" sldId="375"/>
            <ac:spMk id="7" creationId="{8C6F6845-3E6A-4EB4-9578-DB7E19CC6E77}"/>
          </ac:spMkLst>
        </pc:spChg>
        <pc:spChg chg="mod topLvl">
          <ac:chgData name="Sarwar-E-Azam, Md Golam" userId="972f98d9-8c82-483b-9124-e2e874686cd6" providerId="ADAL" clId="{73D70001-EDD6-4760-82CD-769CBEBC9365}" dt="2022-12-04T05:42:05.403" v="776" actId="403"/>
          <ac:spMkLst>
            <pc:docMk/>
            <pc:sldMk cId="3728694209" sldId="375"/>
            <ac:spMk id="8" creationId="{4EC0DDF6-A5C9-4254-82B6-66F93570054F}"/>
          </ac:spMkLst>
        </pc:spChg>
        <pc:spChg chg="mod">
          <ac:chgData name="Sarwar-E-Azam, Md Golam" userId="972f98d9-8c82-483b-9124-e2e874686cd6" providerId="ADAL" clId="{73D70001-EDD6-4760-82CD-769CBEBC9365}" dt="2022-12-04T04:55:15.772" v="618"/>
          <ac:spMkLst>
            <pc:docMk/>
            <pc:sldMk cId="3728694209" sldId="375"/>
            <ac:spMk id="12" creationId="{674D0285-55EB-488C-BFB4-72D3F881E304}"/>
          </ac:spMkLst>
        </pc:spChg>
        <pc:spChg chg="mod topLvl">
          <ac:chgData name="Sarwar-E-Azam, Md Golam" userId="972f98d9-8c82-483b-9124-e2e874686cd6" providerId="ADAL" clId="{73D70001-EDD6-4760-82CD-769CBEBC9365}" dt="2022-12-04T05:42:54.466" v="827" actId="1076"/>
          <ac:spMkLst>
            <pc:docMk/>
            <pc:sldMk cId="3728694209" sldId="375"/>
            <ac:spMk id="14" creationId="{1CB01345-DA48-4EBD-B4DD-5B7FC88BFA67}"/>
          </ac:spMkLst>
        </pc:spChg>
        <pc:spChg chg="mod topLvl">
          <ac:chgData name="Sarwar-E-Azam, Md Golam" userId="972f98d9-8c82-483b-9124-e2e874686cd6" providerId="ADAL" clId="{73D70001-EDD6-4760-82CD-769CBEBC9365}" dt="2022-12-04T05:43:00.885" v="828" actId="1076"/>
          <ac:spMkLst>
            <pc:docMk/>
            <pc:sldMk cId="3728694209" sldId="375"/>
            <ac:spMk id="15" creationId="{01C9D1FD-74CA-43C4-8CF6-CF132F10F940}"/>
          </ac:spMkLst>
        </pc:spChg>
        <pc:spChg chg="mod topLvl">
          <ac:chgData name="Sarwar-E-Azam, Md Golam" userId="972f98d9-8c82-483b-9124-e2e874686cd6" providerId="ADAL" clId="{73D70001-EDD6-4760-82CD-769CBEBC9365}" dt="2022-12-04T05:39:42.614" v="766" actId="164"/>
          <ac:spMkLst>
            <pc:docMk/>
            <pc:sldMk cId="3728694209" sldId="375"/>
            <ac:spMk id="17" creationId="{8FC70750-008A-4FAB-AAE5-981A127EC915}"/>
          </ac:spMkLst>
        </pc:spChg>
        <pc:spChg chg="mod topLvl">
          <ac:chgData name="Sarwar-E-Azam, Md Golam" userId="972f98d9-8c82-483b-9124-e2e874686cd6" providerId="ADAL" clId="{73D70001-EDD6-4760-82CD-769CBEBC9365}" dt="2022-12-04T05:42:38.637" v="792" actId="1036"/>
          <ac:spMkLst>
            <pc:docMk/>
            <pc:sldMk cId="3728694209" sldId="375"/>
            <ac:spMk id="19" creationId="{137C1DCC-2CB6-4DBA-BD30-355E13B2D67B}"/>
          </ac:spMkLst>
        </pc:spChg>
        <pc:spChg chg="mod topLvl">
          <ac:chgData name="Sarwar-E-Azam, Md Golam" userId="972f98d9-8c82-483b-9124-e2e874686cd6" providerId="ADAL" clId="{73D70001-EDD6-4760-82CD-769CBEBC9365}" dt="2022-12-04T05:36:54.083" v="763" actId="164"/>
          <ac:spMkLst>
            <pc:docMk/>
            <pc:sldMk cId="3728694209" sldId="375"/>
            <ac:spMk id="22" creationId="{7416CE7E-B321-4531-A841-141A352781D2}"/>
          </ac:spMkLst>
        </pc:spChg>
        <pc:spChg chg="mod topLvl">
          <ac:chgData name="Sarwar-E-Azam, Md Golam" userId="972f98d9-8c82-483b-9124-e2e874686cd6" providerId="ADAL" clId="{73D70001-EDD6-4760-82CD-769CBEBC9365}" dt="2022-12-04T05:42:50.555" v="825" actId="1076"/>
          <ac:spMkLst>
            <pc:docMk/>
            <pc:sldMk cId="3728694209" sldId="375"/>
            <ac:spMk id="23" creationId="{DA1F08B8-FE23-45BF-80F8-B00BCEC5684A}"/>
          </ac:spMkLst>
        </pc:spChg>
        <pc:spChg chg="mod topLvl">
          <ac:chgData name="Sarwar-E-Azam, Md Golam" userId="972f98d9-8c82-483b-9124-e2e874686cd6" providerId="ADAL" clId="{73D70001-EDD6-4760-82CD-769CBEBC9365}" dt="2022-12-04T05:36:38.838" v="760" actId="164"/>
          <ac:spMkLst>
            <pc:docMk/>
            <pc:sldMk cId="3728694209" sldId="375"/>
            <ac:spMk id="25" creationId="{9C58E261-00C1-4104-B933-35FA5342184E}"/>
          </ac:spMkLst>
        </pc:spChg>
        <pc:spChg chg="mod topLvl">
          <ac:chgData name="Sarwar-E-Azam, Md Golam" userId="972f98d9-8c82-483b-9124-e2e874686cd6" providerId="ADAL" clId="{73D70001-EDD6-4760-82CD-769CBEBC9365}" dt="2022-12-04T05:42:09.091" v="777" actId="404"/>
          <ac:spMkLst>
            <pc:docMk/>
            <pc:sldMk cId="3728694209" sldId="375"/>
            <ac:spMk id="26" creationId="{B697168B-06C3-4339-9772-83FA54C7596D}"/>
          </ac:spMkLst>
        </pc:spChg>
        <pc:grpChg chg="add mod">
          <ac:chgData name="Sarwar-E-Azam, Md Golam" userId="972f98d9-8c82-483b-9124-e2e874686cd6" providerId="ADAL" clId="{73D70001-EDD6-4760-82CD-769CBEBC9365}" dt="2022-12-04T05:41:55.827" v="772" actId="14100"/>
          <ac:grpSpMkLst>
            <pc:docMk/>
            <pc:sldMk cId="3728694209" sldId="375"/>
            <ac:grpSpMk id="3" creationId="{DCAB61AE-1939-418D-ABD3-C3005F9B5CA8}"/>
          </ac:grpSpMkLst>
        </pc:grpChg>
        <pc:grpChg chg="add mod">
          <ac:chgData name="Sarwar-E-Azam, Md Golam" userId="972f98d9-8c82-483b-9124-e2e874686cd6" providerId="ADAL" clId="{73D70001-EDD6-4760-82CD-769CBEBC9365}" dt="2022-12-04T05:43:39.748" v="836" actId="1076"/>
          <ac:grpSpMkLst>
            <pc:docMk/>
            <pc:sldMk cId="3728694209" sldId="375"/>
            <ac:grpSpMk id="5" creationId="{0094B768-C4FC-494F-BF3A-2A7271E5A75A}"/>
          </ac:grpSpMkLst>
        </pc:grpChg>
        <pc:grpChg chg="del">
          <ac:chgData name="Sarwar-E-Azam, Md Golam" userId="972f98d9-8c82-483b-9124-e2e874686cd6" providerId="ADAL" clId="{73D70001-EDD6-4760-82CD-769CBEBC9365}" dt="2022-12-04T05:34:17.385" v="714" actId="165"/>
          <ac:grpSpMkLst>
            <pc:docMk/>
            <pc:sldMk cId="3728694209" sldId="375"/>
            <ac:grpSpMk id="9" creationId="{D72C8F93-AF79-46A5-BCE3-2D5A5F5A762A}"/>
          </ac:grpSpMkLst>
        </pc:grpChg>
        <pc:grpChg chg="add mod">
          <ac:chgData name="Sarwar-E-Azam, Md Golam" userId="972f98d9-8c82-483b-9124-e2e874686cd6" providerId="ADAL" clId="{73D70001-EDD6-4760-82CD-769CBEBC9365}" dt="2022-12-04T05:43:46.265" v="838" actId="1076"/>
          <ac:grpSpMkLst>
            <pc:docMk/>
            <pc:sldMk cId="3728694209" sldId="375"/>
            <ac:grpSpMk id="10" creationId="{3E02A2B0-A073-4AAB-B797-C8879555972B}"/>
          </ac:grpSpMkLst>
        </pc:grpChg>
        <pc:grpChg chg="add mod">
          <ac:chgData name="Sarwar-E-Azam, Md Golam" userId="972f98d9-8c82-483b-9124-e2e874686cd6" providerId="ADAL" clId="{73D70001-EDD6-4760-82CD-769CBEBC9365}" dt="2022-12-04T05:43:41.350" v="837" actId="1076"/>
          <ac:grpSpMkLst>
            <pc:docMk/>
            <pc:sldMk cId="3728694209" sldId="375"/>
            <ac:grpSpMk id="11" creationId="{D7E129ED-A263-4AE0-8506-6AFAF09017EE}"/>
          </ac:grpSpMkLst>
        </pc:grpChg>
        <pc:grpChg chg="del">
          <ac:chgData name="Sarwar-E-Azam, Md Golam" userId="972f98d9-8c82-483b-9124-e2e874686cd6" providerId="ADAL" clId="{73D70001-EDD6-4760-82CD-769CBEBC9365}" dt="2022-12-04T05:34:33.829" v="719" actId="165"/>
          <ac:grpSpMkLst>
            <pc:docMk/>
            <pc:sldMk cId="3728694209" sldId="375"/>
            <ac:grpSpMk id="13" creationId="{1B5CFBE0-7983-4AE0-948C-85FFE126332D}"/>
          </ac:grpSpMkLst>
        </pc:grpChg>
        <pc:grpChg chg="del">
          <ac:chgData name="Sarwar-E-Azam, Md Golam" userId="972f98d9-8c82-483b-9124-e2e874686cd6" providerId="ADAL" clId="{73D70001-EDD6-4760-82CD-769CBEBC9365}" dt="2022-12-04T05:34:37.792" v="720" actId="165"/>
          <ac:grpSpMkLst>
            <pc:docMk/>
            <pc:sldMk cId="3728694209" sldId="375"/>
            <ac:grpSpMk id="16" creationId="{F5A56107-69CE-414F-A2CA-180CDEBD0DE7}"/>
          </ac:grpSpMkLst>
        </pc:grpChg>
        <pc:grpChg chg="add del mod">
          <ac:chgData name="Sarwar-E-Azam, Md Golam" userId="972f98d9-8c82-483b-9124-e2e874686cd6" providerId="ADAL" clId="{73D70001-EDD6-4760-82CD-769CBEBC9365}" dt="2022-12-04T05:34:30.637" v="718" actId="165"/>
          <ac:grpSpMkLst>
            <pc:docMk/>
            <pc:sldMk cId="3728694209" sldId="375"/>
            <ac:grpSpMk id="21" creationId="{BAD0A795-4FFE-4036-9227-DA3396EAA4C7}"/>
          </ac:grpSpMkLst>
        </pc:grpChg>
        <pc:grpChg chg="add del mod">
          <ac:chgData name="Sarwar-E-Azam, Md Golam" userId="972f98d9-8c82-483b-9124-e2e874686cd6" providerId="ADAL" clId="{73D70001-EDD6-4760-82CD-769CBEBC9365}" dt="2022-12-04T05:34:26.945" v="717" actId="165"/>
          <ac:grpSpMkLst>
            <pc:docMk/>
            <pc:sldMk cId="3728694209" sldId="375"/>
            <ac:grpSpMk id="24" creationId="{F5DF7DC1-6056-4EE2-83AF-2077FE55883A}"/>
          </ac:grpSpMkLst>
        </pc:grpChg>
        <pc:grpChg chg="add mod">
          <ac:chgData name="Sarwar-E-Azam, Md Golam" userId="972f98d9-8c82-483b-9124-e2e874686cd6" providerId="ADAL" clId="{73D70001-EDD6-4760-82CD-769CBEBC9365}" dt="2022-12-04T05:43:35.574" v="835" actId="1076"/>
          <ac:grpSpMkLst>
            <pc:docMk/>
            <pc:sldMk cId="3728694209" sldId="375"/>
            <ac:grpSpMk id="27" creationId="{F260B8F1-C193-49FE-B77C-4BEDD88CDEA5}"/>
          </ac:grpSpMkLst>
        </pc:grpChg>
        <pc:picChg chg="del">
          <ac:chgData name="Sarwar-E-Azam, Md Golam" userId="972f98d9-8c82-483b-9124-e2e874686cd6" providerId="ADAL" clId="{73D70001-EDD6-4760-82CD-769CBEBC9365}" dt="2022-12-04T04:55:02.922" v="617" actId="478"/>
          <ac:picMkLst>
            <pc:docMk/>
            <pc:sldMk cId="3728694209" sldId="375"/>
            <ac:picMk id="18" creationId="{F03DD257-559A-4A3C-A35E-E101894A2B2A}"/>
          </ac:picMkLst>
        </pc:picChg>
        <pc:picChg chg="add mod ord">
          <ac:chgData name="Sarwar-E-Azam, Md Golam" userId="972f98d9-8c82-483b-9124-e2e874686cd6" providerId="ADAL" clId="{73D70001-EDD6-4760-82CD-769CBEBC9365}" dt="2022-12-04T04:54:59.913" v="616" actId="167"/>
          <ac:picMkLst>
            <pc:docMk/>
            <pc:sldMk cId="3728694209" sldId="375"/>
            <ac:picMk id="20" creationId="{1FEB52E0-E827-4369-869F-EA19502AE3DA}"/>
          </ac:picMkLst>
        </pc:picChg>
      </pc:sldChg>
      <pc:sldChg chg="addSp delSp modSp add del mod ord modClrScheme chgLayout">
        <pc:chgData name="Sarwar-E-Azam, Md Golam" userId="972f98d9-8c82-483b-9124-e2e874686cd6" providerId="ADAL" clId="{73D70001-EDD6-4760-82CD-769CBEBC9365}" dt="2022-12-04T06:01:18.775" v="869" actId="2696"/>
        <pc:sldMkLst>
          <pc:docMk/>
          <pc:sldMk cId="176607313" sldId="376"/>
        </pc:sldMkLst>
        <pc:spChg chg="mod">
          <ac:chgData name="Sarwar-E-Azam, Md Golam" userId="972f98d9-8c82-483b-9124-e2e874686cd6" providerId="ADAL" clId="{73D70001-EDD6-4760-82CD-769CBEBC9365}" dt="2022-12-04T05:58:42.488" v="856" actId="26606"/>
          <ac:spMkLst>
            <pc:docMk/>
            <pc:sldMk cId="176607313" sldId="376"/>
            <ac:spMk id="2" creationId="{0F42B7B3-19A5-4A2F-B4AD-F21364B1B475}"/>
          </ac:spMkLst>
        </pc:spChg>
        <pc:spChg chg="del mod">
          <ac:chgData name="Sarwar-E-Azam, Md Golam" userId="972f98d9-8c82-483b-9124-e2e874686cd6" providerId="ADAL" clId="{73D70001-EDD6-4760-82CD-769CBEBC9365}" dt="2022-12-04T05:58:17.398" v="852" actId="478"/>
          <ac:spMkLst>
            <pc:docMk/>
            <pc:sldMk cId="176607313" sldId="376"/>
            <ac:spMk id="3" creationId="{4183BBC2-033A-41CE-945F-E36FCA2E25F4}"/>
          </ac:spMkLst>
        </pc:spChg>
        <pc:spChg chg="mod">
          <ac:chgData name="Sarwar-E-Azam, Md Golam" userId="972f98d9-8c82-483b-9124-e2e874686cd6" providerId="ADAL" clId="{73D70001-EDD6-4760-82CD-769CBEBC9365}" dt="2022-12-04T05:58:42.488" v="856" actId="26606"/>
          <ac:spMkLst>
            <pc:docMk/>
            <pc:sldMk cId="176607313" sldId="376"/>
            <ac:spMk id="4" creationId="{1987175E-5565-441E-979E-D3582E0E80B1}"/>
          </ac:spMkLst>
        </pc:spChg>
        <pc:spChg chg="mod">
          <ac:chgData name="Sarwar-E-Azam, Md Golam" userId="972f98d9-8c82-483b-9124-e2e874686cd6" providerId="ADAL" clId="{73D70001-EDD6-4760-82CD-769CBEBC9365}" dt="2022-12-04T05:58:42.488" v="856" actId="26606"/>
          <ac:spMkLst>
            <pc:docMk/>
            <pc:sldMk cId="176607313" sldId="376"/>
            <ac:spMk id="5" creationId="{E6E35365-240B-438B-96F3-C8B19188C593}"/>
          </ac:spMkLst>
        </pc:spChg>
        <pc:spChg chg="mod">
          <ac:chgData name="Sarwar-E-Azam, Md Golam" userId="972f98d9-8c82-483b-9124-e2e874686cd6" providerId="ADAL" clId="{73D70001-EDD6-4760-82CD-769CBEBC9365}" dt="2022-12-04T05:58:42.488" v="856" actId="26606"/>
          <ac:spMkLst>
            <pc:docMk/>
            <pc:sldMk cId="176607313" sldId="376"/>
            <ac:spMk id="6" creationId="{7B6D5764-B67E-42A9-ABC4-3CB69CEE2A72}"/>
          </ac:spMkLst>
        </pc:spChg>
        <pc:spChg chg="add del mod">
          <ac:chgData name="Sarwar-E-Azam, Md Golam" userId="972f98d9-8c82-483b-9124-e2e874686cd6" providerId="ADAL" clId="{73D70001-EDD6-4760-82CD-769CBEBC9365}" dt="2022-12-04T05:58:25.290" v="853" actId="478"/>
          <ac:spMkLst>
            <pc:docMk/>
            <pc:sldMk cId="176607313" sldId="376"/>
            <ac:spMk id="9" creationId="{35DFF111-F6D6-4778-806E-A9814D3637BE}"/>
          </ac:spMkLst>
        </pc:spChg>
        <pc:spChg chg="add del mod">
          <ac:chgData name="Sarwar-E-Azam, Md Golam" userId="972f98d9-8c82-483b-9124-e2e874686cd6" providerId="ADAL" clId="{73D70001-EDD6-4760-82CD-769CBEBC9365}" dt="2022-12-04T05:58:42.488" v="856" actId="26606"/>
          <ac:spMkLst>
            <pc:docMk/>
            <pc:sldMk cId="176607313" sldId="376"/>
            <ac:spMk id="10" creationId="{16C95BD3-B8CB-4AF0-855D-1A923099D5E3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2" creationId="{3EAA9582-3B85-47D2-8DE3-19AAB9601CDD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4" creationId="{315E16DC-AB49-43D0-9365-D9C46636E5D6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5" creationId="{012D0967-5727-40A5-8C00-FD0225C089AF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6" creationId="{F3A85863-051E-4ADC-B74C-EB583BB314ED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7" creationId="{D35190DD-05DD-4BA0-82EB-90F06FBD5C86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8" creationId="{F82B1496-B868-4A07-B623-C41464484AD3}"/>
          </ac:spMkLst>
        </pc:spChg>
        <pc:spChg chg="del">
          <ac:chgData name="Sarwar-E-Azam, Md Golam" userId="972f98d9-8c82-483b-9124-e2e874686cd6" providerId="ADAL" clId="{73D70001-EDD6-4760-82CD-769CBEBC9365}" dt="2022-12-04T05:58:28.527" v="854" actId="478"/>
          <ac:spMkLst>
            <pc:docMk/>
            <pc:sldMk cId="176607313" sldId="376"/>
            <ac:spMk id="19" creationId="{0DBF74AD-26BE-471A-B415-91819EB2C3EC}"/>
          </ac:spMkLst>
        </pc:spChg>
        <pc:picChg chg="add del mod ord">
          <ac:chgData name="Sarwar-E-Azam, Md Golam" userId="972f98d9-8c82-483b-9124-e2e874686cd6" providerId="ADAL" clId="{73D70001-EDD6-4760-82CD-769CBEBC9365}" dt="2022-12-04T06:01:15.246" v="868" actId="478"/>
          <ac:picMkLst>
            <pc:docMk/>
            <pc:sldMk cId="176607313" sldId="376"/>
            <ac:picMk id="8" creationId="{ED1BD51F-6FC1-4FDF-AE5C-B86D03F1C6E4}"/>
          </ac:picMkLst>
        </pc:picChg>
        <pc:picChg chg="del">
          <ac:chgData name="Sarwar-E-Azam, Md Golam" userId="972f98d9-8c82-483b-9124-e2e874686cd6" providerId="ADAL" clId="{73D70001-EDD6-4760-82CD-769CBEBC9365}" dt="2022-12-04T05:58:28.527" v="854" actId="478"/>
          <ac:picMkLst>
            <pc:docMk/>
            <pc:sldMk cId="176607313" sldId="376"/>
            <ac:picMk id="13" creationId="{EE34C140-78DE-40CC-B639-D67767995CBD}"/>
          </ac:picMkLst>
        </pc:picChg>
        <pc:picChg chg="del">
          <ac:chgData name="Sarwar-E-Azam, Md Golam" userId="972f98d9-8c82-483b-9124-e2e874686cd6" providerId="ADAL" clId="{73D70001-EDD6-4760-82CD-769CBEBC9365}" dt="2022-12-04T05:58:28.527" v="854" actId="478"/>
          <ac:picMkLst>
            <pc:docMk/>
            <pc:sldMk cId="176607313" sldId="376"/>
            <ac:picMk id="20" creationId="{8BC653E4-9CFE-44A8-93CB-CA2605880A0F}"/>
          </ac:picMkLst>
        </pc:picChg>
        <pc:picChg chg="del">
          <ac:chgData name="Sarwar-E-Azam, Md Golam" userId="972f98d9-8c82-483b-9124-e2e874686cd6" providerId="ADAL" clId="{73D70001-EDD6-4760-82CD-769CBEBC9365}" dt="2022-12-04T05:58:28.527" v="854" actId="478"/>
          <ac:picMkLst>
            <pc:docMk/>
            <pc:sldMk cId="176607313" sldId="376"/>
            <ac:picMk id="21" creationId="{0B6A750B-B46C-4536-8017-B3F5F6AA9107}"/>
          </ac:picMkLst>
        </pc:picChg>
      </pc:sldChg>
      <pc:sldChg chg="add ord">
        <pc:chgData name="Sarwar-E-Azam, Md Golam" userId="972f98d9-8c82-483b-9124-e2e874686cd6" providerId="ADAL" clId="{73D70001-EDD6-4760-82CD-769CBEBC9365}" dt="2022-12-04T06:01:26.761" v="872"/>
        <pc:sldMkLst>
          <pc:docMk/>
          <pc:sldMk cId="4004409848" sldId="376"/>
        </pc:sldMkLst>
      </pc:sldChg>
      <pc:sldChg chg="addSp delSp modSp add mod ord delAnim modAnim">
        <pc:chgData name="Sarwar-E-Azam, Md Golam" userId="972f98d9-8c82-483b-9124-e2e874686cd6" providerId="ADAL" clId="{73D70001-EDD6-4760-82CD-769CBEBC9365}" dt="2022-12-04T11:11:05.711" v="1275"/>
        <pc:sldMkLst>
          <pc:docMk/>
          <pc:sldMk cId="211642187" sldId="377"/>
        </pc:sldMkLst>
        <pc:spChg chg="mod">
          <ac:chgData name="Sarwar-E-Azam, Md Golam" userId="972f98d9-8c82-483b-9124-e2e874686cd6" providerId="ADAL" clId="{73D70001-EDD6-4760-82CD-769CBEBC9365}" dt="2022-12-04T11:11:05.711" v="1275"/>
          <ac:spMkLst>
            <pc:docMk/>
            <pc:sldMk cId="211642187" sldId="377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73D70001-EDD6-4760-82CD-769CBEBC9365}" dt="2022-12-04T10:42:53.173" v="1214"/>
          <ac:spMkLst>
            <pc:docMk/>
            <pc:sldMk cId="211642187" sldId="377"/>
            <ac:spMk id="18" creationId="{BF6B76BF-3BF3-47A4-A742-5DC00E1E014B}"/>
          </ac:spMkLst>
        </pc:spChg>
        <pc:spChg chg="add del mod">
          <ac:chgData name="Sarwar-E-Azam, Md Golam" userId="972f98d9-8c82-483b-9124-e2e874686cd6" providerId="ADAL" clId="{73D70001-EDD6-4760-82CD-769CBEBC9365}" dt="2022-12-04T10:42:53.173" v="1214"/>
          <ac:spMkLst>
            <pc:docMk/>
            <pc:sldMk cId="211642187" sldId="377"/>
            <ac:spMk id="19" creationId="{D8249A4E-B185-4849-86CA-C52A95CCC24E}"/>
          </ac:spMkLst>
        </pc:spChg>
        <pc:spChg chg="add del mod">
          <ac:chgData name="Sarwar-E-Azam, Md Golam" userId="972f98d9-8c82-483b-9124-e2e874686cd6" providerId="ADAL" clId="{73D70001-EDD6-4760-82CD-769CBEBC9365}" dt="2022-12-04T10:42:53.173" v="1214"/>
          <ac:spMkLst>
            <pc:docMk/>
            <pc:sldMk cId="211642187" sldId="377"/>
            <ac:spMk id="20" creationId="{EAF7C771-8F97-4A81-974B-290475E0B745}"/>
          </ac:spMkLst>
        </pc:spChg>
        <pc:spChg chg="add del mod">
          <ac:chgData name="Sarwar-E-Azam, Md Golam" userId="972f98d9-8c82-483b-9124-e2e874686cd6" providerId="ADAL" clId="{73D70001-EDD6-4760-82CD-769CBEBC9365}" dt="2022-12-04T10:42:53.173" v="1214"/>
          <ac:spMkLst>
            <pc:docMk/>
            <pc:sldMk cId="211642187" sldId="377"/>
            <ac:spMk id="21" creationId="{7CF2415A-B4E7-4514-869F-A3F065845043}"/>
          </ac:spMkLst>
        </pc:spChg>
        <pc:spChg chg="add mod">
          <ac:chgData name="Sarwar-E-Azam, Md Golam" userId="972f98d9-8c82-483b-9124-e2e874686cd6" providerId="ADAL" clId="{73D70001-EDD6-4760-82CD-769CBEBC9365}" dt="2022-12-04T10:44:39.833" v="1230" actId="1036"/>
          <ac:spMkLst>
            <pc:docMk/>
            <pc:sldMk cId="211642187" sldId="377"/>
            <ac:spMk id="25" creationId="{9F983F31-C506-4495-8AC8-512C762B49E7}"/>
          </ac:spMkLst>
        </pc:spChg>
        <pc:spChg chg="add mod">
          <ac:chgData name="Sarwar-E-Azam, Md Golam" userId="972f98d9-8c82-483b-9124-e2e874686cd6" providerId="ADAL" clId="{73D70001-EDD6-4760-82CD-769CBEBC9365}" dt="2022-12-04T10:44:44.136" v="1231" actId="571"/>
          <ac:spMkLst>
            <pc:docMk/>
            <pc:sldMk cId="211642187" sldId="377"/>
            <ac:spMk id="26" creationId="{09FB01AA-6197-484C-ADE3-186FC49CDB9D}"/>
          </ac:spMkLst>
        </pc:spChg>
        <pc:spChg chg="add mod">
          <ac:chgData name="Sarwar-E-Azam, Md Golam" userId="972f98d9-8c82-483b-9124-e2e874686cd6" providerId="ADAL" clId="{73D70001-EDD6-4760-82CD-769CBEBC9365}" dt="2022-12-04T10:44:47.469" v="1232" actId="571"/>
          <ac:spMkLst>
            <pc:docMk/>
            <pc:sldMk cId="211642187" sldId="377"/>
            <ac:spMk id="27" creationId="{2B4387FB-6141-4D3D-9B50-915F833A6554}"/>
          </ac:spMkLst>
        </pc:spChg>
        <pc:spChg chg="add mod">
          <ac:chgData name="Sarwar-E-Azam, Md Golam" userId="972f98d9-8c82-483b-9124-e2e874686cd6" providerId="ADAL" clId="{73D70001-EDD6-4760-82CD-769CBEBC9365}" dt="2022-12-04T10:44:53.424" v="1233" actId="571"/>
          <ac:spMkLst>
            <pc:docMk/>
            <pc:sldMk cId="211642187" sldId="377"/>
            <ac:spMk id="28" creationId="{BD44C16C-064C-4E1A-A81D-EC5E03F2FA3D}"/>
          </ac:spMkLst>
        </pc:spChg>
        <pc:spChg chg="add mod">
          <ac:chgData name="Sarwar-E-Azam, Md Golam" userId="972f98d9-8c82-483b-9124-e2e874686cd6" providerId="ADAL" clId="{73D70001-EDD6-4760-82CD-769CBEBC9365}" dt="2022-12-04T10:59:42.009" v="1269" actId="1035"/>
          <ac:spMkLst>
            <pc:docMk/>
            <pc:sldMk cId="211642187" sldId="377"/>
            <ac:spMk id="30" creationId="{A89EF29A-302D-4FD8-B1E7-410E88D41D9A}"/>
          </ac:spMkLst>
        </pc:spChg>
        <pc:picChg chg="add del mod">
          <ac:chgData name="Sarwar-E-Azam, Md Golam" userId="972f98d9-8c82-483b-9124-e2e874686cd6" providerId="ADAL" clId="{73D70001-EDD6-4760-82CD-769CBEBC9365}" dt="2022-12-04T10:12:35.022" v="1080" actId="478"/>
          <ac:picMkLst>
            <pc:docMk/>
            <pc:sldMk cId="211642187" sldId="377"/>
            <ac:picMk id="7" creationId="{CC217D53-75F0-4C5D-914B-F043A2F0021F}"/>
          </ac:picMkLst>
        </pc:picChg>
        <pc:picChg chg="add del mod">
          <ac:chgData name="Sarwar-E-Azam, Md Golam" userId="972f98d9-8c82-483b-9124-e2e874686cd6" providerId="ADAL" clId="{73D70001-EDD6-4760-82CD-769CBEBC9365}" dt="2022-12-04T10:08:04.467" v="1060" actId="478"/>
          <ac:picMkLst>
            <pc:docMk/>
            <pc:sldMk cId="211642187" sldId="377"/>
            <ac:picMk id="9" creationId="{C8BF35AA-CDD2-4BA3-8D84-883EDBCBC229}"/>
          </ac:picMkLst>
        </pc:picChg>
        <pc:picChg chg="add del mod">
          <ac:chgData name="Sarwar-E-Azam, Md Golam" userId="972f98d9-8c82-483b-9124-e2e874686cd6" providerId="ADAL" clId="{73D70001-EDD6-4760-82CD-769CBEBC9365}" dt="2022-12-04T09:57:42.463" v="1052" actId="478"/>
          <ac:picMkLst>
            <pc:docMk/>
            <pc:sldMk cId="211642187" sldId="377"/>
            <ac:picMk id="10" creationId="{F548F3B8-3688-4CF1-B897-8441CE78B4FF}"/>
          </ac:picMkLst>
        </pc:picChg>
        <pc:picChg chg="add del mod">
          <ac:chgData name="Sarwar-E-Azam, Md Golam" userId="972f98d9-8c82-483b-9124-e2e874686cd6" providerId="ADAL" clId="{73D70001-EDD6-4760-82CD-769CBEBC9365}" dt="2022-12-04T10:12:34.502" v="1079" actId="478"/>
          <ac:picMkLst>
            <pc:docMk/>
            <pc:sldMk cId="211642187" sldId="377"/>
            <ac:picMk id="12" creationId="{F283D3D8-4902-4F1F-B0CE-B58112417347}"/>
          </ac:picMkLst>
        </pc:picChg>
        <pc:picChg chg="add mod">
          <ac:chgData name="Sarwar-E-Azam, Md Golam" userId="972f98d9-8c82-483b-9124-e2e874686cd6" providerId="ADAL" clId="{73D70001-EDD6-4760-82CD-769CBEBC9365}" dt="2022-12-04T10:43:24.652" v="1218" actId="1076"/>
          <ac:picMkLst>
            <pc:docMk/>
            <pc:sldMk cId="211642187" sldId="377"/>
            <ac:picMk id="14" creationId="{23AC4338-6FF2-42F0-B842-42D6C39EF940}"/>
          </ac:picMkLst>
        </pc:picChg>
        <pc:picChg chg="add del mod">
          <ac:chgData name="Sarwar-E-Azam, Md Golam" userId="972f98d9-8c82-483b-9124-e2e874686cd6" providerId="ADAL" clId="{73D70001-EDD6-4760-82CD-769CBEBC9365}" dt="2022-12-04T10:20:10.120" v="1104" actId="478"/>
          <ac:picMkLst>
            <pc:docMk/>
            <pc:sldMk cId="211642187" sldId="377"/>
            <ac:picMk id="17" creationId="{89D7E795-BE77-40F0-9909-8756011C6885}"/>
          </ac:picMkLst>
        </pc:picChg>
        <pc:picChg chg="mod">
          <ac:chgData name="Sarwar-E-Azam, Md Golam" userId="972f98d9-8c82-483b-9124-e2e874686cd6" providerId="ADAL" clId="{73D70001-EDD6-4760-82CD-769CBEBC9365}" dt="2022-12-04T10:24:35.688" v="1179" actId="14100"/>
          <ac:picMkLst>
            <pc:docMk/>
            <pc:sldMk cId="211642187" sldId="377"/>
            <ac:picMk id="22" creationId="{A37EB986-E66F-432B-9003-EC660F4B3672}"/>
          </ac:picMkLst>
        </pc:picChg>
        <pc:picChg chg="add mod">
          <ac:chgData name="Sarwar-E-Azam, Md Golam" userId="972f98d9-8c82-483b-9124-e2e874686cd6" providerId="ADAL" clId="{73D70001-EDD6-4760-82CD-769CBEBC9365}" dt="2022-12-04T10:44:16.981" v="1221" actId="14100"/>
          <ac:picMkLst>
            <pc:docMk/>
            <pc:sldMk cId="211642187" sldId="377"/>
            <ac:picMk id="23" creationId="{D44620AB-74C3-4283-B4C2-6F21DCE81408}"/>
          </ac:picMkLst>
        </pc:picChg>
        <pc:picChg chg="del">
          <ac:chgData name="Sarwar-E-Azam, Md Golam" userId="972f98d9-8c82-483b-9124-e2e874686cd6" providerId="ADAL" clId="{73D70001-EDD6-4760-82CD-769CBEBC9365}" dt="2022-12-04T09:35:12.847" v="1027" actId="478"/>
          <ac:picMkLst>
            <pc:docMk/>
            <pc:sldMk cId="211642187" sldId="377"/>
            <ac:picMk id="24" creationId="{CE1BC622-E68D-45ED-9CA7-93DBBD2FD03F}"/>
          </ac:picMkLst>
        </pc:picChg>
        <pc:picChg chg="add mod">
          <ac:chgData name="Sarwar-E-Azam, Md Golam" userId="972f98d9-8c82-483b-9124-e2e874686cd6" providerId="ADAL" clId="{73D70001-EDD6-4760-82CD-769CBEBC9365}" dt="2022-12-04T10:46:59.497" v="1246" actId="14100"/>
          <ac:picMkLst>
            <pc:docMk/>
            <pc:sldMk cId="211642187" sldId="377"/>
            <ac:picMk id="29" creationId="{8898CBF2-6EF0-4CD2-B917-5BEB8687E69D}"/>
          </ac:picMkLst>
        </pc:picChg>
      </pc:sldChg>
      <pc:sldChg chg="addSp delSp modSp add mod">
        <pc:chgData name="Sarwar-E-Azam, Md Golam" userId="972f98d9-8c82-483b-9124-e2e874686cd6" providerId="ADAL" clId="{73D70001-EDD6-4760-82CD-769CBEBC9365}" dt="2022-12-04T11:44:13.285" v="1338" actId="478"/>
        <pc:sldMkLst>
          <pc:docMk/>
          <pc:sldMk cId="4103262653" sldId="378"/>
        </pc:sldMkLst>
        <pc:spChg chg="add del mod">
          <ac:chgData name="Sarwar-E-Azam, Md Golam" userId="972f98d9-8c82-483b-9124-e2e874686cd6" providerId="ADAL" clId="{73D70001-EDD6-4760-82CD-769CBEBC9365}" dt="2022-12-04T11:13:22.573" v="1278" actId="478"/>
          <ac:spMkLst>
            <pc:docMk/>
            <pc:sldMk cId="4103262653" sldId="378"/>
            <ac:spMk id="9" creationId="{6E506E14-3527-479D-AD4D-BAA3C8A0C257}"/>
          </ac:spMkLst>
        </pc:spChg>
        <pc:spChg chg="add mod">
          <ac:chgData name="Sarwar-E-Azam, Md Golam" userId="972f98d9-8c82-483b-9124-e2e874686cd6" providerId="ADAL" clId="{73D70001-EDD6-4760-82CD-769CBEBC9365}" dt="2022-12-04T11:22:13.176" v="1295" actId="164"/>
          <ac:spMkLst>
            <pc:docMk/>
            <pc:sldMk cId="4103262653" sldId="378"/>
            <ac:spMk id="12" creationId="{2B221838-27E1-48B3-9002-B114A52619E3}"/>
          </ac:spMkLst>
        </pc:spChg>
        <pc:spChg chg="add mod">
          <ac:chgData name="Sarwar-E-Azam, Md Golam" userId="972f98d9-8c82-483b-9124-e2e874686cd6" providerId="ADAL" clId="{73D70001-EDD6-4760-82CD-769CBEBC9365}" dt="2022-12-04T11:24:49.856" v="1326" actId="404"/>
          <ac:spMkLst>
            <pc:docMk/>
            <pc:sldMk cId="4103262653" sldId="378"/>
            <ac:spMk id="17" creationId="{1D90DA98-5598-4B6B-84F8-FECB5AE0F342}"/>
          </ac:spMkLst>
        </pc:spChg>
        <pc:spChg chg="del">
          <ac:chgData name="Sarwar-E-Azam, Md Golam" userId="972f98d9-8c82-483b-9124-e2e874686cd6" providerId="ADAL" clId="{73D70001-EDD6-4760-82CD-769CBEBC9365}" dt="2022-12-04T09:35:08.640" v="1026" actId="478"/>
          <ac:spMkLst>
            <pc:docMk/>
            <pc:sldMk cId="4103262653" sldId="378"/>
            <ac:spMk id="25" creationId="{3DC58592-AF12-4FFA-AD5D-B0D63F01EC9E}"/>
          </ac:spMkLst>
        </pc:spChg>
        <pc:spChg chg="del">
          <ac:chgData name="Sarwar-E-Azam, Md Golam" userId="972f98d9-8c82-483b-9124-e2e874686cd6" providerId="ADAL" clId="{73D70001-EDD6-4760-82CD-769CBEBC9365}" dt="2022-12-04T09:35:08.640" v="1026" actId="478"/>
          <ac:spMkLst>
            <pc:docMk/>
            <pc:sldMk cId="4103262653" sldId="378"/>
            <ac:spMk id="26" creationId="{3A964367-B26A-4011-8245-26F62D4FFDD8}"/>
          </ac:spMkLst>
        </pc:spChg>
        <pc:grpChg chg="add mod">
          <ac:chgData name="Sarwar-E-Azam, Md Golam" userId="972f98d9-8c82-483b-9124-e2e874686cd6" providerId="ADAL" clId="{73D70001-EDD6-4760-82CD-769CBEBC9365}" dt="2022-12-04T11:24:41.952" v="1323" actId="164"/>
          <ac:grpSpMkLst>
            <pc:docMk/>
            <pc:sldMk cId="4103262653" sldId="378"/>
            <ac:grpSpMk id="13" creationId="{FAF85416-A102-4C3B-B9AC-297217226D0F}"/>
          </ac:grpSpMkLst>
        </pc:grpChg>
        <pc:grpChg chg="add del mod">
          <ac:chgData name="Sarwar-E-Azam, Md Golam" userId="972f98d9-8c82-483b-9124-e2e874686cd6" providerId="ADAL" clId="{73D70001-EDD6-4760-82CD-769CBEBC9365}" dt="2022-12-04T11:44:13.285" v="1338" actId="478"/>
          <ac:grpSpMkLst>
            <pc:docMk/>
            <pc:sldMk cId="4103262653" sldId="378"/>
            <ac:grpSpMk id="14" creationId="{1FDCB56E-E08C-488D-9735-4AA70046387C}"/>
          </ac:grpSpMkLst>
        </pc:grpChg>
        <pc:picChg chg="add del mod">
          <ac:chgData name="Sarwar-E-Azam, Md Golam" userId="972f98d9-8c82-483b-9124-e2e874686cd6" providerId="ADAL" clId="{73D70001-EDD6-4760-82CD-769CBEBC9365}" dt="2022-12-04T11:20:29.482" v="1283" actId="478"/>
          <ac:picMkLst>
            <pc:docMk/>
            <pc:sldMk cId="4103262653" sldId="378"/>
            <ac:picMk id="7" creationId="{0C5E6B54-10CB-408F-BE1C-B6F5F07E394F}"/>
          </ac:picMkLst>
        </pc:picChg>
        <pc:picChg chg="add del mod">
          <ac:chgData name="Sarwar-E-Azam, Md Golam" userId="972f98d9-8c82-483b-9124-e2e874686cd6" providerId="ADAL" clId="{73D70001-EDD6-4760-82CD-769CBEBC9365}" dt="2022-12-04T11:13:22.573" v="1278" actId="478"/>
          <ac:picMkLst>
            <pc:docMk/>
            <pc:sldMk cId="4103262653" sldId="378"/>
            <ac:picMk id="10" creationId="{B328CAB5-6110-4296-B387-32C102074CC6}"/>
          </ac:picMkLst>
        </pc:picChg>
        <pc:picChg chg="add mod">
          <ac:chgData name="Sarwar-E-Azam, Md Golam" userId="972f98d9-8c82-483b-9124-e2e874686cd6" providerId="ADAL" clId="{73D70001-EDD6-4760-82CD-769CBEBC9365}" dt="2022-12-04T11:22:13.176" v="1295" actId="164"/>
          <ac:picMkLst>
            <pc:docMk/>
            <pc:sldMk cId="4103262653" sldId="378"/>
            <ac:picMk id="11" creationId="{9DBB2100-5219-4523-9FA3-921F8AB138D9}"/>
          </ac:picMkLst>
        </pc:picChg>
        <pc:picChg chg="del">
          <ac:chgData name="Sarwar-E-Azam, Md Golam" userId="972f98d9-8c82-483b-9124-e2e874686cd6" providerId="ADAL" clId="{73D70001-EDD6-4760-82CD-769CBEBC9365}" dt="2022-12-04T09:35:08.640" v="1026" actId="478"/>
          <ac:picMkLst>
            <pc:docMk/>
            <pc:sldMk cId="4103262653" sldId="378"/>
            <ac:picMk id="24" creationId="{CE1BC622-E68D-45ED-9CA7-93DBBD2FD03F}"/>
          </ac:picMkLst>
        </pc:picChg>
      </pc:sldChg>
      <pc:sldChg chg="addSp delSp modSp add mod ord">
        <pc:chgData name="Sarwar-E-Azam, Md Golam" userId="972f98d9-8c82-483b-9124-e2e874686cd6" providerId="ADAL" clId="{73D70001-EDD6-4760-82CD-769CBEBC9365}" dt="2022-12-04T11:59:18.557" v="1386" actId="1076"/>
        <pc:sldMkLst>
          <pc:docMk/>
          <pc:sldMk cId="303913045" sldId="379"/>
        </pc:sldMkLst>
        <pc:grpChg chg="del">
          <ac:chgData name="Sarwar-E-Azam, Md Golam" userId="972f98d9-8c82-483b-9124-e2e874686cd6" providerId="ADAL" clId="{73D70001-EDD6-4760-82CD-769CBEBC9365}" dt="2022-12-04T11:36:33.968" v="1328" actId="478"/>
          <ac:grpSpMkLst>
            <pc:docMk/>
            <pc:sldMk cId="303913045" sldId="379"/>
            <ac:grpSpMk id="14" creationId="{1FDCB56E-E08C-488D-9735-4AA70046387C}"/>
          </ac:grpSpMkLst>
        </pc:grpChg>
        <pc:picChg chg="add del mod">
          <ac:chgData name="Sarwar-E-Azam, Md Golam" userId="972f98d9-8c82-483b-9124-e2e874686cd6" providerId="ADAL" clId="{73D70001-EDD6-4760-82CD-769CBEBC9365}" dt="2022-12-04T11:41:46.523" v="1336" actId="478"/>
          <ac:picMkLst>
            <pc:docMk/>
            <pc:sldMk cId="303913045" sldId="379"/>
            <ac:picMk id="7" creationId="{C4425EBA-78AC-4CF4-89BB-9470BD2C6548}"/>
          </ac:picMkLst>
        </pc:picChg>
        <pc:picChg chg="add mod">
          <ac:chgData name="Sarwar-E-Azam, Md Golam" userId="972f98d9-8c82-483b-9124-e2e874686cd6" providerId="ADAL" clId="{73D70001-EDD6-4760-82CD-769CBEBC9365}" dt="2022-12-04T11:59:14.036" v="1385" actId="1076"/>
          <ac:picMkLst>
            <pc:docMk/>
            <pc:sldMk cId="303913045" sldId="379"/>
            <ac:picMk id="9" creationId="{CAA0BDFF-3D6D-4BE6-B7FC-6DF0EE65E5FA}"/>
          </ac:picMkLst>
        </pc:picChg>
        <pc:picChg chg="add mod">
          <ac:chgData name="Sarwar-E-Azam, Md Golam" userId="972f98d9-8c82-483b-9124-e2e874686cd6" providerId="ADAL" clId="{73D70001-EDD6-4760-82CD-769CBEBC9365}" dt="2022-12-04T11:41:41.622" v="1334"/>
          <ac:picMkLst>
            <pc:docMk/>
            <pc:sldMk cId="303913045" sldId="379"/>
            <ac:picMk id="15" creationId="{193D5008-085A-4F0C-85CB-F02E551296F9}"/>
          </ac:picMkLst>
        </pc:picChg>
        <pc:picChg chg="add mod">
          <ac:chgData name="Sarwar-E-Azam, Md Golam" userId="972f98d9-8c82-483b-9124-e2e874686cd6" providerId="ADAL" clId="{73D70001-EDD6-4760-82CD-769CBEBC9365}" dt="2022-12-04T11:59:12.614" v="1384" actId="1076"/>
          <ac:picMkLst>
            <pc:docMk/>
            <pc:sldMk cId="303913045" sldId="379"/>
            <ac:picMk id="16" creationId="{A686BA88-8793-4D26-8C77-0ECD533C2F39}"/>
          </ac:picMkLst>
        </pc:picChg>
        <pc:picChg chg="add mod modCrop">
          <ac:chgData name="Sarwar-E-Azam, Md Golam" userId="972f98d9-8c82-483b-9124-e2e874686cd6" providerId="ADAL" clId="{73D70001-EDD6-4760-82CD-769CBEBC9365}" dt="2022-12-04T11:59:18.557" v="1386" actId="1076"/>
          <ac:picMkLst>
            <pc:docMk/>
            <pc:sldMk cId="303913045" sldId="379"/>
            <ac:picMk id="19" creationId="{FF32258F-0CD3-4AFB-A882-8B755A5B68EB}"/>
          </ac:picMkLst>
        </pc:picChg>
      </pc:sldChg>
      <pc:sldChg chg="addSp delSp modSp add del mod">
        <pc:chgData name="Sarwar-E-Azam, Md Golam" userId="972f98d9-8c82-483b-9124-e2e874686cd6" providerId="ADAL" clId="{73D70001-EDD6-4760-82CD-769CBEBC9365}" dt="2022-12-04T10:19:54.669" v="1100" actId="47"/>
        <pc:sldMkLst>
          <pc:docMk/>
          <pc:sldMk cId="458041168" sldId="379"/>
        </pc:sldMkLst>
        <pc:picChg chg="add del mod modCrop">
          <ac:chgData name="Sarwar-E-Azam, Md Golam" userId="972f98d9-8c82-483b-9124-e2e874686cd6" providerId="ADAL" clId="{73D70001-EDD6-4760-82CD-769CBEBC9365}" dt="2022-12-04T10:19:52.017" v="1099" actId="21"/>
          <ac:picMkLst>
            <pc:docMk/>
            <pc:sldMk cId="458041168" sldId="379"/>
            <ac:picMk id="7" creationId="{52DD8539-AB26-4E3A-814F-1F9E7AC61937}"/>
          </ac:picMkLst>
        </pc:picChg>
        <pc:picChg chg="del">
          <ac:chgData name="Sarwar-E-Azam, Md Golam" userId="972f98d9-8c82-483b-9124-e2e874686cd6" providerId="ADAL" clId="{73D70001-EDD6-4760-82CD-769CBEBC9365}" dt="2022-12-04T10:19:52.017" v="1099" actId="21"/>
          <ac:picMkLst>
            <pc:docMk/>
            <pc:sldMk cId="458041168" sldId="379"/>
            <ac:picMk id="14" creationId="{23AC4338-6FF2-42F0-B842-42D6C39EF940}"/>
          </ac:picMkLst>
        </pc:picChg>
        <pc:picChg chg="del">
          <ac:chgData name="Sarwar-E-Azam, Md Golam" userId="972f98d9-8c82-483b-9124-e2e874686cd6" providerId="ADAL" clId="{73D70001-EDD6-4760-82CD-769CBEBC9365}" dt="2022-12-04T10:19:00.379" v="1089" actId="478"/>
          <ac:picMkLst>
            <pc:docMk/>
            <pc:sldMk cId="458041168" sldId="379"/>
            <ac:picMk id="17" creationId="{89D7E795-BE77-40F0-9909-8756011C6885}"/>
          </ac:picMkLst>
        </pc:picChg>
      </pc:sldChg>
      <pc:sldChg chg="addSp delSp modSp new del mod">
        <pc:chgData name="Sarwar-E-Azam, Md Golam" userId="972f98d9-8c82-483b-9124-e2e874686cd6" providerId="ADAL" clId="{73D70001-EDD6-4760-82CD-769CBEBC9365}" dt="2022-12-04T11:00:41.907" v="1274" actId="47"/>
        <pc:sldMkLst>
          <pc:docMk/>
          <pc:sldMk cId="3951711123" sldId="379"/>
        </pc:sldMkLst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2" creationId="{0C7B1FB7-567D-409C-9E27-E7ECD5E80921}"/>
          </ac:spMkLst>
        </pc:spChg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3" creationId="{457D137D-4FA2-49AF-A8BA-291FBFDEEDAE}"/>
          </ac:spMkLst>
        </pc:spChg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4" creationId="{5BF6196D-A9F1-461C-A64D-E9F645735906}"/>
          </ac:spMkLst>
        </pc:spChg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5" creationId="{CC672A15-BE6B-45C4-BE6C-ECAB338F75B8}"/>
          </ac:spMkLst>
        </pc:spChg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6" creationId="{A5DD0EFD-D115-4E00-8970-5A1749F6DF77}"/>
          </ac:spMkLst>
        </pc:spChg>
        <pc:spChg chg="del">
          <ac:chgData name="Sarwar-E-Azam, Md Golam" userId="972f98d9-8c82-483b-9124-e2e874686cd6" providerId="ADAL" clId="{73D70001-EDD6-4760-82CD-769CBEBC9365}" dt="2022-12-04T10:19:58.843" v="1102" actId="478"/>
          <ac:spMkLst>
            <pc:docMk/>
            <pc:sldMk cId="3951711123" sldId="379"/>
            <ac:spMk id="7" creationId="{9A8E3990-A7F9-495C-9400-A9BC9FC6626F}"/>
          </ac:spMkLst>
        </pc:spChg>
        <pc:spChg chg="add mod">
          <ac:chgData name="Sarwar-E-Azam, Md Golam" userId="972f98d9-8c82-483b-9124-e2e874686cd6" providerId="ADAL" clId="{73D70001-EDD6-4760-82CD-769CBEBC9365}" dt="2022-12-04T10:26:23.775" v="1200" actId="1076"/>
          <ac:spMkLst>
            <pc:docMk/>
            <pc:sldMk cId="3951711123" sldId="379"/>
            <ac:spMk id="10" creationId="{05C850D7-55C1-41C9-A682-9113BEAE6177}"/>
          </ac:spMkLst>
        </pc:spChg>
        <pc:spChg chg="add del mod">
          <ac:chgData name="Sarwar-E-Azam, Md Golam" userId="972f98d9-8c82-483b-9124-e2e874686cd6" providerId="ADAL" clId="{73D70001-EDD6-4760-82CD-769CBEBC9365}" dt="2022-12-04T10:26:39.144" v="1204" actId="478"/>
          <ac:spMkLst>
            <pc:docMk/>
            <pc:sldMk cId="3951711123" sldId="379"/>
            <ac:spMk id="11" creationId="{6507DE6F-F086-42BE-9949-442002EF1257}"/>
          </ac:spMkLst>
        </pc:spChg>
        <pc:spChg chg="add del mod">
          <ac:chgData name="Sarwar-E-Azam, Md Golam" userId="972f98d9-8c82-483b-9124-e2e874686cd6" providerId="ADAL" clId="{73D70001-EDD6-4760-82CD-769CBEBC9365}" dt="2022-12-04T10:26:37.107" v="1203" actId="478"/>
          <ac:spMkLst>
            <pc:docMk/>
            <pc:sldMk cId="3951711123" sldId="379"/>
            <ac:spMk id="12" creationId="{ABC10E15-CED5-4104-B7A2-3A48B1269A31}"/>
          </ac:spMkLst>
        </pc:spChg>
        <pc:spChg chg="add mod">
          <ac:chgData name="Sarwar-E-Azam, Md Golam" userId="972f98d9-8c82-483b-9124-e2e874686cd6" providerId="ADAL" clId="{73D70001-EDD6-4760-82CD-769CBEBC9365}" dt="2022-12-04T10:26:43.601" v="1205" actId="571"/>
          <ac:spMkLst>
            <pc:docMk/>
            <pc:sldMk cId="3951711123" sldId="379"/>
            <ac:spMk id="13" creationId="{7B815ECC-97DD-4390-8158-2E34E8047E0F}"/>
          </ac:spMkLst>
        </pc:spChg>
        <pc:spChg chg="add mod">
          <ac:chgData name="Sarwar-E-Azam, Md Golam" userId="972f98d9-8c82-483b-9124-e2e874686cd6" providerId="ADAL" clId="{73D70001-EDD6-4760-82CD-769CBEBC9365}" dt="2022-12-04T10:26:46.717" v="1207" actId="571"/>
          <ac:spMkLst>
            <pc:docMk/>
            <pc:sldMk cId="3951711123" sldId="379"/>
            <ac:spMk id="15" creationId="{39E7F9BF-8B8A-47A4-B9B3-39E0FE35C451}"/>
          </ac:spMkLst>
        </pc:spChg>
        <pc:spChg chg="add mod">
          <ac:chgData name="Sarwar-E-Azam, Md Golam" userId="972f98d9-8c82-483b-9124-e2e874686cd6" providerId="ADAL" clId="{73D70001-EDD6-4760-82CD-769CBEBC9365}" dt="2022-12-04T10:26:57.755" v="1208" actId="571"/>
          <ac:spMkLst>
            <pc:docMk/>
            <pc:sldMk cId="3951711123" sldId="379"/>
            <ac:spMk id="16" creationId="{0EC0AFFD-6EFC-4FC4-934F-DCCD98B1C343}"/>
          </ac:spMkLst>
        </pc:spChg>
        <pc:spChg chg="add mod">
          <ac:chgData name="Sarwar-E-Azam, Md Golam" userId="972f98d9-8c82-483b-9124-e2e874686cd6" providerId="ADAL" clId="{73D70001-EDD6-4760-82CD-769CBEBC9365}" dt="2022-12-04T10:27:03.859" v="1209" actId="571"/>
          <ac:spMkLst>
            <pc:docMk/>
            <pc:sldMk cId="3951711123" sldId="379"/>
            <ac:spMk id="17" creationId="{AC2F960C-E6E1-4514-93A0-2A2B3D1A418A}"/>
          </ac:spMkLst>
        </pc:spChg>
        <pc:picChg chg="add mod">
          <ac:chgData name="Sarwar-E-Azam, Md Golam" userId="972f98d9-8c82-483b-9124-e2e874686cd6" providerId="ADAL" clId="{73D70001-EDD6-4760-82CD-769CBEBC9365}" dt="2022-12-04T10:26:02.168" v="1195" actId="1076"/>
          <ac:picMkLst>
            <pc:docMk/>
            <pc:sldMk cId="3951711123" sldId="379"/>
            <ac:picMk id="8" creationId="{C795F5CF-DC3A-4F6B-A8CD-9A67E73AFA34}"/>
          </ac:picMkLst>
        </pc:picChg>
        <pc:picChg chg="add mod">
          <ac:chgData name="Sarwar-E-Azam, Md Golam" userId="972f98d9-8c82-483b-9124-e2e874686cd6" providerId="ADAL" clId="{73D70001-EDD6-4760-82CD-769CBEBC9365}" dt="2022-12-04T10:46:32.079" v="1239" actId="1076"/>
          <ac:picMkLst>
            <pc:docMk/>
            <pc:sldMk cId="3951711123" sldId="379"/>
            <ac:picMk id="9" creationId="{F92A8EA3-4820-4868-9884-591679C83AB3}"/>
          </ac:picMkLst>
        </pc:picChg>
        <pc:picChg chg="add mod">
          <ac:chgData name="Sarwar-E-Azam, Md Golam" userId="972f98d9-8c82-483b-9124-e2e874686cd6" providerId="ADAL" clId="{73D70001-EDD6-4760-82CD-769CBEBC9365}" dt="2022-12-04T10:26:46.717" v="1207" actId="571"/>
          <ac:picMkLst>
            <pc:docMk/>
            <pc:sldMk cId="3951711123" sldId="379"/>
            <ac:picMk id="14" creationId="{DB354D9E-E8A7-437A-B1A2-D2B93D60D22A}"/>
          </ac:picMkLst>
        </pc:picChg>
      </pc:sldChg>
      <pc:sldChg chg="add ord">
        <pc:chgData name="Sarwar-E-Azam, Md Golam" userId="972f98d9-8c82-483b-9124-e2e874686cd6" providerId="ADAL" clId="{73D70001-EDD6-4760-82CD-769CBEBC9365}" dt="2022-12-04T11:44:20.242" v="1342"/>
        <pc:sldMkLst>
          <pc:docMk/>
          <pc:sldMk cId="1371372742" sldId="380"/>
        </pc:sldMkLst>
      </pc:sldChg>
      <pc:sldMasterChg chg="modSp mod addSldLayout delSldLayout modSldLayout">
        <pc:chgData name="Sarwar-E-Azam, Md Golam" userId="972f98d9-8c82-483b-9124-e2e874686cd6" providerId="ADAL" clId="{73D70001-EDD6-4760-82CD-769CBEBC9365}" dt="2022-12-04T04:39:24.842" v="490" actId="11236"/>
        <pc:sldMasterMkLst>
          <pc:docMk/>
          <pc:sldMasterMk cId="1583574900" sldId="2147483648"/>
        </pc:sldMasterMkLst>
        <pc:spChg chg="mod">
          <ac:chgData name="Sarwar-E-Azam, Md Golam" userId="972f98d9-8c82-483b-9124-e2e874686cd6" providerId="ADAL" clId="{73D70001-EDD6-4760-82CD-769CBEBC9365}" dt="2022-12-04T04:33:23.901" v="453"/>
          <ac:spMkLst>
            <pc:docMk/>
            <pc:sldMasterMk cId="1583574900" sldId="2147483648"/>
            <ac:spMk id="5" creationId="{1317185E-8EC7-42C4-875B-7957276D6024}"/>
          </ac:spMkLst>
        </pc:spChg>
        <pc:sldLayoutChg chg="modSp mod">
          <pc:chgData name="Sarwar-E-Azam, Md Golam" userId="972f98d9-8c82-483b-9124-e2e874686cd6" providerId="ADAL" clId="{73D70001-EDD6-4760-82CD-769CBEBC9365}" dt="2022-12-04T04:34:34.846" v="456"/>
          <pc:sldLayoutMkLst>
            <pc:docMk/>
            <pc:sldMasterMk cId="1583574900" sldId="2147483648"/>
            <pc:sldLayoutMk cId="1650472377" sldId="2147483650"/>
          </pc:sldLayoutMkLst>
          <pc:spChg chg="mod">
            <ac:chgData name="Sarwar-E-Azam, Md Golam" userId="972f98d9-8c82-483b-9124-e2e874686cd6" providerId="ADAL" clId="{73D70001-EDD6-4760-82CD-769CBEBC9365}" dt="2022-12-04T04:34:34.846" v="456"/>
            <ac:spMkLst>
              <pc:docMk/>
              <pc:sldMasterMk cId="1583574900" sldId="2147483648"/>
              <pc:sldLayoutMk cId="1650472377" sldId="2147483650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2:37.559" v="451"/>
          <pc:sldLayoutMkLst>
            <pc:docMk/>
            <pc:sldMasterMk cId="1583574900" sldId="2147483648"/>
            <pc:sldLayoutMk cId="1636589590" sldId="2147483654"/>
          </pc:sldLayoutMkLst>
          <pc:spChg chg="mod">
            <ac:chgData name="Sarwar-E-Azam, Md Golam" userId="972f98d9-8c82-483b-9124-e2e874686cd6" providerId="ADAL" clId="{73D70001-EDD6-4760-82CD-769CBEBC9365}" dt="2022-12-04T04:32:37.559" v="451"/>
            <ac:spMkLst>
              <pc:docMk/>
              <pc:sldMasterMk cId="1583574900" sldId="2147483648"/>
              <pc:sldLayoutMk cId="1636589590" sldId="2147483654"/>
              <ac:spMk id="4" creationId="{9108513E-D1D6-4909-A6A1-E798C38409CA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2:45.717" v="452"/>
          <pc:sldLayoutMkLst>
            <pc:docMk/>
            <pc:sldMasterMk cId="1583574900" sldId="2147483648"/>
            <pc:sldLayoutMk cId="2202305574" sldId="2147483655"/>
          </pc:sldLayoutMkLst>
          <pc:spChg chg="mod">
            <ac:chgData name="Sarwar-E-Azam, Md Golam" userId="972f98d9-8c82-483b-9124-e2e874686cd6" providerId="ADAL" clId="{73D70001-EDD6-4760-82CD-769CBEBC9365}" dt="2022-12-04T04:32:45.717" v="452"/>
            <ac:spMkLst>
              <pc:docMk/>
              <pc:sldMasterMk cId="1583574900" sldId="2147483648"/>
              <pc:sldLayoutMk cId="2202305574" sldId="2147483655"/>
              <ac:spMk id="3" creationId="{9E2566DF-8A7B-474D-A0F4-205CFA3DC5A8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4:29.712" v="455"/>
          <pc:sldLayoutMkLst>
            <pc:docMk/>
            <pc:sldMasterMk cId="1583574900" sldId="2147483648"/>
            <pc:sldLayoutMk cId="364278790" sldId="2147483656"/>
          </pc:sldLayoutMkLst>
          <pc:spChg chg="mod">
            <ac:chgData name="Sarwar-E-Azam, Md Golam" userId="972f98d9-8c82-483b-9124-e2e874686cd6" providerId="ADAL" clId="{73D70001-EDD6-4760-82CD-769CBEBC9365}" dt="2022-12-04T04:34:29.712" v="455"/>
            <ac:spMkLst>
              <pc:docMk/>
              <pc:sldMasterMk cId="1583574900" sldId="2147483648"/>
              <pc:sldLayoutMk cId="364278790" sldId="2147483656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4:23.554" v="454"/>
          <pc:sldLayoutMkLst>
            <pc:docMk/>
            <pc:sldMasterMk cId="1583574900" sldId="2147483648"/>
            <pc:sldLayoutMk cId="1882155853" sldId="2147483657"/>
          </pc:sldLayoutMkLst>
          <pc:spChg chg="mod">
            <ac:chgData name="Sarwar-E-Azam, Md Golam" userId="972f98d9-8c82-483b-9124-e2e874686cd6" providerId="ADAL" clId="{73D70001-EDD6-4760-82CD-769CBEBC9365}" dt="2022-12-04T04:34:23.554" v="454"/>
            <ac:spMkLst>
              <pc:docMk/>
              <pc:sldMasterMk cId="1583574900" sldId="2147483648"/>
              <pc:sldLayoutMk cId="1882155853" sldId="2147483657"/>
              <ac:spMk id="5" creationId="{E9A396C8-82EE-4828-BB90-F70077CC6504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17.142" v="458"/>
          <pc:sldLayoutMkLst>
            <pc:docMk/>
            <pc:sldMasterMk cId="1583574900" sldId="2147483648"/>
            <pc:sldLayoutMk cId="2841100176" sldId="2147483665"/>
          </pc:sldLayoutMkLst>
          <pc:spChg chg="mod">
            <ac:chgData name="Sarwar-E-Azam, Md Golam" userId="972f98d9-8c82-483b-9124-e2e874686cd6" providerId="ADAL" clId="{73D70001-EDD6-4760-82CD-769CBEBC9365}" dt="2022-12-04T04:36:17.142" v="458"/>
            <ac:spMkLst>
              <pc:docMk/>
              <pc:sldMasterMk cId="1583574900" sldId="2147483648"/>
              <pc:sldLayoutMk cId="2841100176" sldId="2147483665"/>
              <ac:spMk id="5" creationId="{93BBD97A-1CD4-44FA-84FA-934F1FF548CB}"/>
            </ac:spMkLst>
          </pc:spChg>
        </pc:sldLayoutChg>
        <pc:sldLayoutChg chg="addSp delSp modSp">
          <pc:chgData name="Sarwar-E-Azam, Md Golam" userId="972f98d9-8c82-483b-9124-e2e874686cd6" providerId="ADAL" clId="{73D70001-EDD6-4760-82CD-769CBEBC9365}" dt="2022-12-04T04:37:39.479" v="468"/>
          <pc:sldLayoutMkLst>
            <pc:docMk/>
            <pc:sldMasterMk cId="1583574900" sldId="2147483648"/>
            <pc:sldLayoutMk cId="0" sldId="2147483674"/>
          </pc:sldLayoutMkLst>
          <pc:spChg chg="add del mod">
            <ac:chgData name="Sarwar-E-Azam, Md Golam" userId="972f98d9-8c82-483b-9124-e2e874686cd6" providerId="ADAL" clId="{73D70001-EDD6-4760-82CD-769CBEBC9365}" dt="2022-12-04T04:37:38.280" v="467"/>
            <ac:spMkLst>
              <pc:docMk/>
              <pc:sldMasterMk cId="1583574900" sldId="2147483648"/>
              <pc:sldLayoutMk cId="0" sldId="2147483674"/>
              <ac:spMk id="3" creationId="{C4D8B05B-9170-4676-B2ED-762852F3AF4F}"/>
            </ac:spMkLst>
          </pc:spChg>
          <pc:spChg chg="del">
            <ac:chgData name="Sarwar-E-Azam, Md Golam" userId="972f98d9-8c82-483b-9124-e2e874686cd6" providerId="ADAL" clId="{73D70001-EDD6-4760-82CD-769CBEBC9365}" dt="2022-12-04T04:37:38.280" v="467"/>
            <ac:spMkLst>
              <pc:docMk/>
              <pc:sldMasterMk cId="1583574900" sldId="2147483648"/>
              <pc:sldLayoutMk cId="0" sldId="2147483674"/>
              <ac:spMk id="4" creationId="{59A6DFED-0FBE-48D4-A5E6-0F2D5059C09B}"/>
            </ac:spMkLst>
          </pc:spChg>
          <pc:spChg chg="add del mod">
            <ac:chgData name="Sarwar-E-Azam, Md Golam" userId="972f98d9-8c82-483b-9124-e2e874686cd6" providerId="ADAL" clId="{73D70001-EDD6-4760-82CD-769CBEBC9365}" dt="2022-12-04T04:37:38.280" v="467"/>
            <ac:spMkLst>
              <pc:docMk/>
              <pc:sldMasterMk cId="1583574900" sldId="2147483648"/>
              <pc:sldLayoutMk cId="0" sldId="2147483674"/>
              <ac:spMk id="5" creationId="{A3C0D0CE-F4DE-4A84-8821-17EE85F5B82F}"/>
            </ac:spMkLst>
          </pc:spChg>
          <pc:spChg chg="add mod">
            <ac:chgData name="Sarwar-E-Azam, Md Golam" userId="972f98d9-8c82-483b-9124-e2e874686cd6" providerId="ADAL" clId="{73D70001-EDD6-4760-82CD-769CBEBC9365}" dt="2022-12-04T04:37:39.479" v="468"/>
            <ac:spMkLst>
              <pc:docMk/>
              <pc:sldMasterMk cId="1583574900" sldId="2147483648"/>
              <pc:sldLayoutMk cId="0" sldId="2147483674"/>
              <ac:spMk id="6" creationId="{B08D12DB-CA96-4E3A-97B1-F9D22BF46E37}"/>
            </ac:spMkLst>
          </pc:spChg>
          <pc:spChg chg="add mod">
            <ac:chgData name="Sarwar-E-Azam, Md Golam" userId="972f98d9-8c82-483b-9124-e2e874686cd6" providerId="ADAL" clId="{73D70001-EDD6-4760-82CD-769CBEBC9365}" dt="2022-12-04T04:37:39.479" v="468"/>
            <ac:spMkLst>
              <pc:docMk/>
              <pc:sldMasterMk cId="1583574900" sldId="2147483648"/>
              <pc:sldLayoutMk cId="0" sldId="2147483674"/>
              <ac:spMk id="7" creationId="{4999DBDA-433D-4860-A1E5-82ACDFC83A72}"/>
            </ac:spMkLst>
          </pc:spChg>
          <pc:spChg chg="add mod">
            <ac:chgData name="Sarwar-E-Azam, Md Golam" userId="972f98d9-8c82-483b-9124-e2e874686cd6" providerId="ADAL" clId="{73D70001-EDD6-4760-82CD-769CBEBC9365}" dt="2022-12-04T04:37:39.479" v="468"/>
            <ac:spMkLst>
              <pc:docMk/>
              <pc:sldMasterMk cId="1583574900" sldId="2147483648"/>
              <pc:sldLayoutMk cId="0" sldId="2147483674"/>
              <ac:spMk id="8" creationId="{21D46A34-E76C-4D33-8CAD-F3CA576F1A48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51.386" v="463"/>
          <pc:sldLayoutMkLst>
            <pc:docMk/>
            <pc:sldMasterMk cId="1583574900" sldId="2147483648"/>
            <pc:sldLayoutMk cId="0" sldId="2147483679"/>
          </pc:sldLayoutMkLst>
          <pc:spChg chg="mod">
            <ac:chgData name="Sarwar-E-Azam, Md Golam" userId="972f98d9-8c82-483b-9124-e2e874686cd6" providerId="ADAL" clId="{73D70001-EDD6-4760-82CD-769CBEBC9365}" dt="2022-12-04T04:36:51.386" v="463"/>
            <ac:spMkLst>
              <pc:docMk/>
              <pc:sldMasterMk cId="1583574900" sldId="2147483648"/>
              <pc:sldLayoutMk cId="0" sldId="2147483679"/>
              <ac:spMk id="15" creationId="{93BBD97A-1CD4-44FA-84FA-934F1FF548CB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45.957" v="462"/>
          <pc:sldLayoutMkLst>
            <pc:docMk/>
            <pc:sldMasterMk cId="1583574900" sldId="2147483648"/>
            <pc:sldLayoutMk cId="0" sldId="2147483680"/>
          </pc:sldLayoutMkLst>
          <pc:spChg chg="mod">
            <ac:chgData name="Sarwar-E-Azam, Md Golam" userId="972f98d9-8c82-483b-9124-e2e874686cd6" providerId="ADAL" clId="{73D70001-EDD6-4760-82CD-769CBEBC9365}" dt="2022-12-04T04:36:45.957" v="462"/>
            <ac:spMkLst>
              <pc:docMk/>
              <pc:sldMasterMk cId="1583574900" sldId="2147483648"/>
              <pc:sldLayoutMk cId="0" sldId="2147483680"/>
              <ac:spMk id="15" creationId="{93BBD97A-1CD4-44FA-84FA-934F1FF548CB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35.811" v="461"/>
          <pc:sldLayoutMkLst>
            <pc:docMk/>
            <pc:sldMasterMk cId="1583574900" sldId="2147483648"/>
            <pc:sldLayoutMk cId="0" sldId="2147483681"/>
          </pc:sldLayoutMkLst>
          <pc:spChg chg="mod">
            <ac:chgData name="Sarwar-E-Azam, Md Golam" userId="972f98d9-8c82-483b-9124-e2e874686cd6" providerId="ADAL" clId="{73D70001-EDD6-4760-82CD-769CBEBC9365}" dt="2022-12-04T04:36:35.811" v="461"/>
            <ac:spMkLst>
              <pc:docMk/>
              <pc:sldMasterMk cId="1583574900" sldId="2147483648"/>
              <pc:sldLayoutMk cId="0" sldId="2147483681"/>
              <ac:spMk id="15" creationId="{93BBD97A-1CD4-44FA-84FA-934F1FF548CB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12.086" v="457"/>
          <pc:sldLayoutMkLst>
            <pc:docMk/>
            <pc:sldMasterMk cId="1583574900" sldId="2147483648"/>
            <pc:sldLayoutMk cId="0" sldId="2147483682"/>
          </pc:sldLayoutMkLst>
          <pc:spChg chg="mod">
            <ac:chgData name="Sarwar-E-Azam, Md Golam" userId="972f98d9-8c82-483b-9124-e2e874686cd6" providerId="ADAL" clId="{73D70001-EDD6-4760-82CD-769CBEBC9365}" dt="2022-12-04T04:36:12.086" v="457"/>
            <ac:spMkLst>
              <pc:docMk/>
              <pc:sldMasterMk cId="1583574900" sldId="2147483648"/>
              <pc:sldLayoutMk cId="0" sldId="2147483682"/>
              <ac:spMk id="5" creationId="{93BBD97A-1CD4-44FA-84FA-934F1FF548CB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30.296" v="460"/>
          <pc:sldLayoutMkLst>
            <pc:docMk/>
            <pc:sldMasterMk cId="1583574900" sldId="2147483648"/>
            <pc:sldLayoutMk cId="0" sldId="2147483683"/>
          </pc:sldLayoutMkLst>
          <pc:spChg chg="mod">
            <ac:chgData name="Sarwar-E-Azam, Md Golam" userId="972f98d9-8c82-483b-9124-e2e874686cd6" providerId="ADAL" clId="{73D70001-EDD6-4760-82CD-769CBEBC9365}" dt="2022-12-04T04:36:30.296" v="460"/>
            <ac:spMkLst>
              <pc:docMk/>
              <pc:sldMasterMk cId="1583574900" sldId="2147483648"/>
              <pc:sldLayoutMk cId="0" sldId="2147483683"/>
              <ac:spMk id="15" creationId="{93BBD97A-1CD4-44FA-84FA-934F1FF548CB}"/>
            </ac:spMkLst>
          </pc:spChg>
        </pc:sldLayoutChg>
        <pc:sldLayoutChg chg="modSp mod">
          <pc:chgData name="Sarwar-E-Azam, Md Golam" userId="972f98d9-8c82-483b-9124-e2e874686cd6" providerId="ADAL" clId="{73D70001-EDD6-4760-82CD-769CBEBC9365}" dt="2022-12-04T04:36:24.039" v="459"/>
          <pc:sldLayoutMkLst>
            <pc:docMk/>
            <pc:sldMasterMk cId="1583574900" sldId="2147483648"/>
            <pc:sldLayoutMk cId="0" sldId="2147483684"/>
          </pc:sldLayoutMkLst>
          <pc:spChg chg="mod">
            <ac:chgData name="Sarwar-E-Azam, Md Golam" userId="972f98d9-8c82-483b-9124-e2e874686cd6" providerId="ADAL" clId="{73D70001-EDD6-4760-82CD-769CBEBC9365}" dt="2022-12-04T04:36:24.039" v="459"/>
            <ac:spMkLst>
              <pc:docMk/>
              <pc:sldMasterMk cId="1583574900" sldId="2147483648"/>
              <pc:sldLayoutMk cId="0" sldId="2147483684"/>
              <ac:spMk id="15" creationId="{93BBD97A-1CD4-44FA-84FA-934F1FF548CB}"/>
            </ac:spMkLst>
          </pc:spChg>
        </pc:sldLayoutChg>
        <pc:sldLayoutChg chg="new mod">
          <pc:chgData name="Sarwar-E-Azam, Md Golam" userId="972f98d9-8c82-483b-9124-e2e874686cd6" providerId="ADAL" clId="{73D70001-EDD6-4760-82CD-769CBEBC9365}" dt="2022-12-04T04:38:07.846" v="469" actId="11236"/>
          <pc:sldLayoutMkLst>
            <pc:docMk/>
            <pc:sldMasterMk cId="1583574900" sldId="2147483648"/>
            <pc:sldLayoutMk cId="521985606" sldId="2147483691"/>
          </pc:sldLayoutMkLst>
        </pc:sldLayoutChg>
        <pc:sldLayoutChg chg="new del mod">
          <pc:chgData name="Sarwar-E-Azam, Md Golam" userId="972f98d9-8c82-483b-9124-e2e874686cd6" providerId="ADAL" clId="{73D70001-EDD6-4760-82CD-769CBEBC9365}" dt="2022-12-04T04:39:24.842" v="490" actId="11236"/>
          <pc:sldLayoutMkLst>
            <pc:docMk/>
            <pc:sldMasterMk cId="1583574900" sldId="2147483648"/>
            <pc:sldLayoutMk cId="3577475836" sldId="2147483692"/>
          </pc:sldLayoutMkLst>
        </pc:sldLayoutChg>
      </pc:sldMasterChg>
      <pc:sldMasterChg chg="new del mod addSldLayout delSldLayout">
        <pc:chgData name="Sarwar-E-Azam, Md Golam" userId="972f98d9-8c82-483b-9124-e2e874686cd6" providerId="ADAL" clId="{73D70001-EDD6-4760-82CD-769CBEBC9365}" dt="2022-12-04T04:39:15.945" v="488" actId="2696"/>
        <pc:sldMasterMkLst>
          <pc:docMk/>
          <pc:sldMasterMk cId="731272315" sldId="2147483692"/>
        </pc:sldMasterMkLst>
        <pc:sldLayoutChg chg="new del replId">
          <pc:chgData name="Sarwar-E-Azam, Md Golam" userId="972f98d9-8c82-483b-9124-e2e874686cd6" providerId="ADAL" clId="{73D70001-EDD6-4760-82CD-769CBEBC9365}" dt="2022-12-04T04:39:15.876" v="477" actId="2696"/>
          <pc:sldLayoutMkLst>
            <pc:docMk/>
            <pc:sldMasterMk cId="731272315" sldId="2147483692"/>
            <pc:sldLayoutMk cId="1297808960" sldId="2147483693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891" v="478" actId="2696"/>
          <pc:sldLayoutMkLst>
            <pc:docMk/>
            <pc:sldMasterMk cId="731272315" sldId="2147483692"/>
            <pc:sldLayoutMk cId="963111525" sldId="2147483694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891" v="479" actId="2696"/>
          <pc:sldLayoutMkLst>
            <pc:docMk/>
            <pc:sldMasterMk cId="731272315" sldId="2147483692"/>
            <pc:sldLayoutMk cId="3604251000" sldId="2147483695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898" v="480" actId="2696"/>
          <pc:sldLayoutMkLst>
            <pc:docMk/>
            <pc:sldMasterMk cId="731272315" sldId="2147483692"/>
            <pc:sldLayoutMk cId="202484527" sldId="2147483696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898" v="481" actId="2696"/>
          <pc:sldLayoutMkLst>
            <pc:docMk/>
            <pc:sldMasterMk cId="731272315" sldId="2147483692"/>
            <pc:sldLayoutMk cId="3093641988" sldId="2147483697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2" actId="2696"/>
          <pc:sldLayoutMkLst>
            <pc:docMk/>
            <pc:sldMasterMk cId="731272315" sldId="2147483692"/>
            <pc:sldLayoutMk cId="3656505403" sldId="2147483698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3" actId="2696"/>
          <pc:sldLayoutMkLst>
            <pc:docMk/>
            <pc:sldMasterMk cId="731272315" sldId="2147483692"/>
            <pc:sldLayoutMk cId="3350375534" sldId="2147483699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4" actId="2696"/>
          <pc:sldLayoutMkLst>
            <pc:docMk/>
            <pc:sldMasterMk cId="731272315" sldId="2147483692"/>
            <pc:sldLayoutMk cId="160392252" sldId="2147483700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5" actId="2696"/>
          <pc:sldLayoutMkLst>
            <pc:docMk/>
            <pc:sldMasterMk cId="731272315" sldId="2147483692"/>
            <pc:sldLayoutMk cId="696176417" sldId="2147483701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6" actId="2696"/>
          <pc:sldLayoutMkLst>
            <pc:docMk/>
            <pc:sldMasterMk cId="731272315" sldId="2147483692"/>
            <pc:sldLayoutMk cId="2775575665" sldId="2147483702"/>
          </pc:sldLayoutMkLst>
        </pc:sldLayoutChg>
        <pc:sldLayoutChg chg="new del replId">
          <pc:chgData name="Sarwar-E-Azam, Md Golam" userId="972f98d9-8c82-483b-9124-e2e874686cd6" providerId="ADAL" clId="{73D70001-EDD6-4760-82CD-769CBEBC9365}" dt="2022-12-04T04:39:15.929" v="487" actId="2696"/>
          <pc:sldLayoutMkLst>
            <pc:docMk/>
            <pc:sldMasterMk cId="731272315" sldId="2147483692"/>
            <pc:sldLayoutMk cId="233781731" sldId="2147483703"/>
          </pc:sldLayoutMkLst>
        </pc:sldLayoutChg>
      </pc:sldMasterChg>
    </pc:docChg>
  </pc:docChgLst>
  <pc:docChgLst>
    <pc:chgData name="Sarwar-E-Azam, Md Golam" userId="972f98d9-8c82-483b-9124-e2e874686cd6" providerId="ADAL" clId="{0970C023-1202-43B8-9D78-59806300F52D}"/>
    <pc:docChg chg="undo redo custSel addSld delSld modSld sldOrd">
      <pc:chgData name="Sarwar-E-Azam, Md Golam" userId="972f98d9-8c82-483b-9124-e2e874686cd6" providerId="ADAL" clId="{0970C023-1202-43B8-9D78-59806300F52D}" dt="2022-12-20T06:23:49.882" v="9436"/>
      <pc:docMkLst>
        <pc:docMk/>
      </pc:docMkLst>
      <pc:sldChg chg="modSp mod">
        <pc:chgData name="Sarwar-E-Azam, Md Golam" userId="972f98d9-8c82-483b-9124-e2e874686cd6" providerId="ADAL" clId="{0970C023-1202-43B8-9D78-59806300F52D}" dt="2022-12-07T08:08:30.094" v="8680" actId="1036"/>
        <pc:sldMkLst>
          <pc:docMk/>
          <pc:sldMk cId="228441065" sldId="344"/>
        </pc:sldMkLst>
        <pc:spChg chg="mod">
          <ac:chgData name="Sarwar-E-Azam, Md Golam" userId="972f98d9-8c82-483b-9124-e2e874686cd6" providerId="ADAL" clId="{0970C023-1202-43B8-9D78-59806300F52D}" dt="2022-12-07T08:08:30.094" v="8680" actId="1036"/>
          <ac:spMkLst>
            <pc:docMk/>
            <pc:sldMk cId="228441065" sldId="344"/>
            <ac:spMk id="3" creationId="{00000000-0000-0000-0000-000000000000}"/>
          </ac:spMkLst>
        </pc:spChg>
        <pc:spChg chg="mod">
          <ac:chgData name="Sarwar-E-Azam, Md Golam" userId="972f98d9-8c82-483b-9124-e2e874686cd6" providerId="ADAL" clId="{0970C023-1202-43B8-9D78-59806300F52D}" dt="2022-12-07T08:08:30.094" v="8680" actId="1036"/>
          <ac:spMkLst>
            <pc:docMk/>
            <pc:sldMk cId="228441065" sldId="344"/>
            <ac:spMk id="4" creationId="{00000000-0000-0000-0000-000000000000}"/>
          </ac:spMkLst>
        </pc:spChg>
      </pc:sldChg>
      <pc:sldChg chg="addSp delSp modSp mod ord modAnim">
        <pc:chgData name="Sarwar-E-Azam, Md Golam" userId="972f98d9-8c82-483b-9124-e2e874686cd6" providerId="ADAL" clId="{0970C023-1202-43B8-9D78-59806300F52D}" dt="2022-12-07T06:48:37.888" v="8596" actId="1076"/>
        <pc:sldMkLst>
          <pc:docMk/>
          <pc:sldMk cId="2711657241" sldId="356"/>
        </pc:sldMkLst>
        <pc:spChg chg="mod">
          <ac:chgData name="Sarwar-E-Azam, Md Golam" userId="972f98d9-8c82-483b-9124-e2e874686cd6" providerId="ADAL" clId="{0970C023-1202-43B8-9D78-59806300F52D}" dt="2022-12-06T18:39:06.172" v="7177" actId="20577"/>
          <ac:spMkLst>
            <pc:docMk/>
            <pc:sldMk cId="2711657241" sldId="356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0970C023-1202-43B8-9D78-59806300F52D}" dt="2022-12-06T18:39:14.016" v="7178" actId="478"/>
          <ac:spMkLst>
            <pc:docMk/>
            <pc:sldMk cId="2711657241" sldId="356"/>
            <ac:spMk id="11" creationId="{F82B90EE-463E-47C4-8BA0-33114B814D22}"/>
          </ac:spMkLst>
        </pc:spChg>
        <pc:spChg chg="add mod">
          <ac:chgData name="Sarwar-E-Azam, Md Golam" userId="972f98d9-8c82-483b-9124-e2e874686cd6" providerId="ADAL" clId="{0970C023-1202-43B8-9D78-59806300F52D}" dt="2022-12-07T03:40:37.243" v="8138" actId="5793"/>
          <ac:spMkLst>
            <pc:docMk/>
            <pc:sldMk cId="2711657241" sldId="356"/>
            <ac:spMk id="18" creationId="{7F52399C-02F6-4450-97C2-4D760909F519}"/>
          </ac:spMkLst>
        </pc:spChg>
        <pc:spChg chg="del mod">
          <ac:chgData name="Sarwar-E-Azam, Md Golam" userId="972f98d9-8c82-483b-9124-e2e874686cd6" providerId="ADAL" clId="{0970C023-1202-43B8-9D78-59806300F52D}" dt="2022-12-06T18:39:14.016" v="7178" actId="478"/>
          <ac:spMkLst>
            <pc:docMk/>
            <pc:sldMk cId="2711657241" sldId="356"/>
            <ac:spMk id="25" creationId="{3DC58592-AF12-4FFA-AD5D-B0D63F01EC9E}"/>
          </ac:spMkLst>
        </pc:spChg>
        <pc:spChg chg="add mod">
          <ac:chgData name="Sarwar-E-Azam, Md Golam" userId="972f98d9-8c82-483b-9124-e2e874686cd6" providerId="ADAL" clId="{0970C023-1202-43B8-9D78-59806300F52D}" dt="2022-12-06T19:42:49.304" v="7928" actId="1076"/>
          <ac:spMkLst>
            <pc:docMk/>
            <pc:sldMk cId="2711657241" sldId="356"/>
            <ac:spMk id="26" creationId="{26BCA8F0-557A-4173-A597-B0B37972628C}"/>
          </ac:spMkLst>
        </pc:spChg>
        <pc:spChg chg="del mod">
          <ac:chgData name="Sarwar-E-Azam, Md Golam" userId="972f98d9-8c82-483b-9124-e2e874686cd6" providerId="ADAL" clId="{0970C023-1202-43B8-9D78-59806300F52D}" dt="2022-12-04T18:06:44.197" v="757" actId="478"/>
          <ac:spMkLst>
            <pc:docMk/>
            <pc:sldMk cId="2711657241" sldId="356"/>
            <ac:spMk id="26" creationId="{3A964367-B26A-4011-8245-26F62D4FFDD8}"/>
          </ac:spMkLst>
        </pc:spChg>
        <pc:spChg chg="del mod">
          <ac:chgData name="Sarwar-E-Azam, Md Golam" userId="972f98d9-8c82-483b-9124-e2e874686cd6" providerId="ADAL" clId="{0970C023-1202-43B8-9D78-59806300F52D}" dt="2022-12-04T18:06:54.804" v="760" actId="478"/>
          <ac:spMkLst>
            <pc:docMk/>
            <pc:sldMk cId="2711657241" sldId="356"/>
            <ac:spMk id="27" creationId="{F2FFF455-650B-4AC3-A767-AD6E594C5CC2}"/>
          </ac:spMkLst>
        </pc:spChg>
        <pc:spChg chg="add mod">
          <ac:chgData name="Sarwar-E-Azam, Md Golam" userId="972f98d9-8c82-483b-9124-e2e874686cd6" providerId="ADAL" clId="{0970C023-1202-43B8-9D78-59806300F52D}" dt="2022-12-07T06:48:34.563" v="8595" actId="1076"/>
          <ac:spMkLst>
            <pc:docMk/>
            <pc:sldMk cId="2711657241" sldId="356"/>
            <ac:spMk id="28" creationId="{009DCD61-394A-48DD-9B31-1DE2D8900283}"/>
          </ac:spMkLst>
        </pc:spChg>
        <pc:spChg chg="add mod">
          <ac:chgData name="Sarwar-E-Azam, Md Golam" userId="972f98d9-8c82-483b-9124-e2e874686cd6" providerId="ADAL" clId="{0970C023-1202-43B8-9D78-59806300F52D}" dt="2022-12-06T19:42:53.009" v="7929" actId="1076"/>
          <ac:spMkLst>
            <pc:docMk/>
            <pc:sldMk cId="2711657241" sldId="356"/>
            <ac:spMk id="33" creationId="{53BE307A-C87F-48ED-BA18-38DB72B74462}"/>
          </ac:spMkLst>
        </pc:spChg>
        <pc:spChg chg="add mod">
          <ac:chgData name="Sarwar-E-Azam, Md Golam" userId="972f98d9-8c82-483b-9124-e2e874686cd6" providerId="ADAL" clId="{0970C023-1202-43B8-9D78-59806300F52D}" dt="2022-12-06T19:03:28.487" v="7551" actId="1076"/>
          <ac:spMkLst>
            <pc:docMk/>
            <pc:sldMk cId="2711657241" sldId="356"/>
            <ac:spMk id="36" creationId="{0C84DD7C-8C89-4599-9B49-89EC11F7EB2F}"/>
          </ac:spMkLst>
        </pc:spChg>
        <pc:picChg chg="add del mod">
          <ac:chgData name="Sarwar-E-Azam, Md Golam" userId="972f98d9-8c82-483b-9124-e2e874686cd6" providerId="ADAL" clId="{0970C023-1202-43B8-9D78-59806300F52D}" dt="2022-12-06T18:47:41.301" v="7244" actId="478"/>
          <ac:picMkLst>
            <pc:docMk/>
            <pc:sldMk cId="2711657241" sldId="356"/>
            <ac:picMk id="7" creationId="{D3749027-0EC3-4DA2-8B40-EFB7B43A4F1F}"/>
          </ac:picMkLst>
        </pc:picChg>
        <pc:picChg chg="add del mod">
          <ac:chgData name="Sarwar-E-Azam, Md Golam" userId="972f98d9-8c82-483b-9124-e2e874686cd6" providerId="ADAL" clId="{0970C023-1202-43B8-9D78-59806300F52D}" dt="2022-12-06T18:42:44.449" v="7186" actId="478"/>
          <ac:picMkLst>
            <pc:docMk/>
            <pc:sldMk cId="2711657241" sldId="356"/>
            <ac:picMk id="9" creationId="{39BFF97B-DBD7-4001-9412-6B3E45D2F544}"/>
          </ac:picMkLst>
        </pc:picChg>
        <pc:picChg chg="add del mod">
          <ac:chgData name="Sarwar-E-Azam, Md Golam" userId="972f98d9-8c82-483b-9124-e2e874686cd6" providerId="ADAL" clId="{0970C023-1202-43B8-9D78-59806300F52D}" dt="2022-12-06T18:42:54.429" v="7191" actId="478"/>
          <ac:picMkLst>
            <pc:docMk/>
            <pc:sldMk cId="2711657241" sldId="356"/>
            <ac:picMk id="12" creationId="{67F6424C-2B7F-4159-8487-8D226A13E7EC}"/>
          </ac:picMkLst>
        </pc:picChg>
        <pc:picChg chg="add mod">
          <ac:chgData name="Sarwar-E-Azam, Md Golam" userId="972f98d9-8c82-483b-9124-e2e874686cd6" providerId="ADAL" clId="{0970C023-1202-43B8-9D78-59806300F52D}" dt="2022-12-06T19:00:45.421" v="7535" actId="1076"/>
          <ac:picMkLst>
            <pc:docMk/>
            <pc:sldMk cId="2711657241" sldId="356"/>
            <ac:picMk id="14" creationId="{5F794CA9-6FD7-4443-A7EF-6575C1708E8F}"/>
          </ac:picMkLst>
        </pc:picChg>
        <pc:picChg chg="add mod">
          <ac:chgData name="Sarwar-E-Azam, Md Golam" userId="972f98d9-8c82-483b-9124-e2e874686cd6" providerId="ADAL" clId="{0970C023-1202-43B8-9D78-59806300F52D}" dt="2022-12-06T18:48:27.010" v="7252" actId="1076"/>
          <ac:picMkLst>
            <pc:docMk/>
            <pc:sldMk cId="2711657241" sldId="356"/>
            <ac:picMk id="16" creationId="{7E6C1AD8-D67D-4EA6-8D5E-6B7531129482}"/>
          </ac:picMkLst>
        </pc:picChg>
        <pc:picChg chg="add mod">
          <ac:chgData name="Sarwar-E-Azam, Md Golam" userId="972f98d9-8c82-483b-9124-e2e874686cd6" providerId="ADAL" clId="{0970C023-1202-43B8-9D78-59806300F52D}" dt="2022-12-06T19:42:17.569" v="7919" actId="1076"/>
          <ac:picMkLst>
            <pc:docMk/>
            <pc:sldMk cId="2711657241" sldId="356"/>
            <ac:picMk id="17" creationId="{85FFF0DA-A4FD-4004-9816-DA5FC77B6371}"/>
          </ac:picMkLst>
        </pc:picChg>
        <pc:picChg chg="del mod">
          <ac:chgData name="Sarwar-E-Azam, Md Golam" userId="972f98d9-8c82-483b-9124-e2e874686cd6" providerId="ADAL" clId="{0970C023-1202-43B8-9D78-59806300F52D}" dt="2022-12-06T18:39:14.016" v="7178" actId="478"/>
          <ac:picMkLst>
            <pc:docMk/>
            <pc:sldMk cId="2711657241" sldId="356"/>
            <ac:picMk id="24" creationId="{CE1BC622-E68D-45ED-9CA7-93DBBD2FD03F}"/>
          </ac:picMkLst>
        </pc:picChg>
        <pc:picChg chg="add del mod">
          <ac:chgData name="Sarwar-E-Azam, Md Golam" userId="972f98d9-8c82-483b-9124-e2e874686cd6" providerId="ADAL" clId="{0970C023-1202-43B8-9D78-59806300F52D}" dt="2022-12-06T18:51:52.952" v="7379" actId="478"/>
          <ac:picMkLst>
            <pc:docMk/>
            <pc:sldMk cId="2711657241" sldId="356"/>
            <ac:picMk id="30" creationId="{45925816-A4A1-42AD-9877-2D981FA6B47C}"/>
          </ac:picMkLst>
        </pc:picChg>
        <pc:picChg chg="add mod">
          <ac:chgData name="Sarwar-E-Azam, Md Golam" userId="972f98d9-8c82-483b-9124-e2e874686cd6" providerId="ADAL" clId="{0970C023-1202-43B8-9D78-59806300F52D}" dt="2022-12-07T06:48:30.534" v="8594" actId="1076"/>
          <ac:picMkLst>
            <pc:docMk/>
            <pc:sldMk cId="2711657241" sldId="356"/>
            <ac:picMk id="32" creationId="{B65551E5-34C2-42CE-BA3C-E8C15D47ACC2}"/>
          </ac:picMkLst>
        </pc:picChg>
        <pc:picChg chg="add mod">
          <ac:chgData name="Sarwar-E-Azam, Md Golam" userId="972f98d9-8c82-483b-9124-e2e874686cd6" providerId="ADAL" clId="{0970C023-1202-43B8-9D78-59806300F52D}" dt="2022-12-07T06:48:37.888" v="8596" actId="1076"/>
          <ac:picMkLst>
            <pc:docMk/>
            <pc:sldMk cId="2711657241" sldId="356"/>
            <ac:picMk id="35" creationId="{7DB40883-625D-495A-83EF-8299C572FB58}"/>
          </ac:picMkLst>
        </pc:picChg>
        <pc:cxnChg chg="add del mod">
          <ac:chgData name="Sarwar-E-Azam, Md Golam" userId="972f98d9-8c82-483b-9124-e2e874686cd6" providerId="ADAL" clId="{0970C023-1202-43B8-9D78-59806300F52D}" dt="2022-12-04T18:38:09.646" v="1061" actId="478"/>
          <ac:cxnSpMkLst>
            <pc:docMk/>
            <pc:sldMk cId="2711657241" sldId="356"/>
            <ac:cxnSpMk id="10" creationId="{08B26F16-9AAA-4955-8D13-E1212400F729}"/>
          </ac:cxnSpMkLst>
        </pc:cxnChg>
        <pc:cxnChg chg="add del mod">
          <ac:chgData name="Sarwar-E-Azam, Md Golam" userId="972f98d9-8c82-483b-9124-e2e874686cd6" providerId="ADAL" clId="{0970C023-1202-43B8-9D78-59806300F52D}" dt="2022-12-06T18:47:43.214" v="7245" actId="478"/>
          <ac:cxnSpMkLst>
            <pc:docMk/>
            <pc:sldMk cId="2711657241" sldId="356"/>
            <ac:cxnSpMk id="19" creationId="{C1172B6C-6F09-4B9E-AE06-7271A0D5E5C0}"/>
          </ac:cxnSpMkLst>
        </pc:cxnChg>
        <pc:cxnChg chg="add mod">
          <ac:chgData name="Sarwar-E-Azam, Md Golam" userId="972f98d9-8c82-483b-9124-e2e874686cd6" providerId="ADAL" clId="{0970C023-1202-43B8-9D78-59806300F52D}" dt="2022-12-06T18:48:23.426" v="7251" actId="14100"/>
          <ac:cxnSpMkLst>
            <pc:docMk/>
            <pc:sldMk cId="2711657241" sldId="356"/>
            <ac:cxnSpMk id="23" creationId="{8BB001A5-AA21-4AC2-BE9C-0793B8A85266}"/>
          </ac:cxnSpMkLst>
        </pc:cxnChg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628534775" sldId="357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1164594582" sldId="358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3934388300" sldId="359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132504057" sldId="360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1827644376" sldId="361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516560269" sldId="362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603524165" sldId="363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3668875188" sldId="364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757753500" sldId="365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3335789737" sldId="366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2576305650" sldId="367"/>
        </pc:sldMkLst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1540066417" sldId="368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2831012928" sldId="369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1161803980" sldId="370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1908372253" sldId="371"/>
        </pc:sldMkLst>
      </pc:sldChg>
      <pc:sldChg chg="del">
        <pc:chgData name="Sarwar-E-Azam, Md Golam" userId="972f98d9-8c82-483b-9124-e2e874686cd6" providerId="ADAL" clId="{0970C023-1202-43B8-9D78-59806300F52D}" dt="2022-12-06T17:18:17.607" v="6901" actId="47"/>
        <pc:sldMkLst>
          <pc:docMk/>
          <pc:sldMk cId="4129904237" sldId="372"/>
        </pc:sldMkLst>
      </pc:sldChg>
      <pc:sldChg chg="add del">
        <pc:chgData name="Sarwar-E-Azam, Md Golam" userId="972f98d9-8c82-483b-9124-e2e874686cd6" providerId="ADAL" clId="{0970C023-1202-43B8-9D78-59806300F52D}" dt="2022-12-06T18:38:21.442" v="7151"/>
        <pc:sldMkLst>
          <pc:docMk/>
          <pc:sldMk cId="414271446" sldId="373"/>
        </pc:sldMkLst>
      </pc:sldChg>
      <pc:sldChg chg="addSp delSp modSp mod delAnim modAnim">
        <pc:chgData name="Sarwar-E-Azam, Md Golam" userId="972f98d9-8c82-483b-9124-e2e874686cd6" providerId="ADAL" clId="{0970C023-1202-43B8-9D78-59806300F52D}" dt="2022-12-07T07:02:12.527" v="8597"/>
        <pc:sldMkLst>
          <pc:docMk/>
          <pc:sldMk cId="2151204239" sldId="374"/>
        </pc:sldMkLst>
        <pc:spChg chg="mod">
          <ac:chgData name="Sarwar-E-Azam, Md Golam" userId="972f98d9-8c82-483b-9124-e2e874686cd6" providerId="ADAL" clId="{0970C023-1202-43B8-9D78-59806300F52D}" dt="2022-12-05T14:43:04.165" v="2970" actId="20577"/>
          <ac:spMkLst>
            <pc:docMk/>
            <pc:sldMk cId="2151204239" sldId="374"/>
            <ac:spMk id="2" creationId="{0F42B7B3-19A5-4A2F-B4AD-F21364B1B475}"/>
          </ac:spMkLst>
        </pc:spChg>
        <pc:spChg chg="del topLvl">
          <ac:chgData name="Sarwar-E-Azam, Md Golam" userId="972f98d9-8c82-483b-9124-e2e874686cd6" providerId="ADAL" clId="{0970C023-1202-43B8-9D78-59806300F52D}" dt="2022-12-07T03:26:51.320" v="8069" actId="478"/>
          <ac:spMkLst>
            <pc:docMk/>
            <pc:sldMk cId="2151204239" sldId="374"/>
            <ac:spMk id="17" creationId="{8FC70750-008A-4FAB-AAE5-981A127EC915}"/>
          </ac:spMkLst>
        </pc:spChg>
        <pc:spChg chg="del topLvl">
          <ac:chgData name="Sarwar-E-Azam, Md Golam" userId="972f98d9-8c82-483b-9124-e2e874686cd6" providerId="ADAL" clId="{0970C023-1202-43B8-9D78-59806300F52D}" dt="2022-12-07T03:26:50.410" v="8068" actId="478"/>
          <ac:spMkLst>
            <pc:docMk/>
            <pc:sldMk cId="2151204239" sldId="374"/>
            <ac:spMk id="19" creationId="{137C1DCC-2CB6-4DBA-BD30-355E13B2D67B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0" creationId="{8158D781-1B9D-4BA7-B9F7-A9D3989B3FA1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1" creationId="{7DA35640-37BD-429B-90B3-3AEAFD519F8B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2" creationId="{4659DC18-994F-470E-B160-C13E40F2895F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3" creationId="{06D53598-47A6-49E7-8560-2F71A5C31033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4" creationId="{16E76FB4-A539-4276-84A2-AC9B0CD2D32D}"/>
          </ac:spMkLst>
        </pc:spChg>
        <pc:spChg chg="add mod">
          <ac:chgData name="Sarwar-E-Azam, Md Golam" userId="972f98d9-8c82-483b-9124-e2e874686cd6" providerId="ADAL" clId="{0970C023-1202-43B8-9D78-59806300F52D}" dt="2022-12-07T03:26:59.435" v="8070" actId="1076"/>
          <ac:spMkLst>
            <pc:docMk/>
            <pc:sldMk cId="2151204239" sldId="374"/>
            <ac:spMk id="25" creationId="{87134954-71EB-4D41-909F-8C29E4AA0A15}"/>
          </ac:spMkLst>
        </pc:spChg>
        <pc:grpChg chg="del mod">
          <ac:chgData name="Sarwar-E-Azam, Md Golam" userId="972f98d9-8c82-483b-9124-e2e874686cd6" providerId="ADAL" clId="{0970C023-1202-43B8-9D78-59806300F52D}" dt="2022-12-07T03:26:46.753" v="8066" actId="478"/>
          <ac:grpSpMkLst>
            <pc:docMk/>
            <pc:sldMk cId="2151204239" sldId="374"/>
            <ac:grpSpMk id="9" creationId="{D72C8F93-AF79-46A5-BCE3-2D5A5F5A762A}"/>
          </ac:grpSpMkLst>
        </pc:grpChg>
        <pc:grpChg chg="del mod">
          <ac:chgData name="Sarwar-E-Azam, Md Golam" userId="972f98d9-8c82-483b-9124-e2e874686cd6" providerId="ADAL" clId="{0970C023-1202-43B8-9D78-59806300F52D}" dt="2022-12-07T03:26:48.416" v="8067" actId="478"/>
          <ac:grpSpMkLst>
            <pc:docMk/>
            <pc:sldMk cId="2151204239" sldId="374"/>
            <ac:grpSpMk id="13" creationId="{1B5CFBE0-7983-4AE0-948C-85FFE126332D}"/>
          </ac:grpSpMkLst>
        </pc:grpChg>
        <pc:grpChg chg="del mod">
          <ac:chgData name="Sarwar-E-Azam, Md Golam" userId="972f98d9-8c82-483b-9124-e2e874686cd6" providerId="ADAL" clId="{0970C023-1202-43B8-9D78-59806300F52D}" dt="2022-12-07T03:26:50.410" v="8068" actId="478"/>
          <ac:grpSpMkLst>
            <pc:docMk/>
            <pc:sldMk cId="2151204239" sldId="374"/>
            <ac:grpSpMk id="16" creationId="{F5A56107-69CE-414F-A2CA-180CDEBD0DE7}"/>
          </ac:grpSpMkLst>
        </pc:grpChg>
      </pc:sldChg>
      <pc:sldChg chg="addSp delSp modSp mod delAnim modAnim modShow">
        <pc:chgData name="Sarwar-E-Azam, Md Golam" userId="972f98d9-8c82-483b-9124-e2e874686cd6" providerId="ADAL" clId="{0970C023-1202-43B8-9D78-59806300F52D}" dt="2022-12-07T05:56:57.333" v="8514" actId="729"/>
        <pc:sldMkLst>
          <pc:docMk/>
          <pc:sldMk cId="3728694209" sldId="375"/>
        </pc:sldMkLst>
        <pc:spChg chg="mod">
          <ac:chgData name="Sarwar-E-Azam, Md Golam" userId="972f98d9-8c82-483b-9124-e2e874686cd6" providerId="ADAL" clId="{0970C023-1202-43B8-9D78-59806300F52D}" dt="2022-12-05T14:43:16.145" v="2986" actId="20577"/>
          <ac:spMkLst>
            <pc:docMk/>
            <pc:sldMk cId="3728694209" sldId="375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0970C023-1202-43B8-9D78-59806300F52D}" dt="2022-12-05T14:42:34.351" v="2954" actId="207"/>
          <ac:spMkLst>
            <pc:docMk/>
            <pc:sldMk cId="3728694209" sldId="375"/>
            <ac:spMk id="7" creationId="{8C6F6845-3E6A-4EB4-9578-DB7E19CC6E77}"/>
          </ac:spMkLst>
        </pc:spChg>
        <pc:spChg chg="mod">
          <ac:chgData name="Sarwar-E-Azam, Md Golam" userId="972f98d9-8c82-483b-9124-e2e874686cd6" providerId="ADAL" clId="{0970C023-1202-43B8-9D78-59806300F52D}" dt="2022-12-05T14:43:59.621" v="2987" actId="113"/>
          <ac:spMkLst>
            <pc:docMk/>
            <pc:sldMk cId="3728694209" sldId="375"/>
            <ac:spMk id="8" creationId="{4EC0DDF6-A5C9-4254-82B6-66F93570054F}"/>
          </ac:spMkLst>
        </pc:spChg>
        <pc:spChg chg="mod">
          <ac:chgData name="Sarwar-E-Azam, Md Golam" userId="972f98d9-8c82-483b-9124-e2e874686cd6" providerId="ADAL" clId="{0970C023-1202-43B8-9D78-59806300F52D}" dt="2022-12-05T14:40:40.372" v="2936" actId="2711"/>
          <ac:spMkLst>
            <pc:docMk/>
            <pc:sldMk cId="3728694209" sldId="375"/>
            <ac:spMk id="12" creationId="{674D0285-55EB-488C-BFB4-72D3F881E304}"/>
          </ac:spMkLst>
        </pc:spChg>
        <pc:spChg chg="mod">
          <ac:chgData name="Sarwar-E-Azam, Md Golam" userId="972f98d9-8c82-483b-9124-e2e874686cd6" providerId="ADAL" clId="{0970C023-1202-43B8-9D78-59806300F52D}" dt="2022-12-05T14:42:33.028" v="2951" actId="207"/>
          <ac:spMkLst>
            <pc:docMk/>
            <pc:sldMk cId="3728694209" sldId="375"/>
            <ac:spMk id="14" creationId="{1CB01345-DA48-4EBD-B4DD-5B7FC88BFA67}"/>
          </ac:spMkLst>
        </pc:spChg>
        <pc:spChg chg="mod">
          <ac:chgData name="Sarwar-E-Azam, Md Golam" userId="972f98d9-8c82-483b-9124-e2e874686cd6" providerId="ADAL" clId="{0970C023-1202-43B8-9D78-59806300F52D}" dt="2022-12-05T14:44:03.055" v="2988" actId="113"/>
          <ac:spMkLst>
            <pc:docMk/>
            <pc:sldMk cId="3728694209" sldId="375"/>
            <ac:spMk id="15" creationId="{01C9D1FD-74CA-43C4-8CF6-CF132F10F940}"/>
          </ac:spMkLst>
        </pc:spChg>
        <pc:spChg chg="mod">
          <ac:chgData name="Sarwar-E-Azam, Md Golam" userId="972f98d9-8c82-483b-9124-e2e874686cd6" providerId="ADAL" clId="{0970C023-1202-43B8-9D78-59806300F52D}" dt="2022-12-07T03:30:40.654" v="8104" actId="6549"/>
          <ac:spMkLst>
            <pc:docMk/>
            <pc:sldMk cId="3728694209" sldId="375"/>
            <ac:spMk id="19" creationId="{137C1DCC-2CB6-4DBA-BD30-355E13B2D67B}"/>
          </ac:spMkLst>
        </pc:spChg>
        <pc:spChg chg="mod">
          <ac:chgData name="Sarwar-E-Azam, Md Golam" userId="972f98d9-8c82-483b-9124-e2e874686cd6" providerId="ADAL" clId="{0970C023-1202-43B8-9D78-59806300F52D}" dt="2022-12-07T03:29:36.029" v="8092" actId="1076"/>
          <ac:spMkLst>
            <pc:docMk/>
            <pc:sldMk cId="3728694209" sldId="375"/>
            <ac:spMk id="22" creationId="{7416CE7E-B321-4531-A841-141A352781D2}"/>
          </ac:spMkLst>
        </pc:spChg>
        <pc:spChg chg="mod">
          <ac:chgData name="Sarwar-E-Azam, Md Golam" userId="972f98d9-8c82-483b-9124-e2e874686cd6" providerId="ADAL" clId="{0970C023-1202-43B8-9D78-59806300F52D}" dt="2022-12-05T14:44:08.317" v="2989" actId="113"/>
          <ac:spMkLst>
            <pc:docMk/>
            <pc:sldMk cId="3728694209" sldId="375"/>
            <ac:spMk id="23" creationId="{DA1F08B8-FE23-45BF-80F8-B00BCEC5684A}"/>
          </ac:spMkLst>
        </pc:spChg>
        <pc:spChg chg="add mod">
          <ac:chgData name="Sarwar-E-Azam, Md Golam" userId="972f98d9-8c82-483b-9124-e2e874686cd6" providerId="ADAL" clId="{0970C023-1202-43B8-9D78-59806300F52D}" dt="2022-12-07T03:28:09.301" v="8080" actId="207"/>
          <ac:spMkLst>
            <pc:docMk/>
            <pc:sldMk cId="3728694209" sldId="375"/>
            <ac:spMk id="24" creationId="{F4D3310E-7660-4E24-A2FB-908F1D051635}"/>
          </ac:spMkLst>
        </pc:spChg>
        <pc:spChg chg="mod">
          <ac:chgData name="Sarwar-E-Azam, Md Golam" userId="972f98d9-8c82-483b-9124-e2e874686cd6" providerId="ADAL" clId="{0970C023-1202-43B8-9D78-59806300F52D}" dt="2022-12-05T14:44:15.119" v="2990" actId="113"/>
          <ac:spMkLst>
            <pc:docMk/>
            <pc:sldMk cId="3728694209" sldId="375"/>
            <ac:spMk id="26" creationId="{B697168B-06C3-4339-9772-83FA54C7596D}"/>
          </ac:spMkLst>
        </pc:spChg>
        <pc:spChg chg="add mod">
          <ac:chgData name="Sarwar-E-Azam, Md Golam" userId="972f98d9-8c82-483b-9124-e2e874686cd6" providerId="ADAL" clId="{0970C023-1202-43B8-9D78-59806300F52D}" dt="2022-12-07T03:28:31.956" v="8082" actId="14100"/>
          <ac:spMkLst>
            <pc:docMk/>
            <pc:sldMk cId="3728694209" sldId="375"/>
            <ac:spMk id="28" creationId="{7D40F788-FF20-42E3-BBD2-A9C1F8EA20A6}"/>
          </ac:spMkLst>
        </pc:spChg>
        <pc:spChg chg="add mod">
          <ac:chgData name="Sarwar-E-Azam, Md Golam" userId="972f98d9-8c82-483b-9124-e2e874686cd6" providerId="ADAL" clId="{0970C023-1202-43B8-9D78-59806300F52D}" dt="2022-12-07T03:29:05.657" v="8085" actId="20577"/>
          <ac:spMkLst>
            <pc:docMk/>
            <pc:sldMk cId="3728694209" sldId="375"/>
            <ac:spMk id="29" creationId="{4D1F36BA-AA27-4EA7-8244-451BD153E426}"/>
          </ac:spMkLst>
        </pc:spChg>
        <pc:spChg chg="add mod">
          <ac:chgData name="Sarwar-E-Azam, Md Golam" userId="972f98d9-8c82-483b-9124-e2e874686cd6" providerId="ADAL" clId="{0970C023-1202-43B8-9D78-59806300F52D}" dt="2022-12-07T03:29:20.681" v="8088" actId="120"/>
          <ac:spMkLst>
            <pc:docMk/>
            <pc:sldMk cId="3728694209" sldId="375"/>
            <ac:spMk id="30" creationId="{B0B741A2-BA95-4489-B231-4C984068B7DD}"/>
          </ac:spMkLst>
        </pc:spChg>
        <pc:spChg chg="add mod">
          <ac:chgData name="Sarwar-E-Azam, Md Golam" userId="972f98d9-8c82-483b-9124-e2e874686cd6" providerId="ADAL" clId="{0970C023-1202-43B8-9D78-59806300F52D}" dt="2022-12-07T03:29:55.972" v="8096" actId="20577"/>
          <ac:spMkLst>
            <pc:docMk/>
            <pc:sldMk cId="3728694209" sldId="375"/>
            <ac:spMk id="31" creationId="{E1931E6A-C27D-46D9-AE52-837CBAA32F26}"/>
          </ac:spMkLst>
        </pc:spChg>
        <pc:spChg chg="add mod">
          <ac:chgData name="Sarwar-E-Azam, Md Golam" userId="972f98d9-8c82-483b-9124-e2e874686cd6" providerId="ADAL" clId="{0970C023-1202-43B8-9D78-59806300F52D}" dt="2022-12-07T03:30:12.152" v="8098"/>
          <ac:spMkLst>
            <pc:docMk/>
            <pc:sldMk cId="3728694209" sldId="375"/>
            <ac:spMk id="32" creationId="{A04FB9FF-3EAB-47C4-822E-BC68547F1A97}"/>
          </ac:spMkLst>
        </pc:spChg>
        <pc:spChg chg="add mod">
          <ac:chgData name="Sarwar-E-Azam, Md Golam" userId="972f98d9-8c82-483b-9124-e2e874686cd6" providerId="ADAL" clId="{0970C023-1202-43B8-9D78-59806300F52D}" dt="2022-12-07T03:30:19.286" v="8100" actId="20577"/>
          <ac:spMkLst>
            <pc:docMk/>
            <pc:sldMk cId="3728694209" sldId="375"/>
            <ac:spMk id="33" creationId="{86C9B1F5-4BDC-4BD7-9709-EED1649E0DDC}"/>
          </ac:spMkLst>
        </pc:spChg>
        <pc:spChg chg="add mod">
          <ac:chgData name="Sarwar-E-Azam, Md Golam" userId="972f98d9-8c82-483b-9124-e2e874686cd6" providerId="ADAL" clId="{0970C023-1202-43B8-9D78-59806300F52D}" dt="2022-12-07T03:30:37.530" v="8102"/>
          <ac:spMkLst>
            <pc:docMk/>
            <pc:sldMk cId="3728694209" sldId="375"/>
            <ac:spMk id="34" creationId="{240ADAA9-0EAD-45EB-BD97-6040F85077E0}"/>
          </ac:spMkLst>
        </pc:spChg>
        <pc:grpChg chg="del mod">
          <ac:chgData name="Sarwar-E-Azam, Md Golam" userId="972f98d9-8c82-483b-9124-e2e874686cd6" providerId="ADAL" clId="{0970C023-1202-43B8-9D78-59806300F52D}" dt="2022-12-07T03:29:30.236" v="8089" actId="478"/>
          <ac:grpSpMkLst>
            <pc:docMk/>
            <pc:sldMk cId="3728694209" sldId="375"/>
            <ac:grpSpMk id="3" creationId="{DCAB61AE-1939-418D-ABD3-C3005F9B5CA8}"/>
          </ac:grpSpMkLst>
        </pc:grpChg>
        <pc:grpChg chg="del mod">
          <ac:chgData name="Sarwar-E-Azam, Md Golam" userId="972f98d9-8c82-483b-9124-e2e874686cd6" providerId="ADAL" clId="{0970C023-1202-43B8-9D78-59806300F52D}" dt="2022-12-07T03:29:49.046" v="8094" actId="478"/>
          <ac:grpSpMkLst>
            <pc:docMk/>
            <pc:sldMk cId="3728694209" sldId="375"/>
            <ac:grpSpMk id="5" creationId="{0094B768-C4FC-494F-BF3A-2A7271E5A75A}"/>
          </ac:grpSpMkLst>
        </pc:grpChg>
        <pc:grpChg chg="del mod">
          <ac:chgData name="Sarwar-E-Azam, Md Golam" userId="972f98d9-8c82-483b-9124-e2e874686cd6" providerId="ADAL" clId="{0970C023-1202-43B8-9D78-59806300F52D}" dt="2022-12-07T03:30:40.036" v="8103" actId="478"/>
          <ac:grpSpMkLst>
            <pc:docMk/>
            <pc:sldMk cId="3728694209" sldId="375"/>
            <ac:grpSpMk id="10" creationId="{3E02A2B0-A073-4AAB-B797-C8879555972B}"/>
          </ac:grpSpMkLst>
        </pc:grpChg>
        <pc:grpChg chg="del mod">
          <ac:chgData name="Sarwar-E-Azam, Md Golam" userId="972f98d9-8c82-483b-9124-e2e874686cd6" providerId="ADAL" clId="{0970C023-1202-43B8-9D78-59806300F52D}" dt="2022-12-07T03:29:31.170" v="8090" actId="478"/>
          <ac:grpSpMkLst>
            <pc:docMk/>
            <pc:sldMk cId="3728694209" sldId="375"/>
            <ac:grpSpMk id="11" creationId="{D7E129ED-A263-4AE0-8506-6AFAF09017EE}"/>
          </ac:grpSpMkLst>
        </pc:grpChg>
        <pc:grpChg chg="del mod">
          <ac:chgData name="Sarwar-E-Azam, Md Golam" userId="972f98d9-8c82-483b-9124-e2e874686cd6" providerId="ADAL" clId="{0970C023-1202-43B8-9D78-59806300F52D}" dt="2022-12-07T03:30:41.641" v="8105" actId="478"/>
          <ac:grpSpMkLst>
            <pc:docMk/>
            <pc:sldMk cId="3728694209" sldId="375"/>
            <ac:grpSpMk id="27" creationId="{F260B8F1-C193-49FE-B77C-4BEDD88CDEA5}"/>
          </ac:grpSpMkLst>
        </pc:grpChg>
      </pc:sldChg>
      <pc:sldChg chg="del">
        <pc:chgData name="Sarwar-E-Azam, Md Golam" userId="972f98d9-8c82-483b-9124-e2e874686cd6" providerId="ADAL" clId="{0970C023-1202-43B8-9D78-59806300F52D}" dt="2022-12-06T17:18:36.278" v="6902" actId="47"/>
        <pc:sldMkLst>
          <pc:docMk/>
          <pc:sldMk cId="4004409848" sldId="376"/>
        </pc:sldMkLst>
      </pc:sldChg>
      <pc:sldChg chg="addSp delSp modSp mod addAnim delAnim modAnim">
        <pc:chgData name="Sarwar-E-Azam, Md Golam" userId="972f98d9-8c82-483b-9124-e2e874686cd6" providerId="ADAL" clId="{0970C023-1202-43B8-9D78-59806300F52D}" dt="2022-12-05T14:39:59.106" v="2926" actId="2711"/>
        <pc:sldMkLst>
          <pc:docMk/>
          <pc:sldMk cId="211642187" sldId="377"/>
        </pc:sldMkLst>
        <pc:spChg chg="add del mod">
          <ac:chgData name="Sarwar-E-Azam, Md Golam" userId="972f98d9-8c82-483b-9124-e2e874686cd6" providerId="ADAL" clId="{0970C023-1202-43B8-9D78-59806300F52D}" dt="2022-12-04T18:14:04.939" v="855" actId="478"/>
          <ac:spMkLst>
            <pc:docMk/>
            <pc:sldMk cId="211642187" sldId="377"/>
            <ac:spMk id="17" creationId="{0A40C27D-8317-4766-AA3C-569E805255F8}"/>
          </ac:spMkLst>
        </pc:spChg>
        <pc:spChg chg="add mod">
          <ac:chgData name="Sarwar-E-Azam, Md Golam" userId="972f98d9-8c82-483b-9124-e2e874686cd6" providerId="ADAL" clId="{0970C023-1202-43B8-9D78-59806300F52D}" dt="2022-12-05T14:39:59.106" v="2926" actId="2711"/>
          <ac:spMkLst>
            <pc:docMk/>
            <pc:sldMk cId="211642187" sldId="377"/>
            <ac:spMk id="20" creationId="{24D23A9C-D974-476C-8CC1-460D0AE23A83}"/>
          </ac:spMkLst>
        </pc:spChg>
        <pc:spChg chg="mod">
          <ac:chgData name="Sarwar-E-Azam, Md Golam" userId="972f98d9-8c82-483b-9124-e2e874686cd6" providerId="ADAL" clId="{0970C023-1202-43B8-9D78-59806300F52D}" dt="2022-12-04T17:24:20.023" v="173" actId="1076"/>
          <ac:spMkLst>
            <pc:docMk/>
            <pc:sldMk cId="211642187" sldId="377"/>
            <ac:spMk id="25" creationId="{9F983F31-C506-4495-8AC8-512C762B49E7}"/>
          </ac:spMkLst>
        </pc:spChg>
        <pc:spChg chg="mod">
          <ac:chgData name="Sarwar-E-Azam, Md Golam" userId="972f98d9-8c82-483b-9124-e2e874686cd6" providerId="ADAL" clId="{0970C023-1202-43B8-9D78-59806300F52D}" dt="2022-12-04T17:24:20.023" v="173" actId="1076"/>
          <ac:spMkLst>
            <pc:docMk/>
            <pc:sldMk cId="211642187" sldId="377"/>
            <ac:spMk id="26" creationId="{09FB01AA-6197-484C-ADE3-186FC49CDB9D}"/>
          </ac:spMkLst>
        </pc:spChg>
        <pc:spChg chg="mod">
          <ac:chgData name="Sarwar-E-Azam, Md Golam" userId="972f98d9-8c82-483b-9124-e2e874686cd6" providerId="ADAL" clId="{0970C023-1202-43B8-9D78-59806300F52D}" dt="2022-12-04T17:24:20.023" v="173" actId="1076"/>
          <ac:spMkLst>
            <pc:docMk/>
            <pc:sldMk cId="211642187" sldId="377"/>
            <ac:spMk id="27" creationId="{2B4387FB-6141-4D3D-9B50-915F833A6554}"/>
          </ac:spMkLst>
        </pc:spChg>
        <pc:spChg chg="mod">
          <ac:chgData name="Sarwar-E-Azam, Md Golam" userId="972f98d9-8c82-483b-9124-e2e874686cd6" providerId="ADAL" clId="{0970C023-1202-43B8-9D78-59806300F52D}" dt="2022-12-04T17:24:20.023" v="173" actId="1076"/>
          <ac:spMkLst>
            <pc:docMk/>
            <pc:sldMk cId="211642187" sldId="377"/>
            <ac:spMk id="28" creationId="{BD44C16C-064C-4E1A-A81D-EC5E03F2FA3D}"/>
          </ac:spMkLst>
        </pc:spChg>
        <pc:spChg chg="mod">
          <ac:chgData name="Sarwar-E-Azam, Md Golam" userId="972f98d9-8c82-483b-9124-e2e874686cd6" providerId="ADAL" clId="{0970C023-1202-43B8-9D78-59806300F52D}" dt="2022-12-04T17:24:58.701" v="177" actId="1076"/>
          <ac:spMkLst>
            <pc:docMk/>
            <pc:sldMk cId="211642187" sldId="377"/>
            <ac:spMk id="30" creationId="{A89EF29A-302D-4FD8-B1E7-410E88D41D9A}"/>
          </ac:spMkLst>
        </pc:spChg>
        <pc:picChg chg="mod">
          <ac:chgData name="Sarwar-E-Azam, Md Golam" userId="972f98d9-8c82-483b-9124-e2e874686cd6" providerId="ADAL" clId="{0970C023-1202-43B8-9D78-59806300F52D}" dt="2022-12-04T17:24:20.023" v="173" actId="1076"/>
          <ac:picMkLst>
            <pc:docMk/>
            <pc:sldMk cId="211642187" sldId="377"/>
            <ac:picMk id="14" creationId="{23AC4338-6FF2-42F0-B842-42D6C39EF940}"/>
          </ac:picMkLst>
        </pc:picChg>
        <pc:picChg chg="add mod">
          <ac:chgData name="Sarwar-E-Azam, Md Golam" userId="972f98d9-8c82-483b-9124-e2e874686cd6" providerId="ADAL" clId="{0970C023-1202-43B8-9D78-59806300F52D}" dt="2022-12-04T17:21:06.707" v="144" actId="571"/>
          <ac:picMkLst>
            <pc:docMk/>
            <pc:sldMk cId="211642187" sldId="377"/>
            <ac:picMk id="15" creationId="{DA1C18CE-2B4F-4723-94EE-405F800EFF59}"/>
          </ac:picMkLst>
        </pc:picChg>
        <pc:picChg chg="add mod">
          <ac:chgData name="Sarwar-E-Azam, Md Golam" userId="972f98d9-8c82-483b-9124-e2e874686cd6" providerId="ADAL" clId="{0970C023-1202-43B8-9D78-59806300F52D}" dt="2022-12-04T17:21:06.442" v="143" actId="571"/>
          <ac:picMkLst>
            <pc:docMk/>
            <pc:sldMk cId="211642187" sldId="377"/>
            <ac:picMk id="16" creationId="{7F377D03-B8BB-43B6-A84E-9AA45149B859}"/>
          </ac:picMkLst>
        </pc:picChg>
        <pc:picChg chg="mod">
          <ac:chgData name="Sarwar-E-Azam, Md Golam" userId="972f98d9-8c82-483b-9124-e2e874686cd6" providerId="ADAL" clId="{0970C023-1202-43B8-9D78-59806300F52D}" dt="2022-12-04T17:24:45.046" v="176" actId="14100"/>
          <ac:picMkLst>
            <pc:docMk/>
            <pc:sldMk cId="211642187" sldId="377"/>
            <ac:picMk id="22" creationId="{A37EB986-E66F-432B-9003-EC660F4B3672}"/>
          </ac:picMkLst>
        </pc:picChg>
        <pc:picChg chg="mod">
          <ac:chgData name="Sarwar-E-Azam, Md Golam" userId="972f98d9-8c82-483b-9124-e2e874686cd6" providerId="ADAL" clId="{0970C023-1202-43B8-9D78-59806300F52D}" dt="2022-12-04T17:24:58.701" v="177" actId="1076"/>
          <ac:picMkLst>
            <pc:docMk/>
            <pc:sldMk cId="211642187" sldId="377"/>
            <ac:picMk id="23" creationId="{D44620AB-74C3-4283-B4C2-6F21DCE81408}"/>
          </ac:picMkLst>
        </pc:picChg>
        <pc:picChg chg="mod">
          <ac:chgData name="Sarwar-E-Azam, Md Golam" userId="972f98d9-8c82-483b-9124-e2e874686cd6" providerId="ADAL" clId="{0970C023-1202-43B8-9D78-59806300F52D}" dt="2022-12-04T17:24:58.701" v="177" actId="1076"/>
          <ac:picMkLst>
            <pc:docMk/>
            <pc:sldMk cId="211642187" sldId="377"/>
            <ac:picMk id="29" creationId="{8898CBF2-6EF0-4CD2-B917-5BEB8687E69D}"/>
          </ac:picMkLst>
        </pc:picChg>
        <pc:cxnChg chg="add del mod">
          <ac:chgData name="Sarwar-E-Azam, Md Golam" userId="972f98d9-8c82-483b-9124-e2e874686cd6" providerId="ADAL" clId="{0970C023-1202-43B8-9D78-59806300F52D}" dt="2022-12-04T18:14:06.071" v="856" actId="478"/>
          <ac:cxnSpMkLst>
            <pc:docMk/>
            <pc:sldMk cId="211642187" sldId="377"/>
            <ac:cxnSpMk id="18" creationId="{021FFDC0-DFFF-422B-9C6D-B6607635387C}"/>
          </ac:cxnSpMkLst>
        </pc:cxnChg>
      </pc:sldChg>
      <pc:sldChg chg="addSp delSp modSp mod modAnim">
        <pc:chgData name="Sarwar-E-Azam, Md Golam" userId="972f98d9-8c82-483b-9124-e2e874686cd6" providerId="ADAL" clId="{0970C023-1202-43B8-9D78-59806300F52D}" dt="2022-12-07T04:30:26.928" v="8378"/>
        <pc:sldMkLst>
          <pc:docMk/>
          <pc:sldMk cId="4103262653" sldId="378"/>
        </pc:sldMkLst>
        <pc:spChg chg="mod">
          <ac:chgData name="Sarwar-E-Azam, Md Golam" userId="972f98d9-8c82-483b-9124-e2e874686cd6" providerId="ADAL" clId="{0970C023-1202-43B8-9D78-59806300F52D}" dt="2022-12-05T13:46:24.859" v="2470" actId="14100"/>
          <ac:spMkLst>
            <pc:docMk/>
            <pc:sldMk cId="4103262653" sldId="378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0970C023-1202-43B8-9D78-59806300F52D}" dt="2022-12-05T13:57:27.218" v="2590" actId="478"/>
          <ac:spMkLst>
            <pc:docMk/>
            <pc:sldMk cId="4103262653" sldId="378"/>
            <ac:spMk id="15" creationId="{21D37EB3-11DD-4032-BB23-08428F72B4D3}"/>
          </ac:spMkLst>
        </pc:spChg>
        <pc:spChg chg="add mod">
          <ac:chgData name="Sarwar-E-Azam, Md Golam" userId="972f98d9-8c82-483b-9124-e2e874686cd6" providerId="ADAL" clId="{0970C023-1202-43B8-9D78-59806300F52D}" dt="2022-12-05T14:44:58.863" v="2994" actId="1076"/>
          <ac:spMkLst>
            <pc:docMk/>
            <pc:sldMk cId="4103262653" sldId="378"/>
            <ac:spMk id="16" creationId="{7FDBE93D-BB10-4148-BD60-27B1C148852E}"/>
          </ac:spMkLst>
        </pc:spChg>
        <pc:spChg chg="add mod">
          <ac:chgData name="Sarwar-E-Azam, Md Golam" userId="972f98d9-8c82-483b-9124-e2e874686cd6" providerId="ADAL" clId="{0970C023-1202-43B8-9D78-59806300F52D}" dt="2022-12-05T14:47:22.774" v="3012" actId="1037"/>
          <ac:spMkLst>
            <pc:docMk/>
            <pc:sldMk cId="4103262653" sldId="378"/>
            <ac:spMk id="25" creationId="{0365BDB6-8FDD-409F-8B35-BE31419AAF58}"/>
          </ac:spMkLst>
        </pc:spChg>
        <pc:grpChg chg="del">
          <ac:chgData name="Sarwar-E-Azam, Md Golam" userId="972f98d9-8c82-483b-9124-e2e874686cd6" providerId="ADAL" clId="{0970C023-1202-43B8-9D78-59806300F52D}" dt="2022-12-05T13:43:06.586" v="2396" actId="478"/>
          <ac:grpSpMkLst>
            <pc:docMk/>
            <pc:sldMk cId="4103262653" sldId="378"/>
            <ac:grpSpMk id="14" creationId="{1FDCB56E-E08C-488D-9735-4AA70046387C}"/>
          </ac:grpSpMkLst>
        </pc:grpChg>
        <pc:picChg chg="add del mod">
          <ac:chgData name="Sarwar-E-Azam, Md Golam" userId="972f98d9-8c82-483b-9124-e2e874686cd6" providerId="ADAL" clId="{0970C023-1202-43B8-9D78-59806300F52D}" dt="2022-12-05T13:47:19.941" v="2472" actId="478"/>
          <ac:picMkLst>
            <pc:docMk/>
            <pc:sldMk cId="4103262653" sldId="378"/>
            <ac:picMk id="7" creationId="{F9B86922-9663-4E64-888D-BDF17221E77B}"/>
          </ac:picMkLst>
        </pc:picChg>
        <pc:picChg chg="add mod">
          <ac:chgData name="Sarwar-E-Azam, Md Golam" userId="972f98d9-8c82-483b-9124-e2e874686cd6" providerId="ADAL" clId="{0970C023-1202-43B8-9D78-59806300F52D}" dt="2022-12-05T13:49:01.286" v="2480" actId="1582"/>
          <ac:picMkLst>
            <pc:docMk/>
            <pc:sldMk cId="4103262653" sldId="378"/>
            <ac:picMk id="9" creationId="{F8500222-A80A-45F6-9B9E-FBA6A216B889}"/>
          </ac:picMkLst>
        </pc:picChg>
        <pc:picChg chg="add del mod">
          <ac:chgData name="Sarwar-E-Azam, Md Golam" userId="972f98d9-8c82-483b-9124-e2e874686cd6" providerId="ADAL" clId="{0970C023-1202-43B8-9D78-59806300F52D}" dt="2022-12-05T14:09:19.162" v="2733" actId="21"/>
          <ac:picMkLst>
            <pc:docMk/>
            <pc:sldMk cId="4103262653" sldId="378"/>
            <ac:picMk id="18" creationId="{A2422B77-CB48-49FB-A3F0-AC54B1938EED}"/>
          </ac:picMkLst>
        </pc:picChg>
        <pc:picChg chg="add del mod">
          <ac:chgData name="Sarwar-E-Azam, Md Golam" userId="972f98d9-8c82-483b-9124-e2e874686cd6" providerId="ADAL" clId="{0970C023-1202-43B8-9D78-59806300F52D}" dt="2022-12-05T14:23:44.362" v="2835" actId="478"/>
          <ac:picMkLst>
            <pc:docMk/>
            <pc:sldMk cId="4103262653" sldId="378"/>
            <ac:picMk id="20" creationId="{20E974DF-4B2E-48D4-83D3-3788AB172251}"/>
          </ac:picMkLst>
        </pc:picChg>
        <pc:picChg chg="add del mod">
          <ac:chgData name="Sarwar-E-Azam, Md Golam" userId="972f98d9-8c82-483b-9124-e2e874686cd6" providerId="ADAL" clId="{0970C023-1202-43B8-9D78-59806300F52D}" dt="2022-12-05T14:25:41.438" v="2838" actId="478"/>
          <ac:picMkLst>
            <pc:docMk/>
            <pc:sldMk cId="4103262653" sldId="378"/>
            <ac:picMk id="22" creationId="{F55D7130-CBBD-45A9-A0E2-6335290B2F73}"/>
          </ac:picMkLst>
        </pc:picChg>
        <pc:picChg chg="add mod">
          <ac:chgData name="Sarwar-E-Azam, Md Golam" userId="972f98d9-8c82-483b-9124-e2e874686cd6" providerId="ADAL" clId="{0970C023-1202-43B8-9D78-59806300F52D}" dt="2022-12-07T04:26:28.071" v="8375" actId="1076"/>
          <ac:picMkLst>
            <pc:docMk/>
            <pc:sldMk cId="4103262653" sldId="378"/>
            <ac:picMk id="24" creationId="{12579DF9-D57C-4FDA-AD8C-12705DA16939}"/>
          </ac:picMkLst>
        </pc:picChg>
      </pc:sldChg>
      <pc:sldChg chg="addSp delSp modSp mod modTransition addAnim delAnim modAnim">
        <pc:chgData name="Sarwar-E-Azam, Md Golam" userId="972f98d9-8c82-483b-9124-e2e874686cd6" providerId="ADAL" clId="{0970C023-1202-43B8-9D78-59806300F52D}" dt="2022-12-06T19:48:14.384" v="7965"/>
        <pc:sldMkLst>
          <pc:docMk/>
          <pc:sldMk cId="303913045" sldId="379"/>
        </pc:sldMkLst>
        <pc:spChg chg="add mod">
          <ac:chgData name="Sarwar-E-Azam, Md Golam" userId="972f98d9-8c82-483b-9124-e2e874686cd6" providerId="ADAL" clId="{0970C023-1202-43B8-9D78-59806300F52D}" dt="2022-12-04T18:36:57.230" v="1055" actId="207"/>
          <ac:spMkLst>
            <pc:docMk/>
            <pc:sldMk cId="303913045" sldId="379"/>
            <ac:spMk id="8" creationId="{B1726F6C-B1CC-48C0-9768-1E343589DFB8}"/>
          </ac:spMkLst>
        </pc:spChg>
        <pc:spChg chg="add mod">
          <ac:chgData name="Sarwar-E-Azam, Md Golam" userId="972f98d9-8c82-483b-9124-e2e874686cd6" providerId="ADAL" clId="{0970C023-1202-43B8-9D78-59806300F52D}" dt="2022-12-04T18:37:03.684" v="1056" actId="108"/>
          <ac:spMkLst>
            <pc:docMk/>
            <pc:sldMk cId="303913045" sldId="379"/>
            <ac:spMk id="26" creationId="{3624EA52-F5C4-4010-870E-96580CECFE32}"/>
          </ac:spMkLst>
        </pc:spChg>
        <pc:spChg chg="add mod">
          <ac:chgData name="Sarwar-E-Azam, Md Golam" userId="972f98d9-8c82-483b-9124-e2e874686cd6" providerId="ADAL" clId="{0970C023-1202-43B8-9D78-59806300F52D}" dt="2022-12-04T18:37:05.300" v="1057" actId="108"/>
          <ac:spMkLst>
            <pc:docMk/>
            <pc:sldMk cId="303913045" sldId="379"/>
            <ac:spMk id="27" creationId="{8BEC439A-4B31-4B09-BACB-A516717D4315}"/>
          </ac:spMkLst>
        </pc:spChg>
        <pc:spChg chg="add mod">
          <ac:chgData name="Sarwar-E-Azam, Md Golam" userId="972f98d9-8c82-483b-9124-e2e874686cd6" providerId="ADAL" clId="{0970C023-1202-43B8-9D78-59806300F52D}" dt="2022-12-04T18:37:08.877" v="1058" actId="108"/>
          <ac:spMkLst>
            <pc:docMk/>
            <pc:sldMk cId="303913045" sldId="379"/>
            <ac:spMk id="28" creationId="{44EBCCCE-A2B4-4607-9BB4-EF1D7CD27824}"/>
          </ac:spMkLst>
        </pc:spChg>
        <pc:spChg chg="add mod">
          <ac:chgData name="Sarwar-E-Azam, Md Golam" userId="972f98d9-8c82-483b-9124-e2e874686cd6" providerId="ADAL" clId="{0970C023-1202-43B8-9D78-59806300F52D}" dt="2022-12-04T17:29:29.300" v="189" actId="571"/>
          <ac:spMkLst>
            <pc:docMk/>
            <pc:sldMk cId="303913045" sldId="379"/>
            <ac:spMk id="35" creationId="{05439CF1-8DED-4AB2-AB28-FB09B66D6D07}"/>
          </ac:spMkLst>
        </pc:spChg>
        <pc:spChg chg="add mod">
          <ac:chgData name="Sarwar-E-Azam, Md Golam" userId="972f98d9-8c82-483b-9124-e2e874686cd6" providerId="ADAL" clId="{0970C023-1202-43B8-9D78-59806300F52D}" dt="2022-12-04T18:37:18.511" v="1060" actId="14100"/>
          <ac:spMkLst>
            <pc:docMk/>
            <pc:sldMk cId="303913045" sldId="379"/>
            <ac:spMk id="37" creationId="{8782EF21-584F-4646-A50D-0E7AB1E9BA5D}"/>
          </ac:spMkLst>
        </pc:spChg>
        <pc:spChg chg="add mod">
          <ac:chgData name="Sarwar-E-Azam, Md Golam" userId="972f98d9-8c82-483b-9124-e2e874686cd6" providerId="ADAL" clId="{0970C023-1202-43B8-9D78-59806300F52D}" dt="2022-12-05T14:39:49.964" v="2925" actId="108"/>
          <ac:spMkLst>
            <pc:docMk/>
            <pc:sldMk cId="303913045" sldId="379"/>
            <ac:spMk id="38" creationId="{F3FE8EA4-6191-49E8-B533-60A29448F4E8}"/>
          </ac:spMkLst>
        </pc:spChg>
        <pc:spChg chg="add del mod">
          <ac:chgData name="Sarwar-E-Azam, Md Golam" userId="972f98d9-8c82-483b-9124-e2e874686cd6" providerId="ADAL" clId="{0970C023-1202-43B8-9D78-59806300F52D}" dt="2022-12-04T17:32:42.303" v="195"/>
          <ac:spMkLst>
            <pc:docMk/>
            <pc:sldMk cId="303913045" sldId="379"/>
            <ac:spMk id="39" creationId="{A2553EED-C815-4C42-BBA4-D4A0C7BEBBF6}"/>
          </ac:spMkLst>
        </pc:spChg>
        <pc:spChg chg="add mod">
          <ac:chgData name="Sarwar-E-Azam, Md Golam" userId="972f98d9-8c82-483b-9124-e2e874686cd6" providerId="ADAL" clId="{0970C023-1202-43B8-9D78-59806300F52D}" dt="2022-12-06T07:05:53.214" v="4503" actId="20577"/>
          <ac:spMkLst>
            <pc:docMk/>
            <pc:sldMk cId="303913045" sldId="379"/>
            <ac:spMk id="40" creationId="{6179E981-BCCE-4348-8F5C-3DC06EB01AA7}"/>
          </ac:spMkLst>
        </pc:spChg>
        <pc:spChg chg="add mod">
          <ac:chgData name="Sarwar-E-Azam, Md Golam" userId="972f98d9-8c82-483b-9124-e2e874686cd6" providerId="ADAL" clId="{0970C023-1202-43B8-9D78-59806300F52D}" dt="2022-12-05T14:39:46.497" v="2922" actId="108"/>
          <ac:spMkLst>
            <pc:docMk/>
            <pc:sldMk cId="303913045" sldId="379"/>
            <ac:spMk id="42" creationId="{48E48AFC-C5EC-4E12-A193-BBDEFEDE86A4}"/>
          </ac:spMkLst>
        </pc:spChg>
        <pc:spChg chg="add mod">
          <ac:chgData name="Sarwar-E-Azam, Md Golam" userId="972f98d9-8c82-483b-9124-e2e874686cd6" providerId="ADAL" clId="{0970C023-1202-43B8-9D78-59806300F52D}" dt="2022-12-05T14:39:47.757" v="2923" actId="108"/>
          <ac:spMkLst>
            <pc:docMk/>
            <pc:sldMk cId="303913045" sldId="379"/>
            <ac:spMk id="50" creationId="{524B8CA2-C1B3-4234-B034-33C095614A6C}"/>
          </ac:spMkLst>
        </pc:spChg>
        <pc:spChg chg="add mod">
          <ac:chgData name="Sarwar-E-Azam, Md Golam" userId="972f98d9-8c82-483b-9124-e2e874686cd6" providerId="ADAL" clId="{0970C023-1202-43B8-9D78-59806300F52D}" dt="2022-12-05T14:39:48.783" v="2924" actId="108"/>
          <ac:spMkLst>
            <pc:docMk/>
            <pc:sldMk cId="303913045" sldId="379"/>
            <ac:spMk id="55" creationId="{B8767129-5144-463E-A3F1-E47B855FDCEC}"/>
          </ac:spMkLst>
        </pc:spChg>
        <pc:spChg chg="add del mod">
          <ac:chgData name="Sarwar-E-Azam, Md Golam" userId="972f98d9-8c82-483b-9124-e2e874686cd6" providerId="ADAL" clId="{0970C023-1202-43B8-9D78-59806300F52D}" dt="2022-12-04T17:48:26.080" v="635" actId="478"/>
          <ac:spMkLst>
            <pc:docMk/>
            <pc:sldMk cId="303913045" sldId="379"/>
            <ac:spMk id="60" creationId="{B287F865-BEB9-4D99-8B7C-D0E621C871A6}"/>
          </ac:spMkLst>
        </pc:spChg>
        <pc:spChg chg="add mod">
          <ac:chgData name="Sarwar-E-Azam, Md Golam" userId="972f98d9-8c82-483b-9124-e2e874686cd6" providerId="ADAL" clId="{0970C023-1202-43B8-9D78-59806300F52D}" dt="2022-12-04T17:59:53.764" v="720" actId="207"/>
          <ac:spMkLst>
            <pc:docMk/>
            <pc:sldMk cId="303913045" sldId="379"/>
            <ac:spMk id="61" creationId="{094D1905-DD89-4A97-90A1-B942554DBDAF}"/>
          </ac:spMkLst>
        </pc:spChg>
        <pc:picChg chg="mod">
          <ac:chgData name="Sarwar-E-Azam, Md Golam" userId="972f98d9-8c82-483b-9124-e2e874686cd6" providerId="ADAL" clId="{0970C023-1202-43B8-9D78-59806300F52D}" dt="2022-12-04T17:39:31.078" v="330" actId="1076"/>
          <ac:picMkLst>
            <pc:docMk/>
            <pc:sldMk cId="303913045" sldId="379"/>
            <ac:picMk id="9" creationId="{CAA0BDFF-3D6D-4BE6-B7FC-6DF0EE65E5FA}"/>
          </ac:picMkLst>
        </pc:picChg>
        <pc:picChg chg="add mod">
          <ac:chgData name="Sarwar-E-Azam, Md Golam" userId="972f98d9-8c82-483b-9124-e2e874686cd6" providerId="ADAL" clId="{0970C023-1202-43B8-9D78-59806300F52D}" dt="2022-12-04T17:48:09.296" v="633" actId="1076"/>
          <ac:picMkLst>
            <pc:docMk/>
            <pc:sldMk cId="303913045" sldId="379"/>
            <ac:picMk id="15" creationId="{8D071B0B-FF64-4C3F-B87B-BB297F84BEA3}"/>
          </ac:picMkLst>
        </pc:picChg>
        <pc:picChg chg="mod">
          <ac:chgData name="Sarwar-E-Azam, Md Golam" userId="972f98d9-8c82-483b-9124-e2e874686cd6" providerId="ADAL" clId="{0970C023-1202-43B8-9D78-59806300F52D}" dt="2022-12-04T17:48:42.407" v="636" actId="14100"/>
          <ac:picMkLst>
            <pc:docMk/>
            <pc:sldMk cId="303913045" sldId="379"/>
            <ac:picMk id="16" creationId="{A686BA88-8793-4D26-8C77-0ECD533C2F39}"/>
          </ac:picMkLst>
        </pc:picChg>
        <pc:picChg chg="mod">
          <ac:chgData name="Sarwar-E-Azam, Md Golam" userId="972f98d9-8c82-483b-9124-e2e874686cd6" providerId="ADAL" clId="{0970C023-1202-43B8-9D78-59806300F52D}" dt="2022-12-04T17:40:17.367" v="337" actId="1076"/>
          <ac:picMkLst>
            <pc:docMk/>
            <pc:sldMk cId="303913045" sldId="379"/>
            <ac:picMk id="19" creationId="{FF32258F-0CD3-4AFB-A882-8B755A5B68EB}"/>
          </ac:picMkLst>
        </pc:picChg>
        <pc:picChg chg="add mod">
          <ac:chgData name="Sarwar-E-Azam, Md Golam" userId="972f98d9-8c82-483b-9124-e2e874686cd6" providerId="ADAL" clId="{0970C023-1202-43B8-9D78-59806300F52D}" dt="2022-12-04T17:47:47.743" v="629" actId="1076"/>
          <ac:picMkLst>
            <pc:docMk/>
            <pc:sldMk cId="303913045" sldId="379"/>
            <ac:picMk id="34" creationId="{9E7C9F76-4B59-4A74-9B0B-32E373F5867A}"/>
          </ac:picMkLst>
        </pc:picChg>
        <pc:picChg chg="add mod">
          <ac:chgData name="Sarwar-E-Azam, Md Golam" userId="972f98d9-8c82-483b-9124-e2e874686cd6" providerId="ADAL" clId="{0970C023-1202-43B8-9D78-59806300F52D}" dt="2022-12-04T17:29:29.300" v="189" actId="571"/>
          <ac:picMkLst>
            <pc:docMk/>
            <pc:sldMk cId="303913045" sldId="379"/>
            <ac:picMk id="36" creationId="{B70C3FD9-E930-487A-87FC-13F01F15D548}"/>
          </ac:picMkLst>
        </pc:picChg>
        <pc:cxnChg chg="add mod">
          <ac:chgData name="Sarwar-E-Azam, Md Golam" userId="972f98d9-8c82-483b-9124-e2e874686cd6" providerId="ADAL" clId="{0970C023-1202-43B8-9D78-59806300F52D}" dt="2022-12-04T17:39:33.304" v="331" actId="14100"/>
          <ac:cxnSpMkLst>
            <pc:docMk/>
            <pc:sldMk cId="303913045" sldId="379"/>
            <ac:cxnSpMk id="7" creationId="{09931886-131F-47B9-9D27-DB1DDBCDC732}"/>
          </ac:cxnSpMkLst>
        </pc:cxnChg>
        <pc:cxnChg chg="add del mod">
          <ac:chgData name="Sarwar-E-Azam, Md Golam" userId="972f98d9-8c82-483b-9124-e2e874686cd6" providerId="ADAL" clId="{0970C023-1202-43B8-9D78-59806300F52D}" dt="2022-12-04T17:12:56.644" v="54" actId="478"/>
          <ac:cxnSpMkLst>
            <pc:docMk/>
            <pc:sldMk cId="303913045" sldId="379"/>
            <ac:cxnSpMk id="11" creationId="{85DDC500-4E03-43E5-AAE1-91CA44366986}"/>
          </ac:cxnSpMkLst>
        </pc:cxnChg>
        <pc:cxnChg chg="add mod">
          <ac:chgData name="Sarwar-E-Azam, Md Golam" userId="972f98d9-8c82-483b-9124-e2e874686cd6" providerId="ADAL" clId="{0970C023-1202-43B8-9D78-59806300F52D}" dt="2022-12-04T17:40:06.624" v="334" actId="14100"/>
          <ac:cxnSpMkLst>
            <pc:docMk/>
            <pc:sldMk cId="303913045" sldId="379"/>
            <ac:cxnSpMk id="20" creationId="{38050FE9-82C1-4523-9D6F-039B584C502D}"/>
          </ac:cxnSpMkLst>
        </pc:cxnChg>
        <pc:cxnChg chg="add mod">
          <ac:chgData name="Sarwar-E-Azam, Md Golam" userId="972f98d9-8c82-483b-9124-e2e874686cd6" providerId="ADAL" clId="{0970C023-1202-43B8-9D78-59806300F52D}" dt="2022-12-04T17:48:09.296" v="633" actId="1076"/>
          <ac:cxnSpMkLst>
            <pc:docMk/>
            <pc:sldMk cId="303913045" sldId="379"/>
            <ac:cxnSpMk id="21" creationId="{4B57F332-61CA-4F48-A85A-690B0A35127F}"/>
          </ac:cxnSpMkLst>
        </pc:cxnChg>
        <pc:cxnChg chg="add mod">
          <ac:chgData name="Sarwar-E-Azam, Md Golam" userId="972f98d9-8c82-483b-9124-e2e874686cd6" providerId="ADAL" clId="{0970C023-1202-43B8-9D78-59806300F52D}" dt="2022-12-04T17:48:02.319" v="632" actId="14100"/>
          <ac:cxnSpMkLst>
            <pc:docMk/>
            <pc:sldMk cId="303913045" sldId="379"/>
            <ac:cxnSpMk id="29" creationId="{F07AA3A7-00C6-4698-BAAB-A5FB7ABE6747}"/>
          </ac:cxnSpMkLst>
        </pc:cxnChg>
      </pc:sldChg>
      <pc:sldChg chg="addSp delSp modSp mod modAnim modNotesTx">
        <pc:chgData name="Sarwar-E-Azam, Md Golam" userId="972f98d9-8c82-483b-9124-e2e874686cd6" providerId="ADAL" clId="{0970C023-1202-43B8-9D78-59806300F52D}" dt="2022-12-07T06:17:18.643" v="8570" actId="179"/>
        <pc:sldMkLst>
          <pc:docMk/>
          <pc:sldMk cId="1371372742" sldId="380"/>
        </pc:sldMkLst>
        <pc:spChg chg="mod">
          <ac:chgData name="Sarwar-E-Azam, Md Golam" userId="972f98d9-8c82-483b-9124-e2e874686cd6" providerId="ADAL" clId="{0970C023-1202-43B8-9D78-59806300F52D}" dt="2022-12-04T18:23:46.084" v="1005" actId="20577"/>
          <ac:spMkLst>
            <pc:docMk/>
            <pc:sldMk cId="1371372742" sldId="380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0970C023-1202-43B8-9D78-59806300F52D}" dt="2022-12-07T06:17:18.643" v="8570" actId="179"/>
          <ac:spMkLst>
            <pc:docMk/>
            <pc:sldMk cId="1371372742" sldId="380"/>
            <ac:spMk id="10" creationId="{BEA2F401-B7CB-4476-90BF-8DDEB13DD03A}"/>
          </ac:spMkLst>
        </pc:spChg>
        <pc:graphicFrameChg chg="add mod modGraphic">
          <ac:chgData name="Sarwar-E-Azam, Md Golam" userId="972f98d9-8c82-483b-9124-e2e874686cd6" providerId="ADAL" clId="{0970C023-1202-43B8-9D78-59806300F52D}" dt="2022-12-04T18:39:23.555" v="1151" actId="14100"/>
          <ac:graphicFrameMkLst>
            <pc:docMk/>
            <pc:sldMk cId="1371372742" sldId="380"/>
            <ac:graphicFrameMk id="9" creationId="{7554BCA8-E27E-4A17-82E5-11A4A1437216}"/>
          </ac:graphicFrameMkLst>
        </pc:graphicFrameChg>
        <pc:picChg chg="del">
          <ac:chgData name="Sarwar-E-Azam, Md Golam" userId="972f98d9-8c82-483b-9124-e2e874686cd6" providerId="ADAL" clId="{0970C023-1202-43B8-9D78-59806300F52D}" dt="2022-12-04T18:23:03.836" v="980" actId="478"/>
          <ac:picMkLst>
            <pc:docMk/>
            <pc:sldMk cId="1371372742" sldId="380"/>
            <ac:picMk id="7" creationId="{C4425EBA-78AC-4CF4-89BB-9470BD2C6548}"/>
          </ac:picMkLst>
        </pc:picChg>
      </pc:sldChg>
      <pc:sldChg chg="addSp delSp modSp add mod modAnim">
        <pc:chgData name="Sarwar-E-Azam, Md Golam" userId="972f98d9-8c82-483b-9124-e2e874686cd6" providerId="ADAL" clId="{0970C023-1202-43B8-9D78-59806300F52D}" dt="2022-12-07T07:10:07.076" v="8599" actId="20577"/>
        <pc:sldMkLst>
          <pc:docMk/>
          <pc:sldMk cId="3755214020" sldId="381"/>
        </pc:sldMkLst>
        <pc:spChg chg="del">
          <ac:chgData name="Sarwar-E-Azam, Md Golam" userId="972f98d9-8c82-483b-9124-e2e874686cd6" providerId="ADAL" clId="{0970C023-1202-43B8-9D78-59806300F52D}" dt="2022-12-04T19:12:10.041" v="1435" actId="478"/>
          <ac:spMkLst>
            <pc:docMk/>
            <pc:sldMk cId="3755214020" sldId="381"/>
            <ac:spMk id="10" creationId="{BEA2F401-B7CB-4476-90BF-8DDEB13DD03A}"/>
          </ac:spMkLst>
        </pc:spChg>
        <pc:spChg chg="add mod">
          <ac:chgData name="Sarwar-E-Azam, Md Golam" userId="972f98d9-8c82-483b-9124-e2e874686cd6" providerId="ADAL" clId="{0970C023-1202-43B8-9D78-59806300F52D}" dt="2022-12-07T04:41:26.738" v="8390" actId="20577"/>
          <ac:spMkLst>
            <pc:docMk/>
            <pc:sldMk cId="3755214020" sldId="381"/>
            <ac:spMk id="11" creationId="{0FDB454C-52A3-4F05-9577-BFA2E869BAE1}"/>
          </ac:spMkLst>
        </pc:spChg>
        <pc:spChg chg="add mod">
          <ac:chgData name="Sarwar-E-Azam, Md Golam" userId="972f98d9-8c82-483b-9124-e2e874686cd6" providerId="ADAL" clId="{0970C023-1202-43B8-9D78-59806300F52D}" dt="2022-12-05T14:34:21.743" v="2877" actId="108"/>
          <ac:spMkLst>
            <pc:docMk/>
            <pc:sldMk cId="3755214020" sldId="381"/>
            <ac:spMk id="12" creationId="{7CBAC5EE-BE42-4134-9801-CF4D655CF757}"/>
          </ac:spMkLst>
        </pc:spChg>
        <pc:spChg chg="add mod">
          <ac:chgData name="Sarwar-E-Azam, Md Golam" userId="972f98d9-8c82-483b-9124-e2e874686cd6" providerId="ADAL" clId="{0970C023-1202-43B8-9D78-59806300F52D}" dt="2022-12-05T14:34:23.560" v="2879" actId="108"/>
          <ac:spMkLst>
            <pc:docMk/>
            <pc:sldMk cId="3755214020" sldId="381"/>
            <ac:spMk id="13" creationId="{B2B75A0B-6326-4AF8-B3CB-C530FC41B8E8}"/>
          </ac:spMkLst>
        </pc:spChg>
        <pc:spChg chg="add mod">
          <ac:chgData name="Sarwar-E-Azam, Md Golam" userId="972f98d9-8c82-483b-9124-e2e874686cd6" providerId="ADAL" clId="{0970C023-1202-43B8-9D78-59806300F52D}" dt="2022-12-05T14:34:22.678" v="2878" actId="108"/>
          <ac:spMkLst>
            <pc:docMk/>
            <pc:sldMk cId="3755214020" sldId="381"/>
            <ac:spMk id="14" creationId="{67821D99-71BE-45B9-AFB3-3F47C57B0CF4}"/>
          </ac:spMkLst>
        </pc:spChg>
        <pc:spChg chg="add mod">
          <ac:chgData name="Sarwar-E-Azam, Md Golam" userId="972f98d9-8c82-483b-9124-e2e874686cd6" providerId="ADAL" clId="{0970C023-1202-43B8-9D78-59806300F52D}" dt="2022-12-05T14:34:14.615" v="2874" actId="2711"/>
          <ac:spMkLst>
            <pc:docMk/>
            <pc:sldMk cId="3755214020" sldId="381"/>
            <ac:spMk id="16" creationId="{AF4EC3CB-CD40-4380-B909-EC88F07E73F4}"/>
          </ac:spMkLst>
        </pc:spChg>
        <pc:spChg chg="add mod">
          <ac:chgData name="Sarwar-E-Azam, Md Golam" userId="972f98d9-8c82-483b-9124-e2e874686cd6" providerId="ADAL" clId="{0970C023-1202-43B8-9D78-59806300F52D}" dt="2022-12-05T14:34:03.769" v="2872" actId="2711"/>
          <ac:spMkLst>
            <pc:docMk/>
            <pc:sldMk cId="3755214020" sldId="381"/>
            <ac:spMk id="17" creationId="{F31476A1-CBF1-44A6-9403-066F87939FAD}"/>
          </ac:spMkLst>
        </pc:spChg>
        <pc:spChg chg="add mod">
          <ac:chgData name="Sarwar-E-Azam, Md Golam" userId="972f98d9-8c82-483b-9124-e2e874686cd6" providerId="ADAL" clId="{0970C023-1202-43B8-9D78-59806300F52D}" dt="2022-12-05T14:34:08.447" v="2873" actId="2711"/>
          <ac:spMkLst>
            <pc:docMk/>
            <pc:sldMk cId="3755214020" sldId="381"/>
            <ac:spMk id="21" creationId="{D4B6D658-BCE1-4D04-9BBC-D8DDC9055D9C}"/>
          </ac:spMkLst>
        </pc:spChg>
        <pc:spChg chg="add mod">
          <ac:chgData name="Sarwar-E-Azam, Md Golam" userId="972f98d9-8c82-483b-9124-e2e874686cd6" providerId="ADAL" clId="{0970C023-1202-43B8-9D78-59806300F52D}" dt="2022-12-04T19:23:59.238" v="1775" actId="571"/>
          <ac:spMkLst>
            <pc:docMk/>
            <pc:sldMk cId="3755214020" sldId="381"/>
            <ac:spMk id="22" creationId="{9C1D4422-D8BE-4242-80C2-9CB46F1BA601}"/>
          </ac:spMkLst>
        </pc:spChg>
        <pc:spChg chg="add mod">
          <ac:chgData name="Sarwar-E-Azam, Md Golam" userId="972f98d9-8c82-483b-9124-e2e874686cd6" providerId="ADAL" clId="{0970C023-1202-43B8-9D78-59806300F52D}" dt="2022-12-07T07:10:07.076" v="8599" actId="20577"/>
          <ac:spMkLst>
            <pc:docMk/>
            <pc:sldMk cId="3755214020" sldId="381"/>
            <ac:spMk id="23" creationId="{353D9F5D-472A-4C4F-AC2E-6B43C29736FD}"/>
          </ac:spMkLst>
        </pc:spChg>
        <pc:graphicFrameChg chg="del">
          <ac:chgData name="Sarwar-E-Azam, Md Golam" userId="972f98d9-8c82-483b-9124-e2e874686cd6" providerId="ADAL" clId="{0970C023-1202-43B8-9D78-59806300F52D}" dt="2022-12-04T19:12:10.041" v="1435" actId="478"/>
          <ac:graphicFrameMkLst>
            <pc:docMk/>
            <pc:sldMk cId="3755214020" sldId="381"/>
            <ac:graphicFrameMk id="9" creationId="{7554BCA8-E27E-4A17-82E5-11A4A1437216}"/>
          </ac:graphicFrameMkLst>
        </pc:graphicFrameChg>
        <pc:picChg chg="add mod">
          <ac:chgData name="Sarwar-E-Azam, Md Golam" userId="972f98d9-8c82-483b-9124-e2e874686cd6" providerId="ADAL" clId="{0970C023-1202-43B8-9D78-59806300F52D}" dt="2022-12-04T19:20:39.511" v="1677" actId="1076"/>
          <ac:picMkLst>
            <pc:docMk/>
            <pc:sldMk cId="3755214020" sldId="381"/>
            <ac:picMk id="7" creationId="{8B1B0168-0E3E-4845-8157-B4E38BF9A4F8}"/>
          </ac:picMkLst>
        </pc:picChg>
        <pc:picChg chg="add mod">
          <ac:chgData name="Sarwar-E-Azam, Md Golam" userId="972f98d9-8c82-483b-9124-e2e874686cd6" providerId="ADAL" clId="{0970C023-1202-43B8-9D78-59806300F52D}" dt="2022-12-04T19:24:24.352" v="1782" actId="1076"/>
          <ac:picMkLst>
            <pc:docMk/>
            <pc:sldMk cId="3755214020" sldId="381"/>
            <ac:picMk id="15" creationId="{C0BB132C-F9ED-4C27-8BCB-B73FD6979F4A}"/>
          </ac:picMkLst>
        </pc:picChg>
        <pc:picChg chg="add mod">
          <ac:chgData name="Sarwar-E-Azam, Md Golam" userId="972f98d9-8c82-483b-9124-e2e874686cd6" providerId="ADAL" clId="{0970C023-1202-43B8-9D78-59806300F52D}" dt="2022-12-04T19:21:52.928" v="1695" actId="1076"/>
          <ac:picMkLst>
            <pc:docMk/>
            <pc:sldMk cId="3755214020" sldId="381"/>
            <ac:picMk id="18" creationId="{075C5148-941B-4CF2-BEFE-E1CD2D10089D}"/>
          </ac:picMkLst>
        </pc:picChg>
        <pc:picChg chg="add mod">
          <ac:chgData name="Sarwar-E-Azam, Md Golam" userId="972f98d9-8c82-483b-9124-e2e874686cd6" providerId="ADAL" clId="{0970C023-1202-43B8-9D78-59806300F52D}" dt="2022-12-05T14:10:39.846" v="2745" actId="1076"/>
          <ac:picMkLst>
            <pc:docMk/>
            <pc:sldMk cId="3755214020" sldId="381"/>
            <ac:picMk id="20" creationId="{93F0F641-F743-4423-863A-62F34EC3101C}"/>
          </ac:picMkLst>
        </pc:picChg>
        <pc:cxnChg chg="add mod">
          <ac:chgData name="Sarwar-E-Azam, Md Golam" userId="972f98d9-8c82-483b-9124-e2e874686cd6" providerId="ADAL" clId="{0970C023-1202-43B8-9D78-59806300F52D}" dt="2022-12-05T14:10:58.182" v="2747" actId="1076"/>
          <ac:cxnSpMkLst>
            <pc:docMk/>
            <pc:sldMk cId="3755214020" sldId="381"/>
            <ac:cxnSpMk id="19" creationId="{D6437AF6-6263-4989-A450-07E10795F38E}"/>
          </ac:cxnSpMkLst>
        </pc:cxnChg>
        <pc:cxnChg chg="add del mod">
          <ac:chgData name="Sarwar-E-Azam, Md Golam" userId="972f98d9-8c82-483b-9124-e2e874686cd6" providerId="ADAL" clId="{0970C023-1202-43B8-9D78-59806300F52D}" dt="2022-12-07T04:41:38.462" v="8391" actId="478"/>
          <ac:cxnSpMkLst>
            <pc:docMk/>
            <pc:sldMk cId="3755214020" sldId="381"/>
            <ac:cxnSpMk id="22" creationId="{1A21138E-CFA9-45AE-8811-858D9E44F9AE}"/>
          </ac:cxnSpMkLst>
        </pc:cxnChg>
        <pc:cxnChg chg="add mod">
          <ac:chgData name="Sarwar-E-Azam, Md Golam" userId="972f98d9-8c82-483b-9124-e2e874686cd6" providerId="ADAL" clId="{0970C023-1202-43B8-9D78-59806300F52D}" dt="2022-12-04T19:23:59.238" v="1775" actId="571"/>
          <ac:cxnSpMkLst>
            <pc:docMk/>
            <pc:sldMk cId="3755214020" sldId="381"/>
            <ac:cxnSpMk id="23" creationId="{6EAD1082-EED5-4B24-820F-7041C1651724}"/>
          </ac:cxnSpMkLst>
        </pc:cxnChg>
        <pc:cxnChg chg="add mod">
          <ac:chgData name="Sarwar-E-Azam, Md Golam" userId="972f98d9-8c82-483b-9124-e2e874686cd6" providerId="ADAL" clId="{0970C023-1202-43B8-9D78-59806300F52D}" dt="2022-12-04T19:24:05.769" v="1776" actId="571"/>
          <ac:cxnSpMkLst>
            <pc:docMk/>
            <pc:sldMk cId="3755214020" sldId="381"/>
            <ac:cxnSpMk id="24" creationId="{090EEAE7-AE37-4BE8-8C64-D3438E9EEAD9}"/>
          </ac:cxnSpMkLst>
        </pc:cxnChg>
      </pc:sldChg>
      <pc:sldChg chg="addSp delSp modSp add mod">
        <pc:chgData name="Sarwar-E-Azam, Md Golam" userId="972f98d9-8c82-483b-9124-e2e874686cd6" providerId="ADAL" clId="{0970C023-1202-43B8-9D78-59806300F52D}" dt="2022-12-07T07:11:42.109" v="8610" actId="313"/>
        <pc:sldMkLst>
          <pc:docMk/>
          <pc:sldMk cId="1793323295" sldId="382"/>
        </pc:sldMkLst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1" creationId="{0FDB454C-52A3-4F05-9577-BFA2E869BAE1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2" creationId="{7CBAC5EE-BE42-4134-9801-CF4D655CF757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3" creationId="{B2B75A0B-6326-4AF8-B3CB-C530FC41B8E8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4" creationId="{67821D99-71BE-45B9-AFB3-3F47C57B0CF4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6" creationId="{AF4EC3CB-CD40-4380-B909-EC88F07E73F4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17" creationId="{F31476A1-CBF1-44A6-9403-066F87939FAD}"/>
          </ac:spMkLst>
        </pc:spChg>
        <pc:spChg chg="add mod">
          <ac:chgData name="Sarwar-E-Azam, Md Golam" userId="972f98d9-8c82-483b-9124-e2e874686cd6" providerId="ADAL" clId="{0970C023-1202-43B8-9D78-59806300F52D}" dt="2022-12-07T07:11:42.109" v="8610" actId="313"/>
          <ac:spMkLst>
            <pc:docMk/>
            <pc:sldMk cId="1793323295" sldId="382"/>
            <ac:spMk id="20" creationId="{54F17CC4-C0C7-421B-BFDF-8117477AE0EB}"/>
          </ac:spMkLst>
        </pc:spChg>
        <pc:spChg chg="del">
          <ac:chgData name="Sarwar-E-Azam, Md Golam" userId="972f98d9-8c82-483b-9124-e2e874686cd6" providerId="ADAL" clId="{0970C023-1202-43B8-9D78-59806300F52D}" dt="2022-12-04T19:32:05.956" v="2018" actId="478"/>
          <ac:spMkLst>
            <pc:docMk/>
            <pc:sldMk cId="1793323295" sldId="382"/>
            <ac:spMk id="21" creationId="{D4B6D658-BCE1-4D04-9BBC-D8DDC9055D9C}"/>
          </ac:spMkLst>
        </pc:spChg>
        <pc:picChg chg="del">
          <ac:chgData name="Sarwar-E-Azam, Md Golam" userId="972f98d9-8c82-483b-9124-e2e874686cd6" providerId="ADAL" clId="{0970C023-1202-43B8-9D78-59806300F52D}" dt="2022-12-04T19:32:05.956" v="2018" actId="478"/>
          <ac:picMkLst>
            <pc:docMk/>
            <pc:sldMk cId="1793323295" sldId="382"/>
            <ac:picMk id="7" creationId="{8B1B0168-0E3E-4845-8157-B4E38BF9A4F8}"/>
          </ac:picMkLst>
        </pc:picChg>
        <pc:picChg chg="add mod">
          <ac:chgData name="Sarwar-E-Azam, Md Golam" userId="972f98d9-8c82-483b-9124-e2e874686cd6" providerId="ADAL" clId="{0970C023-1202-43B8-9D78-59806300F52D}" dt="2022-12-04T19:40:37.562" v="2191" actId="1440"/>
          <ac:picMkLst>
            <pc:docMk/>
            <pc:sldMk cId="1793323295" sldId="382"/>
            <ac:picMk id="8" creationId="{2521197E-DB90-4F6D-BA49-F62BB6778A13}"/>
          </ac:picMkLst>
        </pc:picChg>
        <pc:picChg chg="del">
          <ac:chgData name="Sarwar-E-Azam, Md Golam" userId="972f98d9-8c82-483b-9124-e2e874686cd6" providerId="ADAL" clId="{0970C023-1202-43B8-9D78-59806300F52D}" dt="2022-12-04T19:32:05.956" v="2018" actId="478"/>
          <ac:picMkLst>
            <pc:docMk/>
            <pc:sldMk cId="1793323295" sldId="382"/>
            <ac:picMk id="15" creationId="{C0BB132C-F9ED-4C27-8BCB-B73FD6979F4A}"/>
          </ac:picMkLst>
        </pc:picChg>
        <pc:picChg chg="del">
          <ac:chgData name="Sarwar-E-Azam, Md Golam" userId="972f98d9-8c82-483b-9124-e2e874686cd6" providerId="ADAL" clId="{0970C023-1202-43B8-9D78-59806300F52D}" dt="2022-12-04T19:32:05.956" v="2018" actId="478"/>
          <ac:picMkLst>
            <pc:docMk/>
            <pc:sldMk cId="1793323295" sldId="382"/>
            <ac:picMk id="18" creationId="{075C5148-941B-4CF2-BEFE-E1CD2D10089D}"/>
          </ac:picMkLst>
        </pc:picChg>
        <pc:cxnChg chg="del">
          <ac:chgData name="Sarwar-E-Azam, Md Golam" userId="972f98d9-8c82-483b-9124-e2e874686cd6" providerId="ADAL" clId="{0970C023-1202-43B8-9D78-59806300F52D}" dt="2022-12-04T19:32:05.956" v="2018" actId="478"/>
          <ac:cxnSpMkLst>
            <pc:docMk/>
            <pc:sldMk cId="1793323295" sldId="382"/>
            <ac:cxnSpMk id="19" creationId="{D6437AF6-6263-4989-A450-07E10795F38E}"/>
          </ac:cxnSpMkLst>
        </pc:cxnChg>
        <pc:cxnChg chg="del">
          <ac:chgData name="Sarwar-E-Azam, Md Golam" userId="972f98d9-8c82-483b-9124-e2e874686cd6" providerId="ADAL" clId="{0970C023-1202-43B8-9D78-59806300F52D}" dt="2022-12-04T19:32:05.956" v="2018" actId="478"/>
          <ac:cxnSpMkLst>
            <pc:docMk/>
            <pc:sldMk cId="1793323295" sldId="382"/>
            <ac:cxnSpMk id="24" creationId="{090EEAE7-AE37-4BE8-8C64-D3438E9EEAD9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7T06:29:09.565" v="8587"/>
        <pc:sldMkLst>
          <pc:docMk/>
          <pc:sldMk cId="3817520730" sldId="383"/>
        </pc:sldMkLst>
        <pc:spChg chg="add del mod">
          <ac:chgData name="Sarwar-E-Azam, Md Golam" userId="972f98d9-8c82-483b-9124-e2e874686cd6" providerId="ADAL" clId="{0970C023-1202-43B8-9D78-59806300F52D}" dt="2022-12-05T14:58:49.449" v="3021" actId="478"/>
          <ac:spMkLst>
            <pc:docMk/>
            <pc:sldMk cId="3817520730" sldId="383"/>
            <ac:spMk id="14" creationId="{FD9B2B0F-3E3D-4FEA-9010-F344E5EFAFB6}"/>
          </ac:spMkLst>
        </pc:spChg>
        <pc:spChg chg="add mod">
          <ac:chgData name="Sarwar-E-Azam, Md Golam" userId="972f98d9-8c82-483b-9124-e2e874686cd6" providerId="ADAL" clId="{0970C023-1202-43B8-9D78-59806300F52D}" dt="2022-12-07T05:16:33.379" v="8418" actId="1076"/>
          <ac:spMkLst>
            <pc:docMk/>
            <pc:sldMk cId="3817520730" sldId="383"/>
            <ac:spMk id="16" creationId="{16F71A63-1272-492F-A505-D05E271413D5}"/>
          </ac:spMkLst>
        </pc:spChg>
        <pc:spChg chg="del">
          <ac:chgData name="Sarwar-E-Azam, Md Golam" userId="972f98d9-8c82-483b-9124-e2e874686cd6" providerId="ADAL" clId="{0970C023-1202-43B8-9D78-59806300F52D}" dt="2022-12-05T14:49:29.289" v="3018" actId="478"/>
          <ac:spMkLst>
            <pc:docMk/>
            <pc:sldMk cId="3817520730" sldId="383"/>
            <ac:spMk id="16" creationId="{7FDBE93D-BB10-4148-BD60-27B1C148852E}"/>
          </ac:spMkLst>
        </pc:spChg>
        <pc:spChg chg="add mod">
          <ac:chgData name="Sarwar-E-Azam, Md Golam" userId="972f98d9-8c82-483b-9124-e2e874686cd6" providerId="ADAL" clId="{0970C023-1202-43B8-9D78-59806300F52D}" dt="2022-12-07T05:17:47.389" v="8448" actId="14100"/>
          <ac:spMkLst>
            <pc:docMk/>
            <pc:sldMk cId="3817520730" sldId="383"/>
            <ac:spMk id="18" creationId="{FBFE48CB-B153-4574-A5B2-BFE1E6C9D72C}"/>
          </ac:spMkLst>
        </pc:spChg>
        <pc:spChg chg="add mod">
          <ac:chgData name="Sarwar-E-Azam, Md Golam" userId="972f98d9-8c82-483b-9124-e2e874686cd6" providerId="ADAL" clId="{0970C023-1202-43B8-9D78-59806300F52D}" dt="2022-12-05T15:05:48.681" v="3249" actId="1076"/>
          <ac:spMkLst>
            <pc:docMk/>
            <pc:sldMk cId="3817520730" sldId="383"/>
            <ac:spMk id="19" creationId="{45C152E7-96BD-4F20-B6AE-E93D78D6E2CD}"/>
          </ac:spMkLst>
        </pc:spChg>
        <pc:spChg chg="add mod">
          <ac:chgData name="Sarwar-E-Azam, Md Golam" userId="972f98d9-8c82-483b-9124-e2e874686cd6" providerId="ADAL" clId="{0970C023-1202-43B8-9D78-59806300F52D}" dt="2022-12-05T15:05:41.998" v="3248" actId="1076"/>
          <ac:spMkLst>
            <pc:docMk/>
            <pc:sldMk cId="3817520730" sldId="383"/>
            <ac:spMk id="20" creationId="{7E6FDDFF-E3B5-49D0-8543-D3856D637626}"/>
          </ac:spMkLst>
        </pc:spChg>
        <pc:spChg chg="add mod">
          <ac:chgData name="Sarwar-E-Azam, Md Golam" userId="972f98d9-8c82-483b-9124-e2e874686cd6" providerId="ADAL" clId="{0970C023-1202-43B8-9D78-59806300F52D}" dt="2022-12-07T06:28:56.801" v="8586" actId="1076"/>
          <ac:spMkLst>
            <pc:docMk/>
            <pc:sldMk cId="3817520730" sldId="383"/>
            <ac:spMk id="21" creationId="{A6BE6712-A8DC-4C72-A430-B0EF7275415B}"/>
          </ac:spMkLst>
        </pc:spChg>
        <pc:spChg chg="add del mod">
          <ac:chgData name="Sarwar-E-Azam, Md Golam" userId="972f98d9-8c82-483b-9124-e2e874686cd6" providerId="ADAL" clId="{0970C023-1202-43B8-9D78-59806300F52D}" dt="2022-12-05T15:01:52.294" v="3145" actId="478"/>
          <ac:spMkLst>
            <pc:docMk/>
            <pc:sldMk cId="3817520730" sldId="383"/>
            <ac:spMk id="21" creationId="{DE0892E6-02D4-4340-A9BC-B6712409D6CD}"/>
          </ac:spMkLst>
        </pc:spChg>
        <pc:spChg chg="del">
          <ac:chgData name="Sarwar-E-Azam, Md Golam" userId="972f98d9-8c82-483b-9124-e2e874686cd6" providerId="ADAL" clId="{0970C023-1202-43B8-9D78-59806300F52D}" dt="2022-12-05T14:49:27.896" v="3017" actId="478"/>
          <ac:spMkLst>
            <pc:docMk/>
            <pc:sldMk cId="3817520730" sldId="383"/>
            <ac:spMk id="25" creationId="{0365BDB6-8FDD-409F-8B35-BE31419AAF58}"/>
          </ac:spMkLst>
        </pc:spChg>
        <pc:spChg chg="add del mod">
          <ac:chgData name="Sarwar-E-Azam, Md Golam" userId="972f98d9-8c82-483b-9124-e2e874686cd6" providerId="ADAL" clId="{0970C023-1202-43B8-9D78-59806300F52D}" dt="2022-12-05T15:01:58.610" v="3151" actId="478"/>
          <ac:spMkLst>
            <pc:docMk/>
            <pc:sldMk cId="3817520730" sldId="383"/>
            <ac:spMk id="26" creationId="{8E732774-BCBB-4BD7-905C-72563084DE18}"/>
          </ac:spMkLst>
        </pc:spChg>
        <pc:spChg chg="add del mod">
          <ac:chgData name="Sarwar-E-Azam, Md Golam" userId="972f98d9-8c82-483b-9124-e2e874686cd6" providerId="ADAL" clId="{0970C023-1202-43B8-9D78-59806300F52D}" dt="2022-12-05T15:01:57.881" v="3150" actId="478"/>
          <ac:spMkLst>
            <pc:docMk/>
            <pc:sldMk cId="3817520730" sldId="383"/>
            <ac:spMk id="27" creationId="{3CA69086-58B4-4EE0-920F-769F2DDC8C37}"/>
          </ac:spMkLst>
        </pc:spChg>
        <pc:spChg chg="add del mod">
          <ac:chgData name="Sarwar-E-Azam, Md Golam" userId="972f98d9-8c82-483b-9124-e2e874686cd6" providerId="ADAL" clId="{0970C023-1202-43B8-9D78-59806300F52D}" dt="2022-12-05T14:58:53.648" v="3023" actId="478"/>
          <ac:spMkLst>
            <pc:docMk/>
            <pc:sldMk cId="3817520730" sldId="383"/>
            <ac:spMk id="28" creationId="{420A850A-58C5-4437-BE80-5CD34927F6C5}"/>
          </ac:spMkLst>
        </pc:spChg>
        <pc:spChg chg="add mod">
          <ac:chgData name="Sarwar-E-Azam, Md Golam" userId="972f98d9-8c82-483b-9124-e2e874686cd6" providerId="ADAL" clId="{0970C023-1202-43B8-9D78-59806300F52D}" dt="2022-12-05T15:02:47.621" v="3164" actId="20577"/>
          <ac:spMkLst>
            <pc:docMk/>
            <pc:sldMk cId="3817520730" sldId="383"/>
            <ac:spMk id="29" creationId="{FBE9AB21-F32D-4C6D-8468-046929AE63AA}"/>
          </ac:spMkLst>
        </pc:spChg>
        <pc:spChg chg="add mod">
          <ac:chgData name="Sarwar-E-Azam, Md Golam" userId="972f98d9-8c82-483b-9124-e2e874686cd6" providerId="ADAL" clId="{0970C023-1202-43B8-9D78-59806300F52D}" dt="2022-12-05T15:05:53.991" v="3250" actId="1076"/>
          <ac:spMkLst>
            <pc:docMk/>
            <pc:sldMk cId="3817520730" sldId="383"/>
            <ac:spMk id="30" creationId="{44FAE9E4-8851-4115-8B6C-D0309238DD45}"/>
          </ac:spMkLst>
        </pc:spChg>
        <pc:spChg chg="add del mod">
          <ac:chgData name="Sarwar-E-Azam, Md Golam" userId="972f98d9-8c82-483b-9124-e2e874686cd6" providerId="ADAL" clId="{0970C023-1202-43B8-9D78-59806300F52D}" dt="2022-12-05T15:01:55.078" v="3148" actId="478"/>
          <ac:spMkLst>
            <pc:docMk/>
            <pc:sldMk cId="3817520730" sldId="383"/>
            <ac:spMk id="31" creationId="{4AA173C7-E526-4FF7-BC83-74A2DB18ABE2}"/>
          </ac:spMkLst>
        </pc:spChg>
        <pc:spChg chg="add mod">
          <ac:chgData name="Sarwar-E-Azam, Md Golam" userId="972f98d9-8c82-483b-9124-e2e874686cd6" providerId="ADAL" clId="{0970C023-1202-43B8-9D78-59806300F52D}" dt="2022-12-05T15:03:11.283" v="3168" actId="1076"/>
          <ac:spMkLst>
            <pc:docMk/>
            <pc:sldMk cId="3817520730" sldId="383"/>
            <ac:spMk id="32" creationId="{D08B4462-1740-4F83-A8D7-74791AF4A2AF}"/>
          </ac:spMkLst>
        </pc:spChg>
        <pc:spChg chg="add del mod">
          <ac:chgData name="Sarwar-E-Azam, Md Golam" userId="972f98d9-8c82-483b-9124-e2e874686cd6" providerId="ADAL" clId="{0970C023-1202-43B8-9D78-59806300F52D}" dt="2022-12-05T15:04:17.024" v="3238" actId="478"/>
          <ac:spMkLst>
            <pc:docMk/>
            <pc:sldMk cId="3817520730" sldId="383"/>
            <ac:spMk id="34" creationId="{BA97C272-E74D-48EC-8ED0-F8B743442352}"/>
          </ac:spMkLst>
        </pc:spChg>
        <pc:picChg chg="del">
          <ac:chgData name="Sarwar-E-Azam, Md Golam" userId="972f98d9-8c82-483b-9124-e2e874686cd6" providerId="ADAL" clId="{0970C023-1202-43B8-9D78-59806300F52D}" dt="2022-12-05T14:49:26.024" v="3016" actId="478"/>
          <ac:picMkLst>
            <pc:docMk/>
            <pc:sldMk cId="3817520730" sldId="383"/>
            <ac:picMk id="9" creationId="{F8500222-A80A-45F6-9B9E-FBA6A216B889}"/>
          </ac:picMkLst>
        </pc:picChg>
        <pc:picChg chg="add mod">
          <ac:chgData name="Sarwar-E-Azam, Md Golam" userId="972f98d9-8c82-483b-9124-e2e874686cd6" providerId="ADAL" clId="{0970C023-1202-43B8-9D78-59806300F52D}" dt="2022-12-05T15:02:12.014" v="3156" actId="1076"/>
          <ac:picMkLst>
            <pc:docMk/>
            <pc:sldMk cId="3817520730" sldId="383"/>
            <ac:picMk id="10" creationId="{36C5C569-0C7D-4239-AEA7-A73A83E2B417}"/>
          </ac:picMkLst>
        </pc:picChg>
        <pc:picChg chg="add del mod">
          <ac:chgData name="Sarwar-E-Azam, Md Golam" userId="972f98d9-8c82-483b-9124-e2e874686cd6" providerId="ADAL" clId="{0970C023-1202-43B8-9D78-59806300F52D}" dt="2022-12-05T14:58:50.454" v="3022" actId="478"/>
          <ac:picMkLst>
            <pc:docMk/>
            <pc:sldMk cId="3817520730" sldId="383"/>
            <ac:picMk id="11" creationId="{9DB5A871-B56E-4DBD-A395-857AFC640645}"/>
          </ac:picMkLst>
        </pc:picChg>
        <pc:picChg chg="add mod">
          <ac:chgData name="Sarwar-E-Azam, Md Golam" userId="972f98d9-8c82-483b-9124-e2e874686cd6" providerId="ADAL" clId="{0970C023-1202-43B8-9D78-59806300F52D}" dt="2022-12-05T15:05:35.664" v="3247" actId="1076"/>
          <ac:picMkLst>
            <pc:docMk/>
            <pc:sldMk cId="3817520730" sldId="383"/>
            <ac:picMk id="12" creationId="{80D21311-E3BB-47CB-97B9-648D1DBC5C15}"/>
          </ac:picMkLst>
        </pc:picChg>
        <pc:picChg chg="add del mod">
          <ac:chgData name="Sarwar-E-Azam, Md Golam" userId="972f98d9-8c82-483b-9124-e2e874686cd6" providerId="ADAL" clId="{0970C023-1202-43B8-9D78-59806300F52D}" dt="2022-12-05T15:01:49.709" v="3144" actId="478"/>
          <ac:picMkLst>
            <pc:docMk/>
            <pc:sldMk cId="3817520730" sldId="383"/>
            <ac:picMk id="15" creationId="{44DE67E5-95B6-4000-97B2-DDBCB8C2F514}"/>
          </ac:picMkLst>
        </pc:picChg>
        <pc:picChg chg="add del mod">
          <ac:chgData name="Sarwar-E-Azam, Md Golam" userId="972f98d9-8c82-483b-9124-e2e874686cd6" providerId="ADAL" clId="{0970C023-1202-43B8-9D78-59806300F52D}" dt="2022-12-05T15:01:55.969" v="3149" actId="478"/>
          <ac:picMkLst>
            <pc:docMk/>
            <pc:sldMk cId="3817520730" sldId="383"/>
            <ac:picMk id="23" creationId="{AC18D2E3-04E2-4626-8D48-113219364BE1}"/>
          </ac:picMkLst>
        </pc:picChg>
        <pc:picChg chg="del">
          <ac:chgData name="Sarwar-E-Azam, Md Golam" userId="972f98d9-8c82-483b-9124-e2e874686cd6" providerId="ADAL" clId="{0970C023-1202-43B8-9D78-59806300F52D}" dt="2022-12-05T14:49:25.277" v="3015" actId="478"/>
          <ac:picMkLst>
            <pc:docMk/>
            <pc:sldMk cId="3817520730" sldId="383"/>
            <ac:picMk id="24" creationId="{12579DF9-D57C-4FDA-AD8C-12705DA16939}"/>
          </ac:picMkLst>
        </pc:picChg>
        <pc:picChg chg="add mod modCrop">
          <ac:chgData name="Sarwar-E-Azam, Md Golam" userId="972f98d9-8c82-483b-9124-e2e874686cd6" providerId="ADAL" clId="{0970C023-1202-43B8-9D78-59806300F52D}" dt="2022-12-05T15:06:08.054" v="3253" actId="1076"/>
          <ac:picMkLst>
            <pc:docMk/>
            <pc:sldMk cId="3817520730" sldId="383"/>
            <ac:picMk id="37" creationId="{FBF11591-5EB0-4F44-99F3-7622830BCC28}"/>
          </ac:picMkLst>
        </pc:picChg>
        <pc:cxnChg chg="add del mod">
          <ac:chgData name="Sarwar-E-Azam, Md Golam" userId="972f98d9-8c82-483b-9124-e2e874686cd6" providerId="ADAL" clId="{0970C023-1202-43B8-9D78-59806300F52D}" dt="2022-12-05T14:58:56.076" v="3025" actId="478"/>
          <ac:cxnSpMkLst>
            <pc:docMk/>
            <pc:sldMk cId="3817520730" sldId="383"/>
            <ac:cxnSpMk id="13" creationId="{2BB61DAF-435C-46EE-9376-4D8C354B7A0C}"/>
          </ac:cxnSpMkLst>
        </pc:cxnChg>
        <pc:cxnChg chg="add mod">
          <ac:chgData name="Sarwar-E-Azam, Md Golam" userId="972f98d9-8c82-483b-9124-e2e874686cd6" providerId="ADAL" clId="{0970C023-1202-43B8-9D78-59806300F52D}" dt="2022-12-05T15:05:30.705" v="3246" actId="14100"/>
          <ac:cxnSpMkLst>
            <pc:docMk/>
            <pc:sldMk cId="3817520730" sldId="383"/>
            <ac:cxnSpMk id="17" creationId="{58E746D7-4DC2-49D4-A2F6-839FA99D9C16}"/>
          </ac:cxnSpMkLst>
        </pc:cxnChg>
        <pc:cxnChg chg="add del mod">
          <ac:chgData name="Sarwar-E-Azam, Md Golam" userId="972f98d9-8c82-483b-9124-e2e874686cd6" providerId="ADAL" clId="{0970C023-1202-43B8-9D78-59806300F52D}" dt="2022-12-05T15:01:48.709" v="3143" actId="478"/>
          <ac:cxnSpMkLst>
            <pc:docMk/>
            <pc:sldMk cId="3817520730" sldId="383"/>
            <ac:cxnSpMk id="18" creationId="{87679B3A-21CA-401F-BECC-D7F94CB0E045}"/>
          </ac:cxnSpMkLst>
        </pc:cxnChg>
        <pc:cxnChg chg="add del mod">
          <ac:chgData name="Sarwar-E-Azam, Md Golam" userId="972f98d9-8c82-483b-9124-e2e874686cd6" providerId="ADAL" clId="{0970C023-1202-43B8-9D78-59806300F52D}" dt="2022-12-05T15:01:53.236" v="3146" actId="478"/>
          <ac:cxnSpMkLst>
            <pc:docMk/>
            <pc:sldMk cId="3817520730" sldId="383"/>
            <ac:cxnSpMk id="22" creationId="{FFB7C0D9-CC4A-46DD-8942-DB344C4D2702}"/>
          </ac:cxnSpMkLst>
        </pc:cxnChg>
        <pc:cxnChg chg="add del mod">
          <ac:chgData name="Sarwar-E-Azam, Md Golam" userId="972f98d9-8c82-483b-9124-e2e874686cd6" providerId="ADAL" clId="{0970C023-1202-43B8-9D78-59806300F52D}" dt="2022-12-05T15:04:17.024" v="3238" actId="478"/>
          <ac:cxnSpMkLst>
            <pc:docMk/>
            <pc:sldMk cId="3817520730" sldId="383"/>
            <ac:cxnSpMk id="33" creationId="{7562FAD4-4079-4758-9346-7346B1404617}"/>
          </ac:cxnSpMkLst>
        </pc:cxnChg>
        <pc:cxnChg chg="add mod">
          <ac:chgData name="Sarwar-E-Azam, Md Golam" userId="972f98d9-8c82-483b-9124-e2e874686cd6" providerId="ADAL" clId="{0970C023-1202-43B8-9D78-59806300F52D}" dt="2022-12-05T15:05:59.175" v="3251" actId="1076"/>
          <ac:cxnSpMkLst>
            <pc:docMk/>
            <pc:sldMk cId="3817520730" sldId="383"/>
            <ac:cxnSpMk id="35" creationId="{C18BB7B8-1099-44DC-B386-89D785E60C50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5T15:48:36.552" v="3412"/>
        <pc:sldMkLst>
          <pc:docMk/>
          <pc:sldMk cId="1190060124" sldId="384"/>
        </pc:sldMkLst>
        <pc:spChg chg="add mod">
          <ac:chgData name="Sarwar-E-Azam, Md Golam" userId="972f98d9-8c82-483b-9124-e2e874686cd6" providerId="ADAL" clId="{0970C023-1202-43B8-9D78-59806300F52D}" dt="2022-12-05T15:35:12.088" v="3284" actId="1076"/>
          <ac:spMkLst>
            <pc:docMk/>
            <pc:sldMk cId="1190060124" sldId="384"/>
            <ac:spMk id="18" creationId="{BDAEF69D-24B5-4FB3-8690-F88F630188C0}"/>
          </ac:spMkLst>
        </pc:spChg>
        <pc:spChg chg="del">
          <ac:chgData name="Sarwar-E-Azam, Md Golam" userId="972f98d9-8c82-483b-9124-e2e874686cd6" providerId="ADAL" clId="{0970C023-1202-43B8-9D78-59806300F52D}" dt="2022-12-05T15:07:29.766" v="3255" actId="478"/>
          <ac:spMkLst>
            <pc:docMk/>
            <pc:sldMk cId="1190060124" sldId="384"/>
            <ac:spMk id="19" creationId="{45C152E7-96BD-4F20-B6AE-E93D78D6E2CD}"/>
          </ac:spMkLst>
        </pc:spChg>
        <pc:spChg chg="del">
          <ac:chgData name="Sarwar-E-Azam, Md Golam" userId="972f98d9-8c82-483b-9124-e2e874686cd6" providerId="ADAL" clId="{0970C023-1202-43B8-9D78-59806300F52D}" dt="2022-12-05T15:07:29.766" v="3255" actId="478"/>
          <ac:spMkLst>
            <pc:docMk/>
            <pc:sldMk cId="1190060124" sldId="384"/>
            <ac:spMk id="20" creationId="{7E6FDDFF-E3B5-49D0-8543-D3856D637626}"/>
          </ac:spMkLst>
        </pc:spChg>
        <pc:spChg chg="add mod">
          <ac:chgData name="Sarwar-E-Azam, Md Golam" userId="972f98d9-8c82-483b-9124-e2e874686cd6" providerId="ADAL" clId="{0970C023-1202-43B8-9D78-59806300F52D}" dt="2022-12-05T15:37:35.073" v="3341" actId="20577"/>
          <ac:spMkLst>
            <pc:docMk/>
            <pc:sldMk cId="1190060124" sldId="384"/>
            <ac:spMk id="21" creationId="{C586A44F-692E-40A9-8ED6-2C2F8199521E}"/>
          </ac:spMkLst>
        </pc:spChg>
        <pc:spChg chg="add mod">
          <ac:chgData name="Sarwar-E-Azam, Md Golam" userId="972f98d9-8c82-483b-9124-e2e874686cd6" providerId="ADAL" clId="{0970C023-1202-43B8-9D78-59806300F52D}" dt="2022-12-05T15:41:49.962" v="3401" actId="1076"/>
          <ac:spMkLst>
            <pc:docMk/>
            <pc:sldMk cId="1190060124" sldId="384"/>
            <ac:spMk id="22" creationId="{2552A890-0FBA-43A8-971A-6EF867CD0627}"/>
          </ac:spMkLst>
        </pc:spChg>
        <pc:spChg chg="del">
          <ac:chgData name="Sarwar-E-Azam, Md Golam" userId="972f98d9-8c82-483b-9124-e2e874686cd6" providerId="ADAL" clId="{0970C023-1202-43B8-9D78-59806300F52D}" dt="2022-12-05T15:07:29.766" v="3255" actId="478"/>
          <ac:spMkLst>
            <pc:docMk/>
            <pc:sldMk cId="1190060124" sldId="384"/>
            <ac:spMk id="29" creationId="{FBE9AB21-F32D-4C6D-8468-046929AE63AA}"/>
          </ac:spMkLst>
        </pc:spChg>
        <pc:spChg chg="del">
          <ac:chgData name="Sarwar-E-Azam, Md Golam" userId="972f98d9-8c82-483b-9124-e2e874686cd6" providerId="ADAL" clId="{0970C023-1202-43B8-9D78-59806300F52D}" dt="2022-12-05T15:07:29.766" v="3255" actId="478"/>
          <ac:spMkLst>
            <pc:docMk/>
            <pc:sldMk cId="1190060124" sldId="384"/>
            <ac:spMk id="30" creationId="{44FAE9E4-8851-4115-8B6C-D0309238DD45}"/>
          </ac:spMkLst>
        </pc:spChg>
        <pc:spChg chg="del">
          <ac:chgData name="Sarwar-E-Azam, Md Golam" userId="972f98d9-8c82-483b-9124-e2e874686cd6" providerId="ADAL" clId="{0970C023-1202-43B8-9D78-59806300F52D}" dt="2022-12-05T15:07:29.766" v="3255" actId="478"/>
          <ac:spMkLst>
            <pc:docMk/>
            <pc:sldMk cId="1190060124" sldId="384"/>
            <ac:spMk id="32" creationId="{D08B4462-1740-4F83-A8D7-74791AF4A2AF}"/>
          </ac:spMkLst>
        </pc:spChg>
        <pc:picChg chg="add mod">
          <ac:chgData name="Sarwar-E-Azam, Md Golam" userId="972f98d9-8c82-483b-9124-e2e874686cd6" providerId="ADAL" clId="{0970C023-1202-43B8-9D78-59806300F52D}" dt="2022-12-05T15:35:07.120" v="3283" actId="1076"/>
          <ac:picMkLst>
            <pc:docMk/>
            <pc:sldMk cId="1190060124" sldId="384"/>
            <ac:picMk id="7" creationId="{11C8624D-AA9E-4FC8-98A3-20912B8D5BDD}"/>
          </ac:picMkLst>
        </pc:picChg>
        <pc:picChg chg="add del mod">
          <ac:chgData name="Sarwar-E-Azam, Md Golam" userId="972f98d9-8c82-483b-9124-e2e874686cd6" providerId="ADAL" clId="{0970C023-1202-43B8-9D78-59806300F52D}" dt="2022-12-05T15:39:26.253" v="3346" actId="478"/>
          <ac:picMkLst>
            <pc:docMk/>
            <pc:sldMk cId="1190060124" sldId="384"/>
            <ac:picMk id="9" creationId="{778FADEE-DBC9-482E-9329-DE986762589E}"/>
          </ac:picMkLst>
        </pc:picChg>
        <pc:picChg chg="del">
          <ac:chgData name="Sarwar-E-Azam, Md Golam" userId="972f98d9-8c82-483b-9124-e2e874686cd6" providerId="ADAL" clId="{0970C023-1202-43B8-9D78-59806300F52D}" dt="2022-12-05T15:07:29.766" v="3255" actId="478"/>
          <ac:picMkLst>
            <pc:docMk/>
            <pc:sldMk cId="1190060124" sldId="384"/>
            <ac:picMk id="10" creationId="{36C5C569-0C7D-4239-AEA7-A73A83E2B417}"/>
          </ac:picMkLst>
        </pc:picChg>
        <pc:picChg chg="del">
          <ac:chgData name="Sarwar-E-Azam, Md Golam" userId="972f98d9-8c82-483b-9124-e2e874686cd6" providerId="ADAL" clId="{0970C023-1202-43B8-9D78-59806300F52D}" dt="2022-12-05T15:07:29.766" v="3255" actId="478"/>
          <ac:picMkLst>
            <pc:docMk/>
            <pc:sldMk cId="1190060124" sldId="384"/>
            <ac:picMk id="12" creationId="{80D21311-E3BB-47CB-97B9-648D1DBC5C15}"/>
          </ac:picMkLst>
        </pc:picChg>
        <pc:picChg chg="add mod">
          <ac:chgData name="Sarwar-E-Azam, Md Golam" userId="972f98d9-8c82-483b-9124-e2e874686cd6" providerId="ADAL" clId="{0970C023-1202-43B8-9D78-59806300F52D}" dt="2022-12-05T15:48:20.473" v="3409" actId="1076"/>
          <ac:picMkLst>
            <pc:docMk/>
            <pc:sldMk cId="1190060124" sldId="384"/>
            <ac:picMk id="13" creationId="{2B3C48F6-9926-4F47-9D9E-C15AC8275EA2}"/>
          </ac:picMkLst>
        </pc:picChg>
        <pc:picChg chg="del">
          <ac:chgData name="Sarwar-E-Azam, Md Golam" userId="972f98d9-8c82-483b-9124-e2e874686cd6" providerId="ADAL" clId="{0970C023-1202-43B8-9D78-59806300F52D}" dt="2022-12-05T15:07:29.766" v="3255" actId="478"/>
          <ac:picMkLst>
            <pc:docMk/>
            <pc:sldMk cId="1190060124" sldId="384"/>
            <ac:picMk id="37" creationId="{FBF11591-5EB0-4F44-99F3-7622830BCC28}"/>
          </ac:picMkLst>
        </pc:picChg>
        <pc:cxnChg chg="del">
          <ac:chgData name="Sarwar-E-Azam, Md Golam" userId="972f98d9-8c82-483b-9124-e2e874686cd6" providerId="ADAL" clId="{0970C023-1202-43B8-9D78-59806300F52D}" dt="2022-12-05T15:07:29.766" v="3255" actId="478"/>
          <ac:cxnSpMkLst>
            <pc:docMk/>
            <pc:sldMk cId="1190060124" sldId="384"/>
            <ac:cxnSpMk id="17" creationId="{58E746D7-4DC2-49D4-A2F6-839FA99D9C16}"/>
          </ac:cxnSpMkLst>
        </pc:cxnChg>
        <pc:cxnChg chg="del">
          <ac:chgData name="Sarwar-E-Azam, Md Golam" userId="972f98d9-8c82-483b-9124-e2e874686cd6" providerId="ADAL" clId="{0970C023-1202-43B8-9D78-59806300F52D}" dt="2022-12-05T15:07:29.766" v="3255" actId="478"/>
          <ac:cxnSpMkLst>
            <pc:docMk/>
            <pc:sldMk cId="1190060124" sldId="384"/>
            <ac:cxnSpMk id="35" creationId="{C18BB7B8-1099-44DC-B386-89D785E60C50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5T16:57:32" v="3492" actId="20577"/>
        <pc:sldMkLst>
          <pc:docMk/>
          <pc:sldMk cId="3583663122" sldId="385"/>
        </pc:sldMkLst>
        <pc:spChg chg="mod">
          <ac:chgData name="Sarwar-E-Azam, Md Golam" userId="972f98d9-8c82-483b-9124-e2e874686cd6" providerId="ADAL" clId="{0970C023-1202-43B8-9D78-59806300F52D}" dt="2022-12-05T16:57:32" v="3492" actId="20577"/>
          <ac:spMkLst>
            <pc:docMk/>
            <pc:sldMk cId="3583663122" sldId="385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0970C023-1202-43B8-9D78-59806300F52D}" dt="2022-12-05T16:08:06.811" v="3423" actId="1076"/>
          <ac:spMkLst>
            <pc:docMk/>
            <pc:sldMk cId="3583663122" sldId="385"/>
            <ac:spMk id="21" creationId="{C586A44F-692E-40A9-8ED6-2C2F8199521E}"/>
          </ac:spMkLst>
        </pc:spChg>
        <pc:picChg chg="del">
          <ac:chgData name="Sarwar-E-Azam, Md Golam" userId="972f98d9-8c82-483b-9124-e2e874686cd6" providerId="ADAL" clId="{0970C023-1202-43B8-9D78-59806300F52D}" dt="2022-12-05T15:49:39.453" v="3416" actId="478"/>
          <ac:picMkLst>
            <pc:docMk/>
            <pc:sldMk cId="3583663122" sldId="385"/>
            <ac:picMk id="7" creationId="{11C8624D-AA9E-4FC8-98A3-20912B8D5BDD}"/>
          </ac:picMkLst>
        </pc:picChg>
        <pc:picChg chg="add mod">
          <ac:chgData name="Sarwar-E-Azam, Md Golam" userId="972f98d9-8c82-483b-9124-e2e874686cd6" providerId="ADAL" clId="{0970C023-1202-43B8-9D78-59806300F52D}" dt="2022-12-05T16:08:02.227" v="3422" actId="14100"/>
          <ac:picMkLst>
            <pc:docMk/>
            <pc:sldMk cId="3583663122" sldId="385"/>
            <ac:picMk id="8" creationId="{12B5A797-8A4B-48E9-89B3-BA8719E41C8D}"/>
          </ac:picMkLst>
        </pc:picChg>
        <pc:picChg chg="add mod">
          <ac:chgData name="Sarwar-E-Azam, Md Golam" userId="972f98d9-8c82-483b-9124-e2e874686cd6" providerId="ADAL" clId="{0970C023-1202-43B8-9D78-59806300F52D}" dt="2022-12-05T16:48:06.350" v="3454" actId="1076"/>
          <ac:picMkLst>
            <pc:docMk/>
            <pc:sldMk cId="3583663122" sldId="385"/>
            <ac:picMk id="10" creationId="{C7510BB4-F583-48AF-915A-38F061060CC7}"/>
          </ac:picMkLst>
        </pc:picChg>
        <pc:picChg chg="del">
          <ac:chgData name="Sarwar-E-Azam, Md Golam" userId="972f98d9-8c82-483b-9124-e2e874686cd6" providerId="ADAL" clId="{0970C023-1202-43B8-9D78-59806300F52D}" dt="2022-12-05T15:49:37.116" v="3415" actId="478"/>
          <ac:picMkLst>
            <pc:docMk/>
            <pc:sldMk cId="3583663122" sldId="385"/>
            <ac:picMk id="13" creationId="{2B3C48F6-9926-4F47-9D9E-C15AC8275EA2}"/>
          </ac:picMkLst>
        </pc:picChg>
      </pc:sldChg>
      <pc:sldChg chg="add del">
        <pc:chgData name="Sarwar-E-Azam, Md Golam" userId="972f98d9-8c82-483b-9124-e2e874686cd6" providerId="ADAL" clId="{0970C023-1202-43B8-9D78-59806300F52D}" dt="2022-12-05T16:56:47.322" v="3485" actId="2696"/>
        <pc:sldMkLst>
          <pc:docMk/>
          <pc:sldMk cId="2862575665" sldId="386"/>
        </pc:sldMkLst>
      </pc:sldChg>
      <pc:sldChg chg="addSp delSp modSp add mod delAnim modAnim">
        <pc:chgData name="Sarwar-E-Azam, Md Golam" userId="972f98d9-8c82-483b-9124-e2e874686cd6" providerId="ADAL" clId="{0970C023-1202-43B8-9D78-59806300F52D}" dt="2022-12-06T07:47:36.555" v="4778" actId="1076"/>
        <pc:sldMkLst>
          <pc:docMk/>
          <pc:sldMk cId="3693718026" sldId="386"/>
        </pc:sldMkLst>
        <pc:spChg chg="mod">
          <ac:chgData name="Sarwar-E-Azam, Md Golam" userId="972f98d9-8c82-483b-9124-e2e874686cd6" providerId="ADAL" clId="{0970C023-1202-43B8-9D78-59806300F52D}" dt="2022-12-05T16:58:39.245" v="3507" actId="20577"/>
          <ac:spMkLst>
            <pc:docMk/>
            <pc:sldMk cId="3693718026" sldId="386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0970C023-1202-43B8-9D78-59806300F52D}" dt="2022-12-06T07:46:55.588" v="4754" actId="571"/>
          <ac:spMkLst>
            <pc:docMk/>
            <pc:sldMk cId="3693718026" sldId="386"/>
            <ac:spMk id="10" creationId="{C723D9CC-44CC-455F-878E-813F7BA8ABDD}"/>
          </ac:spMkLst>
        </pc:spChg>
        <pc:spChg chg="add mod">
          <ac:chgData name="Sarwar-E-Azam, Md Golam" userId="972f98d9-8c82-483b-9124-e2e874686cd6" providerId="ADAL" clId="{0970C023-1202-43B8-9D78-59806300F52D}" dt="2022-12-06T07:46:58.030" v="4756" actId="1076"/>
          <ac:spMkLst>
            <pc:docMk/>
            <pc:sldMk cId="3693718026" sldId="386"/>
            <ac:spMk id="11" creationId="{48080ACF-76CC-49CB-8499-B37D5D96D27F}"/>
          </ac:spMkLst>
        </pc:spChg>
        <pc:spChg chg="add mod">
          <ac:chgData name="Sarwar-E-Azam, Md Golam" userId="972f98d9-8c82-483b-9124-e2e874686cd6" providerId="ADAL" clId="{0970C023-1202-43B8-9D78-59806300F52D}" dt="2022-12-06T07:47:11.270" v="4759" actId="20577"/>
          <ac:spMkLst>
            <pc:docMk/>
            <pc:sldMk cId="3693718026" sldId="386"/>
            <ac:spMk id="12" creationId="{45F625C9-9935-43A7-8F53-3F787EC0C550}"/>
          </ac:spMkLst>
        </pc:spChg>
        <pc:spChg chg="add del mod">
          <ac:chgData name="Sarwar-E-Azam, Md Golam" userId="972f98d9-8c82-483b-9124-e2e874686cd6" providerId="ADAL" clId="{0970C023-1202-43B8-9D78-59806300F52D}" dt="2022-12-05T17:10:09.225" v="3613" actId="478"/>
          <ac:spMkLst>
            <pc:docMk/>
            <pc:sldMk cId="3693718026" sldId="386"/>
            <ac:spMk id="12" creationId="{C843953B-1AFE-43A6-A046-D3BF5CCE8B89}"/>
          </ac:spMkLst>
        </pc:spChg>
        <pc:spChg chg="add mod">
          <ac:chgData name="Sarwar-E-Azam, Md Golam" userId="972f98d9-8c82-483b-9124-e2e874686cd6" providerId="ADAL" clId="{0970C023-1202-43B8-9D78-59806300F52D}" dt="2022-12-06T07:46:58.030" v="4756" actId="1076"/>
          <ac:spMkLst>
            <pc:docMk/>
            <pc:sldMk cId="3693718026" sldId="386"/>
            <ac:spMk id="13" creationId="{D39EE27B-6E68-4F88-BF4F-96C40022F78B}"/>
          </ac:spMkLst>
        </pc:spChg>
        <pc:spChg chg="add mod">
          <ac:chgData name="Sarwar-E-Azam, Md Golam" userId="972f98d9-8c82-483b-9124-e2e874686cd6" providerId="ADAL" clId="{0970C023-1202-43B8-9D78-59806300F52D}" dt="2022-12-06T07:47:36.555" v="4778" actId="1076"/>
          <ac:spMkLst>
            <pc:docMk/>
            <pc:sldMk cId="3693718026" sldId="386"/>
            <ac:spMk id="14" creationId="{790EF94C-4F7C-47B3-B566-03915F2018D6}"/>
          </ac:spMkLst>
        </pc:spChg>
        <pc:spChg chg="add del mod">
          <ac:chgData name="Sarwar-E-Azam, Md Golam" userId="972f98d9-8c82-483b-9124-e2e874686cd6" providerId="ADAL" clId="{0970C023-1202-43B8-9D78-59806300F52D}" dt="2022-12-05T17:10:36.590" v="3618" actId="478"/>
          <ac:spMkLst>
            <pc:docMk/>
            <pc:sldMk cId="3693718026" sldId="386"/>
            <ac:spMk id="14" creationId="{E8A57730-7A0F-46FE-81EA-707663CD1229}"/>
          </ac:spMkLst>
        </pc:spChg>
        <pc:spChg chg="add mod">
          <ac:chgData name="Sarwar-E-Azam, Md Golam" userId="972f98d9-8c82-483b-9124-e2e874686cd6" providerId="ADAL" clId="{0970C023-1202-43B8-9D78-59806300F52D}" dt="2022-12-06T07:46:58.030" v="4756" actId="1076"/>
          <ac:spMkLst>
            <pc:docMk/>
            <pc:sldMk cId="3693718026" sldId="386"/>
            <ac:spMk id="15" creationId="{64C8BF1B-A16F-4144-9249-D55724A3C3C8}"/>
          </ac:spMkLst>
        </pc:spChg>
        <pc:spChg chg="add mod">
          <ac:chgData name="Sarwar-E-Azam, Md Golam" userId="972f98d9-8c82-483b-9124-e2e874686cd6" providerId="ADAL" clId="{0970C023-1202-43B8-9D78-59806300F52D}" dt="2022-12-06T07:46:58.030" v="4756" actId="1076"/>
          <ac:spMkLst>
            <pc:docMk/>
            <pc:sldMk cId="3693718026" sldId="386"/>
            <ac:spMk id="16" creationId="{FBDE0F40-EB34-48D8-A6DA-C4CB95DB31AA}"/>
          </ac:spMkLst>
        </pc:spChg>
        <pc:spChg chg="del">
          <ac:chgData name="Sarwar-E-Azam, Md Golam" userId="972f98d9-8c82-483b-9124-e2e874686cd6" providerId="ADAL" clId="{0970C023-1202-43B8-9D78-59806300F52D}" dt="2022-12-05T16:58:46.670" v="3511" actId="478"/>
          <ac:spMkLst>
            <pc:docMk/>
            <pc:sldMk cId="3693718026" sldId="386"/>
            <ac:spMk id="18" creationId="{BDAEF69D-24B5-4FB3-8690-F88F630188C0}"/>
          </ac:spMkLst>
        </pc:spChg>
        <pc:spChg chg="del">
          <ac:chgData name="Sarwar-E-Azam, Md Golam" userId="972f98d9-8c82-483b-9124-e2e874686cd6" providerId="ADAL" clId="{0970C023-1202-43B8-9D78-59806300F52D}" dt="2022-12-05T16:58:48.665" v="3512" actId="478"/>
          <ac:spMkLst>
            <pc:docMk/>
            <pc:sldMk cId="3693718026" sldId="386"/>
            <ac:spMk id="21" creationId="{C586A44F-692E-40A9-8ED6-2C2F8199521E}"/>
          </ac:spMkLst>
        </pc:spChg>
        <pc:spChg chg="del">
          <ac:chgData name="Sarwar-E-Azam, Md Golam" userId="972f98d9-8c82-483b-9124-e2e874686cd6" providerId="ADAL" clId="{0970C023-1202-43B8-9D78-59806300F52D}" dt="2022-12-05T16:58:44.318" v="3509" actId="478"/>
          <ac:spMkLst>
            <pc:docMk/>
            <pc:sldMk cId="3693718026" sldId="386"/>
            <ac:spMk id="22" creationId="{2552A890-0FBA-43A8-971A-6EF867CD0627}"/>
          </ac:spMkLst>
        </pc:spChg>
        <pc:picChg chg="del">
          <ac:chgData name="Sarwar-E-Azam, Md Golam" userId="972f98d9-8c82-483b-9124-e2e874686cd6" providerId="ADAL" clId="{0970C023-1202-43B8-9D78-59806300F52D}" dt="2022-12-05T16:58:44.922" v="3510" actId="478"/>
          <ac:picMkLst>
            <pc:docMk/>
            <pc:sldMk cId="3693718026" sldId="386"/>
            <ac:picMk id="8" creationId="{12B5A797-8A4B-48E9-89B3-BA8719E41C8D}"/>
          </ac:picMkLst>
        </pc:picChg>
        <pc:picChg chg="del">
          <ac:chgData name="Sarwar-E-Azam, Md Golam" userId="972f98d9-8c82-483b-9124-e2e874686cd6" providerId="ADAL" clId="{0970C023-1202-43B8-9D78-59806300F52D}" dt="2022-12-05T16:58:43.420" v="3508" actId="478"/>
          <ac:picMkLst>
            <pc:docMk/>
            <pc:sldMk cId="3693718026" sldId="386"/>
            <ac:picMk id="10" creationId="{C7510BB4-F583-48AF-915A-38F061060CC7}"/>
          </ac:picMkLst>
        </pc:picChg>
      </pc:sldChg>
      <pc:sldChg chg="delSp modSp add del mod modTransition delAnim">
        <pc:chgData name="Sarwar-E-Azam, Md Golam" userId="972f98d9-8c82-483b-9124-e2e874686cd6" providerId="ADAL" clId="{0970C023-1202-43B8-9D78-59806300F52D}" dt="2022-12-05T17:19:00.383" v="3684" actId="47"/>
        <pc:sldMkLst>
          <pc:docMk/>
          <pc:sldMk cId="1316418424" sldId="387"/>
        </pc:sldMkLst>
        <pc:spChg chg="mod">
          <ac:chgData name="Sarwar-E-Azam, Md Golam" userId="972f98d9-8c82-483b-9124-e2e874686cd6" providerId="ADAL" clId="{0970C023-1202-43B8-9D78-59806300F52D}" dt="2022-12-05T17:14:44.690" v="3663" actId="20577"/>
          <ac:spMkLst>
            <pc:docMk/>
            <pc:sldMk cId="1316418424" sldId="387"/>
            <ac:spMk id="2" creationId="{0F42B7B3-19A5-4A2F-B4AD-F21364B1B475}"/>
          </ac:spMkLst>
        </pc:spChg>
        <pc:spChg chg="del">
          <ac:chgData name="Sarwar-E-Azam, Md Golam" userId="972f98d9-8c82-483b-9124-e2e874686cd6" providerId="ADAL" clId="{0970C023-1202-43B8-9D78-59806300F52D}" dt="2022-12-05T17:14:56.872" v="3664" actId="478"/>
          <ac:spMkLst>
            <pc:docMk/>
            <pc:sldMk cId="1316418424" sldId="387"/>
            <ac:spMk id="11" creationId="{48080ACF-76CC-49CB-8499-B37D5D96D27F}"/>
          </ac:spMkLst>
        </pc:spChg>
        <pc:spChg chg="del">
          <ac:chgData name="Sarwar-E-Azam, Md Golam" userId="972f98d9-8c82-483b-9124-e2e874686cd6" providerId="ADAL" clId="{0970C023-1202-43B8-9D78-59806300F52D}" dt="2022-12-05T17:14:56.872" v="3664" actId="478"/>
          <ac:spMkLst>
            <pc:docMk/>
            <pc:sldMk cId="1316418424" sldId="387"/>
            <ac:spMk id="13" creationId="{D39EE27B-6E68-4F88-BF4F-96C40022F78B}"/>
          </ac:spMkLst>
        </pc:spChg>
        <pc:spChg chg="del">
          <ac:chgData name="Sarwar-E-Azam, Md Golam" userId="972f98d9-8c82-483b-9124-e2e874686cd6" providerId="ADAL" clId="{0970C023-1202-43B8-9D78-59806300F52D}" dt="2022-12-05T17:14:56.872" v="3664" actId="478"/>
          <ac:spMkLst>
            <pc:docMk/>
            <pc:sldMk cId="1316418424" sldId="387"/>
            <ac:spMk id="15" creationId="{64C8BF1B-A16F-4144-9249-D55724A3C3C8}"/>
          </ac:spMkLst>
        </pc:spChg>
        <pc:spChg chg="del">
          <ac:chgData name="Sarwar-E-Azam, Md Golam" userId="972f98d9-8c82-483b-9124-e2e874686cd6" providerId="ADAL" clId="{0970C023-1202-43B8-9D78-59806300F52D}" dt="2022-12-05T17:14:56.872" v="3664" actId="478"/>
          <ac:spMkLst>
            <pc:docMk/>
            <pc:sldMk cId="1316418424" sldId="387"/>
            <ac:spMk id="16" creationId="{FBDE0F40-EB34-48D8-A6DA-C4CB95DB31AA}"/>
          </ac:spMkLst>
        </pc:spChg>
      </pc:sldChg>
      <pc:sldChg chg="add del modAnim">
        <pc:chgData name="Sarwar-E-Azam, Md Golam" userId="972f98d9-8c82-483b-9124-e2e874686cd6" providerId="ADAL" clId="{0970C023-1202-43B8-9D78-59806300F52D}" dt="2022-12-05T17:18:59.134" v="3683" actId="47"/>
        <pc:sldMkLst>
          <pc:docMk/>
          <pc:sldMk cId="4213539477" sldId="388"/>
        </pc:sldMkLst>
      </pc:sldChg>
      <pc:sldChg chg="addSp delSp modSp add mod ord delAnim modAnim">
        <pc:chgData name="Sarwar-E-Azam, Md Golam" userId="972f98d9-8c82-483b-9124-e2e874686cd6" providerId="ADAL" clId="{0970C023-1202-43B8-9D78-59806300F52D}" dt="2022-12-07T06:33:21.601" v="8588"/>
        <pc:sldMkLst>
          <pc:docMk/>
          <pc:sldMk cId="1750286773" sldId="389"/>
        </pc:sldMkLst>
        <pc:spChg chg="add mod">
          <ac:chgData name="Sarwar-E-Azam, Md Golam" userId="972f98d9-8c82-483b-9124-e2e874686cd6" providerId="ADAL" clId="{0970C023-1202-43B8-9D78-59806300F52D}" dt="2022-12-05T17:32:43.905" v="3870" actId="14100"/>
          <ac:spMkLst>
            <pc:docMk/>
            <pc:sldMk cId="1750286773" sldId="389"/>
            <ac:spMk id="8" creationId="{7C996AAE-A856-4318-8C43-CBC169B2C242}"/>
          </ac:spMkLst>
        </pc:spChg>
        <pc:spChg chg="add mod">
          <ac:chgData name="Sarwar-E-Azam, Md Golam" userId="972f98d9-8c82-483b-9124-e2e874686cd6" providerId="ADAL" clId="{0970C023-1202-43B8-9D78-59806300F52D}" dt="2022-12-05T17:31:09.640" v="3829" actId="1076"/>
          <ac:spMkLst>
            <pc:docMk/>
            <pc:sldMk cId="1750286773" sldId="389"/>
            <ac:spMk id="9" creationId="{4A80E452-D997-49CE-AAF7-1B7B9EEE6091}"/>
          </ac:spMkLst>
        </pc:spChg>
        <pc:spChg chg="del">
          <ac:chgData name="Sarwar-E-Azam, Md Golam" userId="972f98d9-8c82-483b-9124-e2e874686cd6" providerId="ADAL" clId="{0970C023-1202-43B8-9D78-59806300F52D}" dt="2022-12-05T17:17:03.366" v="3676" actId="478"/>
          <ac:spMkLst>
            <pc:docMk/>
            <pc:sldMk cId="1750286773" sldId="389"/>
            <ac:spMk id="11" creationId="{48080ACF-76CC-49CB-8499-B37D5D96D27F}"/>
          </ac:spMkLst>
        </pc:spChg>
        <pc:spChg chg="mod">
          <ac:chgData name="Sarwar-E-Azam, Md Golam" userId="972f98d9-8c82-483b-9124-e2e874686cd6" providerId="ADAL" clId="{0970C023-1202-43B8-9D78-59806300F52D}" dt="2022-12-05T17:16:59.542" v="3675" actId="1076"/>
          <ac:spMkLst>
            <pc:docMk/>
            <pc:sldMk cId="1750286773" sldId="389"/>
            <ac:spMk id="13" creationId="{D39EE27B-6E68-4F88-BF4F-96C40022F78B}"/>
          </ac:spMkLst>
        </pc:spChg>
        <pc:spChg chg="del">
          <ac:chgData name="Sarwar-E-Azam, Md Golam" userId="972f98d9-8c82-483b-9124-e2e874686cd6" providerId="ADAL" clId="{0970C023-1202-43B8-9D78-59806300F52D}" dt="2022-12-05T17:17:03.366" v="3676" actId="478"/>
          <ac:spMkLst>
            <pc:docMk/>
            <pc:sldMk cId="1750286773" sldId="389"/>
            <ac:spMk id="15" creationId="{64C8BF1B-A16F-4144-9249-D55724A3C3C8}"/>
          </ac:spMkLst>
        </pc:spChg>
        <pc:spChg chg="del">
          <ac:chgData name="Sarwar-E-Azam, Md Golam" userId="972f98d9-8c82-483b-9124-e2e874686cd6" providerId="ADAL" clId="{0970C023-1202-43B8-9D78-59806300F52D}" dt="2022-12-05T17:17:03.366" v="3676" actId="478"/>
          <ac:spMkLst>
            <pc:docMk/>
            <pc:sldMk cId="1750286773" sldId="389"/>
            <ac:spMk id="16" creationId="{FBDE0F40-EB34-48D8-A6DA-C4CB95DB31AA}"/>
          </ac:spMkLst>
        </pc:spChg>
        <pc:spChg chg="add mod">
          <ac:chgData name="Sarwar-E-Azam, Md Golam" userId="972f98d9-8c82-483b-9124-e2e874686cd6" providerId="ADAL" clId="{0970C023-1202-43B8-9D78-59806300F52D}" dt="2022-12-05T17:23:23.951" v="3700" actId="571"/>
          <ac:spMkLst>
            <pc:docMk/>
            <pc:sldMk cId="1750286773" sldId="389"/>
            <ac:spMk id="17" creationId="{7928C43F-5218-40BB-AD5F-27496940F6BC}"/>
          </ac:spMkLst>
        </pc:spChg>
        <pc:spChg chg="add mod">
          <ac:chgData name="Sarwar-E-Azam, Md Golam" userId="972f98d9-8c82-483b-9124-e2e874686cd6" providerId="ADAL" clId="{0970C023-1202-43B8-9D78-59806300F52D}" dt="2022-12-05T17:23:27.417" v="3702" actId="571"/>
          <ac:spMkLst>
            <pc:docMk/>
            <pc:sldMk cId="1750286773" sldId="389"/>
            <ac:spMk id="19" creationId="{49E87B6F-9817-44FD-A54C-A826559D866C}"/>
          </ac:spMkLst>
        </pc:spChg>
        <pc:spChg chg="add mod">
          <ac:chgData name="Sarwar-E-Azam, Md Golam" userId="972f98d9-8c82-483b-9124-e2e874686cd6" providerId="ADAL" clId="{0970C023-1202-43B8-9D78-59806300F52D}" dt="2022-12-05T17:23:32.231" v="3704" actId="571"/>
          <ac:spMkLst>
            <pc:docMk/>
            <pc:sldMk cId="1750286773" sldId="389"/>
            <ac:spMk id="21" creationId="{450BC07A-5C78-4293-AAC5-3A279185E35A}"/>
          </ac:spMkLst>
        </pc:spChg>
        <pc:spChg chg="add del mod">
          <ac:chgData name="Sarwar-E-Azam, Md Golam" userId="972f98d9-8c82-483b-9124-e2e874686cd6" providerId="ADAL" clId="{0970C023-1202-43B8-9D78-59806300F52D}" dt="2022-12-05T17:26:12.539" v="3738" actId="478"/>
          <ac:spMkLst>
            <pc:docMk/>
            <pc:sldMk cId="1750286773" sldId="389"/>
            <ac:spMk id="23" creationId="{F12ACA98-6DBA-4D51-8BEA-864FF96C125C}"/>
          </ac:spMkLst>
        </pc:spChg>
        <pc:spChg chg="add mod">
          <ac:chgData name="Sarwar-E-Azam, Md Golam" userId="972f98d9-8c82-483b-9124-e2e874686cd6" providerId="ADAL" clId="{0970C023-1202-43B8-9D78-59806300F52D}" dt="2022-12-05T17:24:18.547" v="3711" actId="571"/>
          <ac:spMkLst>
            <pc:docMk/>
            <pc:sldMk cId="1750286773" sldId="389"/>
            <ac:spMk id="24" creationId="{4E30189C-0D98-4024-903D-AFF91DEB27BA}"/>
          </ac:spMkLst>
        </pc:spChg>
        <pc:spChg chg="add mod">
          <ac:chgData name="Sarwar-E-Azam, Md Golam" userId="972f98d9-8c82-483b-9124-e2e874686cd6" providerId="ADAL" clId="{0970C023-1202-43B8-9D78-59806300F52D}" dt="2022-12-05T17:32:49.648" v="3872" actId="14100"/>
          <ac:spMkLst>
            <pc:docMk/>
            <pc:sldMk cId="1750286773" sldId="389"/>
            <ac:spMk id="25" creationId="{C270343D-811A-4E22-BD81-63054E943456}"/>
          </ac:spMkLst>
        </pc:spChg>
        <pc:spChg chg="add mod">
          <ac:chgData name="Sarwar-E-Azam, Md Golam" userId="972f98d9-8c82-483b-9124-e2e874686cd6" providerId="ADAL" clId="{0970C023-1202-43B8-9D78-59806300F52D}" dt="2022-12-05T17:32:29.064" v="3867" actId="14100"/>
          <ac:spMkLst>
            <pc:docMk/>
            <pc:sldMk cId="1750286773" sldId="389"/>
            <ac:spMk id="26" creationId="{69836A28-8E15-4D8D-8FF5-9A2999A33821}"/>
          </ac:spMkLst>
        </pc:spChg>
        <pc:spChg chg="add mod">
          <ac:chgData name="Sarwar-E-Azam, Md Golam" userId="972f98d9-8c82-483b-9124-e2e874686cd6" providerId="ADAL" clId="{0970C023-1202-43B8-9D78-59806300F52D}" dt="2022-12-05T17:32:32.959" v="3868" actId="14100"/>
          <ac:spMkLst>
            <pc:docMk/>
            <pc:sldMk cId="1750286773" sldId="389"/>
            <ac:spMk id="27" creationId="{28029F8B-F016-4A03-A000-EDF3BAD71C19}"/>
          </ac:spMkLst>
        </pc:spChg>
        <pc:spChg chg="add del mod">
          <ac:chgData name="Sarwar-E-Azam, Md Golam" userId="972f98d9-8c82-483b-9124-e2e874686cd6" providerId="ADAL" clId="{0970C023-1202-43B8-9D78-59806300F52D}" dt="2022-12-05T17:30:59.967" v="3826" actId="478"/>
          <ac:spMkLst>
            <pc:docMk/>
            <pc:sldMk cId="1750286773" sldId="389"/>
            <ac:spMk id="28" creationId="{DA4C96C7-84AF-48FF-8C94-0A416B7A3221}"/>
          </ac:spMkLst>
        </pc:spChg>
        <pc:spChg chg="add mod">
          <ac:chgData name="Sarwar-E-Azam, Md Golam" userId="972f98d9-8c82-483b-9124-e2e874686cd6" providerId="ADAL" clId="{0970C023-1202-43B8-9D78-59806300F52D}" dt="2022-12-05T17:30:57.100" v="3825" actId="571"/>
          <ac:spMkLst>
            <pc:docMk/>
            <pc:sldMk cId="1750286773" sldId="389"/>
            <ac:spMk id="29" creationId="{69817989-F54B-456D-B938-1CB41493FBD2}"/>
          </ac:spMkLst>
        </pc:spChg>
        <pc:spChg chg="add mod">
          <ac:chgData name="Sarwar-E-Azam, Md Golam" userId="972f98d9-8c82-483b-9124-e2e874686cd6" providerId="ADAL" clId="{0970C023-1202-43B8-9D78-59806300F52D}" dt="2022-12-05T17:30:56.845" v="3824"/>
          <ac:spMkLst>
            <pc:docMk/>
            <pc:sldMk cId="1750286773" sldId="389"/>
            <ac:spMk id="30" creationId="{AEBC3EDF-EC2F-4330-934A-7858A875176B}"/>
          </ac:spMkLst>
        </pc:spChg>
        <pc:spChg chg="add mod">
          <ac:chgData name="Sarwar-E-Azam, Md Golam" userId="972f98d9-8c82-483b-9124-e2e874686cd6" providerId="ADAL" clId="{0970C023-1202-43B8-9D78-59806300F52D}" dt="2022-12-05T17:30:56.430" v="3822"/>
          <ac:spMkLst>
            <pc:docMk/>
            <pc:sldMk cId="1750286773" sldId="389"/>
            <ac:spMk id="31" creationId="{AB354AB6-95C2-4BF7-8221-6137BF20FD82}"/>
          </ac:spMkLst>
        </pc:spChg>
        <pc:spChg chg="add mod">
          <ac:chgData name="Sarwar-E-Azam, Md Golam" userId="972f98d9-8c82-483b-9124-e2e874686cd6" providerId="ADAL" clId="{0970C023-1202-43B8-9D78-59806300F52D}" dt="2022-12-05T17:30:56.222" v="3821"/>
          <ac:spMkLst>
            <pc:docMk/>
            <pc:sldMk cId="1750286773" sldId="389"/>
            <ac:spMk id="32" creationId="{475877BE-3026-4538-AD10-469948DC4AA0}"/>
          </ac:spMkLst>
        </pc:spChg>
        <pc:spChg chg="add mod">
          <ac:chgData name="Sarwar-E-Azam, Md Golam" userId="972f98d9-8c82-483b-9124-e2e874686cd6" providerId="ADAL" clId="{0970C023-1202-43B8-9D78-59806300F52D}" dt="2022-12-05T17:30:55.972" v="3820"/>
          <ac:spMkLst>
            <pc:docMk/>
            <pc:sldMk cId="1750286773" sldId="389"/>
            <ac:spMk id="33" creationId="{11D3C9A7-F05A-4008-9A0B-8FAAAE03006F}"/>
          </ac:spMkLst>
        </pc:spChg>
        <pc:spChg chg="add mod">
          <ac:chgData name="Sarwar-E-Azam, Md Golam" userId="972f98d9-8c82-483b-9124-e2e874686cd6" providerId="ADAL" clId="{0970C023-1202-43B8-9D78-59806300F52D}" dt="2022-12-05T17:30:55.317" v="3819"/>
          <ac:spMkLst>
            <pc:docMk/>
            <pc:sldMk cId="1750286773" sldId="389"/>
            <ac:spMk id="34" creationId="{AF7B980C-D6D1-4512-B863-343E4096913A}"/>
          </ac:spMkLst>
        </pc:spChg>
        <pc:spChg chg="add mod">
          <ac:chgData name="Sarwar-E-Azam, Md Golam" userId="972f98d9-8c82-483b-9124-e2e874686cd6" providerId="ADAL" clId="{0970C023-1202-43B8-9D78-59806300F52D}" dt="2022-12-05T17:30:55.237" v="3818"/>
          <ac:spMkLst>
            <pc:docMk/>
            <pc:sldMk cId="1750286773" sldId="389"/>
            <ac:spMk id="35" creationId="{1C26C9C7-3F89-4F32-B2F0-45775A365183}"/>
          </ac:spMkLst>
        </pc:spChg>
        <pc:spChg chg="add mod">
          <ac:chgData name="Sarwar-E-Azam, Md Golam" userId="972f98d9-8c82-483b-9124-e2e874686cd6" providerId="ADAL" clId="{0970C023-1202-43B8-9D78-59806300F52D}" dt="2022-12-05T17:30:55.191" v="3817"/>
          <ac:spMkLst>
            <pc:docMk/>
            <pc:sldMk cId="1750286773" sldId="389"/>
            <ac:spMk id="36" creationId="{12467323-5B1C-435C-80DF-ABE948962724}"/>
          </ac:spMkLst>
        </pc:spChg>
        <pc:spChg chg="add mod">
          <ac:chgData name="Sarwar-E-Azam, Md Golam" userId="972f98d9-8c82-483b-9124-e2e874686cd6" providerId="ADAL" clId="{0970C023-1202-43B8-9D78-59806300F52D}" dt="2022-12-05T17:30:55.152" v="3816"/>
          <ac:spMkLst>
            <pc:docMk/>
            <pc:sldMk cId="1750286773" sldId="389"/>
            <ac:spMk id="37" creationId="{BD74AE00-E2DC-4BBF-A681-1990EB4C5EC3}"/>
          </ac:spMkLst>
        </pc:spChg>
        <pc:spChg chg="add mod">
          <ac:chgData name="Sarwar-E-Azam, Md Golam" userId="972f98d9-8c82-483b-9124-e2e874686cd6" providerId="ADAL" clId="{0970C023-1202-43B8-9D78-59806300F52D}" dt="2022-12-05T17:30:55.110" v="3815"/>
          <ac:spMkLst>
            <pc:docMk/>
            <pc:sldMk cId="1750286773" sldId="389"/>
            <ac:spMk id="38" creationId="{8BDDD11F-F96B-4EBF-B628-6D8A5D45D49F}"/>
          </ac:spMkLst>
        </pc:spChg>
        <pc:spChg chg="add mod">
          <ac:chgData name="Sarwar-E-Azam, Md Golam" userId="972f98d9-8c82-483b-9124-e2e874686cd6" providerId="ADAL" clId="{0970C023-1202-43B8-9D78-59806300F52D}" dt="2022-12-05T17:30:55.069" v="3814"/>
          <ac:spMkLst>
            <pc:docMk/>
            <pc:sldMk cId="1750286773" sldId="389"/>
            <ac:spMk id="39" creationId="{7C5C5C50-8BFA-490C-A890-9F80F55E32BE}"/>
          </ac:spMkLst>
        </pc:spChg>
        <pc:spChg chg="add mod">
          <ac:chgData name="Sarwar-E-Azam, Md Golam" userId="972f98d9-8c82-483b-9124-e2e874686cd6" providerId="ADAL" clId="{0970C023-1202-43B8-9D78-59806300F52D}" dt="2022-12-05T17:30:55.036" v="3813"/>
          <ac:spMkLst>
            <pc:docMk/>
            <pc:sldMk cId="1750286773" sldId="389"/>
            <ac:spMk id="40" creationId="{0EFEAF76-D602-43F3-A8D5-B73A4E8ED4B8}"/>
          </ac:spMkLst>
        </pc:spChg>
        <pc:spChg chg="add mod">
          <ac:chgData name="Sarwar-E-Azam, Md Golam" userId="972f98d9-8c82-483b-9124-e2e874686cd6" providerId="ADAL" clId="{0970C023-1202-43B8-9D78-59806300F52D}" dt="2022-12-05T17:30:54.995" v="3812"/>
          <ac:spMkLst>
            <pc:docMk/>
            <pc:sldMk cId="1750286773" sldId="389"/>
            <ac:spMk id="41" creationId="{9A97914F-0129-4FBC-9E64-976D10C3625D}"/>
          </ac:spMkLst>
        </pc:spChg>
        <pc:spChg chg="add mod">
          <ac:chgData name="Sarwar-E-Azam, Md Golam" userId="972f98d9-8c82-483b-9124-e2e874686cd6" providerId="ADAL" clId="{0970C023-1202-43B8-9D78-59806300F52D}" dt="2022-12-05T17:30:54.956" v="3811"/>
          <ac:spMkLst>
            <pc:docMk/>
            <pc:sldMk cId="1750286773" sldId="389"/>
            <ac:spMk id="42" creationId="{65BE2640-8F9F-4E44-A417-286FD420D653}"/>
          </ac:spMkLst>
        </pc:spChg>
        <pc:spChg chg="add mod">
          <ac:chgData name="Sarwar-E-Azam, Md Golam" userId="972f98d9-8c82-483b-9124-e2e874686cd6" providerId="ADAL" clId="{0970C023-1202-43B8-9D78-59806300F52D}" dt="2022-12-05T17:30:54.440" v="3810"/>
          <ac:spMkLst>
            <pc:docMk/>
            <pc:sldMk cId="1750286773" sldId="389"/>
            <ac:spMk id="43" creationId="{D8CA716B-52B7-40C4-8A6E-3F70BF25DE1B}"/>
          </ac:spMkLst>
        </pc:spChg>
        <pc:spChg chg="add mod">
          <ac:chgData name="Sarwar-E-Azam, Md Golam" userId="972f98d9-8c82-483b-9124-e2e874686cd6" providerId="ADAL" clId="{0970C023-1202-43B8-9D78-59806300F52D}" dt="2022-12-05T17:30:54.250" v="3809"/>
          <ac:spMkLst>
            <pc:docMk/>
            <pc:sldMk cId="1750286773" sldId="389"/>
            <ac:spMk id="44" creationId="{E9373EDA-D3A3-4CB8-AF25-1478C52D2FD7}"/>
          </ac:spMkLst>
        </pc:spChg>
        <pc:spChg chg="add mod">
          <ac:chgData name="Sarwar-E-Azam, Md Golam" userId="972f98d9-8c82-483b-9124-e2e874686cd6" providerId="ADAL" clId="{0970C023-1202-43B8-9D78-59806300F52D}" dt="2022-12-05T17:30:54.043" v="3808"/>
          <ac:spMkLst>
            <pc:docMk/>
            <pc:sldMk cId="1750286773" sldId="389"/>
            <ac:spMk id="45" creationId="{69EFA1D5-CDEC-40BF-9B9E-76ABD6901060}"/>
          </ac:spMkLst>
        </pc:spChg>
        <pc:spChg chg="add mod">
          <ac:chgData name="Sarwar-E-Azam, Md Golam" userId="972f98d9-8c82-483b-9124-e2e874686cd6" providerId="ADAL" clId="{0970C023-1202-43B8-9D78-59806300F52D}" dt="2022-12-05T17:30:53.784" v="3807"/>
          <ac:spMkLst>
            <pc:docMk/>
            <pc:sldMk cId="1750286773" sldId="389"/>
            <ac:spMk id="46" creationId="{A49C5FE1-1FE1-42A1-8A63-6BB08E53EF2C}"/>
          </ac:spMkLst>
        </pc:spChg>
        <pc:spChg chg="add mod">
          <ac:chgData name="Sarwar-E-Azam, Md Golam" userId="972f98d9-8c82-483b-9124-e2e874686cd6" providerId="ADAL" clId="{0970C023-1202-43B8-9D78-59806300F52D}" dt="2022-12-05T17:30:53.186" v="3806"/>
          <ac:spMkLst>
            <pc:docMk/>
            <pc:sldMk cId="1750286773" sldId="389"/>
            <ac:spMk id="47" creationId="{703CA1CC-3069-42EB-83E8-BA1E427AE31E}"/>
          </ac:spMkLst>
        </pc:spChg>
        <pc:spChg chg="add mod">
          <ac:chgData name="Sarwar-E-Azam, Md Golam" userId="972f98d9-8c82-483b-9124-e2e874686cd6" providerId="ADAL" clId="{0970C023-1202-43B8-9D78-59806300F52D}" dt="2022-12-05T17:31:18.954" v="3832" actId="1076"/>
          <ac:spMkLst>
            <pc:docMk/>
            <pc:sldMk cId="1750286773" sldId="389"/>
            <ac:spMk id="48" creationId="{CCE47AF0-1D3A-45FE-B0B0-D572B0EE5DF8}"/>
          </ac:spMkLst>
        </pc:spChg>
        <pc:spChg chg="add mod">
          <ac:chgData name="Sarwar-E-Azam, Md Golam" userId="972f98d9-8c82-483b-9124-e2e874686cd6" providerId="ADAL" clId="{0970C023-1202-43B8-9D78-59806300F52D}" dt="2022-12-05T17:31:19.699" v="3833"/>
          <ac:spMkLst>
            <pc:docMk/>
            <pc:sldMk cId="1750286773" sldId="389"/>
            <ac:spMk id="49" creationId="{22DEA63B-3386-4858-B02D-F6F6D2B9A05C}"/>
          </ac:spMkLst>
        </pc:spChg>
        <pc:spChg chg="add mod">
          <ac:chgData name="Sarwar-E-Azam, Md Golam" userId="972f98d9-8c82-483b-9124-e2e874686cd6" providerId="ADAL" clId="{0970C023-1202-43B8-9D78-59806300F52D}" dt="2022-12-05T17:31:20.063" v="3834"/>
          <ac:spMkLst>
            <pc:docMk/>
            <pc:sldMk cId="1750286773" sldId="389"/>
            <ac:spMk id="50" creationId="{2A5F385F-948B-4A37-A45B-7F59A73F9BB0}"/>
          </ac:spMkLst>
        </pc:spChg>
        <pc:spChg chg="add mod">
          <ac:chgData name="Sarwar-E-Azam, Md Golam" userId="972f98d9-8c82-483b-9124-e2e874686cd6" providerId="ADAL" clId="{0970C023-1202-43B8-9D78-59806300F52D}" dt="2022-12-05T17:31:20.281" v="3835"/>
          <ac:spMkLst>
            <pc:docMk/>
            <pc:sldMk cId="1750286773" sldId="389"/>
            <ac:spMk id="51" creationId="{48AD7320-1FA1-4E48-878C-89D26CD89482}"/>
          </ac:spMkLst>
        </pc:spChg>
        <pc:spChg chg="add mod">
          <ac:chgData name="Sarwar-E-Azam, Md Golam" userId="972f98d9-8c82-483b-9124-e2e874686cd6" providerId="ADAL" clId="{0970C023-1202-43B8-9D78-59806300F52D}" dt="2022-12-05T17:31:20.526" v="3836"/>
          <ac:spMkLst>
            <pc:docMk/>
            <pc:sldMk cId="1750286773" sldId="389"/>
            <ac:spMk id="52" creationId="{1F94C4E8-6E22-49D2-BB0F-7FBFD8CEB92D}"/>
          </ac:spMkLst>
        </pc:spChg>
        <pc:spChg chg="add mod">
          <ac:chgData name="Sarwar-E-Azam, Md Golam" userId="972f98d9-8c82-483b-9124-e2e874686cd6" providerId="ADAL" clId="{0970C023-1202-43B8-9D78-59806300F52D}" dt="2022-12-05T17:31:20.730" v="3837"/>
          <ac:spMkLst>
            <pc:docMk/>
            <pc:sldMk cId="1750286773" sldId="389"/>
            <ac:spMk id="53" creationId="{EE8D0882-1D34-4DC7-84A0-B78222B40A51}"/>
          </ac:spMkLst>
        </pc:spChg>
        <pc:spChg chg="add mod">
          <ac:chgData name="Sarwar-E-Azam, Md Golam" userId="972f98d9-8c82-483b-9124-e2e874686cd6" providerId="ADAL" clId="{0970C023-1202-43B8-9D78-59806300F52D}" dt="2022-12-05T17:31:21.235" v="3838"/>
          <ac:spMkLst>
            <pc:docMk/>
            <pc:sldMk cId="1750286773" sldId="389"/>
            <ac:spMk id="54" creationId="{38CA5EE0-2607-4273-951A-E45459F1DC28}"/>
          </ac:spMkLst>
        </pc:spChg>
        <pc:spChg chg="add mod">
          <ac:chgData name="Sarwar-E-Azam, Md Golam" userId="972f98d9-8c82-483b-9124-e2e874686cd6" providerId="ADAL" clId="{0970C023-1202-43B8-9D78-59806300F52D}" dt="2022-12-05T17:31:21.283" v="3839"/>
          <ac:spMkLst>
            <pc:docMk/>
            <pc:sldMk cId="1750286773" sldId="389"/>
            <ac:spMk id="55" creationId="{9AA5130A-B9A2-4C55-8983-5BA9CD18EE6C}"/>
          </ac:spMkLst>
        </pc:spChg>
        <pc:spChg chg="add mod">
          <ac:chgData name="Sarwar-E-Azam, Md Golam" userId="972f98d9-8c82-483b-9124-e2e874686cd6" providerId="ADAL" clId="{0970C023-1202-43B8-9D78-59806300F52D}" dt="2022-12-05T17:31:21.322" v="3840"/>
          <ac:spMkLst>
            <pc:docMk/>
            <pc:sldMk cId="1750286773" sldId="389"/>
            <ac:spMk id="56" creationId="{4A6AEC32-9FF4-40FF-B235-4B4AD419394D}"/>
          </ac:spMkLst>
        </pc:spChg>
        <pc:spChg chg="add mod">
          <ac:chgData name="Sarwar-E-Azam, Md Golam" userId="972f98d9-8c82-483b-9124-e2e874686cd6" providerId="ADAL" clId="{0970C023-1202-43B8-9D78-59806300F52D}" dt="2022-12-05T17:31:21.358" v="3841"/>
          <ac:spMkLst>
            <pc:docMk/>
            <pc:sldMk cId="1750286773" sldId="389"/>
            <ac:spMk id="57" creationId="{34358AE0-8502-4044-A028-A399E9164949}"/>
          </ac:spMkLst>
        </pc:spChg>
        <pc:spChg chg="add mod">
          <ac:chgData name="Sarwar-E-Azam, Md Golam" userId="972f98d9-8c82-483b-9124-e2e874686cd6" providerId="ADAL" clId="{0970C023-1202-43B8-9D78-59806300F52D}" dt="2022-12-05T17:31:21.678" v="3842"/>
          <ac:spMkLst>
            <pc:docMk/>
            <pc:sldMk cId="1750286773" sldId="389"/>
            <ac:spMk id="58" creationId="{92724DE2-A03D-4261-A57A-A2DCF1C50B46}"/>
          </ac:spMkLst>
        </pc:spChg>
        <pc:spChg chg="add del mod">
          <ac:chgData name="Sarwar-E-Azam, Md Golam" userId="972f98d9-8c82-483b-9124-e2e874686cd6" providerId="ADAL" clId="{0970C023-1202-43B8-9D78-59806300F52D}" dt="2022-12-05T17:31:41.119" v="3853" actId="478"/>
          <ac:spMkLst>
            <pc:docMk/>
            <pc:sldMk cId="1750286773" sldId="389"/>
            <ac:spMk id="59" creationId="{42496488-04C2-4EF5-B142-B7FCB7EE82F4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0" creationId="{FE86BC6D-5314-4F3B-9A26-092FF1054BD4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1" creationId="{F1A9D7F6-B51B-4E61-AE61-424B58157DF6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2" creationId="{B39A7CD3-35A8-4ED1-ACD1-2E507E423AFD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3" creationId="{80BC05D8-D215-427B-8C8B-4522C20DCCEA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4" creationId="{D561268B-5B90-4C35-B84E-588F951E10E1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5" creationId="{ECB03F8B-06A5-4BA2-AB91-A6C8A80AC3F7}"/>
          </ac:spMkLst>
        </pc:spChg>
        <pc:spChg chg="add mod">
          <ac:chgData name="Sarwar-E-Azam, Md Golam" userId="972f98d9-8c82-483b-9124-e2e874686cd6" providerId="ADAL" clId="{0970C023-1202-43B8-9D78-59806300F52D}" dt="2022-12-05T17:31:51.172" v="3860" actId="1035"/>
          <ac:spMkLst>
            <pc:docMk/>
            <pc:sldMk cId="1750286773" sldId="389"/>
            <ac:spMk id="66" creationId="{0049332D-DE40-47BA-8FE0-0A0DD673A42B}"/>
          </ac:spMkLst>
        </pc:spChg>
        <pc:spChg chg="add del mod">
          <ac:chgData name="Sarwar-E-Azam, Md Golam" userId="972f98d9-8c82-483b-9124-e2e874686cd6" providerId="ADAL" clId="{0970C023-1202-43B8-9D78-59806300F52D}" dt="2022-12-05T17:31:31.904" v="3852" actId="478"/>
          <ac:spMkLst>
            <pc:docMk/>
            <pc:sldMk cId="1750286773" sldId="389"/>
            <ac:spMk id="67" creationId="{6F7FC497-EDAE-4308-AA33-1F5A2585E13B}"/>
          </ac:spMkLst>
        </pc:spChg>
        <pc:spChg chg="add mod">
          <ac:chgData name="Sarwar-E-Azam, Md Golam" userId="972f98d9-8c82-483b-9124-e2e874686cd6" providerId="ADAL" clId="{0970C023-1202-43B8-9D78-59806300F52D}" dt="2022-12-05T17:31:59.950" v="3861" actId="571"/>
          <ac:spMkLst>
            <pc:docMk/>
            <pc:sldMk cId="1750286773" sldId="389"/>
            <ac:spMk id="68" creationId="{17166FDF-2BA0-4770-B817-772633637410}"/>
          </ac:spMkLst>
        </pc:spChg>
        <pc:spChg chg="add mod">
          <ac:chgData name="Sarwar-E-Azam, Md Golam" userId="972f98d9-8c82-483b-9124-e2e874686cd6" providerId="ADAL" clId="{0970C023-1202-43B8-9D78-59806300F52D}" dt="2022-12-05T17:32:06.158" v="3863" actId="571"/>
          <ac:spMkLst>
            <pc:docMk/>
            <pc:sldMk cId="1750286773" sldId="389"/>
            <ac:spMk id="69" creationId="{4C3EE3E0-0AE7-45A6-B8F3-D09DDC2A7FB6}"/>
          </ac:spMkLst>
        </pc:spChg>
        <pc:spChg chg="add mod">
          <ac:chgData name="Sarwar-E-Azam, Md Golam" userId="972f98d9-8c82-483b-9124-e2e874686cd6" providerId="ADAL" clId="{0970C023-1202-43B8-9D78-59806300F52D}" dt="2022-12-05T17:32:06.158" v="3863" actId="571"/>
          <ac:spMkLst>
            <pc:docMk/>
            <pc:sldMk cId="1750286773" sldId="389"/>
            <ac:spMk id="70" creationId="{38EBA081-3705-47CA-BE26-2812FD8B6028}"/>
          </ac:spMkLst>
        </pc:spChg>
        <pc:spChg chg="add mod">
          <ac:chgData name="Sarwar-E-Azam, Md Golam" userId="972f98d9-8c82-483b-9124-e2e874686cd6" providerId="ADAL" clId="{0970C023-1202-43B8-9D78-59806300F52D}" dt="2022-12-05T17:32:15.714" v="3864" actId="571"/>
          <ac:spMkLst>
            <pc:docMk/>
            <pc:sldMk cId="1750286773" sldId="389"/>
            <ac:spMk id="71" creationId="{DE45E483-8AE1-44BC-8191-4EF976106352}"/>
          </ac:spMkLst>
        </pc:spChg>
        <pc:grpChg chg="add mod">
          <ac:chgData name="Sarwar-E-Azam, Md Golam" userId="972f98d9-8c82-483b-9124-e2e874686cd6" providerId="ADAL" clId="{0970C023-1202-43B8-9D78-59806300F52D}" dt="2022-12-07T05:29:46.095" v="8467" actId="1076"/>
          <ac:grpSpMkLst>
            <pc:docMk/>
            <pc:sldMk cId="1750286773" sldId="389"/>
            <ac:grpSpMk id="10" creationId="{BD57F1AF-FD79-4FAD-B937-48FE70327210}"/>
          </ac:grpSpMkLst>
        </pc:grpChg>
        <pc:grpChg chg="add del mod">
          <ac:chgData name="Sarwar-E-Azam, Md Golam" userId="972f98d9-8c82-483b-9124-e2e874686cd6" providerId="ADAL" clId="{0970C023-1202-43B8-9D78-59806300F52D}" dt="2022-12-05T18:20:52.499" v="3927" actId="165"/>
          <ac:grpSpMkLst>
            <pc:docMk/>
            <pc:sldMk cId="1750286773" sldId="389"/>
            <ac:grpSpMk id="72" creationId="{E57F4DF1-12F2-40BD-A205-A9C8699BE402}"/>
          </ac:grpSpMkLst>
        </pc:grpChg>
        <pc:picChg chg="add mod">
          <ac:chgData name="Sarwar-E-Azam, Md Golam" userId="972f98d9-8c82-483b-9124-e2e874686cd6" providerId="ADAL" clId="{0970C023-1202-43B8-9D78-59806300F52D}" dt="2022-12-05T17:26:30.826" v="3742" actId="1076"/>
          <ac:picMkLst>
            <pc:docMk/>
            <pc:sldMk cId="1750286773" sldId="389"/>
            <ac:picMk id="7" creationId="{499BE4BA-E1C2-4AD0-83E0-6E8CF88D0827}"/>
          </ac:picMkLst>
        </pc:picChg>
        <pc:picChg chg="add del mod">
          <ac:chgData name="Sarwar-E-Azam, Md Golam" userId="972f98d9-8c82-483b-9124-e2e874686cd6" providerId="ADAL" clId="{0970C023-1202-43B8-9D78-59806300F52D}" dt="2022-12-07T05:28:51.113" v="8457" actId="478"/>
          <ac:picMkLst>
            <pc:docMk/>
            <pc:sldMk cId="1750286773" sldId="389"/>
            <ac:picMk id="11" creationId="{47CA4D1A-972B-4BEA-A933-99113D0CED15}"/>
          </ac:picMkLst>
        </pc:picChg>
        <pc:picChg chg="add mod">
          <ac:chgData name="Sarwar-E-Azam, Md Golam" userId="972f98d9-8c82-483b-9124-e2e874686cd6" providerId="ADAL" clId="{0970C023-1202-43B8-9D78-59806300F52D}" dt="2022-12-07T05:29:49.759" v="8468" actId="1076"/>
          <ac:picMkLst>
            <pc:docMk/>
            <pc:sldMk cId="1750286773" sldId="389"/>
            <ac:picMk id="14" creationId="{630EE042-381D-4F59-9F56-BCC94B2BBD66}"/>
          </ac:picMkLst>
        </pc:picChg>
        <pc:picChg chg="add mod">
          <ac:chgData name="Sarwar-E-Azam, Md Golam" userId="972f98d9-8c82-483b-9124-e2e874686cd6" providerId="ADAL" clId="{0970C023-1202-43B8-9D78-59806300F52D}" dt="2022-12-05T17:23:23.951" v="3700" actId="571"/>
          <ac:picMkLst>
            <pc:docMk/>
            <pc:sldMk cId="1750286773" sldId="389"/>
            <ac:picMk id="14" creationId="{C3627CE5-B475-4E69-BE5F-506B622FBF8C}"/>
          </ac:picMkLst>
        </pc:picChg>
        <pc:picChg chg="add mod">
          <ac:chgData name="Sarwar-E-Azam, Md Golam" userId="972f98d9-8c82-483b-9124-e2e874686cd6" providerId="ADAL" clId="{0970C023-1202-43B8-9D78-59806300F52D}" dt="2022-12-05T17:23:27.417" v="3702" actId="571"/>
          <ac:picMkLst>
            <pc:docMk/>
            <pc:sldMk cId="1750286773" sldId="389"/>
            <ac:picMk id="18" creationId="{D8E3A9D6-C17F-4FBD-9D5A-30EE9EA5A7F5}"/>
          </ac:picMkLst>
        </pc:picChg>
        <pc:picChg chg="add mod">
          <ac:chgData name="Sarwar-E-Azam, Md Golam" userId="972f98d9-8c82-483b-9124-e2e874686cd6" providerId="ADAL" clId="{0970C023-1202-43B8-9D78-59806300F52D}" dt="2022-12-05T17:23:32.231" v="3704" actId="571"/>
          <ac:picMkLst>
            <pc:docMk/>
            <pc:sldMk cId="1750286773" sldId="389"/>
            <ac:picMk id="20" creationId="{2E1B32E0-8A56-4095-8265-4DE891631A93}"/>
          </ac:picMkLst>
        </pc:picChg>
        <pc:picChg chg="add mod">
          <ac:chgData name="Sarwar-E-Azam, Md Golam" userId="972f98d9-8c82-483b-9124-e2e874686cd6" providerId="ADAL" clId="{0970C023-1202-43B8-9D78-59806300F52D}" dt="2022-12-05T17:23:37.561" v="3706" actId="571"/>
          <ac:picMkLst>
            <pc:docMk/>
            <pc:sldMk cId="1750286773" sldId="389"/>
            <ac:picMk id="22" creationId="{A7E09E9A-230E-46D1-9801-04523ADAF9F5}"/>
          </ac:picMkLst>
        </pc:picChg>
        <pc:picChg chg="mod topLvl">
          <ac:chgData name="Sarwar-E-Azam, Md Golam" userId="972f98d9-8c82-483b-9124-e2e874686cd6" providerId="ADAL" clId="{0970C023-1202-43B8-9D78-59806300F52D}" dt="2022-12-05T18:21:10.981" v="3931" actId="164"/>
          <ac:picMkLst>
            <pc:docMk/>
            <pc:sldMk cId="1750286773" sldId="389"/>
            <ac:picMk id="73" creationId="{78ED463E-BF77-4FFF-BAE6-9FD1A755728A}"/>
          </ac:picMkLst>
        </pc:picChg>
        <pc:picChg chg="mod topLvl">
          <ac:chgData name="Sarwar-E-Azam, Md Golam" userId="972f98d9-8c82-483b-9124-e2e874686cd6" providerId="ADAL" clId="{0970C023-1202-43B8-9D78-59806300F52D}" dt="2022-12-05T18:21:10.981" v="3931" actId="164"/>
          <ac:picMkLst>
            <pc:docMk/>
            <pc:sldMk cId="1750286773" sldId="389"/>
            <ac:picMk id="74" creationId="{BC5D58C5-1E13-4067-993F-99451764762C}"/>
          </ac:picMkLst>
        </pc:picChg>
      </pc:sldChg>
      <pc:sldChg chg="addSp delSp modSp add del mod">
        <pc:chgData name="Sarwar-E-Azam, Md Golam" userId="972f98d9-8c82-483b-9124-e2e874686cd6" providerId="ADAL" clId="{0970C023-1202-43B8-9D78-59806300F52D}" dt="2022-12-05T18:22:29.864" v="3939" actId="2696"/>
        <pc:sldMkLst>
          <pc:docMk/>
          <pc:sldMk cId="2604678760" sldId="390"/>
        </pc:sldMkLst>
        <pc:spChg chg="mod">
          <ac:chgData name="Sarwar-E-Azam, Md Golam" userId="972f98d9-8c82-483b-9124-e2e874686cd6" providerId="ADAL" clId="{0970C023-1202-43B8-9D78-59806300F52D}" dt="2022-12-05T17:18:32.063" v="3682" actId="14100"/>
          <ac:spMkLst>
            <pc:docMk/>
            <pc:sldMk cId="2604678760" sldId="390"/>
            <ac:spMk id="13" creationId="{D39EE27B-6E68-4F88-BF4F-96C40022F78B}"/>
          </ac:spMkLst>
        </pc:spChg>
        <pc:grpChg chg="add mod">
          <ac:chgData name="Sarwar-E-Azam, Md Golam" userId="972f98d9-8c82-483b-9124-e2e874686cd6" providerId="ADAL" clId="{0970C023-1202-43B8-9D78-59806300F52D}" dt="2022-12-05T17:40:38.073" v="3906" actId="1076"/>
          <ac:grpSpMkLst>
            <pc:docMk/>
            <pc:sldMk cId="2604678760" sldId="390"/>
            <ac:grpSpMk id="12" creationId="{D0EA69D9-B97E-4197-95F2-FD688E6777DA}"/>
          </ac:grpSpMkLst>
        </pc:grpChg>
        <pc:picChg chg="add del mod">
          <ac:chgData name="Sarwar-E-Azam, Md Golam" userId="972f98d9-8c82-483b-9124-e2e874686cd6" providerId="ADAL" clId="{0970C023-1202-43B8-9D78-59806300F52D}" dt="2022-12-05T17:39:22.453" v="3891" actId="478"/>
          <ac:picMkLst>
            <pc:docMk/>
            <pc:sldMk cId="2604678760" sldId="390"/>
            <ac:picMk id="7" creationId="{6DB46DEA-87B2-4F58-A0AF-32D0C3382D26}"/>
          </ac:picMkLst>
        </pc:picChg>
        <pc:picChg chg="add mod modCrop">
          <ac:chgData name="Sarwar-E-Azam, Md Golam" userId="972f98d9-8c82-483b-9124-e2e874686cd6" providerId="ADAL" clId="{0970C023-1202-43B8-9D78-59806300F52D}" dt="2022-12-05T17:40:33.059" v="3905" actId="164"/>
          <ac:picMkLst>
            <pc:docMk/>
            <pc:sldMk cId="2604678760" sldId="390"/>
            <ac:picMk id="9" creationId="{841B5F0D-85BB-4A58-96C6-0A3A5D837189}"/>
          </ac:picMkLst>
        </pc:picChg>
        <pc:picChg chg="add mod modCrop">
          <ac:chgData name="Sarwar-E-Azam, Md Golam" userId="972f98d9-8c82-483b-9124-e2e874686cd6" providerId="ADAL" clId="{0970C023-1202-43B8-9D78-59806300F52D}" dt="2022-12-05T17:40:33.059" v="3905" actId="164"/>
          <ac:picMkLst>
            <pc:docMk/>
            <pc:sldMk cId="2604678760" sldId="390"/>
            <ac:picMk id="11" creationId="{7BB6EC74-EB41-4567-BF40-A8A2253B3271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6T06:33:48.482" v="4130"/>
        <pc:sldMkLst>
          <pc:docMk/>
          <pc:sldMk cId="2721174839" sldId="390"/>
        </pc:sldMkLst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8" creationId="{7C996AAE-A856-4318-8C43-CBC169B2C242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9" creationId="{4A80E452-D997-49CE-AAF7-1B7B9EEE6091}"/>
          </ac:spMkLst>
        </pc:spChg>
        <pc:spChg chg="add mod">
          <ac:chgData name="Sarwar-E-Azam, Md Golam" userId="972f98d9-8c82-483b-9124-e2e874686cd6" providerId="ADAL" clId="{0970C023-1202-43B8-9D78-59806300F52D}" dt="2022-12-06T06:01:32.986" v="3965" actId="571"/>
          <ac:spMkLst>
            <pc:docMk/>
            <pc:sldMk cId="2721174839" sldId="390"/>
            <ac:spMk id="12" creationId="{53370284-3EE9-421D-A9BD-35DD23C24E2B}"/>
          </ac:spMkLst>
        </pc:spChg>
        <pc:spChg chg="add mod">
          <ac:chgData name="Sarwar-E-Azam, Md Golam" userId="972f98d9-8c82-483b-9124-e2e874686cd6" providerId="ADAL" clId="{0970C023-1202-43B8-9D78-59806300F52D}" dt="2022-12-06T06:01:38.064" v="3967" actId="571"/>
          <ac:spMkLst>
            <pc:docMk/>
            <pc:sldMk cId="2721174839" sldId="390"/>
            <ac:spMk id="15" creationId="{232FB5F7-7914-4276-9002-5541E8DC44FC}"/>
          </ac:spMkLst>
        </pc:spChg>
        <pc:spChg chg="add del mod">
          <ac:chgData name="Sarwar-E-Azam, Md Golam" userId="972f98d9-8c82-483b-9124-e2e874686cd6" providerId="ADAL" clId="{0970C023-1202-43B8-9D78-59806300F52D}" dt="2022-12-06T06:01:52.823" v="3969" actId="478"/>
          <ac:spMkLst>
            <pc:docMk/>
            <pc:sldMk cId="2721174839" sldId="390"/>
            <ac:spMk id="16" creationId="{2A3A6240-4DF3-4A44-9A2F-C72F77E4E6E2}"/>
          </ac:spMkLst>
        </pc:spChg>
        <pc:spChg chg="add mod">
          <ac:chgData name="Sarwar-E-Azam, Md Golam" userId="972f98d9-8c82-483b-9124-e2e874686cd6" providerId="ADAL" clId="{0970C023-1202-43B8-9D78-59806300F52D}" dt="2022-12-06T06:02:08.726" v="3973" actId="1076"/>
          <ac:spMkLst>
            <pc:docMk/>
            <pc:sldMk cId="2721174839" sldId="390"/>
            <ac:spMk id="17" creationId="{35CC5A05-9E3A-4CF6-95D4-05DCE144AAEB}"/>
          </ac:spMkLst>
        </pc:spChg>
        <pc:spChg chg="add mod">
          <ac:chgData name="Sarwar-E-Azam, Md Golam" userId="972f98d9-8c82-483b-9124-e2e874686cd6" providerId="ADAL" clId="{0970C023-1202-43B8-9D78-59806300F52D}" dt="2022-12-06T06:02:17.727" v="3980" actId="1036"/>
          <ac:spMkLst>
            <pc:docMk/>
            <pc:sldMk cId="2721174839" sldId="390"/>
            <ac:spMk id="18" creationId="{70002B59-C6E5-479B-95FD-0079B22984EF}"/>
          </ac:spMkLst>
        </pc:spChg>
        <pc:spChg chg="add mod">
          <ac:chgData name="Sarwar-E-Azam, Md Golam" userId="972f98d9-8c82-483b-9124-e2e874686cd6" providerId="ADAL" clId="{0970C023-1202-43B8-9D78-59806300F52D}" dt="2022-12-06T06:02:24.104" v="3982" actId="1076"/>
          <ac:spMkLst>
            <pc:docMk/>
            <pc:sldMk cId="2721174839" sldId="390"/>
            <ac:spMk id="19" creationId="{C5E851BF-9B0C-4548-B009-508E889F8832}"/>
          </ac:spMkLst>
        </pc:spChg>
        <pc:spChg chg="add mod">
          <ac:chgData name="Sarwar-E-Azam, Md Golam" userId="972f98d9-8c82-483b-9124-e2e874686cd6" providerId="ADAL" clId="{0970C023-1202-43B8-9D78-59806300F52D}" dt="2022-12-06T06:02:25.051" v="3983"/>
          <ac:spMkLst>
            <pc:docMk/>
            <pc:sldMk cId="2721174839" sldId="390"/>
            <ac:spMk id="20" creationId="{C4854EEE-CB51-4ADE-BE18-29FC996B46B8}"/>
          </ac:spMkLst>
        </pc:spChg>
        <pc:spChg chg="add mod">
          <ac:chgData name="Sarwar-E-Azam, Md Golam" userId="972f98d9-8c82-483b-9124-e2e874686cd6" providerId="ADAL" clId="{0970C023-1202-43B8-9D78-59806300F52D}" dt="2022-12-06T06:02:25.410" v="3984"/>
          <ac:spMkLst>
            <pc:docMk/>
            <pc:sldMk cId="2721174839" sldId="390"/>
            <ac:spMk id="21" creationId="{9ACD93D7-140F-4360-86CB-B4B05D7A29B3}"/>
          </ac:spMkLst>
        </pc:spChg>
        <pc:spChg chg="add mod">
          <ac:chgData name="Sarwar-E-Azam, Md Golam" userId="972f98d9-8c82-483b-9124-e2e874686cd6" providerId="ADAL" clId="{0970C023-1202-43B8-9D78-59806300F52D}" dt="2022-12-06T06:02:25.657" v="3985"/>
          <ac:spMkLst>
            <pc:docMk/>
            <pc:sldMk cId="2721174839" sldId="390"/>
            <ac:spMk id="22" creationId="{0E23EF42-3A04-41F5-89F2-5EEED3D0AAA3}"/>
          </ac:spMkLst>
        </pc:spChg>
        <pc:spChg chg="add mod">
          <ac:chgData name="Sarwar-E-Azam, Md Golam" userId="972f98d9-8c82-483b-9124-e2e874686cd6" providerId="ADAL" clId="{0970C023-1202-43B8-9D78-59806300F52D}" dt="2022-12-06T06:03:18.874" v="4097" actId="1035"/>
          <ac:spMkLst>
            <pc:docMk/>
            <pc:sldMk cId="2721174839" sldId="390"/>
            <ac:spMk id="23" creationId="{F282CD92-80F5-4A7C-B7AA-76E5005BFF6E}"/>
          </ac:spMkLst>
        </pc:spChg>
        <pc:spChg chg="add mod">
          <ac:chgData name="Sarwar-E-Azam, Md Golam" userId="972f98d9-8c82-483b-9124-e2e874686cd6" providerId="ADAL" clId="{0970C023-1202-43B8-9D78-59806300F52D}" dt="2022-12-06T06:03:15.821" v="4095" actId="1035"/>
          <ac:spMkLst>
            <pc:docMk/>
            <pc:sldMk cId="2721174839" sldId="390"/>
            <ac:spMk id="24" creationId="{8E0D1A94-0EA4-4957-B3E9-E30E0F163D38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25" creationId="{C270343D-811A-4E22-BD81-63054E943456}"/>
          </ac:spMkLst>
        </pc:spChg>
        <pc:spChg chg="add mod">
          <ac:chgData name="Sarwar-E-Azam, Md Golam" userId="972f98d9-8c82-483b-9124-e2e874686cd6" providerId="ADAL" clId="{0970C023-1202-43B8-9D78-59806300F52D}" dt="2022-12-06T06:03:10.902" v="4092" actId="1036"/>
          <ac:spMkLst>
            <pc:docMk/>
            <pc:sldMk cId="2721174839" sldId="390"/>
            <ac:spMk id="25" creationId="{D2687F83-7920-43A1-9E80-77B1BD8631BC}"/>
          </ac:spMkLst>
        </pc:spChg>
        <pc:spChg chg="add mod">
          <ac:chgData name="Sarwar-E-Azam, Md Golam" userId="972f98d9-8c82-483b-9124-e2e874686cd6" providerId="ADAL" clId="{0970C023-1202-43B8-9D78-59806300F52D}" dt="2022-12-06T06:03:07.852" v="4081" actId="1036"/>
          <ac:spMkLst>
            <pc:docMk/>
            <pc:sldMk cId="2721174839" sldId="390"/>
            <ac:spMk id="26" creationId="{535795CB-0324-41A3-A881-81D10D1716C6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26" creationId="{69836A28-8E15-4D8D-8FF5-9A2999A33821}"/>
          </ac:spMkLst>
        </pc:spChg>
        <pc:spChg chg="add mod">
          <ac:chgData name="Sarwar-E-Azam, Md Golam" userId="972f98d9-8c82-483b-9124-e2e874686cd6" providerId="ADAL" clId="{0970C023-1202-43B8-9D78-59806300F52D}" dt="2022-12-06T06:03:05.851" v="4072" actId="1035"/>
          <ac:spMkLst>
            <pc:docMk/>
            <pc:sldMk cId="2721174839" sldId="390"/>
            <ac:spMk id="27" creationId="{00FE93E6-5A2F-45B4-B0FE-8AA6BCEE80FD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27" creationId="{28029F8B-F016-4A03-A000-EDF3BAD71C19}"/>
          </ac:spMkLst>
        </pc:spChg>
        <pc:spChg chg="add mod">
          <ac:chgData name="Sarwar-E-Azam, Md Golam" userId="972f98d9-8c82-483b-9124-e2e874686cd6" providerId="ADAL" clId="{0970C023-1202-43B8-9D78-59806300F52D}" dt="2022-12-06T06:03:02.190" v="4057" actId="1076"/>
          <ac:spMkLst>
            <pc:docMk/>
            <pc:sldMk cId="2721174839" sldId="390"/>
            <ac:spMk id="28" creationId="{93C07A52-CA43-430C-9FE1-69CCE90D6477}"/>
          </ac:spMkLst>
        </pc:spChg>
        <pc:spChg chg="add mod">
          <ac:chgData name="Sarwar-E-Azam, Md Golam" userId="972f98d9-8c82-483b-9124-e2e874686cd6" providerId="ADAL" clId="{0970C023-1202-43B8-9D78-59806300F52D}" dt="2022-12-06T06:02:55.614" v="4050" actId="1036"/>
          <ac:spMkLst>
            <pc:docMk/>
            <pc:sldMk cId="2721174839" sldId="390"/>
            <ac:spMk id="29" creationId="{C794F504-7434-4A9A-A82D-8F703387693E}"/>
          </ac:spMkLst>
        </pc:spChg>
        <pc:spChg chg="add mod">
          <ac:chgData name="Sarwar-E-Azam, Md Golam" userId="972f98d9-8c82-483b-9124-e2e874686cd6" providerId="ADAL" clId="{0970C023-1202-43B8-9D78-59806300F52D}" dt="2022-12-06T06:02:52.808" v="4042" actId="1036"/>
          <ac:spMkLst>
            <pc:docMk/>
            <pc:sldMk cId="2721174839" sldId="390"/>
            <ac:spMk id="30" creationId="{7636312E-339C-45AF-8592-F421B0F18B51}"/>
          </ac:spMkLst>
        </pc:spChg>
        <pc:spChg chg="add mod">
          <ac:chgData name="Sarwar-E-Azam, Md Golam" userId="972f98d9-8c82-483b-9124-e2e874686cd6" providerId="ADAL" clId="{0970C023-1202-43B8-9D78-59806300F52D}" dt="2022-12-06T06:02:49.892" v="4033" actId="1036"/>
          <ac:spMkLst>
            <pc:docMk/>
            <pc:sldMk cId="2721174839" sldId="390"/>
            <ac:spMk id="31" creationId="{680EBE37-B024-41FC-B083-D6632911BD56}"/>
          </ac:spMkLst>
        </pc:spChg>
        <pc:spChg chg="add mod">
          <ac:chgData name="Sarwar-E-Azam, Md Golam" userId="972f98d9-8c82-483b-9124-e2e874686cd6" providerId="ADAL" clId="{0970C023-1202-43B8-9D78-59806300F52D}" dt="2022-12-06T06:02:47.143" v="4024" actId="1036"/>
          <ac:spMkLst>
            <pc:docMk/>
            <pc:sldMk cId="2721174839" sldId="390"/>
            <ac:spMk id="32" creationId="{916670D0-E5E9-4C0A-8A75-B43C46258430}"/>
          </ac:spMkLst>
        </pc:spChg>
        <pc:spChg chg="add mod">
          <ac:chgData name="Sarwar-E-Azam, Md Golam" userId="972f98d9-8c82-483b-9124-e2e874686cd6" providerId="ADAL" clId="{0970C023-1202-43B8-9D78-59806300F52D}" dt="2022-12-06T06:02:43.495" v="4016" actId="1036"/>
          <ac:spMkLst>
            <pc:docMk/>
            <pc:sldMk cId="2721174839" sldId="390"/>
            <ac:spMk id="33" creationId="{3EDE37F4-A5DF-4F19-9168-CA9080190937}"/>
          </ac:spMkLst>
        </pc:spChg>
        <pc:spChg chg="add mod">
          <ac:chgData name="Sarwar-E-Azam, Md Golam" userId="972f98d9-8c82-483b-9124-e2e874686cd6" providerId="ADAL" clId="{0970C023-1202-43B8-9D78-59806300F52D}" dt="2022-12-06T06:02:40.442" v="4010" actId="1036"/>
          <ac:spMkLst>
            <pc:docMk/>
            <pc:sldMk cId="2721174839" sldId="390"/>
            <ac:spMk id="34" creationId="{A9096CDE-4AE5-485D-B624-75074F5079D8}"/>
          </ac:spMkLst>
        </pc:spChg>
        <pc:spChg chg="add mod">
          <ac:chgData name="Sarwar-E-Azam, Md Golam" userId="972f98d9-8c82-483b-9124-e2e874686cd6" providerId="ADAL" clId="{0970C023-1202-43B8-9D78-59806300F52D}" dt="2022-12-06T06:02:37.912" v="4005" actId="1036"/>
          <ac:spMkLst>
            <pc:docMk/>
            <pc:sldMk cId="2721174839" sldId="390"/>
            <ac:spMk id="35" creationId="{D4536224-E18D-43A5-B006-75571FA4C290}"/>
          </ac:spMkLst>
        </pc:spChg>
        <pc:spChg chg="add mod">
          <ac:chgData name="Sarwar-E-Azam, Md Golam" userId="972f98d9-8c82-483b-9124-e2e874686cd6" providerId="ADAL" clId="{0970C023-1202-43B8-9D78-59806300F52D}" dt="2022-12-06T06:02:36.252" v="4002" actId="1036"/>
          <ac:spMkLst>
            <pc:docMk/>
            <pc:sldMk cId="2721174839" sldId="390"/>
            <ac:spMk id="36" creationId="{2F531A30-30FE-40E1-9948-CBB86A05AE83}"/>
          </ac:spMkLst>
        </pc:spChg>
        <pc:spChg chg="add mod">
          <ac:chgData name="Sarwar-E-Azam, Md Golam" userId="972f98d9-8c82-483b-9124-e2e874686cd6" providerId="ADAL" clId="{0970C023-1202-43B8-9D78-59806300F52D}" dt="2022-12-06T06:03:34.787" v="4099" actId="1076"/>
          <ac:spMkLst>
            <pc:docMk/>
            <pc:sldMk cId="2721174839" sldId="390"/>
            <ac:spMk id="37" creationId="{ABB2544E-092E-46C5-9E39-E347AFD82634}"/>
          </ac:spMkLst>
        </pc:spChg>
        <pc:spChg chg="add mod">
          <ac:chgData name="Sarwar-E-Azam, Md Golam" userId="972f98d9-8c82-483b-9124-e2e874686cd6" providerId="ADAL" clId="{0970C023-1202-43B8-9D78-59806300F52D}" dt="2022-12-06T06:01:26.918" v="3963" actId="14100"/>
          <ac:spMkLst>
            <pc:docMk/>
            <pc:sldMk cId="2721174839" sldId="390"/>
            <ac:spMk id="38" creationId="{436E5726-3478-4A3C-851F-98072268FD94}"/>
          </ac:spMkLst>
        </pc:spChg>
        <pc:spChg chg="add del mod">
          <ac:chgData name="Sarwar-E-Azam, Md Golam" userId="972f98d9-8c82-483b-9124-e2e874686cd6" providerId="ADAL" clId="{0970C023-1202-43B8-9D78-59806300F52D}" dt="2022-12-06T06:01:54.427" v="3970" actId="478"/>
          <ac:spMkLst>
            <pc:docMk/>
            <pc:sldMk cId="2721174839" sldId="390"/>
            <ac:spMk id="39" creationId="{C1C74BBB-0864-4E45-AAA5-3742A9F7172C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0" creationId="{946465BF-218F-49A6-9769-0DFE6BBB999A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1" creationId="{FD9BEDE6-C7BC-4180-9BAB-F87796134A29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2" creationId="{8DF5A2E8-41BB-4113-B38C-D0B862DDAE36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3" creationId="{2EA8A082-F071-4E91-BA06-F110DF252A1F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4" creationId="{4FF9EEFD-5F17-4465-9D80-7FD25E2821DE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5" creationId="{02051C35-D5ED-46C1-B889-1F48D1C692B1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6" creationId="{97CC1A1E-E8BF-43E2-A305-10E539E30AA9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7" creationId="{6EA03656-7F7D-4390-9D07-6B988E6244FC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8" creationId="{1FB57019-7A2E-4A9D-AB0B-2BF9EFF21471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48" creationId="{CCE47AF0-1D3A-45FE-B0B0-D572B0EE5DF8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49" creationId="{22DEA63B-3386-4858-B02D-F6F6D2B9A05C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49" creationId="{235996CE-DA77-44C0-B6A6-331CC97955FA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0" creationId="{2A5F385F-948B-4A37-A45B-7F59A73F9BB0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0" creationId="{44EDCB68-2030-438D-9505-6EA736B365FF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1" creationId="{48AD7320-1FA1-4E48-878C-89D26CD89482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1" creationId="{A354B08F-E058-47DC-A200-5B18A55743D3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2" creationId="{1F94C4E8-6E22-49D2-BB0F-7FBFD8CEB92D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2" creationId="{845C739F-379F-45FA-8908-FE52D5740D71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3" creationId="{BCFA0D07-3FA1-401B-93BC-354E85B80B36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3" creationId="{EE8D0882-1D34-4DC7-84A0-B78222B40A51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4" creationId="{38CA5EE0-2607-4273-951A-E45459F1DC28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4" creationId="{F25F4E7C-ED71-4DD9-90E8-D47D1BC74F54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5" creationId="{79646AC7-71D3-4399-A55F-185BCE1C0CC7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5" creationId="{9AA5130A-B9A2-4C55-8983-5BA9CD18EE6C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6" creationId="{4A6AEC32-9FF4-40FF-B235-4B4AD419394D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6" creationId="{FE8FE4D0-FD03-48A5-B123-7C542EE811EA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7" creationId="{34358AE0-8502-4044-A028-A399E9164949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7" creationId="{D97E6376-6BE6-475C-B88E-7918F03455F2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8" creationId="{6DC858EE-1B76-4882-8B8D-B226228D06E4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58" creationId="{92724DE2-A03D-4261-A57A-A2DCF1C50B46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59" creationId="{E55BA1B1-7680-40C1-AC2B-CD6445B151E4}"/>
          </ac:spMkLst>
        </pc:spChg>
        <pc:spChg chg="add mod">
          <ac:chgData name="Sarwar-E-Azam, Md Golam" userId="972f98d9-8c82-483b-9124-e2e874686cd6" providerId="ADAL" clId="{0970C023-1202-43B8-9D78-59806300F52D}" dt="2022-12-06T06:04:35.782" v="4100" actId="571"/>
          <ac:spMkLst>
            <pc:docMk/>
            <pc:sldMk cId="2721174839" sldId="390"/>
            <ac:spMk id="60" creationId="{28415A43-B893-483A-998B-217ECFB682C5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0" creationId="{FE86BC6D-5314-4F3B-9A26-092FF1054BD4}"/>
          </ac:spMkLst>
        </pc:spChg>
        <pc:spChg chg="add mod">
          <ac:chgData name="Sarwar-E-Azam, Md Golam" userId="972f98d9-8c82-483b-9124-e2e874686cd6" providerId="ADAL" clId="{0970C023-1202-43B8-9D78-59806300F52D}" dt="2022-12-06T06:31:38.315" v="4116" actId="208"/>
          <ac:spMkLst>
            <pc:docMk/>
            <pc:sldMk cId="2721174839" sldId="390"/>
            <ac:spMk id="61" creationId="{06DA4FF4-522D-4A83-BE48-0529132E8085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1" creationId="{F1A9D7F6-B51B-4E61-AE61-424B58157DF6}"/>
          </ac:spMkLst>
        </pc:spChg>
        <pc:spChg chg="add mod">
          <ac:chgData name="Sarwar-E-Azam, Md Golam" userId="972f98d9-8c82-483b-9124-e2e874686cd6" providerId="ADAL" clId="{0970C023-1202-43B8-9D78-59806300F52D}" dt="2022-12-06T06:33:13.210" v="4126" actId="14100"/>
          <ac:spMkLst>
            <pc:docMk/>
            <pc:sldMk cId="2721174839" sldId="390"/>
            <ac:spMk id="62" creationId="{358A0068-CCDD-4745-9B1A-65E48433C55B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2" creationId="{B39A7CD3-35A8-4ED1-ACD1-2E507E423AFD}"/>
          </ac:spMkLst>
        </pc:spChg>
        <pc:spChg chg="add mod">
          <ac:chgData name="Sarwar-E-Azam, Md Golam" userId="972f98d9-8c82-483b-9124-e2e874686cd6" providerId="ADAL" clId="{0970C023-1202-43B8-9D78-59806300F52D}" dt="2022-12-06T06:33:27.737" v="4128" actId="14100"/>
          <ac:spMkLst>
            <pc:docMk/>
            <pc:sldMk cId="2721174839" sldId="390"/>
            <ac:spMk id="63" creationId="{127A7F9B-2691-4F13-8FA5-0B5618FB5A15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3" creationId="{80BC05D8-D215-427B-8C8B-4522C20DCCEA}"/>
          </ac:spMkLst>
        </pc:spChg>
        <pc:spChg chg="add mod">
          <ac:chgData name="Sarwar-E-Azam, Md Golam" userId="972f98d9-8c82-483b-9124-e2e874686cd6" providerId="ADAL" clId="{0970C023-1202-43B8-9D78-59806300F52D}" dt="2022-12-06T06:33:21.306" v="4127" actId="14100"/>
          <ac:spMkLst>
            <pc:docMk/>
            <pc:sldMk cId="2721174839" sldId="390"/>
            <ac:spMk id="64" creationId="{CE99DA64-541D-47EF-9F3F-C8351956B8CB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4" creationId="{D561268B-5B90-4C35-B84E-588F951E10E1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5" creationId="{ECB03F8B-06A5-4BA2-AB91-A6C8A80AC3F7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6" creationId="{0049332D-DE40-47BA-8FE0-0A0DD673A42B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68" creationId="{17166FDF-2BA0-4770-B817-772633637410}"/>
          </ac:spMkLst>
        </pc:spChg>
        <pc:spChg chg="del">
          <ac:chgData name="Sarwar-E-Azam, Md Golam" userId="972f98d9-8c82-483b-9124-e2e874686cd6" providerId="ADAL" clId="{0970C023-1202-43B8-9D78-59806300F52D}" dt="2022-12-05T18:45:27.431" v="3943" actId="478"/>
          <ac:spMkLst>
            <pc:docMk/>
            <pc:sldMk cId="2721174839" sldId="390"/>
            <ac:spMk id="71" creationId="{DE45E483-8AE1-44BC-8191-4EF976106352}"/>
          </ac:spMkLst>
        </pc:spChg>
        <pc:grpChg chg="del">
          <ac:chgData name="Sarwar-E-Azam, Md Golam" userId="972f98d9-8c82-483b-9124-e2e874686cd6" providerId="ADAL" clId="{0970C023-1202-43B8-9D78-59806300F52D}" dt="2022-12-05T18:45:27.431" v="3943" actId="478"/>
          <ac:grpSpMkLst>
            <pc:docMk/>
            <pc:sldMk cId="2721174839" sldId="390"/>
            <ac:grpSpMk id="10" creationId="{BD57F1AF-FD79-4FAD-B937-48FE70327210}"/>
          </ac:grpSpMkLst>
        </pc:grpChg>
        <pc:picChg chg="del">
          <ac:chgData name="Sarwar-E-Azam, Md Golam" userId="972f98d9-8c82-483b-9124-e2e874686cd6" providerId="ADAL" clId="{0970C023-1202-43B8-9D78-59806300F52D}" dt="2022-12-05T18:45:27.431" v="3943" actId="478"/>
          <ac:picMkLst>
            <pc:docMk/>
            <pc:sldMk cId="2721174839" sldId="390"/>
            <ac:picMk id="7" creationId="{499BE4BA-E1C2-4AD0-83E0-6E8CF88D0827}"/>
          </ac:picMkLst>
        </pc:picChg>
        <pc:picChg chg="add mod">
          <ac:chgData name="Sarwar-E-Azam, Md Golam" userId="972f98d9-8c82-483b-9124-e2e874686cd6" providerId="ADAL" clId="{0970C023-1202-43B8-9D78-59806300F52D}" dt="2022-12-06T06:01:32.986" v="3965" actId="571"/>
          <ac:picMkLst>
            <pc:docMk/>
            <pc:sldMk cId="2721174839" sldId="390"/>
            <ac:picMk id="10" creationId="{9EDD150B-E31D-4432-9D22-EED763153725}"/>
          </ac:picMkLst>
        </pc:picChg>
        <pc:picChg chg="add mod">
          <ac:chgData name="Sarwar-E-Azam, Md Golam" userId="972f98d9-8c82-483b-9124-e2e874686cd6" providerId="ADAL" clId="{0970C023-1202-43B8-9D78-59806300F52D}" dt="2022-12-05T18:45:51.520" v="3947" actId="962"/>
          <ac:picMkLst>
            <pc:docMk/>
            <pc:sldMk cId="2721174839" sldId="390"/>
            <ac:picMk id="11" creationId="{CC89FA71-58C7-4AEB-BE00-6D0CA499C63D}"/>
          </ac:picMkLst>
        </pc:picChg>
        <pc:picChg chg="add mod">
          <ac:chgData name="Sarwar-E-Azam, Md Golam" userId="972f98d9-8c82-483b-9124-e2e874686cd6" providerId="ADAL" clId="{0970C023-1202-43B8-9D78-59806300F52D}" dt="2022-12-06T06:01:38.064" v="3967" actId="571"/>
          <ac:picMkLst>
            <pc:docMk/>
            <pc:sldMk cId="2721174839" sldId="390"/>
            <ac:picMk id="14" creationId="{FE8CA339-DD9A-4ADB-A4DB-183AEAD81923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7T07:42:17.307" v="8611"/>
        <pc:sldMkLst>
          <pc:docMk/>
          <pc:sldMk cId="2207750548" sldId="391"/>
        </pc:sldMkLst>
        <pc:spChg chg="add del">
          <ac:chgData name="Sarwar-E-Azam, Md Golam" userId="972f98d9-8c82-483b-9124-e2e874686cd6" providerId="ADAL" clId="{0970C023-1202-43B8-9D78-59806300F52D}" dt="2022-12-06T06:38:27.837" v="4134" actId="478"/>
          <ac:spMkLst>
            <pc:docMk/>
            <pc:sldMk cId="2207750548" sldId="391"/>
            <ac:spMk id="3" creationId="{C0750D83-985C-4F11-8317-E4B37F8D38BF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17" creationId="{35CC5A05-9E3A-4CF6-95D4-05DCE144AAEB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18" creationId="{70002B59-C6E5-479B-95FD-0079B22984EF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19" creationId="{C5E851BF-9B0C-4548-B009-508E889F8832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0" creationId="{C4854EEE-CB51-4ADE-BE18-29FC996B46B8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1" creationId="{9ACD93D7-140F-4360-86CB-B4B05D7A29B3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2" creationId="{0E23EF42-3A04-41F5-89F2-5EEED3D0AAA3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3" creationId="{F282CD92-80F5-4A7C-B7AA-76E5005BFF6E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4" creationId="{8E0D1A94-0EA4-4957-B3E9-E30E0F163D38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5" creationId="{D2687F83-7920-43A1-9E80-77B1BD8631BC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6" creationId="{535795CB-0324-41A3-A881-81D10D1716C6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7" creationId="{00FE93E6-5A2F-45B4-B0FE-8AA6BCEE80FD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8" creationId="{93C07A52-CA43-430C-9FE1-69CCE90D6477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29" creationId="{C794F504-7434-4A9A-A82D-8F703387693E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0" creationId="{7636312E-339C-45AF-8592-F421B0F18B51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1" creationId="{680EBE37-B024-41FC-B083-D6632911BD56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2" creationId="{916670D0-E5E9-4C0A-8A75-B43C46258430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3" creationId="{3EDE37F4-A5DF-4F19-9168-CA9080190937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4" creationId="{A9096CDE-4AE5-485D-B624-75074F5079D8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5" creationId="{D4536224-E18D-43A5-B006-75571FA4C290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6" creationId="{2F531A30-30FE-40E1-9948-CBB86A05AE83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7" creationId="{ABB2544E-092E-46C5-9E39-E347AFD82634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38" creationId="{436E5726-3478-4A3C-851F-98072268FD94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0" creationId="{946465BF-218F-49A6-9769-0DFE6BBB999A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1" creationId="{FD9BEDE6-C7BC-4180-9BAB-F87796134A29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2" creationId="{8DF5A2E8-41BB-4113-B38C-D0B862DDAE36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3" creationId="{2EA8A082-F071-4E91-BA06-F110DF252A1F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4" creationId="{4FF9EEFD-5F17-4465-9D80-7FD25E2821DE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5" creationId="{02051C35-D5ED-46C1-B889-1F48D1C692B1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6" creationId="{97CC1A1E-E8BF-43E2-A305-10E539E30AA9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7" creationId="{6EA03656-7F7D-4390-9D07-6B988E6244FC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8" creationId="{1FB57019-7A2E-4A9D-AB0B-2BF9EFF21471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49" creationId="{235996CE-DA77-44C0-B6A6-331CC97955FA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0" creationId="{44EDCB68-2030-438D-9505-6EA736B365FF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1" creationId="{A354B08F-E058-47DC-A200-5B18A55743D3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2" creationId="{845C739F-379F-45FA-8908-FE52D5740D71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3" creationId="{BCFA0D07-3FA1-401B-93BC-354E85B80B36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4" creationId="{F25F4E7C-ED71-4DD9-90E8-D47D1BC74F54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5" creationId="{79646AC7-71D3-4399-A55F-185BCE1C0CC7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6" creationId="{FE8FE4D0-FD03-48A5-B123-7C542EE811EA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7" creationId="{D97E6376-6BE6-475C-B88E-7918F03455F2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8" creationId="{6DC858EE-1B76-4882-8B8D-B226228D06E4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59" creationId="{E55BA1B1-7680-40C1-AC2B-CD6445B151E4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60" creationId="{28415A43-B893-483A-998B-217ECFB682C5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61" creationId="{06DA4FF4-522D-4A83-BE48-0529132E8085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62" creationId="{358A0068-CCDD-4745-9B1A-65E48433C55B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63" creationId="{127A7F9B-2691-4F13-8FA5-0B5618FB5A15}"/>
          </ac:spMkLst>
        </pc:spChg>
        <pc:spChg chg="del">
          <ac:chgData name="Sarwar-E-Azam, Md Golam" userId="972f98d9-8c82-483b-9124-e2e874686cd6" providerId="ADAL" clId="{0970C023-1202-43B8-9D78-59806300F52D}" dt="2022-12-06T06:34:17.300" v="4132" actId="478"/>
          <ac:spMkLst>
            <pc:docMk/>
            <pc:sldMk cId="2207750548" sldId="391"/>
            <ac:spMk id="64" creationId="{CE99DA64-541D-47EF-9F3F-C8351956B8CB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65" creationId="{B6ECB4C8-C17D-45AB-B543-25006191A017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66" creationId="{A82DF512-4597-45DE-B359-2310921E1456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67" creationId="{47D24813-7E49-43E4-9AC1-F468886077A5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68" creationId="{5D84BF6C-4090-420C-9BE8-5603199F8FC6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69" creationId="{670AF61D-83E0-42EA-A0EF-900221C88B39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73" creationId="{5BCB4332-2788-4E46-92C8-24A1A87BB4D9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74" creationId="{116C94E8-E892-4DB0-82B5-C5C5A8E483DB}"/>
          </ac:spMkLst>
        </pc:spChg>
        <pc:spChg chg="add mod">
          <ac:chgData name="Sarwar-E-Azam, Md Golam" userId="972f98d9-8c82-483b-9124-e2e874686cd6" providerId="ADAL" clId="{0970C023-1202-43B8-9D78-59806300F52D}" dt="2022-12-06T06:52:45.851" v="4350" actId="1076"/>
          <ac:spMkLst>
            <pc:docMk/>
            <pc:sldMk cId="2207750548" sldId="391"/>
            <ac:spMk id="75" creationId="{AFB24DD4-4B17-44EB-9EDC-41CAC43CE118}"/>
          </ac:spMkLst>
        </pc:spChg>
        <pc:spChg chg="add mod">
          <ac:chgData name="Sarwar-E-Azam, Md Golam" userId="972f98d9-8c82-483b-9124-e2e874686cd6" providerId="ADAL" clId="{0970C023-1202-43B8-9D78-59806300F52D}" dt="2022-12-06T06:49:36.644" v="4333" actId="571"/>
          <ac:spMkLst>
            <pc:docMk/>
            <pc:sldMk cId="2207750548" sldId="391"/>
            <ac:spMk id="78" creationId="{BF77B781-AEF3-4704-B4FE-6C7ECAFC9432}"/>
          </ac:spMkLst>
        </pc:spChg>
        <pc:spChg chg="add mod">
          <ac:chgData name="Sarwar-E-Azam, Md Golam" userId="972f98d9-8c82-483b-9124-e2e874686cd6" providerId="ADAL" clId="{0970C023-1202-43B8-9D78-59806300F52D}" dt="2022-12-06T19:49:58.501" v="7968" actId="403"/>
          <ac:spMkLst>
            <pc:docMk/>
            <pc:sldMk cId="2207750548" sldId="391"/>
            <ac:spMk id="85" creationId="{90DCCD3E-34D5-4096-A271-0FC7B85EB3C3}"/>
          </ac:spMkLst>
        </pc:spChg>
        <pc:spChg chg="add del mod">
          <ac:chgData name="Sarwar-E-Azam, Md Golam" userId="972f98d9-8c82-483b-9124-e2e874686cd6" providerId="ADAL" clId="{0970C023-1202-43B8-9D78-59806300F52D}" dt="2022-12-06T09:05:18.085" v="5296" actId="478"/>
          <ac:spMkLst>
            <pc:docMk/>
            <pc:sldMk cId="2207750548" sldId="391"/>
            <ac:spMk id="87" creationId="{F4108DD4-96C8-48F4-9DFC-B16D4935B428}"/>
          </ac:spMkLst>
        </pc:spChg>
        <pc:picChg chg="del">
          <ac:chgData name="Sarwar-E-Azam, Md Golam" userId="972f98d9-8c82-483b-9124-e2e874686cd6" providerId="ADAL" clId="{0970C023-1202-43B8-9D78-59806300F52D}" dt="2022-12-06T06:34:17.300" v="4132" actId="478"/>
          <ac:picMkLst>
            <pc:docMk/>
            <pc:sldMk cId="2207750548" sldId="391"/>
            <ac:picMk id="11" creationId="{CC89FA71-58C7-4AEB-BE00-6D0CA499C63D}"/>
          </ac:picMkLst>
        </pc:picChg>
        <pc:picChg chg="add mod">
          <ac:chgData name="Sarwar-E-Azam, Md Golam" userId="972f98d9-8c82-483b-9124-e2e874686cd6" providerId="ADAL" clId="{0970C023-1202-43B8-9D78-59806300F52D}" dt="2022-12-06T19:50:06.977" v="7970" actId="1076"/>
          <ac:picMkLst>
            <pc:docMk/>
            <pc:sldMk cId="2207750548" sldId="391"/>
            <ac:picMk id="83" creationId="{61C9E0CF-7647-4B61-8F4F-31D9BF447E5E}"/>
          </ac:picMkLst>
        </pc:pic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8" creationId="{1635BA35-3935-44A1-ADA4-F007E8176260}"/>
          </ac:cxnSpMkLst>
        </pc:cxn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70" creationId="{C9812EB5-EC09-476B-A43A-96A675A23279}"/>
          </ac:cxnSpMkLst>
        </pc:cxn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71" creationId="{7F8B3F80-1CD5-4FFE-ABCB-EA441A825CF3}"/>
          </ac:cxnSpMkLst>
        </pc:cxn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72" creationId="{D431A4D2-2318-47B9-9F00-0413911D98D8}"/>
          </ac:cxnSpMkLst>
        </pc:cxn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76" creationId="{3D2DCE63-9190-46DC-BEDE-55C7387CFC9A}"/>
          </ac:cxnSpMkLst>
        </pc:cxnChg>
        <pc:cxnChg chg="add mod">
          <ac:chgData name="Sarwar-E-Azam, Md Golam" userId="972f98d9-8c82-483b-9124-e2e874686cd6" providerId="ADAL" clId="{0970C023-1202-43B8-9D78-59806300F52D}" dt="2022-12-06T06:49:36.644" v="4333" actId="571"/>
          <ac:cxnSpMkLst>
            <pc:docMk/>
            <pc:sldMk cId="2207750548" sldId="391"/>
            <ac:cxnSpMk id="79" creationId="{7EDB7C06-4FA2-49FE-BF26-122C25075AD6}"/>
          </ac:cxnSpMkLst>
        </pc:cxnChg>
        <pc:cxnChg chg="add mod">
          <ac:chgData name="Sarwar-E-Azam, Md Golam" userId="972f98d9-8c82-483b-9124-e2e874686cd6" providerId="ADAL" clId="{0970C023-1202-43B8-9D78-59806300F52D}" dt="2022-12-06T06:52:45.851" v="4350" actId="1076"/>
          <ac:cxnSpMkLst>
            <pc:docMk/>
            <pc:sldMk cId="2207750548" sldId="391"/>
            <ac:cxnSpMk id="80" creationId="{68A7B2F4-40BE-48A4-98C5-DE7AB0A54AFF}"/>
          </ac:cxnSpMkLst>
        </pc:cxnChg>
        <pc:cxnChg chg="add mod">
          <ac:chgData name="Sarwar-E-Azam, Md Golam" userId="972f98d9-8c82-483b-9124-e2e874686cd6" providerId="ADAL" clId="{0970C023-1202-43B8-9D78-59806300F52D}" dt="2022-12-06T06:53:03.169" v="4353" actId="1076"/>
          <ac:cxnSpMkLst>
            <pc:docMk/>
            <pc:sldMk cId="2207750548" sldId="391"/>
            <ac:cxnSpMk id="86" creationId="{088384E9-F4AF-436C-8909-8167B9C74634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7T05:38:11.890" v="8480"/>
        <pc:sldMkLst>
          <pc:docMk/>
          <pc:sldMk cId="1148577063" sldId="392"/>
        </pc:sldMkLst>
        <pc:spChg chg="add mod">
          <ac:chgData name="Sarwar-E-Azam, Md Golam" userId="972f98d9-8c82-483b-9124-e2e874686cd6" providerId="ADAL" clId="{0970C023-1202-43B8-9D78-59806300F52D}" dt="2022-12-06T09:10:26.671" v="5523" actId="164"/>
          <ac:spMkLst>
            <pc:docMk/>
            <pc:sldMk cId="1148577063" sldId="392"/>
            <ac:spMk id="12" creationId="{401E3640-607D-46C2-A5B7-DBA2DE3634EE}"/>
          </ac:spMkLst>
        </pc:spChg>
        <pc:spChg chg="mod">
          <ac:chgData name="Sarwar-E-Azam, Md Golam" userId="972f98d9-8c82-483b-9124-e2e874686cd6" providerId="ADAL" clId="{0970C023-1202-43B8-9D78-59806300F52D}" dt="2022-12-06T07:48:49.553" v="4801" actId="20577"/>
          <ac:spMkLst>
            <pc:docMk/>
            <pc:sldMk cId="1148577063" sldId="392"/>
            <ac:spMk id="13" creationId="{D39EE27B-6E68-4F88-BF4F-96C40022F78B}"/>
          </ac:spMkLst>
        </pc:spChg>
        <pc:spChg chg="add mod">
          <ac:chgData name="Sarwar-E-Azam, Md Golam" userId="972f98d9-8c82-483b-9124-e2e874686cd6" providerId="ADAL" clId="{0970C023-1202-43B8-9D78-59806300F52D}" dt="2022-12-06T08:12:51.893" v="5031" actId="14100"/>
          <ac:spMkLst>
            <pc:docMk/>
            <pc:sldMk cId="1148577063" sldId="392"/>
            <ac:spMk id="14" creationId="{C8DB9B7F-B92F-4A89-A358-936A8D126DD6}"/>
          </ac:spMkLst>
        </pc:spChg>
        <pc:spChg chg="add del mod">
          <ac:chgData name="Sarwar-E-Azam, Md Golam" userId="972f98d9-8c82-483b-9124-e2e874686cd6" providerId="ADAL" clId="{0970C023-1202-43B8-9D78-59806300F52D}" dt="2022-12-06T07:42:38.614" v="4648" actId="478"/>
          <ac:spMkLst>
            <pc:docMk/>
            <pc:sldMk cId="1148577063" sldId="392"/>
            <ac:spMk id="25" creationId="{8415C031-00C2-43C1-9408-9B2B12C3267A}"/>
          </ac:spMkLst>
        </pc:spChg>
        <pc:spChg chg="add mod ord">
          <ac:chgData name="Sarwar-E-Azam, Md Golam" userId="972f98d9-8c82-483b-9124-e2e874686cd6" providerId="ADAL" clId="{0970C023-1202-43B8-9D78-59806300F52D}" dt="2022-12-06T09:10:26.671" v="5523" actId="164"/>
          <ac:spMkLst>
            <pc:docMk/>
            <pc:sldMk cId="1148577063" sldId="392"/>
            <ac:spMk id="31" creationId="{9AD4A885-37A5-4E57-8B25-F0FA24ADB118}"/>
          </ac:spMkLst>
        </pc:spChg>
        <pc:spChg chg="add del mod">
          <ac:chgData name="Sarwar-E-Azam, Md Golam" userId="972f98d9-8c82-483b-9124-e2e874686cd6" providerId="ADAL" clId="{0970C023-1202-43B8-9D78-59806300F52D}" dt="2022-12-06T08:11:04.797" v="5019" actId="478"/>
          <ac:spMkLst>
            <pc:docMk/>
            <pc:sldMk cId="1148577063" sldId="392"/>
            <ac:spMk id="34" creationId="{1F6065B9-405F-4395-B1A5-39D3F450A2A6}"/>
          </ac:spMkLst>
        </pc:spChg>
        <pc:spChg chg="add mod">
          <ac:chgData name="Sarwar-E-Azam, Md Golam" userId="972f98d9-8c82-483b-9124-e2e874686cd6" providerId="ADAL" clId="{0970C023-1202-43B8-9D78-59806300F52D}" dt="2022-12-06T08:11:14.741" v="5022" actId="1076"/>
          <ac:spMkLst>
            <pc:docMk/>
            <pc:sldMk cId="1148577063" sldId="392"/>
            <ac:spMk id="39" creationId="{A998E76C-5942-4B69-BC78-2A31B17119CC}"/>
          </ac:spMkLst>
        </pc:spChg>
        <pc:spChg chg="add mod">
          <ac:chgData name="Sarwar-E-Azam, Md Golam" userId="972f98d9-8c82-483b-9124-e2e874686cd6" providerId="ADAL" clId="{0970C023-1202-43B8-9D78-59806300F52D}" dt="2022-12-06T08:23:37.556" v="5053" actId="1038"/>
          <ac:spMkLst>
            <pc:docMk/>
            <pc:sldMk cId="1148577063" sldId="392"/>
            <ac:spMk id="40" creationId="{39BCAB67-B364-484F-8491-48590D406DB3}"/>
          </ac:spMkLst>
        </pc:spChg>
        <pc:spChg chg="add mod">
          <ac:chgData name="Sarwar-E-Azam, Md Golam" userId="972f98d9-8c82-483b-9124-e2e874686cd6" providerId="ADAL" clId="{0970C023-1202-43B8-9D78-59806300F52D}" dt="2022-12-06T08:23:43.592" v="5063" actId="1035"/>
          <ac:spMkLst>
            <pc:docMk/>
            <pc:sldMk cId="1148577063" sldId="392"/>
            <ac:spMk id="41" creationId="{41ADE09B-C192-411A-8C99-977593423EF8}"/>
          </ac:spMkLst>
        </pc:spChg>
        <pc:spChg chg="add del mod">
          <ac:chgData name="Sarwar-E-Azam, Md Golam" userId="972f98d9-8c82-483b-9124-e2e874686cd6" providerId="ADAL" clId="{0970C023-1202-43B8-9D78-59806300F52D}" dt="2022-12-06T08:24:09.572" v="5069" actId="478"/>
          <ac:spMkLst>
            <pc:docMk/>
            <pc:sldMk cId="1148577063" sldId="392"/>
            <ac:spMk id="46" creationId="{F18CE26F-ECE5-41F5-907C-3486F281DEEC}"/>
          </ac:spMkLst>
        </pc:spChg>
        <pc:spChg chg="add mod">
          <ac:chgData name="Sarwar-E-Azam, Md Golam" userId="972f98d9-8c82-483b-9124-e2e874686cd6" providerId="ADAL" clId="{0970C023-1202-43B8-9D78-59806300F52D}" dt="2022-12-06T08:23:58.881" v="5066" actId="571"/>
          <ac:spMkLst>
            <pc:docMk/>
            <pc:sldMk cId="1148577063" sldId="392"/>
            <ac:spMk id="47" creationId="{855B9BFF-895F-44E4-85FA-873157C944C1}"/>
          </ac:spMkLst>
        </pc:spChg>
        <pc:spChg chg="add mod">
          <ac:chgData name="Sarwar-E-Azam, Md Golam" userId="972f98d9-8c82-483b-9124-e2e874686cd6" providerId="ADAL" clId="{0970C023-1202-43B8-9D78-59806300F52D}" dt="2022-12-06T08:23:58.881" v="5066" actId="571"/>
          <ac:spMkLst>
            <pc:docMk/>
            <pc:sldMk cId="1148577063" sldId="392"/>
            <ac:spMk id="48" creationId="{98DCA254-993A-49A0-B9EB-84B74E76580D}"/>
          </ac:spMkLst>
        </pc:spChg>
        <pc:spChg chg="add del mod">
          <ac:chgData name="Sarwar-E-Azam, Md Golam" userId="972f98d9-8c82-483b-9124-e2e874686cd6" providerId="ADAL" clId="{0970C023-1202-43B8-9D78-59806300F52D}" dt="2022-12-06T08:24:07.962" v="5068" actId="478"/>
          <ac:spMkLst>
            <pc:docMk/>
            <pc:sldMk cId="1148577063" sldId="392"/>
            <ac:spMk id="49" creationId="{33C5816B-4E29-471C-B7A7-807F3F3B7DAD}"/>
          </ac:spMkLst>
        </pc:spChg>
        <pc:spChg chg="add mod">
          <ac:chgData name="Sarwar-E-Azam, Md Golam" userId="972f98d9-8c82-483b-9124-e2e874686cd6" providerId="ADAL" clId="{0970C023-1202-43B8-9D78-59806300F52D}" dt="2022-12-06T08:24:42.418" v="5076" actId="571"/>
          <ac:spMkLst>
            <pc:docMk/>
            <pc:sldMk cId="1148577063" sldId="392"/>
            <ac:spMk id="50" creationId="{1763E10B-5D95-4655-B16E-25DC853751BA}"/>
          </ac:spMkLst>
        </pc:spChg>
        <pc:spChg chg="add mod">
          <ac:chgData name="Sarwar-E-Azam, Md Golam" userId="972f98d9-8c82-483b-9124-e2e874686cd6" providerId="ADAL" clId="{0970C023-1202-43B8-9D78-59806300F52D}" dt="2022-12-06T08:24:45.090" v="5077" actId="571"/>
          <ac:spMkLst>
            <pc:docMk/>
            <pc:sldMk cId="1148577063" sldId="392"/>
            <ac:spMk id="51" creationId="{065FC347-3D02-4BF9-8EE0-4EE1DEE2704A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65" creationId="{B6ECB4C8-C17D-45AB-B543-25006191A017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66" creationId="{A82DF512-4597-45DE-B359-2310921E1456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67" creationId="{47D24813-7E49-43E4-9AC1-F468886077A5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68" creationId="{5D84BF6C-4090-420C-9BE8-5603199F8FC6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69" creationId="{670AF61D-83E0-42EA-A0EF-900221C88B39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73" creationId="{5BCB4332-2788-4E46-92C8-24A1A87BB4D9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74" creationId="{116C94E8-E892-4DB0-82B5-C5C5A8E483DB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75" creationId="{AFB24DD4-4B17-44EB-9EDC-41CAC43CE118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85" creationId="{90DCCD3E-34D5-4096-A271-0FC7B85EB3C3}"/>
          </ac:spMkLst>
        </pc:spChg>
        <pc:spChg chg="del">
          <ac:chgData name="Sarwar-E-Azam, Md Golam" userId="972f98d9-8c82-483b-9124-e2e874686cd6" providerId="ADAL" clId="{0970C023-1202-43B8-9D78-59806300F52D}" dt="2022-12-06T07:11:38.609" v="4601" actId="478"/>
          <ac:spMkLst>
            <pc:docMk/>
            <pc:sldMk cId="1148577063" sldId="392"/>
            <ac:spMk id="87" creationId="{F4108DD4-96C8-48F4-9DFC-B16D4935B428}"/>
          </ac:spMkLst>
        </pc:spChg>
        <pc:grpChg chg="add mod">
          <ac:chgData name="Sarwar-E-Azam, Md Golam" userId="972f98d9-8c82-483b-9124-e2e874686cd6" providerId="ADAL" clId="{0970C023-1202-43B8-9D78-59806300F52D}" dt="2022-12-06T09:10:26.671" v="5523" actId="164"/>
          <ac:grpSpMkLst>
            <pc:docMk/>
            <pc:sldMk cId="1148577063" sldId="392"/>
            <ac:grpSpMk id="23" creationId="{96C6B213-FDF1-40B1-8890-600051576086}"/>
          </ac:grpSpMkLst>
        </pc:grpChg>
        <pc:graphicFrameChg chg="add del mod modGraphic">
          <ac:chgData name="Sarwar-E-Azam, Md Golam" userId="972f98d9-8c82-483b-9124-e2e874686cd6" providerId="ADAL" clId="{0970C023-1202-43B8-9D78-59806300F52D}" dt="2022-12-06T08:03:45.463" v="4924" actId="478"/>
          <ac:graphicFrameMkLst>
            <pc:docMk/>
            <pc:sldMk cId="1148577063" sldId="392"/>
            <ac:graphicFrameMk id="3" creationId="{2FBA5119-DC94-4760-A217-061BDFE51D3D}"/>
          </ac:graphicFrameMkLst>
        </pc:graphicFrameChg>
        <pc:picChg chg="add del mod">
          <ac:chgData name="Sarwar-E-Azam, Md Golam" userId="972f98d9-8c82-483b-9124-e2e874686cd6" providerId="ADAL" clId="{0970C023-1202-43B8-9D78-59806300F52D}" dt="2022-12-06T08:08:00.440" v="4990" actId="478"/>
          <ac:picMkLst>
            <pc:docMk/>
            <pc:sldMk cId="1148577063" sldId="392"/>
            <ac:picMk id="9" creationId="{F47DB035-9F46-4851-99B6-C3CAF14FF665}"/>
          </ac:picMkLst>
        </pc:picChg>
        <pc:picChg chg="add del mod">
          <ac:chgData name="Sarwar-E-Azam, Md Golam" userId="972f98d9-8c82-483b-9124-e2e874686cd6" providerId="ADAL" clId="{0970C023-1202-43B8-9D78-59806300F52D}" dt="2022-12-06T08:08:32.545" v="4991" actId="478"/>
          <ac:picMkLst>
            <pc:docMk/>
            <pc:sldMk cId="1148577063" sldId="392"/>
            <ac:picMk id="11" creationId="{CECA5CB8-E404-48DA-9BE6-D762FB12EA19}"/>
          </ac:picMkLst>
        </pc:picChg>
        <pc:picChg chg="add mod modCrop">
          <ac:chgData name="Sarwar-E-Azam, Md Golam" userId="972f98d9-8c82-483b-9124-e2e874686cd6" providerId="ADAL" clId="{0970C023-1202-43B8-9D78-59806300F52D}" dt="2022-12-07T05:37:04.307" v="8475" actId="732"/>
          <ac:picMkLst>
            <pc:docMk/>
            <pc:sldMk cId="1148577063" sldId="392"/>
            <ac:picMk id="16" creationId="{6226B0E7-7444-4C43-A558-035BE845201A}"/>
          </ac:picMkLst>
        </pc:picChg>
        <pc:picChg chg="add mod">
          <ac:chgData name="Sarwar-E-Azam, Md Golam" userId="972f98d9-8c82-483b-9124-e2e874686cd6" providerId="ADAL" clId="{0970C023-1202-43B8-9D78-59806300F52D}" dt="2022-12-06T08:10:34.462" v="5010" actId="1076"/>
          <ac:picMkLst>
            <pc:docMk/>
            <pc:sldMk cId="1148577063" sldId="392"/>
            <ac:picMk id="18" creationId="{F1CBA9EF-BB3B-4743-902A-E953A99F4B0E}"/>
          </ac:picMkLst>
        </pc:picChg>
        <pc:picChg chg="add mod modCrop">
          <ac:chgData name="Sarwar-E-Azam, Md Golam" userId="972f98d9-8c82-483b-9124-e2e874686cd6" providerId="ADAL" clId="{0970C023-1202-43B8-9D78-59806300F52D}" dt="2022-12-07T05:37:40.370" v="8479" actId="732"/>
          <ac:picMkLst>
            <pc:docMk/>
            <pc:sldMk cId="1148577063" sldId="392"/>
            <ac:picMk id="20" creationId="{C03AAE69-71E3-498F-A08B-7689F3DC64E8}"/>
          </ac:picMkLst>
        </pc:picChg>
        <pc:picChg chg="add mod">
          <ac:chgData name="Sarwar-E-Azam, Md Golam" userId="972f98d9-8c82-483b-9124-e2e874686cd6" providerId="ADAL" clId="{0970C023-1202-43B8-9D78-59806300F52D}" dt="2022-12-06T08:23:28.497" v="5047" actId="962"/>
          <ac:picMkLst>
            <pc:docMk/>
            <pc:sldMk cId="1148577063" sldId="392"/>
            <ac:picMk id="22" creationId="{A29E21C9-D751-472E-AF75-87CDA0FB1DF4}"/>
          </ac:picMkLst>
        </pc:picChg>
        <pc:picChg chg="del">
          <ac:chgData name="Sarwar-E-Azam, Md Golam" userId="972f98d9-8c82-483b-9124-e2e874686cd6" providerId="ADAL" clId="{0970C023-1202-43B8-9D78-59806300F52D}" dt="2022-12-06T07:11:38.609" v="4601" actId="478"/>
          <ac:picMkLst>
            <pc:docMk/>
            <pc:sldMk cId="1148577063" sldId="392"/>
            <ac:picMk id="83" creationId="{61C9E0CF-7647-4B61-8F4F-31D9BF447E5E}"/>
          </ac:picMkLst>
        </pc:picChg>
        <pc:cxnChg chg="del mod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8" creationId="{1635BA35-3935-44A1-ADA4-F007E8176260}"/>
          </ac:cxnSpMkLst>
        </pc:cxnChg>
        <pc:cxnChg chg="del mod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70" creationId="{C9812EB5-EC09-476B-A43A-96A675A23279}"/>
          </ac:cxnSpMkLst>
        </pc:cxnChg>
        <pc:cxnChg chg="del mod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71" creationId="{7F8B3F80-1CD5-4FFE-ABCB-EA441A825CF3}"/>
          </ac:cxnSpMkLst>
        </pc:cxnChg>
        <pc:cxnChg chg="del mod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72" creationId="{D431A4D2-2318-47B9-9F00-0413911D98D8}"/>
          </ac:cxnSpMkLst>
        </pc:cxnChg>
        <pc:cxnChg chg="del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76" creationId="{3D2DCE63-9190-46DC-BEDE-55C7387CFC9A}"/>
          </ac:cxnSpMkLst>
        </pc:cxnChg>
        <pc:cxnChg chg="del mod">
          <ac:chgData name="Sarwar-E-Azam, Md Golam" userId="972f98d9-8c82-483b-9124-e2e874686cd6" providerId="ADAL" clId="{0970C023-1202-43B8-9D78-59806300F52D}" dt="2022-12-06T07:11:38.609" v="4601" actId="478"/>
          <ac:cxnSpMkLst>
            <pc:docMk/>
            <pc:sldMk cId="1148577063" sldId="392"/>
            <ac:cxnSpMk id="80" creationId="{68A7B2F4-40BE-48A4-98C5-DE7AB0A54AFF}"/>
          </ac:cxnSpMkLst>
        </pc:cxnChg>
        <pc:cxnChg chg="del">
          <ac:chgData name="Sarwar-E-Azam, Md Golam" userId="972f98d9-8c82-483b-9124-e2e874686cd6" providerId="ADAL" clId="{0970C023-1202-43B8-9D78-59806300F52D}" dt="2022-12-06T07:11:39.963" v="4602" actId="478"/>
          <ac:cxnSpMkLst>
            <pc:docMk/>
            <pc:sldMk cId="1148577063" sldId="392"/>
            <ac:cxnSpMk id="86" creationId="{088384E9-F4AF-436C-8909-8167B9C74634}"/>
          </ac:cxnSpMkLst>
        </pc:cxnChg>
      </pc:sldChg>
      <pc:sldChg chg="new del">
        <pc:chgData name="Sarwar-E-Azam, Md Golam" userId="972f98d9-8c82-483b-9124-e2e874686cd6" providerId="ADAL" clId="{0970C023-1202-43B8-9D78-59806300F52D}" dt="2022-12-06T07:11:11.289" v="4597" actId="47"/>
        <pc:sldMkLst>
          <pc:docMk/>
          <pc:sldMk cId="2620791883" sldId="392"/>
        </pc:sldMkLst>
      </pc:sldChg>
      <pc:sldChg chg="addSp delSp modSp add mod delAnim modAnim">
        <pc:chgData name="Sarwar-E-Azam, Md Golam" userId="972f98d9-8c82-483b-9124-e2e874686cd6" providerId="ADAL" clId="{0970C023-1202-43B8-9D78-59806300F52D}" dt="2022-12-07T07:44:24.387" v="8617" actId="20577"/>
        <pc:sldMkLst>
          <pc:docMk/>
          <pc:sldMk cId="2036564417" sldId="393"/>
        </pc:sldMkLst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12" creationId="{401E3640-607D-46C2-A5B7-DBA2DE3634EE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14" creationId="{C8DB9B7F-B92F-4A89-A358-936A8D126DD6}"/>
          </ac:spMkLst>
        </pc:spChg>
        <pc:spChg chg="add mod">
          <ac:chgData name="Sarwar-E-Azam, Md Golam" userId="972f98d9-8c82-483b-9124-e2e874686cd6" providerId="ADAL" clId="{0970C023-1202-43B8-9D78-59806300F52D}" dt="2022-12-07T05:40:20.731" v="8491" actId="1076"/>
          <ac:spMkLst>
            <pc:docMk/>
            <pc:sldMk cId="2036564417" sldId="393"/>
            <ac:spMk id="18" creationId="{59152357-B53F-43E2-A224-56C8AB20BF3C}"/>
          </ac:spMkLst>
        </pc:spChg>
        <pc:spChg chg="add mod">
          <ac:chgData name="Sarwar-E-Azam, Md Golam" userId="972f98d9-8c82-483b-9124-e2e874686cd6" providerId="ADAL" clId="{0970C023-1202-43B8-9D78-59806300F52D}" dt="2022-12-06T08:55:38.643" v="5252" actId="1076"/>
          <ac:spMkLst>
            <pc:docMk/>
            <pc:sldMk cId="2036564417" sldId="393"/>
            <ac:spMk id="19" creationId="{BF306173-7028-430C-952E-6DFB0BEB8549}"/>
          </ac:spMkLst>
        </pc:spChg>
        <pc:spChg chg="add mod">
          <ac:chgData name="Sarwar-E-Azam, Md Golam" userId="972f98d9-8c82-483b-9124-e2e874686cd6" providerId="ADAL" clId="{0970C023-1202-43B8-9D78-59806300F52D}" dt="2022-12-07T05:40:48.063" v="8512" actId="20577"/>
          <ac:spMkLst>
            <pc:docMk/>
            <pc:sldMk cId="2036564417" sldId="393"/>
            <ac:spMk id="20" creationId="{3C83B6C5-1643-49FB-B932-13FC28270D0B}"/>
          </ac:spMkLst>
        </pc:spChg>
        <pc:spChg chg="add mod">
          <ac:chgData name="Sarwar-E-Azam, Md Golam" userId="972f98d9-8c82-483b-9124-e2e874686cd6" providerId="ADAL" clId="{0970C023-1202-43B8-9D78-59806300F52D}" dt="2022-12-06T08:55:30.459" v="5250" actId="1076"/>
          <ac:spMkLst>
            <pc:docMk/>
            <pc:sldMk cId="2036564417" sldId="393"/>
            <ac:spMk id="29" creationId="{4B836B46-F20A-44EF-981C-EEA67E7C56A1}"/>
          </ac:spMkLst>
        </pc:spChg>
        <pc:spChg chg="del">
          <ac:chgData name="Sarwar-E-Azam, Md Golam" userId="972f98d9-8c82-483b-9124-e2e874686cd6" providerId="ADAL" clId="{0970C023-1202-43B8-9D78-59806300F52D}" dt="2022-12-06T08:26:19.520" v="5082" actId="478"/>
          <ac:spMkLst>
            <pc:docMk/>
            <pc:sldMk cId="2036564417" sldId="393"/>
            <ac:spMk id="31" creationId="{9AD4A885-37A5-4E57-8B25-F0FA24ADB118}"/>
          </ac:spMkLst>
        </pc:spChg>
        <pc:spChg chg="add mod">
          <ac:chgData name="Sarwar-E-Azam, Md Golam" userId="972f98d9-8c82-483b-9124-e2e874686cd6" providerId="ADAL" clId="{0970C023-1202-43B8-9D78-59806300F52D}" dt="2022-12-07T07:44:24.387" v="8617" actId="20577"/>
          <ac:spMkLst>
            <pc:docMk/>
            <pc:sldMk cId="2036564417" sldId="393"/>
            <ac:spMk id="33" creationId="{EE89CA22-7586-407E-9AC9-63569847DF62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39" creationId="{A998E76C-5942-4B69-BC78-2A31B17119CC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40" creationId="{39BCAB67-B364-484F-8491-48590D406DB3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41" creationId="{41ADE09B-C192-411A-8C99-977593423EF8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50" creationId="{1763E10B-5D95-4655-B16E-25DC853751BA}"/>
          </ac:spMkLst>
        </pc:spChg>
        <pc:spChg chg="del">
          <ac:chgData name="Sarwar-E-Azam, Md Golam" userId="972f98d9-8c82-483b-9124-e2e874686cd6" providerId="ADAL" clId="{0970C023-1202-43B8-9D78-59806300F52D}" dt="2022-12-06T08:26:15.973" v="5081" actId="478"/>
          <ac:spMkLst>
            <pc:docMk/>
            <pc:sldMk cId="2036564417" sldId="393"/>
            <ac:spMk id="51" creationId="{065FC347-3D02-4BF9-8EE0-4EE1DEE2704A}"/>
          </ac:spMkLst>
        </pc:spChg>
        <pc:picChg chg="add mod modCrop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7" creationId="{34A0E8D5-BF9F-417D-86AB-FA7EF5C931B5}"/>
          </ac:picMkLst>
        </pc:picChg>
        <pc:picChg chg="add del mod">
          <ac:chgData name="Sarwar-E-Azam, Md Golam" userId="972f98d9-8c82-483b-9124-e2e874686cd6" providerId="ADAL" clId="{0970C023-1202-43B8-9D78-59806300F52D}" dt="2022-12-06T08:47:59.284" v="5167" actId="478"/>
          <ac:picMkLst>
            <pc:docMk/>
            <pc:sldMk cId="2036564417" sldId="393"/>
            <ac:picMk id="9" creationId="{9E983CC1-716E-485D-9745-A8E61613915F}"/>
          </ac:picMkLst>
        </pc:picChg>
        <pc:picChg chg="add del mod">
          <ac:chgData name="Sarwar-E-Azam, Md Golam" userId="972f98d9-8c82-483b-9124-e2e874686cd6" providerId="ADAL" clId="{0970C023-1202-43B8-9D78-59806300F52D}" dt="2022-12-06T09:01:47.899" v="5254" actId="21"/>
          <ac:picMkLst>
            <pc:docMk/>
            <pc:sldMk cId="2036564417" sldId="393"/>
            <ac:picMk id="11" creationId="{1FF2B495-CE70-4A2A-8653-CEE40674AC31}"/>
          </ac:picMkLst>
        </pc:picChg>
        <pc:picChg chg="del">
          <ac:chgData name="Sarwar-E-Azam, Md Golam" userId="972f98d9-8c82-483b-9124-e2e874686cd6" providerId="ADAL" clId="{0970C023-1202-43B8-9D78-59806300F52D}" dt="2022-12-06T08:26:15.973" v="5081" actId="478"/>
          <ac:picMkLst>
            <pc:docMk/>
            <pc:sldMk cId="2036564417" sldId="393"/>
            <ac:picMk id="16" creationId="{6226B0E7-7444-4C43-A558-035BE845201A}"/>
          </ac:picMkLst>
        </pc:picChg>
        <pc:picChg chg="del">
          <ac:chgData name="Sarwar-E-Azam, Md Golam" userId="972f98d9-8c82-483b-9124-e2e874686cd6" providerId="ADAL" clId="{0970C023-1202-43B8-9D78-59806300F52D}" dt="2022-12-06T08:26:15.973" v="5081" actId="478"/>
          <ac:picMkLst>
            <pc:docMk/>
            <pc:sldMk cId="2036564417" sldId="393"/>
            <ac:picMk id="18" creationId="{F1CBA9EF-BB3B-4743-902A-E953A99F4B0E}"/>
          </ac:picMkLst>
        </pc:picChg>
        <pc:picChg chg="del">
          <ac:chgData name="Sarwar-E-Azam, Md Golam" userId="972f98d9-8c82-483b-9124-e2e874686cd6" providerId="ADAL" clId="{0970C023-1202-43B8-9D78-59806300F52D}" dt="2022-12-06T08:26:15.973" v="5081" actId="478"/>
          <ac:picMkLst>
            <pc:docMk/>
            <pc:sldMk cId="2036564417" sldId="393"/>
            <ac:picMk id="20" creationId="{C03AAE69-71E3-498F-A08B-7689F3DC64E8}"/>
          </ac:picMkLst>
        </pc:picChg>
        <pc:picChg chg="add mod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21" creationId="{54C3B1D8-A4FB-4D72-97E0-E1668B15001E}"/>
          </ac:picMkLst>
        </pc:picChg>
        <pc:picChg chg="del">
          <ac:chgData name="Sarwar-E-Azam, Md Golam" userId="972f98d9-8c82-483b-9124-e2e874686cd6" providerId="ADAL" clId="{0970C023-1202-43B8-9D78-59806300F52D}" dt="2022-12-06T08:26:15.973" v="5081" actId="478"/>
          <ac:picMkLst>
            <pc:docMk/>
            <pc:sldMk cId="2036564417" sldId="393"/>
            <ac:picMk id="22" creationId="{A29E21C9-D751-472E-AF75-87CDA0FB1DF4}"/>
          </ac:picMkLst>
        </pc:picChg>
        <pc:picChg chg="add mod modCrop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25" creationId="{A7D19D82-6472-47E5-A7A9-DC9646294F57}"/>
          </ac:picMkLst>
        </pc:picChg>
        <pc:picChg chg="add mod modCrop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26" creationId="{517741F4-65DB-42C3-84FC-3DF15C3A4FB7}"/>
          </ac:picMkLst>
        </pc:picChg>
        <pc:picChg chg="add mod modCrop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27" creationId="{58176881-7A24-4223-BD4E-6BA322DA4C8D}"/>
          </ac:picMkLst>
        </pc:picChg>
        <pc:picChg chg="add mod modCrop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28" creationId="{8155826A-B093-46F6-AE0E-3667B7FCF647}"/>
          </ac:picMkLst>
        </pc:picChg>
        <pc:picChg chg="add mod">
          <ac:chgData name="Sarwar-E-Azam, Md Golam" userId="972f98d9-8c82-483b-9124-e2e874686cd6" providerId="ADAL" clId="{0970C023-1202-43B8-9D78-59806300F52D}" dt="2022-12-06T08:55:30.459" v="5250" actId="1076"/>
          <ac:picMkLst>
            <pc:docMk/>
            <pc:sldMk cId="2036564417" sldId="393"/>
            <ac:picMk id="32" creationId="{0B6D9193-C42F-4BE4-89AA-9194EBC29277}"/>
          </ac:picMkLst>
        </pc:picChg>
        <pc:cxnChg chg="add mod">
          <ac:chgData name="Sarwar-E-Azam, Md Golam" userId="972f98d9-8c82-483b-9124-e2e874686cd6" providerId="ADAL" clId="{0970C023-1202-43B8-9D78-59806300F52D}" dt="2022-12-06T08:55:30.459" v="5250" actId="1076"/>
          <ac:cxnSpMkLst>
            <pc:docMk/>
            <pc:sldMk cId="2036564417" sldId="393"/>
            <ac:cxnSpMk id="30" creationId="{DF5EDBBD-2180-4E8A-BD0B-C9452FB4EF53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7T06:38:03.023" v="8589"/>
        <pc:sldMkLst>
          <pc:docMk/>
          <pc:sldMk cId="1082072250" sldId="394"/>
        </pc:sldMkLst>
        <pc:spChg chg="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11" creationId="{BEBBF6EC-6E2A-42D0-898C-AFFC478FC1F3}"/>
          </ac:spMkLst>
        </pc:spChg>
        <pc:spChg chg="del">
          <ac:chgData name="Sarwar-E-Azam, Md Golam" userId="972f98d9-8c82-483b-9124-e2e874686cd6" providerId="ADAL" clId="{0970C023-1202-43B8-9D78-59806300F52D}" dt="2022-12-06T09:01:56.522" v="5256" actId="478"/>
          <ac:spMkLst>
            <pc:docMk/>
            <pc:sldMk cId="1082072250" sldId="394"/>
            <ac:spMk id="19" creationId="{BF306173-7028-430C-952E-6DFB0BEB8549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23" creationId="{C5C3FFD0-6CE5-406D-B6D6-6693CBDA9F11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24" creationId="{13182AEA-2170-4F11-89FC-76C48B2DB3D4}"/>
          </ac:spMkLst>
        </pc:spChg>
        <pc:spChg chg="del">
          <ac:chgData name="Sarwar-E-Azam, Md Golam" userId="972f98d9-8c82-483b-9124-e2e874686cd6" providerId="ADAL" clId="{0970C023-1202-43B8-9D78-59806300F52D}" dt="2022-12-06T09:01:56.522" v="5256" actId="478"/>
          <ac:spMkLst>
            <pc:docMk/>
            <pc:sldMk cId="1082072250" sldId="394"/>
            <ac:spMk id="29" creationId="{4B836B46-F20A-44EF-981C-EEA67E7C56A1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31" creationId="{6BCDD693-6960-485F-A79C-35367735AD65}"/>
          </ac:spMkLst>
        </pc:spChg>
        <pc:spChg chg="del">
          <ac:chgData name="Sarwar-E-Azam, Md Golam" userId="972f98d9-8c82-483b-9124-e2e874686cd6" providerId="ADAL" clId="{0970C023-1202-43B8-9D78-59806300F52D}" dt="2022-12-06T09:01:56.522" v="5256" actId="478"/>
          <ac:spMkLst>
            <pc:docMk/>
            <pc:sldMk cId="1082072250" sldId="394"/>
            <ac:spMk id="33" creationId="{EE89CA22-7586-407E-9AC9-63569847DF62}"/>
          </ac:spMkLst>
        </pc:spChg>
        <pc:spChg chg="add mod">
          <ac:chgData name="Sarwar-E-Azam, Md Golam" userId="972f98d9-8c82-483b-9124-e2e874686cd6" providerId="ADAL" clId="{0970C023-1202-43B8-9D78-59806300F52D}" dt="2022-12-06T09:03:58.225" v="5277" actId="571"/>
          <ac:spMkLst>
            <pc:docMk/>
            <pc:sldMk cId="1082072250" sldId="394"/>
            <ac:spMk id="35" creationId="{A02403C0-275D-438B-A9B6-6599F29BF824}"/>
          </ac:spMkLst>
        </pc:spChg>
        <pc:spChg chg="add mod">
          <ac:chgData name="Sarwar-E-Azam, Md Golam" userId="972f98d9-8c82-483b-9124-e2e874686cd6" providerId="ADAL" clId="{0970C023-1202-43B8-9D78-59806300F52D}" dt="2022-12-06T09:04:01.456" v="5279" actId="571"/>
          <ac:spMkLst>
            <pc:docMk/>
            <pc:sldMk cId="1082072250" sldId="394"/>
            <ac:spMk id="37" creationId="{7ACEEDE3-E978-4B0E-B304-32B462332F47}"/>
          </ac:spMkLst>
        </pc:spChg>
        <pc:spChg chg="add mod">
          <ac:chgData name="Sarwar-E-Azam, Md Golam" userId="972f98d9-8c82-483b-9124-e2e874686cd6" providerId="ADAL" clId="{0970C023-1202-43B8-9D78-59806300F52D}" dt="2022-12-06T09:04:04.873" v="5281" actId="571"/>
          <ac:spMkLst>
            <pc:docMk/>
            <pc:sldMk cId="1082072250" sldId="394"/>
            <ac:spMk id="39" creationId="{BBD79BDF-E1D6-4409-8683-B92E24E9D0FB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40" creationId="{75A41484-831B-4C5E-8CDA-AC2C2DE224B7}"/>
          </ac:spMkLst>
        </pc:spChg>
        <pc:spChg chg="add mod">
          <ac:chgData name="Sarwar-E-Azam, Md Golam" userId="972f98d9-8c82-483b-9124-e2e874686cd6" providerId="ADAL" clId="{0970C023-1202-43B8-9D78-59806300F52D}" dt="2022-12-06T09:04:12.415" v="5284" actId="571"/>
          <ac:spMkLst>
            <pc:docMk/>
            <pc:sldMk cId="1082072250" sldId="394"/>
            <ac:spMk id="42" creationId="{EA78F535-33B4-4B30-B68E-C083E12ED367}"/>
          </ac:spMkLst>
        </pc:spChg>
        <pc:spChg chg="add mod">
          <ac:chgData name="Sarwar-E-Azam, Md Golam" userId="972f98d9-8c82-483b-9124-e2e874686cd6" providerId="ADAL" clId="{0970C023-1202-43B8-9D78-59806300F52D}" dt="2022-12-06T09:04:15.584" v="5286" actId="571"/>
          <ac:spMkLst>
            <pc:docMk/>
            <pc:sldMk cId="1082072250" sldId="394"/>
            <ac:spMk id="44" creationId="{2E935C2F-6BF5-456F-A5D2-9F014EE747F5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45" creationId="{83EB915E-4811-4946-B0DA-91A5FCECF9C3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46" creationId="{A08D2C52-B6D0-4237-8460-6F186BEF71BB}"/>
          </ac:spMkLst>
        </pc:spChg>
        <pc:spChg chg="add mod">
          <ac:chgData name="Sarwar-E-Azam, Md Golam" userId="972f98d9-8c82-483b-9124-e2e874686cd6" providerId="ADAL" clId="{0970C023-1202-43B8-9D78-59806300F52D}" dt="2022-12-06T09:10:41.750" v="5537" actId="1036"/>
          <ac:spMkLst>
            <pc:docMk/>
            <pc:sldMk cId="1082072250" sldId="394"/>
            <ac:spMk id="47" creationId="{1176F2A1-A70C-432D-8C4B-A84154850F66}"/>
          </ac:spMkLst>
        </pc:spChg>
        <pc:spChg chg="add mod">
          <ac:chgData name="Sarwar-E-Azam, Md Golam" userId="972f98d9-8c82-483b-9124-e2e874686cd6" providerId="ADAL" clId="{0970C023-1202-43B8-9D78-59806300F52D}" dt="2022-12-06T19:52:14.754" v="7981" actId="1076"/>
          <ac:spMkLst>
            <pc:docMk/>
            <pc:sldMk cId="1082072250" sldId="394"/>
            <ac:spMk id="48" creationId="{F0109D49-65EE-47C1-8878-9EE11A4505DE}"/>
          </ac:spMkLst>
        </pc:spChg>
        <pc:spChg chg="add del mod">
          <ac:chgData name="Sarwar-E-Azam, Md Golam" userId="972f98d9-8c82-483b-9124-e2e874686cd6" providerId="ADAL" clId="{0970C023-1202-43B8-9D78-59806300F52D}" dt="2022-12-06T09:10:10.059" v="5521"/>
          <ac:spMkLst>
            <pc:docMk/>
            <pc:sldMk cId="1082072250" sldId="394"/>
            <ac:spMk id="49" creationId="{71E20A7E-9FA8-4FBA-944E-6094225F2DD1}"/>
          </ac:spMkLst>
        </pc:spChg>
        <pc:spChg chg="mod">
          <ac:chgData name="Sarwar-E-Azam, Md Golam" userId="972f98d9-8c82-483b-9124-e2e874686cd6" providerId="ADAL" clId="{0970C023-1202-43B8-9D78-59806300F52D}" dt="2022-12-06T09:10:32.013" v="5524"/>
          <ac:spMkLst>
            <pc:docMk/>
            <pc:sldMk cId="1082072250" sldId="394"/>
            <ac:spMk id="51" creationId="{FD8E1756-A563-467F-91BA-53136BA1D583}"/>
          </ac:spMkLst>
        </pc:spChg>
        <pc:spChg chg="mod">
          <ac:chgData name="Sarwar-E-Azam, Md Golam" userId="972f98d9-8c82-483b-9124-e2e874686cd6" providerId="ADAL" clId="{0970C023-1202-43B8-9D78-59806300F52D}" dt="2022-12-06T09:10:49.322" v="5549" actId="20577"/>
          <ac:spMkLst>
            <pc:docMk/>
            <pc:sldMk cId="1082072250" sldId="394"/>
            <ac:spMk id="52" creationId="{6A2D98AE-AA99-40EB-BD4D-1E0C4A820EFD}"/>
          </ac:spMkLst>
        </pc:spChg>
        <pc:grpChg chg="add mod">
          <ac:chgData name="Sarwar-E-Azam, Md Golam" userId="972f98d9-8c82-483b-9124-e2e874686cd6" providerId="ADAL" clId="{0970C023-1202-43B8-9D78-59806300F52D}" dt="2022-12-06T09:11:00.008" v="5551" actId="1076"/>
          <ac:grpSpMkLst>
            <pc:docMk/>
            <pc:sldMk cId="1082072250" sldId="394"/>
            <ac:grpSpMk id="50" creationId="{BC884A8C-7401-45C2-A32B-80868820D5DB}"/>
          </ac:grpSpMkLst>
        </pc:grp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7" creationId="{34A0E8D5-BF9F-417D-86AB-FA7EF5C931B5}"/>
          </ac:picMkLst>
        </pc:picChg>
        <pc:picChg chg="add mod">
          <ac:chgData name="Sarwar-E-Azam, Md Golam" userId="972f98d9-8c82-483b-9124-e2e874686cd6" providerId="ADAL" clId="{0970C023-1202-43B8-9D78-59806300F52D}" dt="2022-12-06T09:10:41.750" v="5537" actId="1036"/>
          <ac:picMkLst>
            <pc:docMk/>
            <pc:sldMk cId="1082072250" sldId="394"/>
            <ac:picMk id="8" creationId="{7A394E93-FC38-4A1A-80C1-F4476293D757}"/>
          </ac:picMkLst>
        </pc:picChg>
        <pc:picChg chg="add del mod">
          <ac:chgData name="Sarwar-E-Azam, Md Golam" userId="972f98d9-8c82-483b-9124-e2e874686cd6" providerId="ADAL" clId="{0970C023-1202-43B8-9D78-59806300F52D}" dt="2022-12-06T09:03:29.533" v="5267" actId="27803"/>
          <ac:picMkLst>
            <pc:docMk/>
            <pc:sldMk cId="1082072250" sldId="394"/>
            <ac:picMk id="10" creationId="{BEBBF6EC-6E2A-42D0-898C-AFFC478FC1F3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21" creationId="{54C3B1D8-A4FB-4D72-97E0-E1668B15001E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25" creationId="{A7D19D82-6472-47E5-A7A9-DC9646294F57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26" creationId="{517741F4-65DB-42C3-84FC-3DF15C3A4FB7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27" creationId="{58176881-7A24-4223-BD4E-6BA322DA4C8D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28" creationId="{8155826A-B093-46F6-AE0E-3667B7FCF647}"/>
          </ac:picMkLst>
        </pc:picChg>
        <pc:picChg chg="del">
          <ac:chgData name="Sarwar-E-Azam, Md Golam" userId="972f98d9-8c82-483b-9124-e2e874686cd6" providerId="ADAL" clId="{0970C023-1202-43B8-9D78-59806300F52D}" dt="2022-12-06T09:01:56.522" v="5256" actId="478"/>
          <ac:picMkLst>
            <pc:docMk/>
            <pc:sldMk cId="1082072250" sldId="394"/>
            <ac:picMk id="32" creationId="{0B6D9193-C42F-4BE4-89AA-9194EBC29277}"/>
          </ac:picMkLst>
        </pc:picChg>
        <pc:picChg chg="add mod">
          <ac:chgData name="Sarwar-E-Azam, Md Golam" userId="972f98d9-8c82-483b-9124-e2e874686cd6" providerId="ADAL" clId="{0970C023-1202-43B8-9D78-59806300F52D}" dt="2022-12-06T09:03:58.225" v="5277" actId="571"/>
          <ac:picMkLst>
            <pc:docMk/>
            <pc:sldMk cId="1082072250" sldId="394"/>
            <ac:picMk id="34" creationId="{CEB42CB1-5349-42BD-9511-4AE5ED8BD184}"/>
          </ac:picMkLst>
        </pc:picChg>
        <pc:picChg chg="add mod">
          <ac:chgData name="Sarwar-E-Azam, Md Golam" userId="972f98d9-8c82-483b-9124-e2e874686cd6" providerId="ADAL" clId="{0970C023-1202-43B8-9D78-59806300F52D}" dt="2022-12-06T09:04:01.456" v="5279" actId="571"/>
          <ac:picMkLst>
            <pc:docMk/>
            <pc:sldMk cId="1082072250" sldId="394"/>
            <ac:picMk id="36" creationId="{5EEE42CE-6F52-47B4-8C4C-E69FFFB1FA3E}"/>
          </ac:picMkLst>
        </pc:picChg>
        <pc:picChg chg="add mod">
          <ac:chgData name="Sarwar-E-Azam, Md Golam" userId="972f98d9-8c82-483b-9124-e2e874686cd6" providerId="ADAL" clId="{0970C023-1202-43B8-9D78-59806300F52D}" dt="2022-12-06T09:04:04.873" v="5281" actId="571"/>
          <ac:picMkLst>
            <pc:docMk/>
            <pc:sldMk cId="1082072250" sldId="394"/>
            <ac:picMk id="38" creationId="{D9D413EE-6E48-49CC-8590-4B588BB87763}"/>
          </ac:picMkLst>
        </pc:picChg>
        <pc:picChg chg="add mod">
          <ac:chgData name="Sarwar-E-Azam, Md Golam" userId="972f98d9-8c82-483b-9124-e2e874686cd6" providerId="ADAL" clId="{0970C023-1202-43B8-9D78-59806300F52D}" dt="2022-12-06T09:04:12.415" v="5284" actId="571"/>
          <ac:picMkLst>
            <pc:docMk/>
            <pc:sldMk cId="1082072250" sldId="394"/>
            <ac:picMk id="41" creationId="{F19DC635-8D4B-4A8B-8621-0B4A39244E12}"/>
          </ac:picMkLst>
        </pc:picChg>
        <pc:picChg chg="add mod">
          <ac:chgData name="Sarwar-E-Azam, Md Golam" userId="972f98d9-8c82-483b-9124-e2e874686cd6" providerId="ADAL" clId="{0970C023-1202-43B8-9D78-59806300F52D}" dt="2022-12-06T09:04:15.584" v="5286" actId="571"/>
          <ac:picMkLst>
            <pc:docMk/>
            <pc:sldMk cId="1082072250" sldId="394"/>
            <ac:picMk id="43" creationId="{F7EEEA41-0A7E-4D6F-AC0B-8B98E1A18475}"/>
          </ac:picMkLst>
        </pc:picChg>
        <pc:cxnChg chg="del">
          <ac:chgData name="Sarwar-E-Azam, Md Golam" userId="972f98d9-8c82-483b-9124-e2e874686cd6" providerId="ADAL" clId="{0970C023-1202-43B8-9D78-59806300F52D}" dt="2022-12-06T09:01:56.522" v="5256" actId="478"/>
          <ac:cxnSpMkLst>
            <pc:docMk/>
            <pc:sldMk cId="1082072250" sldId="394"/>
            <ac:cxnSpMk id="30" creationId="{DF5EDBBD-2180-4E8A-BD0B-C9452FB4EF53}"/>
          </ac:cxnSpMkLst>
        </pc:cxnChg>
      </pc:sldChg>
      <pc:sldChg chg="new del">
        <pc:chgData name="Sarwar-E-Azam, Md Golam" userId="972f98d9-8c82-483b-9124-e2e874686cd6" providerId="ADAL" clId="{0970C023-1202-43B8-9D78-59806300F52D}" dt="2022-12-06T09:07:58.398" v="5499" actId="47"/>
        <pc:sldMkLst>
          <pc:docMk/>
          <pc:sldMk cId="1003819363" sldId="395"/>
        </pc:sldMkLst>
      </pc:sldChg>
      <pc:sldChg chg="addSp delSp modSp add mod delAnim modAnim">
        <pc:chgData name="Sarwar-E-Azam, Md Golam" userId="972f98d9-8c82-483b-9124-e2e874686cd6" providerId="ADAL" clId="{0970C023-1202-43B8-9D78-59806300F52D}" dt="2022-12-06T10:38:28.212" v="5960"/>
        <pc:sldMkLst>
          <pc:docMk/>
          <pc:sldMk cId="2052175803" sldId="395"/>
        </pc:sldMkLst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11" creationId="{BEBBF6EC-6E2A-42D0-898C-AFFC478FC1F3}"/>
          </ac:spMkLst>
        </pc:spChg>
        <pc:spChg chg="add del mod">
          <ac:chgData name="Sarwar-E-Azam, Md Golam" userId="972f98d9-8c82-483b-9124-e2e874686cd6" providerId="ADAL" clId="{0970C023-1202-43B8-9D78-59806300F52D}" dt="2022-12-06T09:52:20.104" v="5571" actId="478"/>
          <ac:spMkLst>
            <pc:docMk/>
            <pc:sldMk cId="2052175803" sldId="395"/>
            <ac:spMk id="15" creationId="{FB4F05F0-16BB-4733-8EED-C9628DCB4317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23" creationId="{C5C3FFD0-6CE5-406D-B6D6-6693CBDA9F11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24" creationId="{13182AEA-2170-4F11-89FC-76C48B2DB3D4}"/>
          </ac:spMkLst>
        </pc:spChg>
        <pc:spChg chg="add mod">
          <ac:chgData name="Sarwar-E-Azam, Md Golam" userId="972f98d9-8c82-483b-9124-e2e874686cd6" providerId="ADAL" clId="{0970C023-1202-43B8-9D78-59806300F52D}" dt="2022-12-06T10:36:43.791" v="5950" actId="1076"/>
          <ac:spMkLst>
            <pc:docMk/>
            <pc:sldMk cId="2052175803" sldId="395"/>
            <ac:spMk id="25" creationId="{D32A7C48-DDD8-47D9-B505-2FB550945557}"/>
          </ac:spMkLst>
        </pc:spChg>
        <pc:spChg chg="add mod">
          <ac:chgData name="Sarwar-E-Azam, Md Golam" userId="972f98d9-8c82-483b-9124-e2e874686cd6" providerId="ADAL" clId="{0970C023-1202-43B8-9D78-59806300F52D}" dt="2022-12-06T09:54:58.230" v="5732" actId="1036"/>
          <ac:spMkLst>
            <pc:docMk/>
            <pc:sldMk cId="2052175803" sldId="395"/>
            <ac:spMk id="26" creationId="{0555A206-90AB-4EAE-8FC9-929B9EB626B7}"/>
          </ac:spMkLst>
        </pc:spChg>
        <pc:spChg chg="add mod">
          <ac:chgData name="Sarwar-E-Azam, Md Golam" userId="972f98d9-8c82-483b-9124-e2e874686cd6" providerId="ADAL" clId="{0970C023-1202-43B8-9D78-59806300F52D}" dt="2022-12-06T09:54:53.203" v="5721" actId="1036"/>
          <ac:spMkLst>
            <pc:docMk/>
            <pc:sldMk cId="2052175803" sldId="395"/>
            <ac:spMk id="27" creationId="{8089CF0C-D140-41E2-B8D1-72EEE1B53197}"/>
          </ac:spMkLst>
        </pc:spChg>
        <pc:spChg chg="add mod">
          <ac:chgData name="Sarwar-E-Azam, Md Golam" userId="972f98d9-8c82-483b-9124-e2e874686cd6" providerId="ADAL" clId="{0970C023-1202-43B8-9D78-59806300F52D}" dt="2022-12-06T09:54:48.195" v="5706" actId="1036"/>
          <ac:spMkLst>
            <pc:docMk/>
            <pc:sldMk cId="2052175803" sldId="395"/>
            <ac:spMk id="28" creationId="{9E3E60B9-7AB3-44F2-ABDA-356739B77AB9}"/>
          </ac:spMkLst>
        </pc:spChg>
        <pc:spChg chg="add mod">
          <ac:chgData name="Sarwar-E-Azam, Md Golam" userId="972f98d9-8c82-483b-9124-e2e874686cd6" providerId="ADAL" clId="{0970C023-1202-43B8-9D78-59806300F52D}" dt="2022-12-06T09:54:41.651" v="5691" actId="1035"/>
          <ac:spMkLst>
            <pc:docMk/>
            <pc:sldMk cId="2052175803" sldId="395"/>
            <ac:spMk id="29" creationId="{4FD2A33B-8ABE-41E1-8198-B3115B2D93E5}"/>
          </ac:spMkLst>
        </pc:spChg>
        <pc:spChg chg="add mod">
          <ac:chgData name="Sarwar-E-Azam, Md Golam" userId="972f98d9-8c82-483b-9124-e2e874686cd6" providerId="ADAL" clId="{0970C023-1202-43B8-9D78-59806300F52D}" dt="2022-12-06T09:54:38.006" v="5679" actId="1036"/>
          <ac:spMkLst>
            <pc:docMk/>
            <pc:sldMk cId="2052175803" sldId="395"/>
            <ac:spMk id="30" creationId="{130A6BF4-8402-4567-A746-9B7BBE291DCC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31" creationId="{6BCDD693-6960-485F-A79C-35367735AD65}"/>
          </ac:spMkLst>
        </pc:spChg>
        <pc:spChg chg="add mod">
          <ac:chgData name="Sarwar-E-Azam, Md Golam" userId="972f98d9-8c82-483b-9124-e2e874686cd6" providerId="ADAL" clId="{0970C023-1202-43B8-9D78-59806300F52D}" dt="2022-12-06T09:54:33.750" v="5666" actId="1035"/>
          <ac:spMkLst>
            <pc:docMk/>
            <pc:sldMk cId="2052175803" sldId="395"/>
            <ac:spMk id="32" creationId="{727FDC1E-9817-4134-8FC3-86226BB80751}"/>
          </ac:spMkLst>
        </pc:spChg>
        <pc:spChg chg="add mod">
          <ac:chgData name="Sarwar-E-Azam, Md Golam" userId="972f98d9-8c82-483b-9124-e2e874686cd6" providerId="ADAL" clId="{0970C023-1202-43B8-9D78-59806300F52D}" dt="2022-12-06T09:54:27.883" v="5651" actId="1036"/>
          <ac:spMkLst>
            <pc:docMk/>
            <pc:sldMk cId="2052175803" sldId="395"/>
            <ac:spMk id="33" creationId="{603CC8AC-4019-4BDE-AEC4-030221B18149}"/>
          </ac:spMkLst>
        </pc:spChg>
        <pc:spChg chg="add mod">
          <ac:chgData name="Sarwar-E-Azam, Md Golam" userId="972f98d9-8c82-483b-9124-e2e874686cd6" providerId="ADAL" clId="{0970C023-1202-43B8-9D78-59806300F52D}" dt="2022-12-06T09:54:23.368" v="5641" actId="1036"/>
          <ac:spMkLst>
            <pc:docMk/>
            <pc:sldMk cId="2052175803" sldId="395"/>
            <ac:spMk id="34" creationId="{6CEF4068-7FDD-4781-9D38-545344B3E30B}"/>
          </ac:spMkLst>
        </pc:spChg>
        <pc:spChg chg="add mod">
          <ac:chgData name="Sarwar-E-Azam, Md Golam" userId="972f98d9-8c82-483b-9124-e2e874686cd6" providerId="ADAL" clId="{0970C023-1202-43B8-9D78-59806300F52D}" dt="2022-12-06T09:54:19.307" v="5632" actId="1036"/>
          <ac:spMkLst>
            <pc:docMk/>
            <pc:sldMk cId="2052175803" sldId="395"/>
            <ac:spMk id="35" creationId="{CDA62CFC-79AE-441F-B2D5-A3D50036C598}"/>
          </ac:spMkLst>
        </pc:spChg>
        <pc:spChg chg="add mod">
          <ac:chgData name="Sarwar-E-Azam, Md Golam" userId="972f98d9-8c82-483b-9124-e2e874686cd6" providerId="ADAL" clId="{0970C023-1202-43B8-9D78-59806300F52D}" dt="2022-12-06T09:54:16.063" v="5624" actId="1036"/>
          <ac:spMkLst>
            <pc:docMk/>
            <pc:sldMk cId="2052175803" sldId="395"/>
            <ac:spMk id="36" creationId="{3A7C13D6-CCC3-4FE6-AA75-B538980A21E4}"/>
          </ac:spMkLst>
        </pc:spChg>
        <pc:spChg chg="add mod">
          <ac:chgData name="Sarwar-E-Azam, Md Golam" userId="972f98d9-8c82-483b-9124-e2e874686cd6" providerId="ADAL" clId="{0970C023-1202-43B8-9D78-59806300F52D}" dt="2022-12-06T09:54:12.988" v="5617" actId="1036"/>
          <ac:spMkLst>
            <pc:docMk/>
            <pc:sldMk cId="2052175803" sldId="395"/>
            <ac:spMk id="37" creationId="{E3B87991-739F-438E-9C13-87FED5396168}"/>
          </ac:spMkLst>
        </pc:spChg>
        <pc:spChg chg="add mod">
          <ac:chgData name="Sarwar-E-Azam, Md Golam" userId="972f98d9-8c82-483b-9124-e2e874686cd6" providerId="ADAL" clId="{0970C023-1202-43B8-9D78-59806300F52D}" dt="2022-12-06T09:54:10.035" v="5612" actId="1036"/>
          <ac:spMkLst>
            <pc:docMk/>
            <pc:sldMk cId="2052175803" sldId="395"/>
            <ac:spMk id="38" creationId="{8DD430B5-735D-4391-AABA-EE335536779A}"/>
          </ac:spMkLst>
        </pc:spChg>
        <pc:spChg chg="add mod">
          <ac:chgData name="Sarwar-E-Azam, Md Golam" userId="972f98d9-8c82-483b-9124-e2e874686cd6" providerId="ADAL" clId="{0970C023-1202-43B8-9D78-59806300F52D}" dt="2022-12-06T09:54:01.651" v="5605" actId="1036"/>
          <ac:spMkLst>
            <pc:docMk/>
            <pc:sldMk cId="2052175803" sldId="395"/>
            <ac:spMk id="39" creationId="{BA7134C3-192B-4D10-83F6-B1865B654464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40" creationId="{75A41484-831B-4C5E-8CDA-AC2C2DE224B7}"/>
          </ac:spMkLst>
        </pc:spChg>
        <pc:spChg chg="add mod">
          <ac:chgData name="Sarwar-E-Azam, Md Golam" userId="972f98d9-8c82-483b-9124-e2e874686cd6" providerId="ADAL" clId="{0970C023-1202-43B8-9D78-59806300F52D}" dt="2022-12-06T09:55:07.590" v="5734" actId="1076"/>
          <ac:spMkLst>
            <pc:docMk/>
            <pc:sldMk cId="2052175803" sldId="395"/>
            <ac:spMk id="41" creationId="{3B85D828-79CD-452A-AD01-0C761F503CDE}"/>
          </ac:spMkLst>
        </pc:spChg>
        <pc:spChg chg="add mod">
          <ac:chgData name="Sarwar-E-Azam, Md Golam" userId="972f98d9-8c82-483b-9124-e2e874686cd6" providerId="ADAL" clId="{0970C023-1202-43B8-9D78-59806300F52D}" dt="2022-12-06T10:38:03.216" v="5955" actId="1076"/>
          <ac:spMkLst>
            <pc:docMk/>
            <pc:sldMk cId="2052175803" sldId="395"/>
            <ac:spMk id="42" creationId="{97F0BF67-6862-453F-83E1-54DFFB5F8FCD}"/>
          </ac:spMkLst>
        </pc:spChg>
        <pc:spChg chg="add mod">
          <ac:chgData name="Sarwar-E-Azam, Md Golam" userId="972f98d9-8c82-483b-9124-e2e874686cd6" providerId="ADAL" clId="{0970C023-1202-43B8-9D78-59806300F52D}" dt="2022-12-06T10:38:09.889" v="5956" actId="571"/>
          <ac:spMkLst>
            <pc:docMk/>
            <pc:sldMk cId="2052175803" sldId="395"/>
            <ac:spMk id="43" creationId="{3901BF71-9BFD-41EB-8485-DCC3AEA66288}"/>
          </ac:spMkLst>
        </pc:spChg>
        <pc:spChg chg="add mod">
          <ac:chgData name="Sarwar-E-Azam, Md Golam" userId="972f98d9-8c82-483b-9124-e2e874686cd6" providerId="ADAL" clId="{0970C023-1202-43B8-9D78-59806300F52D}" dt="2022-12-06T10:38:14.955" v="5957" actId="571"/>
          <ac:spMkLst>
            <pc:docMk/>
            <pc:sldMk cId="2052175803" sldId="395"/>
            <ac:spMk id="44" creationId="{9D811317-B4C8-4591-A7A9-3D11A31BBE61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45" creationId="{83EB915E-4811-4946-B0DA-91A5FCECF9C3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46" creationId="{A08D2C52-B6D0-4237-8460-6F186BEF71BB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47" creationId="{1176F2A1-A70C-432D-8C4B-A84154850F66}"/>
          </ac:spMkLst>
        </pc:spChg>
        <pc:spChg chg="del">
          <ac:chgData name="Sarwar-E-Azam, Md Golam" userId="972f98d9-8c82-483b-9124-e2e874686cd6" providerId="ADAL" clId="{0970C023-1202-43B8-9D78-59806300F52D}" dt="2022-12-06T09:08:06.370" v="5502" actId="478"/>
          <ac:spMkLst>
            <pc:docMk/>
            <pc:sldMk cId="2052175803" sldId="395"/>
            <ac:spMk id="48" creationId="{F0109D49-65EE-47C1-8878-9EE11A4505DE}"/>
          </ac:spMkLst>
        </pc:spChg>
        <pc:spChg chg="add mod">
          <ac:chgData name="Sarwar-E-Azam, Md Golam" userId="972f98d9-8c82-483b-9124-e2e874686cd6" providerId="ADAL" clId="{0970C023-1202-43B8-9D78-59806300F52D}" dt="2022-12-06T10:38:17.716" v="5958" actId="571"/>
          <ac:spMkLst>
            <pc:docMk/>
            <pc:sldMk cId="2052175803" sldId="395"/>
            <ac:spMk id="49" creationId="{FF5EBFDD-E408-4405-BE44-E550D1051208}"/>
          </ac:spMkLst>
        </pc:spChg>
        <pc:spChg chg="add mod">
          <ac:chgData name="Sarwar-E-Azam, Md Golam" userId="972f98d9-8c82-483b-9124-e2e874686cd6" providerId="ADAL" clId="{0970C023-1202-43B8-9D78-59806300F52D}" dt="2022-12-06T10:38:20.251" v="5959" actId="571"/>
          <ac:spMkLst>
            <pc:docMk/>
            <pc:sldMk cId="2052175803" sldId="395"/>
            <ac:spMk id="50" creationId="{0EA20427-91C2-4BC0-A132-E12417DDED5B}"/>
          </ac:spMkLst>
        </pc:spChg>
        <pc:picChg chg="add del mod">
          <ac:chgData name="Sarwar-E-Azam, Md Golam" userId="972f98d9-8c82-483b-9124-e2e874686cd6" providerId="ADAL" clId="{0970C023-1202-43B8-9D78-59806300F52D}" dt="2022-12-06T09:22:48.247" v="5553" actId="478"/>
          <ac:picMkLst>
            <pc:docMk/>
            <pc:sldMk cId="2052175803" sldId="395"/>
            <ac:picMk id="7" creationId="{1F9B0D6E-6DB9-41F8-BC6C-DE697A0C71F3}"/>
          </ac:picMkLst>
        </pc:picChg>
        <pc:picChg chg="del">
          <ac:chgData name="Sarwar-E-Azam, Md Golam" userId="972f98d9-8c82-483b-9124-e2e874686cd6" providerId="ADAL" clId="{0970C023-1202-43B8-9D78-59806300F52D}" dt="2022-12-06T09:08:02.478" v="5501" actId="478"/>
          <ac:picMkLst>
            <pc:docMk/>
            <pc:sldMk cId="2052175803" sldId="395"/>
            <ac:picMk id="8" creationId="{7A394E93-FC38-4A1A-80C1-F4476293D757}"/>
          </ac:picMkLst>
        </pc:picChg>
        <pc:picChg chg="add mod">
          <ac:chgData name="Sarwar-E-Azam, Md Golam" userId="972f98d9-8c82-483b-9124-e2e874686cd6" providerId="ADAL" clId="{0970C023-1202-43B8-9D78-59806300F52D}" dt="2022-12-06T10:36:56.577" v="5952" actId="1035"/>
          <ac:picMkLst>
            <pc:docMk/>
            <pc:sldMk cId="2052175803" sldId="395"/>
            <ac:picMk id="10" creationId="{A4093EEF-05FD-48D2-B05B-6205EA451094}"/>
          </ac:picMkLst>
        </pc:picChg>
        <pc:picChg chg="add mod">
          <ac:chgData name="Sarwar-E-Azam, Md Golam" userId="972f98d9-8c82-483b-9124-e2e874686cd6" providerId="ADAL" clId="{0970C023-1202-43B8-9D78-59806300F52D}" dt="2022-12-06T09:54:43.915" v="5693" actId="1035"/>
          <ac:picMkLst>
            <pc:docMk/>
            <pc:sldMk cId="2052175803" sldId="395"/>
            <ac:picMk id="14" creationId="{6A569862-4AAB-48C5-80E2-C7B245353906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7T07:46:46.944" v="8619"/>
        <pc:sldMkLst>
          <pc:docMk/>
          <pc:sldMk cId="1837200325" sldId="396"/>
        </pc:sldMkLst>
        <pc:spChg chg="mod">
          <ac:chgData name="Sarwar-E-Azam, Md Golam" userId="972f98d9-8c82-483b-9124-e2e874686cd6" providerId="ADAL" clId="{0970C023-1202-43B8-9D78-59806300F52D}" dt="2022-12-06T10:46:26.542" v="5986" actId="1038"/>
          <ac:spMkLst>
            <pc:docMk/>
            <pc:sldMk cId="1837200325" sldId="396"/>
            <ac:spMk id="13" creationId="{D39EE27B-6E68-4F88-BF4F-96C40022F78B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25" creationId="{D32A7C48-DDD8-47D9-B505-2FB550945557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26" creationId="{0555A206-90AB-4EAE-8FC9-929B9EB626B7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27" creationId="{8089CF0C-D140-41E2-B8D1-72EEE1B53197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28" creationId="{9E3E60B9-7AB3-44F2-ABDA-356739B77AB9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29" creationId="{4FD2A33B-8ABE-41E1-8198-B3115B2D93E5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0" creationId="{130A6BF4-8402-4567-A746-9B7BBE291DCC}"/>
          </ac:spMkLst>
        </pc:spChg>
        <pc:spChg chg="add mod">
          <ac:chgData name="Sarwar-E-Azam, Md Golam" userId="972f98d9-8c82-483b-9124-e2e874686cd6" providerId="ADAL" clId="{0970C023-1202-43B8-9D78-59806300F52D}" dt="2022-12-06T10:39:36.607" v="5963"/>
          <ac:spMkLst>
            <pc:docMk/>
            <pc:sldMk cId="1837200325" sldId="396"/>
            <ac:spMk id="31" creationId="{DB462955-E1E2-443E-AC55-1072E182890A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2" creationId="{727FDC1E-9817-4134-8FC3-86226BB80751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3" creationId="{603CC8AC-4019-4BDE-AEC4-030221B18149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4" creationId="{6CEF4068-7FDD-4781-9D38-545344B3E30B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5" creationId="{CDA62CFC-79AE-441F-B2D5-A3D50036C598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6" creationId="{3A7C13D6-CCC3-4FE6-AA75-B538980A21E4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7" creationId="{E3B87991-739F-438E-9C13-87FED5396168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8" creationId="{8DD430B5-735D-4391-AABA-EE335536779A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39" creationId="{BA7134C3-192B-4D10-83F6-B1865B654464}"/>
          </ac:spMkLst>
        </pc:spChg>
        <pc:spChg chg="add mod">
          <ac:chgData name="Sarwar-E-Azam, Md Golam" userId="972f98d9-8c82-483b-9124-e2e874686cd6" providerId="ADAL" clId="{0970C023-1202-43B8-9D78-59806300F52D}" dt="2022-12-06T10:39:36.607" v="5963"/>
          <ac:spMkLst>
            <pc:docMk/>
            <pc:sldMk cId="1837200325" sldId="396"/>
            <ac:spMk id="40" creationId="{92FA0A95-96F7-48ED-A793-E2D6BC894190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41" creationId="{3B85D828-79CD-452A-AD01-0C761F503CDE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42" creationId="{97F0BF67-6862-453F-83E1-54DFFB5F8FCD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43" creationId="{3901BF71-9BFD-41EB-8485-DCC3AEA66288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44" creationId="{9D811317-B4C8-4591-A7A9-3D11A31BBE61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49" creationId="{FF5EBFDD-E408-4405-BE44-E550D1051208}"/>
          </ac:spMkLst>
        </pc:spChg>
        <pc:spChg chg="del">
          <ac:chgData name="Sarwar-E-Azam, Md Golam" userId="972f98d9-8c82-483b-9124-e2e874686cd6" providerId="ADAL" clId="{0970C023-1202-43B8-9D78-59806300F52D}" dt="2022-12-06T10:39:14.992" v="5962" actId="478"/>
          <ac:spMkLst>
            <pc:docMk/>
            <pc:sldMk cId="1837200325" sldId="396"/>
            <ac:spMk id="50" creationId="{0EA20427-91C2-4BC0-A132-E12417DDED5B}"/>
          </ac:spMkLst>
        </pc:spChg>
        <pc:picChg chg="add mod">
          <ac:chgData name="Sarwar-E-Azam, Md Golam" userId="972f98d9-8c82-483b-9124-e2e874686cd6" providerId="ADAL" clId="{0970C023-1202-43B8-9D78-59806300F52D}" dt="2022-12-06T19:52:47.670" v="7983" actId="1582"/>
          <ac:picMkLst>
            <pc:docMk/>
            <pc:sldMk cId="1837200325" sldId="396"/>
            <ac:picMk id="7" creationId="{A4812CE8-6848-4872-99C7-13EABE978BD9}"/>
          </ac:picMkLst>
        </pc:picChg>
        <pc:picChg chg="add mod">
          <ac:chgData name="Sarwar-E-Azam, Md Golam" userId="972f98d9-8c82-483b-9124-e2e874686cd6" providerId="ADAL" clId="{0970C023-1202-43B8-9D78-59806300F52D}" dt="2022-12-06T19:53:08.785" v="7984" actId="14100"/>
          <ac:picMkLst>
            <pc:docMk/>
            <pc:sldMk cId="1837200325" sldId="396"/>
            <ac:picMk id="9" creationId="{3D842065-EA30-47C9-872A-B3B3DA913666}"/>
          </ac:picMkLst>
        </pc:picChg>
        <pc:picChg chg="del">
          <ac:chgData name="Sarwar-E-Azam, Md Golam" userId="972f98d9-8c82-483b-9124-e2e874686cd6" providerId="ADAL" clId="{0970C023-1202-43B8-9D78-59806300F52D}" dt="2022-12-06T10:39:14.992" v="5962" actId="478"/>
          <ac:picMkLst>
            <pc:docMk/>
            <pc:sldMk cId="1837200325" sldId="396"/>
            <ac:picMk id="10" creationId="{A4093EEF-05FD-48D2-B05B-6205EA451094}"/>
          </ac:picMkLst>
        </pc:picChg>
        <pc:picChg chg="del">
          <ac:chgData name="Sarwar-E-Azam, Md Golam" userId="972f98d9-8c82-483b-9124-e2e874686cd6" providerId="ADAL" clId="{0970C023-1202-43B8-9D78-59806300F52D}" dt="2022-12-06T10:39:14.992" v="5962" actId="478"/>
          <ac:picMkLst>
            <pc:docMk/>
            <pc:sldMk cId="1837200325" sldId="396"/>
            <ac:picMk id="14" creationId="{6A569862-4AAB-48C5-80E2-C7B245353906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6T15:44:42.955" v="6183" actId="20577"/>
        <pc:sldMkLst>
          <pc:docMk/>
          <pc:sldMk cId="3917751935" sldId="397"/>
        </pc:sldMkLst>
        <pc:spChg chg="mod">
          <ac:chgData name="Sarwar-E-Azam, Md Golam" userId="972f98d9-8c82-483b-9124-e2e874686cd6" providerId="ADAL" clId="{0970C023-1202-43B8-9D78-59806300F52D}" dt="2022-12-06T15:44:42.955" v="6183" actId="20577"/>
          <ac:spMkLst>
            <pc:docMk/>
            <pc:sldMk cId="3917751935" sldId="397"/>
            <ac:spMk id="2" creationId="{0F42B7B3-19A5-4A2F-B4AD-F21364B1B475}"/>
          </ac:spMkLst>
        </pc:spChg>
        <pc:spChg chg="del">
          <ac:chgData name="Sarwar-E-Azam, Md Golam" userId="972f98d9-8c82-483b-9124-e2e874686cd6" providerId="ADAL" clId="{0970C023-1202-43B8-9D78-59806300F52D}" dt="2022-12-06T10:46:53.287" v="5993" actId="478"/>
          <ac:spMkLst>
            <pc:docMk/>
            <pc:sldMk cId="3917751935" sldId="397"/>
            <ac:spMk id="13" creationId="{D39EE27B-6E68-4F88-BF4F-96C40022F78B}"/>
          </ac:spMkLst>
        </pc:spChg>
        <pc:spChg chg="mod">
          <ac:chgData name="Sarwar-E-Azam, Md Golam" userId="972f98d9-8c82-483b-9124-e2e874686cd6" providerId="ADAL" clId="{0970C023-1202-43B8-9D78-59806300F52D}" dt="2022-12-06T11:27:48.631" v="6025"/>
          <ac:spMkLst>
            <pc:docMk/>
            <pc:sldMk cId="3917751935" sldId="397"/>
            <ac:spMk id="18" creationId="{DDDA1823-D1A2-4603-A159-D8DC68A9DAD1}"/>
          </ac:spMkLst>
        </pc:spChg>
        <pc:spChg chg="mod">
          <ac:chgData name="Sarwar-E-Azam, Md Golam" userId="972f98d9-8c82-483b-9124-e2e874686cd6" providerId="ADAL" clId="{0970C023-1202-43B8-9D78-59806300F52D}" dt="2022-12-06T11:27:48.631" v="6025"/>
          <ac:spMkLst>
            <pc:docMk/>
            <pc:sldMk cId="3917751935" sldId="397"/>
            <ac:spMk id="19" creationId="{A4B1A17A-AD03-40C8-9D31-AE89AF1ADF2A}"/>
          </ac:spMkLst>
        </pc:spChg>
        <pc:spChg chg="mod">
          <ac:chgData name="Sarwar-E-Azam, Md Golam" userId="972f98d9-8c82-483b-9124-e2e874686cd6" providerId="ADAL" clId="{0970C023-1202-43B8-9D78-59806300F52D}" dt="2022-12-06T15:18:34.437" v="6119" actId="14100"/>
          <ac:spMkLst>
            <pc:docMk/>
            <pc:sldMk cId="3917751935" sldId="397"/>
            <ac:spMk id="21" creationId="{A1C53CC7-A875-4E40-9C37-13A8C3909F91}"/>
          </ac:spMkLst>
        </pc:spChg>
        <pc:spChg chg="mod">
          <ac:chgData name="Sarwar-E-Azam, Md Golam" userId="972f98d9-8c82-483b-9124-e2e874686cd6" providerId="ADAL" clId="{0970C023-1202-43B8-9D78-59806300F52D}" dt="2022-12-06T15:20:15.173" v="6172" actId="20577"/>
          <ac:spMkLst>
            <pc:docMk/>
            <pc:sldMk cId="3917751935" sldId="397"/>
            <ac:spMk id="22" creationId="{41FAE617-B5F8-4D32-94EF-5B8940BEAF4F}"/>
          </ac:spMkLst>
        </pc:spChg>
        <pc:spChg chg="del">
          <ac:chgData name="Sarwar-E-Azam, Md Golam" userId="972f98d9-8c82-483b-9124-e2e874686cd6" providerId="ADAL" clId="{0970C023-1202-43B8-9D78-59806300F52D}" dt="2022-12-06T10:47:05.464" v="5994" actId="478"/>
          <ac:spMkLst>
            <pc:docMk/>
            <pc:sldMk cId="3917751935" sldId="397"/>
            <ac:spMk id="31" creationId="{DB462955-E1E2-443E-AC55-1072E182890A}"/>
          </ac:spMkLst>
        </pc:spChg>
        <pc:spChg chg="del">
          <ac:chgData name="Sarwar-E-Azam, Md Golam" userId="972f98d9-8c82-483b-9124-e2e874686cd6" providerId="ADAL" clId="{0970C023-1202-43B8-9D78-59806300F52D}" dt="2022-12-06T10:47:05.464" v="5994" actId="478"/>
          <ac:spMkLst>
            <pc:docMk/>
            <pc:sldMk cId="3917751935" sldId="397"/>
            <ac:spMk id="40" creationId="{92FA0A95-96F7-48ED-A793-E2D6BC894190}"/>
          </ac:spMkLst>
        </pc:spChg>
        <pc:grpChg chg="add mod">
          <ac:chgData name="Sarwar-E-Azam, Md Golam" userId="972f98d9-8c82-483b-9124-e2e874686cd6" providerId="ADAL" clId="{0970C023-1202-43B8-9D78-59806300F52D}" dt="2022-12-06T15:20:04.208" v="6171" actId="1035"/>
          <ac:grpSpMkLst>
            <pc:docMk/>
            <pc:sldMk cId="3917751935" sldId="397"/>
            <ac:grpSpMk id="17" creationId="{3CE44C7A-5D44-4DB1-B3EE-08D5DB7513FC}"/>
          </ac:grpSpMkLst>
        </pc:grpChg>
        <pc:grpChg chg="add mod">
          <ac:chgData name="Sarwar-E-Azam, Md Golam" userId="972f98d9-8c82-483b-9124-e2e874686cd6" providerId="ADAL" clId="{0970C023-1202-43B8-9D78-59806300F52D}" dt="2022-12-06T15:19:34.231" v="6153" actId="1076"/>
          <ac:grpSpMkLst>
            <pc:docMk/>
            <pc:sldMk cId="3917751935" sldId="397"/>
            <ac:grpSpMk id="20" creationId="{3B37B95D-6C4A-4606-80C3-97C3AE875530}"/>
          </ac:grpSpMkLst>
        </pc:grpChg>
        <pc:picChg chg="del">
          <ac:chgData name="Sarwar-E-Azam, Md Golam" userId="972f98d9-8c82-483b-9124-e2e874686cd6" providerId="ADAL" clId="{0970C023-1202-43B8-9D78-59806300F52D}" dt="2022-12-06T10:47:05.464" v="5994" actId="478"/>
          <ac:picMkLst>
            <pc:docMk/>
            <pc:sldMk cId="3917751935" sldId="397"/>
            <ac:picMk id="7" creationId="{A4812CE8-6848-4872-99C7-13EABE978BD9}"/>
          </ac:picMkLst>
        </pc:picChg>
        <pc:picChg chg="add del mod">
          <ac:chgData name="Sarwar-E-Azam, Md Golam" userId="972f98d9-8c82-483b-9124-e2e874686cd6" providerId="ADAL" clId="{0970C023-1202-43B8-9D78-59806300F52D}" dt="2022-12-06T11:17:00.062" v="6002" actId="478"/>
          <ac:picMkLst>
            <pc:docMk/>
            <pc:sldMk cId="3917751935" sldId="397"/>
            <ac:picMk id="8" creationId="{505B8BF5-03C1-4904-91F7-77EE3C7D64DB}"/>
          </ac:picMkLst>
        </pc:picChg>
        <pc:picChg chg="del">
          <ac:chgData name="Sarwar-E-Azam, Md Golam" userId="972f98d9-8c82-483b-9124-e2e874686cd6" providerId="ADAL" clId="{0970C023-1202-43B8-9D78-59806300F52D}" dt="2022-12-06T10:47:05.464" v="5994" actId="478"/>
          <ac:picMkLst>
            <pc:docMk/>
            <pc:sldMk cId="3917751935" sldId="397"/>
            <ac:picMk id="9" creationId="{3D842065-EA30-47C9-872A-B3B3DA913666}"/>
          </ac:picMkLst>
        </pc:picChg>
        <pc:picChg chg="add mod modCrop">
          <ac:chgData name="Sarwar-E-Azam, Md Golam" userId="972f98d9-8c82-483b-9124-e2e874686cd6" providerId="ADAL" clId="{0970C023-1202-43B8-9D78-59806300F52D}" dt="2022-12-06T15:19:28.405" v="6152" actId="1036"/>
          <ac:picMkLst>
            <pc:docMk/>
            <pc:sldMk cId="3917751935" sldId="397"/>
            <ac:picMk id="11" creationId="{3CCAE6DF-A27B-4E87-9002-9BB2B2EB65CE}"/>
          </ac:picMkLst>
        </pc:picChg>
        <pc:picChg chg="add mod">
          <ac:chgData name="Sarwar-E-Azam, Md Golam" userId="972f98d9-8c82-483b-9124-e2e874686cd6" providerId="ADAL" clId="{0970C023-1202-43B8-9D78-59806300F52D}" dt="2022-12-06T11:27:36.176" v="6024" actId="1076"/>
          <ac:picMkLst>
            <pc:docMk/>
            <pc:sldMk cId="3917751935" sldId="397"/>
            <ac:picMk id="14" creationId="{66E30D45-94F5-45EA-93F2-924C89459DD4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6T15:46:22.510" v="6221" actId="21"/>
        <pc:sldMkLst>
          <pc:docMk/>
          <pc:sldMk cId="3108259849" sldId="398"/>
        </pc:sldMkLst>
        <pc:spChg chg="mod">
          <ac:chgData name="Sarwar-E-Azam, Md Golam" userId="972f98d9-8c82-483b-9124-e2e874686cd6" providerId="ADAL" clId="{0970C023-1202-43B8-9D78-59806300F52D}" dt="2022-12-06T15:44:50.875" v="6193" actId="20577"/>
          <ac:spMkLst>
            <pc:docMk/>
            <pc:sldMk cId="3108259849" sldId="398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0970C023-1202-43B8-9D78-59806300F52D}" dt="2022-12-06T15:14:31.081" v="6061" actId="571"/>
          <ac:spMkLst>
            <pc:docMk/>
            <pc:sldMk cId="3108259849" sldId="398"/>
            <ac:spMk id="16" creationId="{96313521-F7D3-4330-BC9F-CF420A93F7F2}"/>
          </ac:spMkLst>
        </pc:spChg>
        <pc:spChg chg="mod">
          <ac:chgData name="Sarwar-E-Azam, Md Golam" userId="972f98d9-8c82-483b-9124-e2e874686cd6" providerId="ADAL" clId="{0970C023-1202-43B8-9D78-59806300F52D}" dt="2022-12-06T11:29:42.960" v="6051" actId="20577"/>
          <ac:spMkLst>
            <pc:docMk/>
            <pc:sldMk cId="3108259849" sldId="398"/>
            <ac:spMk id="19" creationId="{A4B1A17A-AD03-40C8-9D31-AE89AF1ADF2A}"/>
          </ac:spMkLst>
        </pc:spChg>
        <pc:spChg chg="mod">
          <ac:chgData name="Sarwar-E-Azam, Md Golam" userId="972f98d9-8c82-483b-9124-e2e874686cd6" providerId="ADAL" clId="{0970C023-1202-43B8-9D78-59806300F52D}" dt="2022-12-06T15:14:41.048" v="6072" actId="20577"/>
          <ac:spMkLst>
            <pc:docMk/>
            <pc:sldMk cId="3108259849" sldId="398"/>
            <ac:spMk id="20" creationId="{93B9037B-CDF5-40C3-AC36-A23A69BED4BF}"/>
          </ac:spMkLst>
        </pc:spChg>
        <pc:spChg chg="add del mod">
          <ac:chgData name="Sarwar-E-Azam, Md Golam" userId="972f98d9-8c82-483b-9124-e2e874686cd6" providerId="ADAL" clId="{0970C023-1202-43B8-9D78-59806300F52D}" dt="2022-12-06T15:46:22.510" v="6221" actId="21"/>
          <ac:spMkLst>
            <pc:docMk/>
            <pc:sldMk cId="3108259849" sldId="398"/>
            <ac:spMk id="21" creationId="{6D0E3B02-AC50-4116-8775-D53B51A9734E}"/>
          </ac:spMkLst>
        </pc:spChg>
        <pc:grpChg chg="add mod">
          <ac:chgData name="Sarwar-E-Azam, Md Golam" userId="972f98d9-8c82-483b-9124-e2e874686cd6" providerId="ADAL" clId="{0970C023-1202-43B8-9D78-59806300F52D}" dt="2022-12-06T15:16:56.153" v="6086" actId="1076"/>
          <ac:grpSpMkLst>
            <pc:docMk/>
            <pc:sldMk cId="3108259849" sldId="398"/>
            <ac:grpSpMk id="15" creationId="{AD5C5055-C574-437D-AD38-0482E7FD0409}"/>
          </ac:grpSpMkLst>
        </pc:grpChg>
        <pc:picChg chg="add mod">
          <ac:chgData name="Sarwar-E-Azam, Md Golam" userId="972f98d9-8c82-483b-9124-e2e874686cd6" providerId="ADAL" clId="{0970C023-1202-43B8-9D78-59806300F52D}" dt="2022-12-06T11:39:37.455" v="6055" actId="208"/>
          <ac:picMkLst>
            <pc:docMk/>
            <pc:sldMk cId="3108259849" sldId="398"/>
            <ac:picMk id="7" creationId="{FD2A384A-3FA6-41A4-B09F-F4DF4FBB9EBD}"/>
          </ac:picMkLst>
        </pc:picChg>
        <pc:picChg chg="add mod">
          <ac:chgData name="Sarwar-E-Azam, Md Golam" userId="972f98d9-8c82-483b-9124-e2e874686cd6" providerId="ADAL" clId="{0970C023-1202-43B8-9D78-59806300F52D}" dt="2022-12-06T15:15:42.888" v="6080" actId="1076"/>
          <ac:picMkLst>
            <pc:docMk/>
            <pc:sldMk cId="3108259849" sldId="398"/>
            <ac:picMk id="9" creationId="{D62E2F9E-FB52-4A72-A9CE-4C4418636A38}"/>
          </ac:picMkLst>
        </pc:picChg>
        <pc:picChg chg="del">
          <ac:chgData name="Sarwar-E-Azam, Md Golam" userId="972f98d9-8c82-483b-9124-e2e874686cd6" providerId="ADAL" clId="{0970C023-1202-43B8-9D78-59806300F52D}" dt="2022-12-06T11:29:35.664" v="6042" actId="478"/>
          <ac:picMkLst>
            <pc:docMk/>
            <pc:sldMk cId="3108259849" sldId="398"/>
            <ac:picMk id="11" creationId="{3CCAE6DF-A27B-4E87-9002-9BB2B2EB65CE}"/>
          </ac:picMkLst>
        </pc:picChg>
        <pc:picChg chg="del">
          <ac:chgData name="Sarwar-E-Azam, Md Golam" userId="972f98d9-8c82-483b-9124-e2e874686cd6" providerId="ADAL" clId="{0970C023-1202-43B8-9D78-59806300F52D}" dt="2022-12-06T11:29:37.319" v="6043" actId="478"/>
          <ac:picMkLst>
            <pc:docMk/>
            <pc:sldMk cId="3108259849" sldId="398"/>
            <ac:picMk id="14" creationId="{66E30D45-94F5-45EA-93F2-924C89459DD4}"/>
          </ac:picMkLst>
        </pc:picChg>
      </pc:sldChg>
      <pc:sldChg chg="add del">
        <pc:chgData name="Sarwar-E-Azam, Md Golam" userId="972f98d9-8c82-483b-9124-e2e874686cd6" providerId="ADAL" clId="{0970C023-1202-43B8-9D78-59806300F52D}" dt="2022-12-06T15:45:28.435" v="6194" actId="47"/>
        <pc:sldMkLst>
          <pc:docMk/>
          <pc:sldMk cId="365243653" sldId="399"/>
        </pc:sldMkLst>
      </pc:sldChg>
      <pc:sldChg chg="addSp delSp modSp add mod delAnim modAnim">
        <pc:chgData name="Sarwar-E-Azam, Md Golam" userId="972f98d9-8c82-483b-9124-e2e874686cd6" providerId="ADAL" clId="{0970C023-1202-43B8-9D78-59806300F52D}" dt="2022-12-07T07:49:54.700" v="8622" actId="207"/>
        <pc:sldMkLst>
          <pc:docMk/>
          <pc:sldMk cId="2950023725" sldId="399"/>
        </pc:sldMkLst>
        <pc:spChg chg="mod">
          <ac:chgData name="Sarwar-E-Azam, Md Golam" userId="972f98d9-8c82-483b-9124-e2e874686cd6" providerId="ADAL" clId="{0970C023-1202-43B8-9D78-59806300F52D}" dt="2022-12-06T15:45:50.987" v="6204" actId="20577"/>
          <ac:spMkLst>
            <pc:docMk/>
            <pc:sldMk cId="2950023725" sldId="399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0970C023-1202-43B8-9D78-59806300F52D}" dt="2022-12-06T16:01:05.335" v="6514" actId="207"/>
          <ac:spMkLst>
            <pc:docMk/>
            <pc:sldMk cId="2950023725" sldId="399"/>
            <ac:spMk id="10" creationId="{7A83413C-6EFA-4289-AE13-C2560C36404F}"/>
          </ac:spMkLst>
        </pc:spChg>
        <pc:spChg chg="add mod">
          <ac:chgData name="Sarwar-E-Azam, Md Golam" userId="972f98d9-8c82-483b-9124-e2e874686cd6" providerId="ADAL" clId="{0970C023-1202-43B8-9D78-59806300F52D}" dt="2022-12-06T15:46:36.573" v="6245" actId="20577"/>
          <ac:spMkLst>
            <pc:docMk/>
            <pc:sldMk cId="2950023725" sldId="399"/>
            <ac:spMk id="14" creationId="{CBF98D6E-4182-4C88-B9E6-16074EF9CA68}"/>
          </ac:spMkLst>
        </pc:spChg>
        <pc:spChg chg="add mod">
          <ac:chgData name="Sarwar-E-Azam, Md Golam" userId="972f98d9-8c82-483b-9124-e2e874686cd6" providerId="ADAL" clId="{0970C023-1202-43B8-9D78-59806300F52D}" dt="2022-12-06T15:54:15.334" v="6382" actId="14100"/>
          <ac:spMkLst>
            <pc:docMk/>
            <pc:sldMk cId="2950023725" sldId="399"/>
            <ac:spMk id="21" creationId="{5F2569BD-CEBB-42BD-8BB9-64BEB94FF150}"/>
          </ac:spMkLst>
        </pc:spChg>
        <pc:spChg chg="add mod">
          <ac:chgData name="Sarwar-E-Azam, Md Golam" userId="972f98d9-8c82-483b-9124-e2e874686cd6" providerId="ADAL" clId="{0970C023-1202-43B8-9D78-59806300F52D}" dt="2022-12-06T16:00:50.448" v="6511" actId="207"/>
          <ac:spMkLst>
            <pc:docMk/>
            <pc:sldMk cId="2950023725" sldId="399"/>
            <ac:spMk id="22" creationId="{DFF2C39E-5FAB-4240-ACD8-CB5DEDC6B21D}"/>
          </ac:spMkLst>
        </pc:spChg>
        <pc:spChg chg="add mod">
          <ac:chgData name="Sarwar-E-Azam, Md Golam" userId="972f98d9-8c82-483b-9124-e2e874686cd6" providerId="ADAL" clId="{0970C023-1202-43B8-9D78-59806300F52D}" dt="2022-12-06T15:59:04.541" v="6393" actId="1076"/>
          <ac:spMkLst>
            <pc:docMk/>
            <pc:sldMk cId="2950023725" sldId="399"/>
            <ac:spMk id="23" creationId="{4249E5C5-BF2C-4E90-910A-10E7B6CDB13E}"/>
          </ac:spMkLst>
        </pc:spChg>
        <pc:spChg chg="add mod">
          <ac:chgData name="Sarwar-E-Azam, Md Golam" userId="972f98d9-8c82-483b-9124-e2e874686cd6" providerId="ADAL" clId="{0970C023-1202-43B8-9D78-59806300F52D}" dt="2022-12-06T16:03:19.823" v="6596" actId="1076"/>
          <ac:spMkLst>
            <pc:docMk/>
            <pc:sldMk cId="2950023725" sldId="399"/>
            <ac:spMk id="24" creationId="{85B0CA15-58A7-46B6-8A18-F7D4669A2159}"/>
          </ac:spMkLst>
        </pc:spChg>
        <pc:spChg chg="add mod">
          <ac:chgData name="Sarwar-E-Azam, Md Golam" userId="972f98d9-8c82-483b-9124-e2e874686cd6" providerId="ADAL" clId="{0970C023-1202-43B8-9D78-59806300F52D}" dt="2022-12-07T07:49:54.700" v="8622" actId="207"/>
          <ac:spMkLst>
            <pc:docMk/>
            <pc:sldMk cId="2950023725" sldId="399"/>
            <ac:spMk id="25" creationId="{224E385A-74D5-42FD-90CF-4B78093EDFD9}"/>
          </ac:spMkLst>
        </pc:spChg>
        <pc:spChg chg="add mod">
          <ac:chgData name="Sarwar-E-Azam, Md Golam" userId="972f98d9-8c82-483b-9124-e2e874686cd6" providerId="ADAL" clId="{0970C023-1202-43B8-9D78-59806300F52D}" dt="2022-12-06T16:02:46.531" v="6551" actId="20577"/>
          <ac:spMkLst>
            <pc:docMk/>
            <pc:sldMk cId="2950023725" sldId="399"/>
            <ac:spMk id="26" creationId="{B86BD054-B1A7-4E62-AD41-90717E7240C9}"/>
          </ac:spMkLst>
        </pc:spChg>
        <pc:spChg chg="add mod">
          <ac:chgData name="Sarwar-E-Azam, Md Golam" userId="972f98d9-8c82-483b-9124-e2e874686cd6" providerId="ADAL" clId="{0970C023-1202-43B8-9D78-59806300F52D}" dt="2022-12-06T16:03:30.887" v="6597" actId="1076"/>
          <ac:spMkLst>
            <pc:docMk/>
            <pc:sldMk cId="2950023725" sldId="399"/>
            <ac:spMk id="27" creationId="{1CD0C6E0-8C83-413D-94BB-89CD3F19E025}"/>
          </ac:spMkLst>
        </pc:spChg>
        <pc:grpChg chg="del">
          <ac:chgData name="Sarwar-E-Azam, Md Golam" userId="972f98d9-8c82-483b-9124-e2e874686cd6" providerId="ADAL" clId="{0970C023-1202-43B8-9D78-59806300F52D}" dt="2022-12-06T15:45:40.442" v="6198" actId="478"/>
          <ac:grpSpMkLst>
            <pc:docMk/>
            <pc:sldMk cId="2950023725" sldId="399"/>
            <ac:grpSpMk id="15" creationId="{AD5C5055-C574-437D-AD38-0482E7FD0409}"/>
          </ac:grpSpMkLst>
        </pc:grpChg>
        <pc:grpChg chg="del">
          <ac:chgData name="Sarwar-E-Azam, Md Golam" userId="972f98d9-8c82-483b-9124-e2e874686cd6" providerId="ADAL" clId="{0970C023-1202-43B8-9D78-59806300F52D}" dt="2022-12-06T15:45:42.373" v="6199" actId="478"/>
          <ac:grpSpMkLst>
            <pc:docMk/>
            <pc:sldMk cId="2950023725" sldId="399"/>
            <ac:grpSpMk id="17" creationId="{3CE44C7A-5D44-4DB1-B3EE-08D5DB7513FC}"/>
          </ac:grpSpMkLst>
        </pc:grpChg>
        <pc:picChg chg="del">
          <ac:chgData name="Sarwar-E-Azam, Md Golam" userId="972f98d9-8c82-483b-9124-e2e874686cd6" providerId="ADAL" clId="{0970C023-1202-43B8-9D78-59806300F52D}" dt="2022-12-06T15:45:37.956" v="6197" actId="478"/>
          <ac:picMkLst>
            <pc:docMk/>
            <pc:sldMk cId="2950023725" sldId="399"/>
            <ac:picMk id="7" creationId="{FD2A384A-3FA6-41A4-B09F-F4DF4FBB9EBD}"/>
          </ac:picMkLst>
        </pc:picChg>
        <pc:picChg chg="del">
          <ac:chgData name="Sarwar-E-Azam, Md Golam" userId="972f98d9-8c82-483b-9124-e2e874686cd6" providerId="ADAL" clId="{0970C023-1202-43B8-9D78-59806300F52D}" dt="2022-12-06T15:45:35.313" v="6196" actId="478"/>
          <ac:picMkLst>
            <pc:docMk/>
            <pc:sldMk cId="2950023725" sldId="399"/>
            <ac:picMk id="9" creationId="{D62E2F9E-FB52-4A72-A9CE-4C4418636A38}"/>
          </ac:picMkLst>
        </pc:picChg>
        <pc:cxnChg chg="add mod">
          <ac:chgData name="Sarwar-E-Azam, Md Golam" userId="972f98d9-8c82-483b-9124-e2e874686cd6" providerId="ADAL" clId="{0970C023-1202-43B8-9D78-59806300F52D}" dt="2022-12-06T15:53:07.309" v="6336" actId="1076"/>
          <ac:cxnSpMkLst>
            <pc:docMk/>
            <pc:sldMk cId="2950023725" sldId="399"/>
            <ac:cxnSpMk id="8" creationId="{8F097785-54DB-474C-AE8D-7956E8B2E2BE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7T06:43:51.244" v="8592"/>
        <pc:sldMkLst>
          <pc:docMk/>
          <pc:sldMk cId="1688002909" sldId="400"/>
        </pc:sldMkLst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10" creationId="{7A83413C-6EFA-4289-AE13-C2560C36404F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1" creationId="{5F2569BD-CEBB-42BD-8BB9-64BEB94FF150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2" creationId="{DFF2C39E-5FAB-4240-ACD8-CB5DEDC6B21D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3" creationId="{4249E5C5-BF2C-4E90-910A-10E7B6CDB13E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4" creationId="{85B0CA15-58A7-46B6-8A18-F7D4669A2159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5" creationId="{224E385A-74D5-42FD-90CF-4B78093EDFD9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6" creationId="{B86BD054-B1A7-4E62-AD41-90717E7240C9}"/>
          </ac:spMkLst>
        </pc:spChg>
        <pc:spChg chg="del">
          <ac:chgData name="Sarwar-E-Azam, Md Golam" userId="972f98d9-8c82-483b-9124-e2e874686cd6" providerId="ADAL" clId="{0970C023-1202-43B8-9D78-59806300F52D}" dt="2022-12-06T16:17:40.713" v="6613" actId="478"/>
          <ac:spMkLst>
            <pc:docMk/>
            <pc:sldMk cId="1688002909" sldId="400"/>
            <ac:spMk id="27" creationId="{1CD0C6E0-8C83-413D-94BB-89CD3F19E025}"/>
          </ac:spMkLst>
        </pc:spChg>
        <pc:spChg chg="add mod">
          <ac:chgData name="Sarwar-E-Azam, Md Golam" userId="972f98d9-8c82-483b-9124-e2e874686cd6" providerId="ADAL" clId="{0970C023-1202-43B8-9D78-59806300F52D}" dt="2022-12-06T16:37:42.303" v="6776" actId="164"/>
          <ac:spMkLst>
            <pc:docMk/>
            <pc:sldMk cId="1688002909" sldId="400"/>
            <ac:spMk id="29" creationId="{0B169F85-A8F6-4345-A7BC-BC4BC7528753}"/>
          </ac:spMkLst>
        </pc:spChg>
        <pc:spChg chg="add mod">
          <ac:chgData name="Sarwar-E-Azam, Md Golam" userId="972f98d9-8c82-483b-9124-e2e874686cd6" providerId="ADAL" clId="{0970C023-1202-43B8-9D78-59806300F52D}" dt="2022-12-06T16:38:37.699" v="6778" actId="164"/>
          <ac:spMkLst>
            <pc:docMk/>
            <pc:sldMk cId="1688002909" sldId="400"/>
            <ac:spMk id="30" creationId="{131DE870-1761-4353-B9F4-1A4461529320}"/>
          </ac:spMkLst>
        </pc:spChg>
        <pc:spChg chg="mod">
          <ac:chgData name="Sarwar-E-Azam, Md Golam" userId="972f98d9-8c82-483b-9124-e2e874686cd6" providerId="ADAL" clId="{0970C023-1202-43B8-9D78-59806300F52D}" dt="2022-12-06T16:31:52.296" v="6719" actId="14100"/>
          <ac:spMkLst>
            <pc:docMk/>
            <pc:sldMk cId="1688002909" sldId="400"/>
            <ac:spMk id="32" creationId="{A7505732-CD53-419F-AC77-A12A5901993F}"/>
          </ac:spMkLst>
        </pc:spChg>
        <pc:spChg chg="mod">
          <ac:chgData name="Sarwar-E-Azam, Md Golam" userId="972f98d9-8c82-483b-9124-e2e874686cd6" providerId="ADAL" clId="{0970C023-1202-43B8-9D78-59806300F52D}" dt="2022-12-06T16:31:46.178" v="6718" actId="403"/>
          <ac:spMkLst>
            <pc:docMk/>
            <pc:sldMk cId="1688002909" sldId="400"/>
            <ac:spMk id="33" creationId="{68A1E71B-4766-4927-9AA2-99E2CA238B52}"/>
          </ac:spMkLst>
        </pc:spChg>
        <pc:spChg chg="add mod">
          <ac:chgData name="Sarwar-E-Azam, Md Golam" userId="972f98d9-8c82-483b-9124-e2e874686cd6" providerId="ADAL" clId="{0970C023-1202-43B8-9D78-59806300F52D}" dt="2022-12-06T16:39:00.425" v="6783" actId="1076"/>
          <ac:spMkLst>
            <pc:docMk/>
            <pc:sldMk cId="1688002909" sldId="400"/>
            <ac:spMk id="34" creationId="{0403DAF6-94CD-43AC-9E7A-50184739E885}"/>
          </ac:spMkLst>
        </pc:spChg>
        <pc:spChg chg="add del mod">
          <ac:chgData name="Sarwar-E-Azam, Md Golam" userId="972f98d9-8c82-483b-9124-e2e874686cd6" providerId="ADAL" clId="{0970C023-1202-43B8-9D78-59806300F52D}" dt="2022-12-06T16:32:23.669" v="6725"/>
          <ac:spMkLst>
            <pc:docMk/>
            <pc:sldMk cId="1688002909" sldId="400"/>
            <ac:spMk id="35" creationId="{D0996E80-C37D-4475-99CA-34003E05482E}"/>
          </ac:spMkLst>
        </pc:spChg>
        <pc:spChg chg="add mod">
          <ac:chgData name="Sarwar-E-Azam, Md Golam" userId="972f98d9-8c82-483b-9124-e2e874686cd6" providerId="ADAL" clId="{0970C023-1202-43B8-9D78-59806300F52D}" dt="2022-12-06T16:37:42.303" v="6776" actId="164"/>
          <ac:spMkLst>
            <pc:docMk/>
            <pc:sldMk cId="1688002909" sldId="400"/>
            <ac:spMk id="36" creationId="{D14E68BB-B50F-49D3-8B6B-1942C72FAFF1}"/>
          </ac:spMkLst>
        </pc:spChg>
        <pc:spChg chg="add mod">
          <ac:chgData name="Sarwar-E-Azam, Md Golam" userId="972f98d9-8c82-483b-9124-e2e874686cd6" providerId="ADAL" clId="{0970C023-1202-43B8-9D78-59806300F52D}" dt="2022-12-06T16:38:37.699" v="6778" actId="164"/>
          <ac:spMkLst>
            <pc:docMk/>
            <pc:sldMk cId="1688002909" sldId="400"/>
            <ac:spMk id="37" creationId="{AE11D960-FE88-4A2C-8B66-AC9AC37B608E}"/>
          </ac:spMkLst>
        </pc:spChg>
        <pc:spChg chg="add mod">
          <ac:chgData name="Sarwar-E-Azam, Md Golam" userId="972f98d9-8c82-483b-9124-e2e874686cd6" providerId="ADAL" clId="{0970C023-1202-43B8-9D78-59806300F52D}" dt="2022-12-06T16:37:15.538" v="6773" actId="1076"/>
          <ac:spMkLst>
            <pc:docMk/>
            <pc:sldMk cId="1688002909" sldId="400"/>
            <ac:spMk id="38" creationId="{05BA8D15-1064-439F-BEBA-4466EDF36435}"/>
          </ac:spMkLst>
        </pc:spChg>
        <pc:spChg chg="mod">
          <ac:chgData name="Sarwar-E-Azam, Md Golam" userId="972f98d9-8c82-483b-9124-e2e874686cd6" providerId="ADAL" clId="{0970C023-1202-43B8-9D78-59806300F52D}" dt="2022-12-06T16:36:57.009" v="6759" actId="1076"/>
          <ac:spMkLst>
            <pc:docMk/>
            <pc:sldMk cId="1688002909" sldId="400"/>
            <ac:spMk id="40" creationId="{92387ADB-2FBB-4C52-99FB-9F4108634EBD}"/>
          </ac:spMkLst>
        </pc:spChg>
        <pc:spChg chg="add mod">
          <ac:chgData name="Sarwar-E-Azam, Md Golam" userId="972f98d9-8c82-483b-9124-e2e874686cd6" providerId="ADAL" clId="{0970C023-1202-43B8-9D78-59806300F52D}" dt="2022-12-06T16:40:37.898" v="6829" actId="1076"/>
          <ac:spMkLst>
            <pc:docMk/>
            <pc:sldMk cId="1688002909" sldId="400"/>
            <ac:spMk id="44" creationId="{0A54AAAE-5F49-49BD-9ECB-0475681097F6}"/>
          </ac:spMkLst>
        </pc:spChg>
        <pc:grpChg chg="add mod">
          <ac:chgData name="Sarwar-E-Azam, Md Golam" userId="972f98d9-8c82-483b-9124-e2e874686cd6" providerId="ADAL" clId="{0970C023-1202-43B8-9D78-59806300F52D}" dt="2022-12-06T16:29:02.549" v="6675"/>
          <ac:grpSpMkLst>
            <pc:docMk/>
            <pc:sldMk cId="1688002909" sldId="400"/>
            <ac:grpSpMk id="31" creationId="{45A132DD-FF2E-4BF6-862D-BFB9C02B1D93}"/>
          </ac:grpSpMkLst>
        </pc:grpChg>
        <pc:grpChg chg="add mod">
          <ac:chgData name="Sarwar-E-Azam, Md Golam" userId="972f98d9-8c82-483b-9124-e2e874686cd6" providerId="ADAL" clId="{0970C023-1202-43B8-9D78-59806300F52D}" dt="2022-12-06T16:37:42.303" v="6776" actId="164"/>
          <ac:grpSpMkLst>
            <pc:docMk/>
            <pc:sldMk cId="1688002909" sldId="400"/>
            <ac:grpSpMk id="41" creationId="{7DC56C6C-C908-47E5-B9B7-5E5AE2F3EAFD}"/>
          </ac:grpSpMkLst>
        </pc:grpChg>
        <pc:grpChg chg="add mod">
          <ac:chgData name="Sarwar-E-Azam, Md Golam" userId="972f98d9-8c82-483b-9124-e2e874686cd6" providerId="ADAL" clId="{0970C023-1202-43B8-9D78-59806300F52D}" dt="2022-12-06T16:38:37.699" v="6778" actId="164"/>
          <ac:grpSpMkLst>
            <pc:docMk/>
            <pc:sldMk cId="1688002909" sldId="400"/>
            <ac:grpSpMk id="42" creationId="{ACEEDEBE-89CD-49CB-8BA6-66AFEB56C070}"/>
          </ac:grpSpMkLst>
        </pc:grpChg>
        <pc:grpChg chg="add mod">
          <ac:chgData name="Sarwar-E-Azam, Md Golam" userId="972f98d9-8c82-483b-9124-e2e874686cd6" providerId="ADAL" clId="{0970C023-1202-43B8-9D78-59806300F52D}" dt="2022-12-06T16:38:48.142" v="6780" actId="164"/>
          <ac:grpSpMkLst>
            <pc:docMk/>
            <pc:sldMk cId="1688002909" sldId="400"/>
            <ac:grpSpMk id="43" creationId="{D256B894-B94C-4E4F-BA8A-F7AA0A91143B}"/>
          </ac:grpSpMkLst>
        </pc:grpChg>
        <pc:picChg chg="add mod">
          <ac:chgData name="Sarwar-E-Azam, Md Golam" userId="972f98d9-8c82-483b-9124-e2e874686cd6" providerId="ADAL" clId="{0970C023-1202-43B8-9D78-59806300F52D}" dt="2022-12-06T16:37:42.303" v="6776" actId="164"/>
          <ac:picMkLst>
            <pc:docMk/>
            <pc:sldMk cId="1688002909" sldId="400"/>
            <ac:picMk id="7" creationId="{141F39E8-7E4D-4038-85AC-A7B3DCEED09B}"/>
          </ac:picMkLst>
        </pc:picChg>
        <pc:picChg chg="add mod">
          <ac:chgData name="Sarwar-E-Azam, Md Golam" userId="972f98d9-8c82-483b-9124-e2e874686cd6" providerId="ADAL" clId="{0970C023-1202-43B8-9D78-59806300F52D}" dt="2022-12-06T16:38:37.699" v="6778" actId="164"/>
          <ac:picMkLst>
            <pc:docMk/>
            <pc:sldMk cId="1688002909" sldId="400"/>
            <ac:picMk id="11" creationId="{3F62CB38-B020-4A26-A50A-DBDF2807D476}"/>
          </ac:picMkLst>
        </pc:picChg>
        <pc:picChg chg="add mod">
          <ac:chgData name="Sarwar-E-Azam, Md Golam" userId="972f98d9-8c82-483b-9124-e2e874686cd6" providerId="ADAL" clId="{0970C023-1202-43B8-9D78-59806300F52D}" dt="2022-12-06T16:38:48.142" v="6780" actId="164"/>
          <ac:picMkLst>
            <pc:docMk/>
            <pc:sldMk cId="1688002909" sldId="400"/>
            <ac:picMk id="20" creationId="{07473E7A-AE7F-4D33-A0BF-D535BEC3124A}"/>
          </ac:picMkLst>
        </pc:picChg>
        <pc:picChg chg="add del mod">
          <ac:chgData name="Sarwar-E-Azam, Md Golam" userId="972f98d9-8c82-483b-9124-e2e874686cd6" providerId="ADAL" clId="{0970C023-1202-43B8-9D78-59806300F52D}" dt="2022-12-06T16:36:25.614" v="6749" actId="27803"/>
          <ac:picMkLst>
            <pc:docMk/>
            <pc:sldMk cId="1688002909" sldId="400"/>
            <ac:picMk id="39" creationId="{92387ADB-2FBB-4C52-99FB-9F4108634EBD}"/>
          </ac:picMkLst>
        </pc:picChg>
        <pc:cxnChg chg="del">
          <ac:chgData name="Sarwar-E-Azam, Md Golam" userId="972f98d9-8c82-483b-9124-e2e874686cd6" providerId="ADAL" clId="{0970C023-1202-43B8-9D78-59806300F52D}" dt="2022-12-06T16:17:40.713" v="6613" actId="478"/>
          <ac:cxnSpMkLst>
            <pc:docMk/>
            <pc:sldMk cId="1688002909" sldId="400"/>
            <ac:cxnSpMk id="8" creationId="{8F097785-54DB-474C-AE8D-7956E8B2E2BE}"/>
          </ac:cxnSpMkLst>
        </pc:cxnChg>
        <pc:cxnChg chg="add mod">
          <ac:chgData name="Sarwar-E-Azam, Md Golam" userId="972f98d9-8c82-483b-9124-e2e874686cd6" providerId="ADAL" clId="{0970C023-1202-43B8-9D78-59806300F52D}" dt="2022-12-06T16:36:40.349" v="6754" actId="1076"/>
          <ac:cxnSpMkLst>
            <pc:docMk/>
            <pc:sldMk cId="1688002909" sldId="400"/>
            <ac:cxnSpMk id="15" creationId="{CF009024-1618-4905-82AC-641A803E1017}"/>
          </ac:cxnSpMkLst>
        </pc:cxnChg>
        <pc:cxnChg chg="add mod">
          <ac:chgData name="Sarwar-E-Azam, Md Golam" userId="972f98d9-8c82-483b-9124-e2e874686cd6" providerId="ADAL" clId="{0970C023-1202-43B8-9D78-59806300F52D}" dt="2022-12-06T16:37:05.554" v="6770" actId="1038"/>
          <ac:cxnSpMkLst>
            <pc:docMk/>
            <pc:sldMk cId="1688002909" sldId="400"/>
            <ac:cxnSpMk id="17" creationId="{D3D7976C-3B24-4C59-8ABF-45EC7EB75805}"/>
          </ac:cxnSpMkLst>
        </pc:cxnChg>
        <pc:cxnChg chg="add del mod">
          <ac:chgData name="Sarwar-E-Azam, Md Golam" userId="972f98d9-8c82-483b-9124-e2e874686cd6" providerId="ADAL" clId="{0970C023-1202-43B8-9D78-59806300F52D}" dt="2022-12-06T16:33:31.095" v="6737" actId="478"/>
          <ac:cxnSpMkLst>
            <pc:docMk/>
            <pc:sldMk cId="1688002909" sldId="400"/>
            <ac:cxnSpMk id="28" creationId="{5625323E-DBAA-4F5A-BA58-E321C2A1B84B}"/>
          </ac:cxnSpMkLst>
        </pc:cxnChg>
      </pc:sldChg>
      <pc:sldChg chg="addSp delSp modSp add mod delAnim modAnim">
        <pc:chgData name="Sarwar-E-Azam, Md Golam" userId="972f98d9-8c82-483b-9124-e2e874686cd6" providerId="ADAL" clId="{0970C023-1202-43B8-9D78-59806300F52D}" dt="2022-12-06T17:17:07.713" v="6899" actId="1076"/>
        <pc:sldMkLst>
          <pc:docMk/>
          <pc:sldMk cId="1575881744" sldId="401"/>
        </pc:sldMkLst>
        <pc:spChg chg="add del mod">
          <ac:chgData name="Sarwar-E-Azam, Md Golam" userId="972f98d9-8c82-483b-9124-e2e874686cd6" providerId="ADAL" clId="{0970C023-1202-43B8-9D78-59806300F52D}" dt="2022-12-06T17:14:22.983" v="6873" actId="478"/>
          <ac:spMkLst>
            <pc:docMk/>
            <pc:sldMk cId="1575881744" sldId="401"/>
            <ac:spMk id="26" creationId="{6BC2F4CB-FAAC-43E1-B597-39522358E2ED}"/>
          </ac:spMkLst>
        </pc:spChg>
        <pc:spChg chg="mod topLvl">
          <ac:chgData name="Sarwar-E-Azam, Md Golam" userId="972f98d9-8c82-483b-9124-e2e874686cd6" providerId="ADAL" clId="{0970C023-1202-43B8-9D78-59806300F52D}" dt="2022-12-06T17:16:52.814" v="6895" actId="113"/>
          <ac:spMkLst>
            <pc:docMk/>
            <pc:sldMk cId="1575881744" sldId="401"/>
            <ac:spMk id="35" creationId="{54B24BC3-D6C3-4C3D-A022-AD3E912A7E2B}"/>
          </ac:spMkLst>
        </pc:spChg>
        <pc:spChg chg="del">
          <ac:chgData name="Sarwar-E-Azam, Md Golam" userId="972f98d9-8c82-483b-9124-e2e874686cd6" providerId="ADAL" clId="{0970C023-1202-43B8-9D78-59806300F52D}" dt="2022-12-06T17:12:26.041" v="6860" actId="478"/>
          <ac:spMkLst>
            <pc:docMk/>
            <pc:sldMk cId="1575881744" sldId="401"/>
            <ac:spMk id="38" creationId="{05BA8D15-1064-439F-BEBA-4466EDF36435}"/>
          </ac:spMkLst>
        </pc:spChg>
        <pc:spChg chg="mod topLvl">
          <ac:chgData name="Sarwar-E-Azam, Md Golam" userId="972f98d9-8c82-483b-9124-e2e874686cd6" providerId="ADAL" clId="{0970C023-1202-43B8-9D78-59806300F52D}" dt="2022-12-06T17:16:52.814" v="6895" actId="113"/>
          <ac:spMkLst>
            <pc:docMk/>
            <pc:sldMk cId="1575881744" sldId="401"/>
            <ac:spMk id="39" creationId="{D6299C8B-666A-431B-A3BB-8F3FB3EC8DF7}"/>
          </ac:spMkLst>
        </pc:spChg>
        <pc:spChg chg="del">
          <ac:chgData name="Sarwar-E-Azam, Md Golam" userId="972f98d9-8c82-483b-9124-e2e874686cd6" providerId="ADAL" clId="{0970C023-1202-43B8-9D78-59806300F52D}" dt="2022-12-06T17:12:26.041" v="6860" actId="478"/>
          <ac:spMkLst>
            <pc:docMk/>
            <pc:sldMk cId="1575881744" sldId="401"/>
            <ac:spMk id="40" creationId="{92387ADB-2FBB-4C52-99FB-9F4108634EBD}"/>
          </ac:spMkLst>
        </pc:spChg>
        <pc:spChg chg="del">
          <ac:chgData name="Sarwar-E-Azam, Md Golam" userId="972f98d9-8c82-483b-9124-e2e874686cd6" providerId="ADAL" clId="{0970C023-1202-43B8-9D78-59806300F52D}" dt="2022-12-06T17:12:26.041" v="6860" actId="478"/>
          <ac:spMkLst>
            <pc:docMk/>
            <pc:sldMk cId="1575881744" sldId="401"/>
            <ac:spMk id="44" creationId="{0A54AAAE-5F49-49BD-9ECB-0475681097F6}"/>
          </ac:spMkLst>
        </pc:spChg>
        <pc:grpChg chg="add mod">
          <ac:chgData name="Sarwar-E-Azam, Md Golam" userId="972f98d9-8c82-483b-9124-e2e874686cd6" providerId="ADAL" clId="{0970C023-1202-43B8-9D78-59806300F52D}" dt="2022-12-06T17:17:02.249" v="6897" actId="1076"/>
          <ac:grpSpMkLst>
            <pc:docMk/>
            <pc:sldMk cId="1575881744" sldId="401"/>
            <ac:grpSpMk id="3" creationId="{F7DBC25F-8176-43D4-9FB8-B9F7A6C12FE5}"/>
          </ac:grpSpMkLst>
        </pc:grpChg>
        <pc:grpChg chg="add del mod">
          <ac:chgData name="Sarwar-E-Azam, Md Golam" userId="972f98d9-8c82-483b-9124-e2e874686cd6" providerId="ADAL" clId="{0970C023-1202-43B8-9D78-59806300F52D}" dt="2022-12-06T17:15:04.903" v="6878" actId="165"/>
          <ac:grpSpMkLst>
            <pc:docMk/>
            <pc:sldMk cId="1575881744" sldId="401"/>
            <ac:grpSpMk id="28" creationId="{51BE5ECA-B23A-46EE-82A3-8965EC600753}"/>
          </ac:grpSpMkLst>
        </pc:grpChg>
        <pc:grpChg chg="del">
          <ac:chgData name="Sarwar-E-Azam, Md Golam" userId="972f98d9-8c82-483b-9124-e2e874686cd6" providerId="ADAL" clId="{0970C023-1202-43B8-9D78-59806300F52D}" dt="2022-12-06T17:12:26.041" v="6860" actId="478"/>
          <ac:grpSpMkLst>
            <pc:docMk/>
            <pc:sldMk cId="1575881744" sldId="401"/>
            <ac:grpSpMk id="31" creationId="{45A132DD-FF2E-4BF6-862D-BFB9C02B1D93}"/>
          </ac:grpSpMkLst>
        </pc:grpChg>
        <pc:grpChg chg="del">
          <ac:chgData name="Sarwar-E-Azam, Md Golam" userId="972f98d9-8c82-483b-9124-e2e874686cd6" providerId="ADAL" clId="{0970C023-1202-43B8-9D78-59806300F52D}" dt="2022-12-06T17:12:26.041" v="6860" actId="478"/>
          <ac:grpSpMkLst>
            <pc:docMk/>
            <pc:sldMk cId="1575881744" sldId="401"/>
            <ac:grpSpMk id="41" creationId="{7DC56C6C-C908-47E5-B9B7-5E5AE2F3EAFD}"/>
          </ac:grpSpMkLst>
        </pc:grpChg>
        <pc:grpChg chg="del">
          <ac:chgData name="Sarwar-E-Azam, Md Golam" userId="972f98d9-8c82-483b-9124-e2e874686cd6" providerId="ADAL" clId="{0970C023-1202-43B8-9D78-59806300F52D}" dt="2022-12-06T17:12:26.041" v="6860" actId="478"/>
          <ac:grpSpMkLst>
            <pc:docMk/>
            <pc:sldMk cId="1575881744" sldId="401"/>
            <ac:grpSpMk id="42" creationId="{ACEEDEBE-89CD-49CB-8BA6-66AFEB56C070}"/>
          </ac:grpSpMkLst>
        </pc:grpChg>
        <pc:grpChg chg="del">
          <ac:chgData name="Sarwar-E-Azam, Md Golam" userId="972f98d9-8c82-483b-9124-e2e874686cd6" providerId="ADAL" clId="{0970C023-1202-43B8-9D78-59806300F52D}" dt="2022-12-06T17:12:26.041" v="6860" actId="478"/>
          <ac:grpSpMkLst>
            <pc:docMk/>
            <pc:sldMk cId="1575881744" sldId="401"/>
            <ac:grpSpMk id="43" creationId="{D256B894-B94C-4E4F-BA8A-F7AA0A91143B}"/>
          </ac:grpSpMkLst>
        </pc:grpChg>
        <pc:picChg chg="add mod">
          <ac:chgData name="Sarwar-E-Azam, Md Golam" userId="972f98d9-8c82-483b-9124-e2e874686cd6" providerId="ADAL" clId="{0970C023-1202-43B8-9D78-59806300F52D}" dt="2022-12-06T17:17:07.713" v="6899" actId="1076"/>
          <ac:picMkLst>
            <pc:docMk/>
            <pc:sldMk cId="1575881744" sldId="401"/>
            <ac:picMk id="27" creationId="{DB7E898A-DE77-4A94-AE06-A0A429390279}"/>
          </ac:picMkLst>
        </pc:picChg>
        <pc:cxnChg chg="del mod">
          <ac:chgData name="Sarwar-E-Azam, Md Golam" userId="972f98d9-8c82-483b-9124-e2e874686cd6" providerId="ADAL" clId="{0970C023-1202-43B8-9D78-59806300F52D}" dt="2022-12-06T17:12:26.041" v="6860" actId="478"/>
          <ac:cxnSpMkLst>
            <pc:docMk/>
            <pc:sldMk cId="1575881744" sldId="401"/>
            <ac:cxnSpMk id="15" creationId="{CF009024-1618-4905-82AC-641A803E1017}"/>
          </ac:cxnSpMkLst>
        </pc:cxnChg>
        <pc:cxnChg chg="del">
          <ac:chgData name="Sarwar-E-Azam, Md Golam" userId="972f98d9-8c82-483b-9124-e2e874686cd6" providerId="ADAL" clId="{0970C023-1202-43B8-9D78-59806300F52D}" dt="2022-12-06T17:12:26.041" v="6860" actId="478"/>
          <ac:cxnSpMkLst>
            <pc:docMk/>
            <pc:sldMk cId="1575881744" sldId="401"/>
            <ac:cxnSpMk id="17" creationId="{D3D7976C-3B24-4C59-8ABF-45EC7EB75805}"/>
          </ac:cxnSpMkLst>
        </pc:cxnChg>
      </pc:sldChg>
      <pc:sldChg chg="addSp delSp modSp add mod modAnim">
        <pc:chgData name="Sarwar-E-Azam, Md Golam" userId="972f98d9-8c82-483b-9124-e2e874686cd6" providerId="ADAL" clId="{0970C023-1202-43B8-9D78-59806300F52D}" dt="2022-12-06T19:54:44.979" v="7989" actId="1076"/>
        <pc:sldMkLst>
          <pc:docMk/>
          <pc:sldMk cId="4006376342" sldId="402"/>
        </pc:sldMkLst>
        <pc:spChg chg="mod">
          <ac:chgData name="Sarwar-E-Azam, Md Golam" userId="972f98d9-8c82-483b-9124-e2e874686cd6" providerId="ADAL" clId="{0970C023-1202-43B8-9D78-59806300F52D}" dt="2022-12-06T17:23:54.014" v="6946" actId="1038"/>
          <ac:spMkLst>
            <pc:docMk/>
            <pc:sldMk cId="4006376342" sldId="402"/>
            <ac:spMk id="39" creationId="{D6299C8B-666A-431B-A3BB-8F3FB3EC8DF7}"/>
          </ac:spMkLst>
        </pc:spChg>
        <pc:grpChg chg="ord">
          <ac:chgData name="Sarwar-E-Azam, Md Golam" userId="972f98d9-8c82-483b-9124-e2e874686cd6" providerId="ADAL" clId="{0970C023-1202-43B8-9D78-59806300F52D}" dt="2022-12-06T17:28:41.816" v="6966" actId="170"/>
          <ac:grpSpMkLst>
            <pc:docMk/>
            <pc:sldMk cId="4006376342" sldId="402"/>
            <ac:grpSpMk id="3" creationId="{F7DBC25F-8176-43D4-9FB8-B9F7A6C12FE5}"/>
          </ac:grpSpMkLst>
        </pc:grpChg>
        <pc:picChg chg="add mod">
          <ac:chgData name="Sarwar-E-Azam, Md Golam" userId="972f98d9-8c82-483b-9124-e2e874686cd6" providerId="ADAL" clId="{0970C023-1202-43B8-9D78-59806300F52D}" dt="2022-12-06T17:26:00.330" v="6950" actId="1076"/>
          <ac:picMkLst>
            <pc:docMk/>
            <pc:sldMk cId="4006376342" sldId="402"/>
            <ac:picMk id="8" creationId="{2401A353-6F2C-4A08-8453-1D93CEA321C8}"/>
          </ac:picMkLst>
        </pc:picChg>
        <pc:picChg chg="add mod ord modCrop">
          <ac:chgData name="Sarwar-E-Azam, Md Golam" userId="972f98d9-8c82-483b-9124-e2e874686cd6" providerId="ADAL" clId="{0970C023-1202-43B8-9D78-59806300F52D}" dt="2022-12-06T19:54:44.979" v="7989" actId="1076"/>
          <ac:picMkLst>
            <pc:docMk/>
            <pc:sldMk cId="4006376342" sldId="402"/>
            <ac:picMk id="10" creationId="{6B9096BD-5B6F-4E32-BE86-4BF570687BC8}"/>
          </ac:picMkLst>
        </pc:picChg>
        <pc:picChg chg="del">
          <ac:chgData name="Sarwar-E-Azam, Md Golam" userId="972f98d9-8c82-483b-9124-e2e874686cd6" providerId="ADAL" clId="{0970C023-1202-43B8-9D78-59806300F52D}" dt="2022-12-06T17:23:58.153" v="6947" actId="478"/>
          <ac:picMkLst>
            <pc:docMk/>
            <pc:sldMk cId="4006376342" sldId="402"/>
            <ac:picMk id="27" creationId="{DB7E898A-DE77-4A94-AE06-A0A429390279}"/>
          </ac:picMkLst>
        </pc:picChg>
      </pc:sldChg>
      <pc:sldChg chg="addSp delSp modSp add mod delAnim modAnim">
        <pc:chgData name="Sarwar-E-Azam, Md Golam" userId="972f98d9-8c82-483b-9124-e2e874686cd6" providerId="ADAL" clId="{0970C023-1202-43B8-9D78-59806300F52D}" dt="2022-12-06T18:18:38.374" v="7117" actId="1076"/>
        <pc:sldMkLst>
          <pc:docMk/>
          <pc:sldMk cId="1966528687" sldId="403"/>
        </pc:sldMkLst>
        <pc:spChg chg="mod">
          <ac:chgData name="Sarwar-E-Azam, Md Golam" userId="972f98d9-8c82-483b-9124-e2e874686cd6" providerId="ADAL" clId="{0970C023-1202-43B8-9D78-59806300F52D}" dt="2022-12-06T17:52:33.647" v="6997" actId="20577"/>
          <ac:spMkLst>
            <pc:docMk/>
            <pc:sldMk cId="1966528687" sldId="403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0970C023-1202-43B8-9D78-59806300F52D}" dt="2022-12-06T18:18:38.374" v="7117" actId="1076"/>
          <ac:spMkLst>
            <pc:docMk/>
            <pc:sldMk cId="1966528687" sldId="403"/>
            <ac:spMk id="12" creationId="{64E583E5-0935-49B5-8A19-DE7C669604B6}"/>
          </ac:spMkLst>
        </pc:spChg>
        <pc:spChg chg="add mod">
          <ac:chgData name="Sarwar-E-Azam, Md Golam" userId="972f98d9-8c82-483b-9124-e2e874686cd6" providerId="ADAL" clId="{0970C023-1202-43B8-9D78-59806300F52D}" dt="2022-12-06T18:18:38.374" v="7117" actId="1076"/>
          <ac:spMkLst>
            <pc:docMk/>
            <pc:sldMk cId="1966528687" sldId="403"/>
            <ac:spMk id="13" creationId="{9933A134-F30F-4B91-AE4F-D53131A32835}"/>
          </ac:spMkLst>
        </pc:spChg>
        <pc:spChg chg="del">
          <ac:chgData name="Sarwar-E-Azam, Md Golam" userId="972f98d9-8c82-483b-9124-e2e874686cd6" providerId="ADAL" clId="{0970C023-1202-43B8-9D78-59806300F52D}" dt="2022-12-06T17:52:38.981" v="6998" actId="478"/>
          <ac:spMkLst>
            <pc:docMk/>
            <pc:sldMk cId="1966528687" sldId="403"/>
            <ac:spMk id="14" creationId="{CBF98D6E-4182-4C88-B9E6-16074EF9CA68}"/>
          </ac:spMkLst>
        </pc:spChg>
        <pc:spChg chg="add mod">
          <ac:chgData name="Sarwar-E-Azam, Md Golam" userId="972f98d9-8c82-483b-9124-e2e874686cd6" providerId="ADAL" clId="{0970C023-1202-43B8-9D78-59806300F52D}" dt="2022-12-06T18:18:38.374" v="7117" actId="1076"/>
          <ac:spMkLst>
            <pc:docMk/>
            <pc:sldMk cId="1966528687" sldId="403"/>
            <ac:spMk id="15" creationId="{E37FDA20-BB6F-4055-8FCB-5808A1120DEB}"/>
          </ac:spMkLst>
        </pc:spChg>
        <pc:spChg chg="add mod">
          <ac:chgData name="Sarwar-E-Azam, Md Golam" userId="972f98d9-8c82-483b-9124-e2e874686cd6" providerId="ADAL" clId="{0970C023-1202-43B8-9D78-59806300F52D}" dt="2022-12-06T18:18:38.374" v="7117" actId="1076"/>
          <ac:spMkLst>
            <pc:docMk/>
            <pc:sldMk cId="1966528687" sldId="403"/>
            <ac:spMk id="16" creationId="{9060A30C-9CA7-46FE-9D1D-577C7CBEB140}"/>
          </ac:spMkLst>
        </pc:spChg>
        <pc:spChg chg="add mod">
          <ac:chgData name="Sarwar-E-Azam, Md Golam" userId="972f98d9-8c82-483b-9124-e2e874686cd6" providerId="ADAL" clId="{0970C023-1202-43B8-9D78-59806300F52D}" dt="2022-12-06T18:18:27.693" v="7116" actId="1076"/>
          <ac:spMkLst>
            <pc:docMk/>
            <pc:sldMk cId="1966528687" sldId="403"/>
            <ac:spMk id="17" creationId="{137562C3-E66D-415C-BB9A-385A07916AFC}"/>
          </ac:spMkLst>
        </pc:spChg>
        <pc:grpChg chg="del">
          <ac:chgData name="Sarwar-E-Azam, Md Golam" userId="972f98d9-8c82-483b-9124-e2e874686cd6" providerId="ADAL" clId="{0970C023-1202-43B8-9D78-59806300F52D}" dt="2022-12-06T17:51:55.948" v="6970" actId="478"/>
          <ac:grpSpMkLst>
            <pc:docMk/>
            <pc:sldMk cId="1966528687" sldId="403"/>
            <ac:grpSpMk id="3" creationId="{F7DBC25F-8176-43D4-9FB8-B9F7A6C12FE5}"/>
          </ac:grpSpMkLst>
        </pc:grpChg>
        <pc:picChg chg="del">
          <ac:chgData name="Sarwar-E-Azam, Md Golam" userId="972f98d9-8c82-483b-9124-e2e874686cd6" providerId="ADAL" clId="{0970C023-1202-43B8-9D78-59806300F52D}" dt="2022-12-06T17:51:55.948" v="6970" actId="478"/>
          <ac:picMkLst>
            <pc:docMk/>
            <pc:sldMk cId="1966528687" sldId="403"/>
            <ac:picMk id="8" creationId="{2401A353-6F2C-4A08-8453-1D93CEA321C8}"/>
          </ac:picMkLst>
        </pc:picChg>
        <pc:picChg chg="del">
          <ac:chgData name="Sarwar-E-Azam, Md Golam" userId="972f98d9-8c82-483b-9124-e2e874686cd6" providerId="ADAL" clId="{0970C023-1202-43B8-9D78-59806300F52D}" dt="2022-12-06T17:51:55.948" v="6970" actId="478"/>
          <ac:picMkLst>
            <pc:docMk/>
            <pc:sldMk cId="1966528687" sldId="403"/>
            <ac:picMk id="10" creationId="{6B9096BD-5B6F-4E32-BE86-4BF570687BC8}"/>
          </ac:picMkLst>
        </pc:picChg>
      </pc:sldChg>
      <pc:sldChg chg="add del">
        <pc:chgData name="Sarwar-E-Azam, Md Golam" userId="972f98d9-8c82-483b-9124-e2e874686cd6" providerId="ADAL" clId="{0970C023-1202-43B8-9D78-59806300F52D}" dt="2022-12-06T19:55:16.261" v="7990" actId="47"/>
        <pc:sldMkLst>
          <pc:docMk/>
          <pc:sldMk cId="3627165487" sldId="404"/>
        </pc:sldMkLst>
      </pc:sldChg>
      <pc:sldChg chg="addSp delSp modSp add mod delAnim modAnim">
        <pc:chgData name="Sarwar-E-Azam, Md Golam" userId="972f98d9-8c82-483b-9124-e2e874686cd6" providerId="ADAL" clId="{0970C023-1202-43B8-9D78-59806300F52D}" dt="2022-12-06T18:37:26.510" v="7150" actId="1076"/>
        <pc:sldMkLst>
          <pc:docMk/>
          <pc:sldMk cId="1497223359" sldId="405"/>
        </pc:sldMkLst>
        <pc:spChg chg="add mod">
          <ac:chgData name="Sarwar-E-Azam, Md Golam" userId="972f98d9-8c82-483b-9124-e2e874686cd6" providerId="ADAL" clId="{0970C023-1202-43B8-9D78-59806300F52D}" dt="2022-12-06T18:21:10.101" v="7128" actId="1076"/>
          <ac:spMkLst>
            <pc:docMk/>
            <pc:sldMk cId="1497223359" sldId="405"/>
            <ac:spMk id="11" creationId="{35BAE58F-F122-4605-A401-4957C1E78162}"/>
          </ac:spMkLst>
        </pc:spChg>
        <pc:spChg chg="del">
          <ac:chgData name="Sarwar-E-Azam, Md Golam" userId="972f98d9-8c82-483b-9124-e2e874686cd6" providerId="ADAL" clId="{0970C023-1202-43B8-9D78-59806300F52D}" dt="2022-12-06T18:19:05.381" v="7120" actId="478"/>
          <ac:spMkLst>
            <pc:docMk/>
            <pc:sldMk cId="1497223359" sldId="405"/>
            <ac:spMk id="12" creationId="{64E583E5-0935-49B5-8A19-DE7C669604B6}"/>
          </ac:spMkLst>
        </pc:spChg>
        <pc:spChg chg="del">
          <ac:chgData name="Sarwar-E-Azam, Md Golam" userId="972f98d9-8c82-483b-9124-e2e874686cd6" providerId="ADAL" clId="{0970C023-1202-43B8-9D78-59806300F52D}" dt="2022-12-06T18:19:05.381" v="7120" actId="478"/>
          <ac:spMkLst>
            <pc:docMk/>
            <pc:sldMk cId="1497223359" sldId="405"/>
            <ac:spMk id="13" creationId="{9933A134-F30F-4B91-AE4F-D53131A32835}"/>
          </ac:spMkLst>
        </pc:spChg>
        <pc:spChg chg="del">
          <ac:chgData name="Sarwar-E-Azam, Md Golam" userId="972f98d9-8c82-483b-9124-e2e874686cd6" providerId="ADAL" clId="{0970C023-1202-43B8-9D78-59806300F52D}" dt="2022-12-06T18:19:05.381" v="7120" actId="478"/>
          <ac:spMkLst>
            <pc:docMk/>
            <pc:sldMk cId="1497223359" sldId="405"/>
            <ac:spMk id="15" creationId="{E37FDA20-BB6F-4055-8FCB-5808A1120DEB}"/>
          </ac:spMkLst>
        </pc:spChg>
        <pc:spChg chg="del">
          <ac:chgData name="Sarwar-E-Azam, Md Golam" userId="972f98d9-8c82-483b-9124-e2e874686cd6" providerId="ADAL" clId="{0970C023-1202-43B8-9D78-59806300F52D}" dt="2022-12-06T18:19:05.381" v="7120" actId="478"/>
          <ac:spMkLst>
            <pc:docMk/>
            <pc:sldMk cId="1497223359" sldId="405"/>
            <ac:spMk id="16" creationId="{9060A30C-9CA7-46FE-9D1D-577C7CBEB140}"/>
          </ac:spMkLst>
        </pc:spChg>
        <pc:spChg chg="del">
          <ac:chgData name="Sarwar-E-Azam, Md Golam" userId="972f98d9-8c82-483b-9124-e2e874686cd6" providerId="ADAL" clId="{0970C023-1202-43B8-9D78-59806300F52D}" dt="2022-12-06T18:19:05.381" v="7120" actId="478"/>
          <ac:spMkLst>
            <pc:docMk/>
            <pc:sldMk cId="1497223359" sldId="405"/>
            <ac:spMk id="17" creationId="{137562C3-E66D-415C-BB9A-385A07916AFC}"/>
          </ac:spMkLst>
        </pc:spChg>
        <pc:picChg chg="add mod">
          <ac:chgData name="Sarwar-E-Azam, Md Golam" userId="972f98d9-8c82-483b-9124-e2e874686cd6" providerId="ADAL" clId="{0970C023-1202-43B8-9D78-59806300F52D}" dt="2022-12-06T18:24:49.974" v="7135" actId="14100"/>
          <ac:picMkLst>
            <pc:docMk/>
            <pc:sldMk cId="1497223359" sldId="405"/>
            <ac:picMk id="7" creationId="{6AE22C56-A9AE-4793-8F6B-C264E8EB1F79}"/>
          </ac:picMkLst>
        </pc:picChg>
        <pc:picChg chg="add mod">
          <ac:chgData name="Sarwar-E-Azam, Md Golam" userId="972f98d9-8c82-483b-9124-e2e874686cd6" providerId="ADAL" clId="{0970C023-1202-43B8-9D78-59806300F52D}" dt="2022-12-06T18:37:26.510" v="7150" actId="1076"/>
          <ac:picMkLst>
            <pc:docMk/>
            <pc:sldMk cId="1497223359" sldId="405"/>
            <ac:picMk id="9" creationId="{A6707918-402A-4D0C-A7D6-2A656E7297EC}"/>
          </ac:picMkLst>
        </pc:picChg>
      </pc:sldChg>
      <pc:sldChg chg="add">
        <pc:chgData name="Sarwar-E-Azam, Md Golam" userId="972f98d9-8c82-483b-9124-e2e874686cd6" providerId="ADAL" clId="{0970C023-1202-43B8-9D78-59806300F52D}" dt="2022-12-06T18:38:52.513" v="7154" actId="2890"/>
        <pc:sldMkLst>
          <pc:docMk/>
          <pc:sldMk cId="251587811" sldId="406"/>
        </pc:sldMkLst>
      </pc:sldChg>
      <pc:sldChg chg="add del">
        <pc:chgData name="Sarwar-E-Azam, Md Golam" userId="972f98d9-8c82-483b-9124-e2e874686cd6" providerId="ADAL" clId="{0970C023-1202-43B8-9D78-59806300F52D}" dt="2022-12-06T18:38:50.566" v="7153"/>
        <pc:sldMkLst>
          <pc:docMk/>
          <pc:sldMk cId="3469202005" sldId="406"/>
        </pc:sldMkLst>
      </pc:sldChg>
      <pc:sldChg chg="addSp delSp modSp add mod ord delAnim modAnim">
        <pc:chgData name="Sarwar-E-Azam, Md Golam" userId="972f98d9-8c82-483b-9124-e2e874686cd6" providerId="ADAL" clId="{0970C023-1202-43B8-9D78-59806300F52D}" dt="2022-12-07T07:58:55.350" v="8655" actId="1035"/>
        <pc:sldMkLst>
          <pc:docMk/>
          <pc:sldMk cId="770479787" sldId="407"/>
        </pc:sldMkLst>
        <pc:spChg chg="mod">
          <ac:chgData name="Sarwar-E-Azam, Md Golam" userId="972f98d9-8c82-483b-9124-e2e874686cd6" providerId="ADAL" clId="{0970C023-1202-43B8-9D78-59806300F52D}" dt="2022-12-07T07:57:26.865" v="8630" actId="20577"/>
          <ac:spMkLst>
            <pc:docMk/>
            <pc:sldMk cId="770479787" sldId="407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0970C023-1202-43B8-9D78-59806300F52D}" dt="2022-12-07T07:58:55.350" v="8655" actId="1035"/>
          <ac:spMkLst>
            <pc:docMk/>
            <pc:sldMk cId="770479787" sldId="407"/>
            <ac:spMk id="18" creationId="{8FC2073C-8BD0-4F03-9AEF-44FB2A1CB152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19" creationId="{B348E95E-1E92-48AF-BDB8-DF7B64E25662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20" creationId="{4D38D5F3-8500-44CD-A970-45905F211130}"/>
          </ac:spMkLst>
        </pc:spChg>
        <pc:spChg chg="add mod">
          <ac:chgData name="Sarwar-E-Azam, Md Golam" userId="972f98d9-8c82-483b-9124-e2e874686cd6" providerId="ADAL" clId="{0970C023-1202-43B8-9D78-59806300F52D}" dt="2022-12-07T03:45:48.793" v="8189" actId="20577"/>
          <ac:spMkLst>
            <pc:docMk/>
            <pc:sldMk cId="770479787" sldId="407"/>
            <ac:spMk id="21" creationId="{9C7E2AC9-5EF4-4408-9A13-C1AFADF23149}"/>
          </ac:spMkLst>
        </pc:spChg>
        <pc:spChg chg="add mod">
          <ac:chgData name="Sarwar-E-Azam, Md Golam" userId="972f98d9-8c82-483b-9124-e2e874686cd6" providerId="ADAL" clId="{0970C023-1202-43B8-9D78-59806300F52D}" dt="2022-12-07T03:44:23.150" v="8170" actId="1076"/>
          <ac:spMkLst>
            <pc:docMk/>
            <pc:sldMk cId="770479787" sldId="407"/>
            <ac:spMk id="22" creationId="{1157F4C7-417A-47DE-8063-39E056D202F4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24" creationId="{29FBC244-0B8D-4365-B7E0-E1108561F5CE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25" creationId="{DC491EF3-EA95-438D-ABA2-50B69559B561}"/>
          </ac:spMkLst>
        </pc:spChg>
        <pc:spChg chg="del">
          <ac:chgData name="Sarwar-E-Azam, Md Golam" userId="972f98d9-8c82-483b-9124-e2e874686cd6" providerId="ADAL" clId="{0970C023-1202-43B8-9D78-59806300F52D}" dt="2022-12-06T19:04:01.407" v="7553" actId="478"/>
          <ac:spMkLst>
            <pc:docMk/>
            <pc:sldMk cId="770479787" sldId="407"/>
            <ac:spMk id="26" creationId="{26BCA8F0-557A-4173-A597-B0B37972628C}"/>
          </ac:spMkLst>
        </pc:spChg>
        <pc:spChg chg="add mod">
          <ac:chgData name="Sarwar-E-Azam, Md Golam" userId="972f98d9-8c82-483b-9124-e2e874686cd6" providerId="ADAL" clId="{0970C023-1202-43B8-9D78-59806300F52D}" dt="2022-12-07T03:43:20.452" v="8162" actId="1076"/>
          <ac:spMkLst>
            <pc:docMk/>
            <pc:sldMk cId="770479787" sldId="407"/>
            <ac:spMk id="26" creationId="{AFB2AD6F-990F-4C4B-AD53-A9C4222A1540}"/>
          </ac:spMkLst>
        </pc:spChg>
        <pc:spChg chg="del">
          <ac:chgData name="Sarwar-E-Azam, Md Golam" userId="972f98d9-8c82-483b-9124-e2e874686cd6" providerId="ADAL" clId="{0970C023-1202-43B8-9D78-59806300F52D}" dt="2022-12-06T19:04:01.407" v="7553" actId="478"/>
          <ac:spMkLst>
            <pc:docMk/>
            <pc:sldMk cId="770479787" sldId="407"/>
            <ac:spMk id="28" creationId="{009DCD61-394A-48DD-9B31-1DE2D8900283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30" creationId="{C418928A-6038-4459-85ED-8BB840998145}"/>
          </ac:spMkLst>
        </pc:spChg>
        <pc:spChg chg="del">
          <ac:chgData name="Sarwar-E-Azam, Md Golam" userId="972f98d9-8c82-483b-9124-e2e874686cd6" providerId="ADAL" clId="{0970C023-1202-43B8-9D78-59806300F52D}" dt="2022-12-06T19:04:01.407" v="7553" actId="478"/>
          <ac:spMkLst>
            <pc:docMk/>
            <pc:sldMk cId="770479787" sldId="407"/>
            <ac:spMk id="33" creationId="{53BE307A-C87F-48ED-BA18-38DB72B74462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34" creationId="{E5E65E33-2C18-4535-9E2D-E11126AABD99}"/>
          </ac:spMkLst>
        </pc:spChg>
        <pc:spChg chg="del">
          <ac:chgData name="Sarwar-E-Azam, Md Golam" userId="972f98d9-8c82-483b-9124-e2e874686cd6" providerId="ADAL" clId="{0970C023-1202-43B8-9D78-59806300F52D}" dt="2022-12-06T19:04:01.407" v="7553" actId="478"/>
          <ac:spMkLst>
            <pc:docMk/>
            <pc:sldMk cId="770479787" sldId="407"/>
            <ac:spMk id="36" creationId="{0C84DD7C-8C89-4599-9B49-89EC11F7EB2F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38" creationId="{B60507E0-4208-4E04-919D-EEEC4ECB764E}"/>
          </ac:spMkLst>
        </pc:spChg>
        <pc:spChg chg="add mod">
          <ac:chgData name="Sarwar-E-Azam, Md Golam" userId="972f98d9-8c82-483b-9124-e2e874686cd6" providerId="ADAL" clId="{0970C023-1202-43B8-9D78-59806300F52D}" dt="2022-12-06T19:09:41.280" v="7571" actId="1076"/>
          <ac:spMkLst>
            <pc:docMk/>
            <pc:sldMk cId="770479787" sldId="407"/>
            <ac:spMk id="40" creationId="{9C1B1B1D-258C-4268-84C8-A940B3D93CC7}"/>
          </ac:spMkLst>
        </pc:spChg>
        <pc:spChg chg="add mod">
          <ac:chgData name="Sarwar-E-Azam, Md Golam" userId="972f98d9-8c82-483b-9124-e2e874686cd6" providerId="ADAL" clId="{0970C023-1202-43B8-9D78-59806300F52D}" dt="2022-12-06T19:11:50.839" v="7608" actId="14100"/>
          <ac:spMkLst>
            <pc:docMk/>
            <pc:sldMk cId="770479787" sldId="407"/>
            <ac:spMk id="41" creationId="{7026B076-4C84-40B9-9A7A-DF6A40C2A0BF}"/>
          </ac:spMkLst>
        </pc:spChg>
        <pc:spChg chg="add mod">
          <ac:chgData name="Sarwar-E-Azam, Md Golam" userId="972f98d9-8c82-483b-9124-e2e874686cd6" providerId="ADAL" clId="{0970C023-1202-43B8-9D78-59806300F52D}" dt="2022-12-06T19:13:23.074" v="7625" actId="1076"/>
          <ac:spMkLst>
            <pc:docMk/>
            <pc:sldMk cId="770479787" sldId="407"/>
            <ac:spMk id="42" creationId="{C76E9DCF-A02F-48A3-99BD-C3B70D8989E5}"/>
          </ac:spMkLst>
        </pc:spChg>
        <pc:picChg chg="add mod ord">
          <ac:chgData name="Sarwar-E-Azam, Md Golam" userId="972f98d9-8c82-483b-9124-e2e874686cd6" providerId="ADAL" clId="{0970C023-1202-43B8-9D78-59806300F52D}" dt="2022-12-07T07:58:00.059" v="8637" actId="1076"/>
          <ac:picMkLst>
            <pc:docMk/>
            <pc:sldMk cId="770479787" sldId="407"/>
            <ac:picMk id="7" creationId="{C3A1F3A8-2A39-4361-88C9-9E4E257C5CB9}"/>
          </ac:picMkLst>
        </pc:picChg>
        <pc:picChg chg="del">
          <ac:chgData name="Sarwar-E-Azam, Md Golam" userId="972f98d9-8c82-483b-9124-e2e874686cd6" providerId="ADAL" clId="{0970C023-1202-43B8-9D78-59806300F52D}" dt="2022-12-06T19:04:01.407" v="7553" actId="478"/>
          <ac:picMkLst>
            <pc:docMk/>
            <pc:sldMk cId="770479787" sldId="407"/>
            <ac:picMk id="14" creationId="{5F794CA9-6FD7-4443-A7EF-6575C1708E8F}"/>
          </ac:picMkLst>
        </pc:picChg>
        <pc:picChg chg="del">
          <ac:chgData name="Sarwar-E-Azam, Md Golam" userId="972f98d9-8c82-483b-9124-e2e874686cd6" providerId="ADAL" clId="{0970C023-1202-43B8-9D78-59806300F52D}" dt="2022-12-06T19:04:01.407" v="7553" actId="478"/>
          <ac:picMkLst>
            <pc:docMk/>
            <pc:sldMk cId="770479787" sldId="407"/>
            <ac:picMk id="16" creationId="{7E6C1AD8-D67D-4EA6-8D5E-6B7531129482}"/>
          </ac:picMkLst>
        </pc:picChg>
        <pc:picChg chg="del">
          <ac:chgData name="Sarwar-E-Azam, Md Golam" userId="972f98d9-8c82-483b-9124-e2e874686cd6" providerId="ADAL" clId="{0970C023-1202-43B8-9D78-59806300F52D}" dt="2022-12-06T19:04:01.407" v="7553" actId="478"/>
          <ac:picMkLst>
            <pc:docMk/>
            <pc:sldMk cId="770479787" sldId="407"/>
            <ac:picMk id="17" creationId="{85FFF0DA-A4FD-4004-9816-DA5FC77B6371}"/>
          </ac:picMkLst>
        </pc:picChg>
        <pc:picChg chg="add mod">
          <ac:chgData name="Sarwar-E-Azam, Md Golam" userId="972f98d9-8c82-483b-9124-e2e874686cd6" providerId="ADAL" clId="{0970C023-1202-43B8-9D78-59806300F52D}" dt="2022-12-06T19:09:41.280" v="7571" actId="1076"/>
          <ac:picMkLst>
            <pc:docMk/>
            <pc:sldMk cId="770479787" sldId="407"/>
            <ac:picMk id="27" creationId="{A1A8D926-C615-4ED5-98AE-A7B06D93BE65}"/>
          </ac:picMkLst>
        </pc:picChg>
        <pc:picChg chg="add mod">
          <ac:chgData name="Sarwar-E-Azam, Md Golam" userId="972f98d9-8c82-483b-9124-e2e874686cd6" providerId="ADAL" clId="{0970C023-1202-43B8-9D78-59806300F52D}" dt="2022-12-06T19:09:41.280" v="7571" actId="1076"/>
          <ac:picMkLst>
            <pc:docMk/>
            <pc:sldMk cId="770479787" sldId="407"/>
            <ac:picMk id="29" creationId="{DF9946AD-BC07-44EE-9453-C7782A8B7D2C}"/>
          </ac:picMkLst>
        </pc:picChg>
        <pc:picChg chg="add mod">
          <ac:chgData name="Sarwar-E-Azam, Md Golam" userId="972f98d9-8c82-483b-9124-e2e874686cd6" providerId="ADAL" clId="{0970C023-1202-43B8-9D78-59806300F52D}" dt="2022-12-06T19:09:41.280" v="7571" actId="1076"/>
          <ac:picMkLst>
            <pc:docMk/>
            <pc:sldMk cId="770479787" sldId="407"/>
            <ac:picMk id="31" creationId="{A342A56B-E31D-4458-8015-F8E0A0B229C0}"/>
          </ac:picMkLst>
        </pc:picChg>
        <pc:picChg chg="del">
          <ac:chgData name="Sarwar-E-Azam, Md Golam" userId="972f98d9-8c82-483b-9124-e2e874686cd6" providerId="ADAL" clId="{0970C023-1202-43B8-9D78-59806300F52D}" dt="2022-12-06T19:04:01.407" v="7553" actId="478"/>
          <ac:picMkLst>
            <pc:docMk/>
            <pc:sldMk cId="770479787" sldId="407"/>
            <ac:picMk id="32" creationId="{B65551E5-34C2-42CE-BA3C-E8C15D47ACC2}"/>
          </ac:picMkLst>
        </pc:picChg>
        <pc:picChg chg="del">
          <ac:chgData name="Sarwar-E-Azam, Md Golam" userId="972f98d9-8c82-483b-9124-e2e874686cd6" providerId="ADAL" clId="{0970C023-1202-43B8-9D78-59806300F52D}" dt="2022-12-06T19:04:01.407" v="7553" actId="478"/>
          <ac:picMkLst>
            <pc:docMk/>
            <pc:sldMk cId="770479787" sldId="407"/>
            <ac:picMk id="35" creationId="{7DB40883-625D-495A-83EF-8299C572FB58}"/>
          </ac:picMkLst>
        </pc:picChg>
        <pc:picChg chg="add mod">
          <ac:chgData name="Sarwar-E-Azam, Md Golam" userId="972f98d9-8c82-483b-9124-e2e874686cd6" providerId="ADAL" clId="{0970C023-1202-43B8-9D78-59806300F52D}" dt="2022-12-06T19:09:41.280" v="7571" actId="1076"/>
          <ac:picMkLst>
            <pc:docMk/>
            <pc:sldMk cId="770479787" sldId="407"/>
            <ac:picMk id="37" creationId="{8F4E1EC1-4D41-471B-91FB-2F599E5A65B5}"/>
          </ac:picMkLst>
        </pc:picChg>
        <pc:picChg chg="add mod">
          <ac:chgData name="Sarwar-E-Azam, Md Golam" userId="972f98d9-8c82-483b-9124-e2e874686cd6" providerId="ADAL" clId="{0970C023-1202-43B8-9D78-59806300F52D}" dt="2022-12-06T19:09:41.280" v="7571" actId="1076"/>
          <ac:picMkLst>
            <pc:docMk/>
            <pc:sldMk cId="770479787" sldId="407"/>
            <ac:picMk id="39" creationId="{C770683C-C7C7-46B7-9FC1-9D7021437DC2}"/>
          </ac:picMkLst>
        </pc:picChg>
        <pc:cxnChg chg="del">
          <ac:chgData name="Sarwar-E-Azam, Md Golam" userId="972f98d9-8c82-483b-9124-e2e874686cd6" providerId="ADAL" clId="{0970C023-1202-43B8-9D78-59806300F52D}" dt="2022-12-06T19:04:01.407" v="7553" actId="478"/>
          <ac:cxnSpMkLst>
            <pc:docMk/>
            <pc:sldMk cId="770479787" sldId="407"/>
            <ac:cxnSpMk id="23" creationId="{8BB001A5-AA21-4AC2-BE9C-0793B8A85266}"/>
          </ac:cxnSpMkLst>
        </pc:cxnChg>
      </pc:sldChg>
      <pc:sldChg chg="new del">
        <pc:chgData name="Sarwar-E-Azam, Md Golam" userId="972f98d9-8c82-483b-9124-e2e874686cd6" providerId="ADAL" clId="{0970C023-1202-43B8-9D78-59806300F52D}" dt="2022-12-06T19:15:43.875" v="7641" actId="680"/>
        <pc:sldMkLst>
          <pc:docMk/>
          <pc:sldMk cId="1269353934" sldId="408"/>
        </pc:sldMkLst>
      </pc:sldChg>
      <pc:sldChg chg="addSp delSp modSp new mod ord setBg delAnim modAnim">
        <pc:chgData name="Sarwar-E-Azam, Md Golam" userId="972f98d9-8c82-483b-9124-e2e874686cd6" providerId="ADAL" clId="{0970C023-1202-43B8-9D78-59806300F52D}" dt="2022-12-20T06:14:16.387" v="9357" actId="1076"/>
        <pc:sldMkLst>
          <pc:docMk/>
          <pc:sldMk cId="2230463076" sldId="408"/>
        </pc:sldMkLst>
        <pc:spChg chg="del mod">
          <ac:chgData name="Sarwar-E-Azam, Md Golam" userId="972f98d9-8c82-483b-9124-e2e874686cd6" providerId="ADAL" clId="{0970C023-1202-43B8-9D78-59806300F52D}" dt="2022-12-06T19:17:05.567" v="7653" actId="478"/>
          <ac:spMkLst>
            <pc:docMk/>
            <pc:sldMk cId="2230463076" sldId="408"/>
            <ac:spMk id="2" creationId="{4FA8C73E-3B62-4F7C-B7BE-8EA4FDB89C04}"/>
          </ac:spMkLst>
        </pc:spChg>
        <pc:spChg chg="add del mod">
          <ac:chgData name="Sarwar-E-Azam, Md Golam" userId="972f98d9-8c82-483b-9124-e2e874686cd6" providerId="ADAL" clId="{0970C023-1202-43B8-9D78-59806300F52D}" dt="2022-12-06T19:17:38.068" v="7657" actId="478"/>
          <ac:spMkLst>
            <pc:docMk/>
            <pc:sldMk cId="2230463076" sldId="408"/>
            <ac:spMk id="7" creationId="{77020E5B-CD1E-43E9-99B8-79EEE612101F}"/>
          </ac:spMkLst>
        </pc:spChg>
        <pc:spChg chg="add del mod">
          <ac:chgData name="Sarwar-E-Azam, Md Golam" userId="972f98d9-8c82-483b-9124-e2e874686cd6" providerId="ADAL" clId="{0970C023-1202-43B8-9D78-59806300F52D}" dt="2022-12-06T19:17:29.400" v="7656" actId="478"/>
          <ac:spMkLst>
            <pc:docMk/>
            <pc:sldMk cId="2230463076" sldId="408"/>
            <ac:spMk id="8" creationId="{08EB592C-235A-4FAC-A624-9AE3D536524C}"/>
          </ac:spMkLst>
        </pc:spChg>
        <pc:spChg chg="add mod">
          <ac:chgData name="Sarwar-E-Azam, Md Golam" userId="972f98d9-8c82-483b-9124-e2e874686cd6" providerId="ADAL" clId="{0970C023-1202-43B8-9D78-59806300F52D}" dt="2022-12-20T06:14:16.387" v="9357" actId="1076"/>
          <ac:spMkLst>
            <pc:docMk/>
            <pc:sldMk cId="2230463076" sldId="408"/>
            <ac:spMk id="9" creationId="{4030B83A-29B5-4ED3-81C8-46E033EDC5E3}"/>
          </ac:spMkLst>
        </pc:spChg>
        <pc:spChg chg="add mod">
          <ac:chgData name="Sarwar-E-Azam, Md Golam" userId="972f98d9-8c82-483b-9124-e2e874686cd6" providerId="ADAL" clId="{0970C023-1202-43B8-9D78-59806300F52D}" dt="2022-12-06T19:22:45.594" v="7725" actId="1076"/>
          <ac:spMkLst>
            <pc:docMk/>
            <pc:sldMk cId="2230463076" sldId="408"/>
            <ac:spMk id="10" creationId="{8DFDB092-C56B-4E03-B777-21B5F92F8979}"/>
          </ac:spMkLst>
        </pc:spChg>
        <pc:spChg chg="add del mod">
          <ac:chgData name="Sarwar-E-Azam, Md Golam" userId="972f98d9-8c82-483b-9124-e2e874686cd6" providerId="ADAL" clId="{0970C023-1202-43B8-9D78-59806300F52D}" dt="2022-12-07T04:36:19.209" v="8387" actId="478"/>
          <ac:spMkLst>
            <pc:docMk/>
            <pc:sldMk cId="2230463076" sldId="408"/>
            <ac:spMk id="11" creationId="{02273792-5D3E-4AFF-891D-630D658A60B0}"/>
          </ac:spMkLst>
        </pc:spChg>
        <pc:spChg chg="add mod">
          <ac:chgData name="Sarwar-E-Azam, Md Golam" userId="972f98d9-8c82-483b-9124-e2e874686cd6" providerId="ADAL" clId="{0970C023-1202-43B8-9D78-59806300F52D}" dt="2022-12-07T04:36:24.458" v="8388" actId="1076"/>
          <ac:spMkLst>
            <pc:docMk/>
            <pc:sldMk cId="2230463076" sldId="408"/>
            <ac:spMk id="12" creationId="{278E8140-0995-434D-B4E5-2C4948F14835}"/>
          </ac:spMkLst>
        </pc:spChg>
        <pc:spChg chg="add mod">
          <ac:chgData name="Sarwar-E-Azam, Md Golam" userId="972f98d9-8c82-483b-9124-e2e874686cd6" providerId="ADAL" clId="{0970C023-1202-43B8-9D78-59806300F52D}" dt="2022-12-06T19:26:41.512" v="7761" actId="164"/>
          <ac:spMkLst>
            <pc:docMk/>
            <pc:sldMk cId="2230463076" sldId="408"/>
            <ac:spMk id="13" creationId="{A0526178-C4EC-4AC7-9158-0CF5DB68A04C}"/>
          </ac:spMkLst>
        </pc:spChg>
        <pc:spChg chg="add mod">
          <ac:chgData name="Sarwar-E-Azam, Md Golam" userId="972f98d9-8c82-483b-9124-e2e874686cd6" providerId="ADAL" clId="{0970C023-1202-43B8-9D78-59806300F52D}" dt="2022-12-06T19:26:45.167" v="7762" actId="164"/>
          <ac:spMkLst>
            <pc:docMk/>
            <pc:sldMk cId="2230463076" sldId="408"/>
            <ac:spMk id="14" creationId="{E84FB131-3344-4AB8-BD21-FF94CF8DAE3B}"/>
          </ac:spMkLst>
        </pc:spChg>
        <pc:spChg chg="add mod">
          <ac:chgData name="Sarwar-E-Azam, Md Golam" userId="972f98d9-8c82-483b-9124-e2e874686cd6" providerId="ADAL" clId="{0970C023-1202-43B8-9D78-59806300F52D}" dt="2022-12-06T19:26:48.239" v="7763" actId="164"/>
          <ac:spMkLst>
            <pc:docMk/>
            <pc:sldMk cId="2230463076" sldId="408"/>
            <ac:spMk id="15" creationId="{38B6CB93-B987-458D-AD67-2742366AA6D5}"/>
          </ac:spMkLst>
        </pc:spChg>
        <pc:spChg chg="add mod">
          <ac:chgData name="Sarwar-E-Azam, Md Golam" userId="972f98d9-8c82-483b-9124-e2e874686cd6" providerId="ADAL" clId="{0970C023-1202-43B8-9D78-59806300F52D}" dt="2022-12-06T19:26:41.512" v="7761" actId="164"/>
          <ac:spMkLst>
            <pc:docMk/>
            <pc:sldMk cId="2230463076" sldId="408"/>
            <ac:spMk id="21" creationId="{96D173A4-7BA3-488C-978C-BDFE589F91EB}"/>
          </ac:spMkLst>
        </pc:spChg>
        <pc:spChg chg="add mod">
          <ac:chgData name="Sarwar-E-Azam, Md Golam" userId="972f98d9-8c82-483b-9124-e2e874686cd6" providerId="ADAL" clId="{0970C023-1202-43B8-9D78-59806300F52D}" dt="2022-12-06T19:26:01.107" v="7754" actId="571"/>
          <ac:spMkLst>
            <pc:docMk/>
            <pc:sldMk cId="2230463076" sldId="408"/>
            <ac:spMk id="23" creationId="{1FC4964A-FB60-4EB0-BECC-7AA8AE91FF37}"/>
          </ac:spMkLst>
        </pc:spChg>
        <pc:spChg chg="add mod">
          <ac:chgData name="Sarwar-E-Azam, Md Golam" userId="972f98d9-8c82-483b-9124-e2e874686cd6" providerId="ADAL" clId="{0970C023-1202-43B8-9D78-59806300F52D}" dt="2022-12-06T19:26:01.107" v="7754" actId="571"/>
          <ac:spMkLst>
            <pc:docMk/>
            <pc:sldMk cId="2230463076" sldId="408"/>
            <ac:spMk id="24" creationId="{5CD54294-F91C-4C33-B7A9-42AF045B3CC7}"/>
          </ac:spMkLst>
        </pc:spChg>
        <pc:spChg chg="add mod">
          <ac:chgData name="Sarwar-E-Azam, Md Golam" userId="972f98d9-8c82-483b-9124-e2e874686cd6" providerId="ADAL" clId="{0970C023-1202-43B8-9D78-59806300F52D}" dt="2022-12-06T19:26:45.167" v="7762" actId="164"/>
          <ac:spMkLst>
            <pc:docMk/>
            <pc:sldMk cId="2230463076" sldId="408"/>
            <ac:spMk id="25" creationId="{CE629FC9-9382-45A0-B37F-DE2A9B0676EB}"/>
          </ac:spMkLst>
        </pc:spChg>
        <pc:spChg chg="add mod">
          <ac:chgData name="Sarwar-E-Azam, Md Golam" userId="972f98d9-8c82-483b-9124-e2e874686cd6" providerId="ADAL" clId="{0970C023-1202-43B8-9D78-59806300F52D}" dt="2022-12-06T19:26:48.239" v="7763" actId="164"/>
          <ac:spMkLst>
            <pc:docMk/>
            <pc:sldMk cId="2230463076" sldId="408"/>
            <ac:spMk id="26" creationId="{BF4D49E7-8FBC-4A59-AE30-C9016A5984C6}"/>
          </ac:spMkLst>
        </pc:spChg>
        <pc:spChg chg="add mod">
          <ac:chgData name="Sarwar-E-Azam, Md Golam" userId="972f98d9-8c82-483b-9124-e2e874686cd6" providerId="ADAL" clId="{0970C023-1202-43B8-9D78-59806300F52D}" dt="2022-12-07T08:07:17.908" v="8656" actId="1076"/>
          <ac:spMkLst>
            <pc:docMk/>
            <pc:sldMk cId="2230463076" sldId="408"/>
            <ac:spMk id="30" creationId="{45A0DF62-89A4-49C8-83D5-22D43BA56F65}"/>
          </ac:spMkLst>
        </pc:spChg>
        <pc:spChg chg="add mod">
          <ac:chgData name="Sarwar-E-Azam, Md Golam" userId="972f98d9-8c82-483b-9124-e2e874686cd6" providerId="ADAL" clId="{0970C023-1202-43B8-9D78-59806300F52D}" dt="2022-12-07T08:07:17.908" v="8656" actId="1076"/>
          <ac:spMkLst>
            <pc:docMk/>
            <pc:sldMk cId="2230463076" sldId="408"/>
            <ac:spMk id="31" creationId="{FF44DE82-271B-41FD-929D-591A107ADFF0}"/>
          </ac:spMkLst>
        </pc:spChg>
        <pc:spChg chg="add mod">
          <ac:chgData name="Sarwar-E-Azam, Md Golam" userId="972f98d9-8c82-483b-9124-e2e874686cd6" providerId="ADAL" clId="{0970C023-1202-43B8-9D78-59806300F52D}" dt="2022-12-07T08:07:17.908" v="8656" actId="1076"/>
          <ac:spMkLst>
            <pc:docMk/>
            <pc:sldMk cId="2230463076" sldId="408"/>
            <ac:spMk id="32" creationId="{29769506-6CEA-4EB9-9474-BA3CF252320D}"/>
          </ac:spMkLst>
        </pc:spChg>
        <pc:grpChg chg="add mod">
          <ac:chgData name="Sarwar-E-Azam, Md Golam" userId="972f98d9-8c82-483b-9124-e2e874686cd6" providerId="ADAL" clId="{0970C023-1202-43B8-9D78-59806300F52D}" dt="2022-12-07T08:07:17.908" v="8656" actId="1076"/>
          <ac:grpSpMkLst>
            <pc:docMk/>
            <pc:sldMk cId="2230463076" sldId="408"/>
            <ac:grpSpMk id="27" creationId="{99A2AD4B-43F9-4F85-B020-3CA77D5420B0}"/>
          </ac:grpSpMkLst>
        </pc:grpChg>
        <pc:grpChg chg="add mod">
          <ac:chgData name="Sarwar-E-Azam, Md Golam" userId="972f98d9-8c82-483b-9124-e2e874686cd6" providerId="ADAL" clId="{0970C023-1202-43B8-9D78-59806300F52D}" dt="2022-12-07T08:07:17.908" v="8656" actId="1076"/>
          <ac:grpSpMkLst>
            <pc:docMk/>
            <pc:sldMk cId="2230463076" sldId="408"/>
            <ac:grpSpMk id="28" creationId="{85CAAD79-F33A-4199-AC6E-9881B85528B5}"/>
          </ac:grpSpMkLst>
        </pc:grpChg>
        <pc:grpChg chg="add mod">
          <ac:chgData name="Sarwar-E-Azam, Md Golam" userId="972f98d9-8c82-483b-9124-e2e874686cd6" providerId="ADAL" clId="{0970C023-1202-43B8-9D78-59806300F52D}" dt="2022-12-07T08:07:17.908" v="8656" actId="1076"/>
          <ac:grpSpMkLst>
            <pc:docMk/>
            <pc:sldMk cId="2230463076" sldId="408"/>
            <ac:grpSpMk id="29" creationId="{F23A9EDD-C35A-49CB-9B2B-7EF9192BC208}"/>
          </ac:grpSpMkLst>
        </pc:grpChg>
        <pc:cxnChg chg="add mod">
          <ac:chgData name="Sarwar-E-Azam, Md Golam" userId="972f98d9-8c82-483b-9124-e2e874686cd6" providerId="ADAL" clId="{0970C023-1202-43B8-9D78-59806300F52D}" dt="2022-12-07T08:07:17.908" v="8656" actId="1076"/>
          <ac:cxnSpMkLst>
            <pc:docMk/>
            <pc:sldMk cId="2230463076" sldId="408"/>
            <ac:cxnSpMk id="17" creationId="{93D7D28E-2B1A-47E4-A6E3-6076B5C2B46F}"/>
          </ac:cxnSpMkLst>
        </pc:cxnChg>
        <pc:cxnChg chg="add mod">
          <ac:chgData name="Sarwar-E-Azam, Md Golam" userId="972f98d9-8c82-483b-9124-e2e874686cd6" providerId="ADAL" clId="{0970C023-1202-43B8-9D78-59806300F52D}" dt="2022-12-07T08:07:17.908" v="8656" actId="1076"/>
          <ac:cxnSpMkLst>
            <pc:docMk/>
            <pc:sldMk cId="2230463076" sldId="408"/>
            <ac:cxnSpMk id="18" creationId="{9AEE468C-00D4-470F-A8CF-561A648F2CCA}"/>
          </ac:cxnSpMkLst>
        </pc:cxnChg>
      </pc:sldChg>
      <pc:sldChg chg="new del">
        <pc:chgData name="Sarwar-E-Azam, Md Golam" userId="972f98d9-8c82-483b-9124-e2e874686cd6" providerId="ADAL" clId="{0970C023-1202-43B8-9D78-59806300F52D}" dt="2022-12-06T19:15:49.141" v="7643" actId="47"/>
        <pc:sldMkLst>
          <pc:docMk/>
          <pc:sldMk cId="2313958612" sldId="408"/>
        </pc:sldMkLst>
      </pc:sldChg>
      <pc:sldChg chg="addSp delSp modSp add mod modAnim">
        <pc:chgData name="Sarwar-E-Azam, Md Golam" userId="972f98d9-8c82-483b-9124-e2e874686cd6" providerId="ADAL" clId="{0970C023-1202-43B8-9D78-59806300F52D}" dt="2022-12-07T08:23:00.622" v="8687" actId="20577"/>
        <pc:sldMkLst>
          <pc:docMk/>
          <pc:sldMk cId="332997417" sldId="409"/>
        </pc:sldMkLst>
        <pc:spChg chg="mod">
          <ac:chgData name="Sarwar-E-Azam, Md Golam" userId="972f98d9-8c82-483b-9124-e2e874686cd6" providerId="ADAL" clId="{0970C023-1202-43B8-9D78-59806300F52D}" dt="2022-12-07T08:23:00.622" v="8687" actId="20577"/>
          <ac:spMkLst>
            <pc:docMk/>
            <pc:sldMk cId="332997417" sldId="409"/>
            <ac:spMk id="10" creationId="{BEA2F401-B7CB-4476-90BF-8DDEB13DD03A}"/>
          </ac:spMkLst>
        </pc:spChg>
        <pc:spChg chg="add mod">
          <ac:chgData name="Sarwar-E-Azam, Md Golam" userId="972f98d9-8c82-483b-9124-e2e874686cd6" providerId="ADAL" clId="{0970C023-1202-43B8-9D78-59806300F52D}" dt="2022-12-07T04:18:55.311" v="8360" actId="1076"/>
          <ac:spMkLst>
            <pc:docMk/>
            <pc:sldMk cId="332997417" sldId="409"/>
            <ac:spMk id="12" creationId="{3CA66957-C87B-47E9-A669-88BC1B7371FD}"/>
          </ac:spMkLst>
        </pc:spChg>
        <pc:spChg chg="add mod">
          <ac:chgData name="Sarwar-E-Azam, Md Golam" userId="972f98d9-8c82-483b-9124-e2e874686cd6" providerId="ADAL" clId="{0970C023-1202-43B8-9D78-59806300F52D}" dt="2022-12-07T04:18:27.894" v="8353" actId="14100"/>
          <ac:spMkLst>
            <pc:docMk/>
            <pc:sldMk cId="332997417" sldId="409"/>
            <ac:spMk id="13" creationId="{FF77ACA9-6A77-47E9-AC7C-85E2FFFA0394}"/>
          </ac:spMkLst>
        </pc:spChg>
        <pc:spChg chg="add mod">
          <ac:chgData name="Sarwar-E-Azam, Md Golam" userId="972f98d9-8c82-483b-9124-e2e874686cd6" providerId="ADAL" clId="{0970C023-1202-43B8-9D78-59806300F52D}" dt="2022-12-07T04:18:02.335" v="8350" actId="14100"/>
          <ac:spMkLst>
            <pc:docMk/>
            <pc:sldMk cId="332997417" sldId="409"/>
            <ac:spMk id="14" creationId="{046C462D-D193-408D-AFC0-188964D79BF5}"/>
          </ac:spMkLst>
        </pc:spChg>
        <pc:graphicFrameChg chg="del mod modGraphic">
          <ac:chgData name="Sarwar-E-Azam, Md Golam" userId="972f98d9-8c82-483b-9124-e2e874686cd6" providerId="ADAL" clId="{0970C023-1202-43B8-9D78-59806300F52D}" dt="2022-12-07T04:13:01.762" v="8198" actId="478"/>
          <ac:graphicFrameMkLst>
            <pc:docMk/>
            <pc:sldMk cId="332997417" sldId="409"/>
            <ac:graphicFrameMk id="9" creationId="{7554BCA8-E27E-4A17-82E5-11A4A1437216}"/>
          </ac:graphicFrameMkLst>
        </pc:graphicFrameChg>
        <pc:picChg chg="add mod">
          <ac:chgData name="Sarwar-E-Azam, Md Golam" userId="972f98d9-8c82-483b-9124-e2e874686cd6" providerId="ADAL" clId="{0970C023-1202-43B8-9D78-59806300F52D}" dt="2022-12-07T04:18:16.695" v="8351" actId="14100"/>
          <ac:picMkLst>
            <pc:docMk/>
            <pc:sldMk cId="332997417" sldId="409"/>
            <ac:picMk id="7" creationId="{976F0835-EABB-4F7B-B14E-AD812FF7F9B2}"/>
          </ac:picMkLst>
        </pc:picChg>
        <pc:picChg chg="add mod">
          <ac:chgData name="Sarwar-E-Azam, Md Golam" userId="972f98d9-8c82-483b-9124-e2e874686cd6" providerId="ADAL" clId="{0970C023-1202-43B8-9D78-59806300F52D}" dt="2022-12-07T04:17:34.160" v="8341" actId="1076"/>
          <ac:picMkLst>
            <pc:docMk/>
            <pc:sldMk cId="332997417" sldId="409"/>
            <ac:picMk id="11" creationId="{C9950C06-AEC1-426B-8153-3BD8D61BC4BF}"/>
          </ac:picMkLst>
        </pc:picChg>
      </pc:sldChg>
      <pc:sldChg chg="addSp delSp modSp new del mod">
        <pc:chgData name="Sarwar-E-Azam, Md Golam" userId="972f98d9-8c82-483b-9124-e2e874686cd6" providerId="ADAL" clId="{0970C023-1202-43B8-9D78-59806300F52D}" dt="2022-12-20T04:05:10.767" v="8699" actId="47"/>
        <pc:sldMkLst>
          <pc:docMk/>
          <pc:sldMk cId="3878140005" sldId="410"/>
        </pc:sldMkLst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2" creationId="{8C89045E-376E-4B1C-8A38-15CA4DEA5839}"/>
          </ac:spMkLst>
        </pc:spChg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3" creationId="{B7E3C3E1-BB7D-4624-9EB1-CD681A584EFB}"/>
          </ac:spMkLst>
        </pc:spChg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4" creationId="{57CC588D-CF81-4942-9C9D-E7A347E15844}"/>
          </ac:spMkLst>
        </pc:spChg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5" creationId="{612F26CA-4610-437F-A42E-2A26A13DD5D2}"/>
          </ac:spMkLst>
        </pc:spChg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6" creationId="{504C3701-98CD-4AFA-8F6F-96887A9BB4A0}"/>
          </ac:spMkLst>
        </pc:spChg>
        <pc:spChg chg="del">
          <ac:chgData name="Sarwar-E-Azam, Md Golam" userId="972f98d9-8c82-483b-9124-e2e874686cd6" providerId="ADAL" clId="{0970C023-1202-43B8-9D78-59806300F52D}" dt="2022-12-20T04:03:12.381" v="8689" actId="478"/>
          <ac:spMkLst>
            <pc:docMk/>
            <pc:sldMk cId="3878140005" sldId="410"/>
            <ac:spMk id="7" creationId="{D83887EA-8A82-47A4-A6CC-F2A8281A63B6}"/>
          </ac:spMkLst>
        </pc:spChg>
        <pc:picChg chg="add del mod">
          <ac:chgData name="Sarwar-E-Azam, Md Golam" userId="972f98d9-8c82-483b-9124-e2e874686cd6" providerId="ADAL" clId="{0970C023-1202-43B8-9D78-59806300F52D}" dt="2022-12-20T04:05:09.199" v="8698" actId="478"/>
          <ac:picMkLst>
            <pc:docMk/>
            <pc:sldMk cId="3878140005" sldId="410"/>
            <ac:picMk id="9" creationId="{800B618F-743F-4F8B-8DCD-6D3D2DCD99FB}"/>
          </ac:picMkLst>
        </pc:picChg>
      </pc:sldChg>
      <pc:sldChg chg="addSp delSp modSp new mod modAnim">
        <pc:chgData name="Sarwar-E-Azam, Md Golam" userId="972f98d9-8c82-483b-9124-e2e874686cd6" providerId="ADAL" clId="{0970C023-1202-43B8-9D78-59806300F52D}" dt="2022-12-20T05:15:41.985" v="9204" actId="207"/>
        <pc:sldMkLst>
          <pc:docMk/>
          <pc:sldMk cId="4133006594" sldId="411"/>
        </pc:sldMkLst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2" creationId="{2D9B111E-F489-40AC-AACD-13CBA9642C76}"/>
          </ac:spMkLst>
        </pc:spChg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3" creationId="{EB15580A-6824-4E20-970B-57C66CF2BA9F}"/>
          </ac:spMkLst>
        </pc:spChg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4" creationId="{87C59EC8-2D8B-4516-9476-C1646BC13388}"/>
          </ac:spMkLst>
        </pc:spChg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5" creationId="{B731455D-65DD-4372-9982-A3D0E51A466E}"/>
          </ac:spMkLst>
        </pc:spChg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6" creationId="{7725E644-14F0-4877-9BD0-E92071F8ED3B}"/>
          </ac:spMkLst>
        </pc:spChg>
        <pc:spChg chg="del">
          <ac:chgData name="Sarwar-E-Azam, Md Golam" userId="972f98d9-8c82-483b-9124-e2e874686cd6" providerId="ADAL" clId="{0970C023-1202-43B8-9D78-59806300F52D}" dt="2022-12-20T04:03:38.596" v="8695" actId="478"/>
          <ac:spMkLst>
            <pc:docMk/>
            <pc:sldMk cId="4133006594" sldId="411"/>
            <ac:spMk id="7" creationId="{9888689C-4C0D-4D7F-82C1-52F851993365}"/>
          </ac:spMkLst>
        </pc:spChg>
        <pc:spChg chg="add mod">
          <ac:chgData name="Sarwar-E-Azam, Md Golam" userId="972f98d9-8c82-483b-9124-e2e874686cd6" providerId="ADAL" clId="{0970C023-1202-43B8-9D78-59806300F52D}" dt="2022-12-20T04:20:15.799" v="9106" actId="1035"/>
          <ac:spMkLst>
            <pc:docMk/>
            <pc:sldMk cId="4133006594" sldId="411"/>
            <ac:spMk id="8" creationId="{1208A759-41BC-43F9-A04B-FFB0F68DBF94}"/>
          </ac:spMkLst>
        </pc:spChg>
        <pc:spChg chg="add mod">
          <ac:chgData name="Sarwar-E-Azam, Md Golam" userId="972f98d9-8c82-483b-9124-e2e874686cd6" providerId="ADAL" clId="{0970C023-1202-43B8-9D78-59806300F52D}" dt="2022-12-20T04:10:01.312" v="8737" actId="164"/>
          <ac:spMkLst>
            <pc:docMk/>
            <pc:sldMk cId="4133006594" sldId="411"/>
            <ac:spMk id="9" creationId="{563AD244-3E94-48C8-B0E8-B103B0516002}"/>
          </ac:spMkLst>
        </pc:spChg>
        <pc:spChg chg="add mod">
          <ac:chgData name="Sarwar-E-Azam, Md Golam" userId="972f98d9-8c82-483b-9124-e2e874686cd6" providerId="ADAL" clId="{0970C023-1202-43B8-9D78-59806300F52D}" dt="2022-12-20T04:20:15.799" v="9106" actId="1035"/>
          <ac:spMkLst>
            <pc:docMk/>
            <pc:sldMk cId="4133006594" sldId="411"/>
            <ac:spMk id="10" creationId="{9D80EC17-8191-47F0-AF84-C899B143F68D}"/>
          </ac:spMkLst>
        </pc:spChg>
        <pc:spChg chg="add del mod">
          <ac:chgData name="Sarwar-E-Azam, Md Golam" userId="972f98d9-8c82-483b-9124-e2e874686cd6" providerId="ADAL" clId="{0970C023-1202-43B8-9D78-59806300F52D}" dt="2022-12-20T04:07:59.961" v="8712" actId="478"/>
          <ac:spMkLst>
            <pc:docMk/>
            <pc:sldMk cId="4133006594" sldId="411"/>
            <ac:spMk id="11" creationId="{3596AA3A-70E5-4B55-A2BB-2B7DA2BDA181}"/>
          </ac:spMkLst>
        </pc:spChg>
        <pc:spChg chg="add mod">
          <ac:chgData name="Sarwar-E-Azam, Md Golam" userId="972f98d9-8c82-483b-9124-e2e874686cd6" providerId="ADAL" clId="{0970C023-1202-43B8-9D78-59806300F52D}" dt="2022-12-20T04:17:17.164" v="9035" actId="1076"/>
          <ac:spMkLst>
            <pc:docMk/>
            <pc:sldMk cId="4133006594" sldId="411"/>
            <ac:spMk id="12" creationId="{F760213E-FE0C-41FE-ABCD-A0AED2C9B599}"/>
          </ac:spMkLst>
        </pc:spChg>
        <pc:spChg chg="add mod ord">
          <ac:chgData name="Sarwar-E-Azam, Md Golam" userId="972f98d9-8c82-483b-9124-e2e874686cd6" providerId="ADAL" clId="{0970C023-1202-43B8-9D78-59806300F52D}" dt="2022-12-20T04:20:15.799" v="9106" actId="1035"/>
          <ac:spMkLst>
            <pc:docMk/>
            <pc:sldMk cId="4133006594" sldId="411"/>
            <ac:spMk id="14" creationId="{06A92364-8EB0-4643-ABCC-95B69DBEF732}"/>
          </ac:spMkLst>
        </pc:spChg>
        <pc:spChg chg="add mod ord">
          <ac:chgData name="Sarwar-E-Azam, Md Golam" userId="972f98d9-8c82-483b-9124-e2e874686cd6" providerId="ADAL" clId="{0970C023-1202-43B8-9D78-59806300F52D}" dt="2022-12-20T04:20:15.799" v="9106" actId="1035"/>
          <ac:spMkLst>
            <pc:docMk/>
            <pc:sldMk cId="4133006594" sldId="411"/>
            <ac:spMk id="15" creationId="{1B65AC62-4B68-4BA9-AE44-F1F2903D797F}"/>
          </ac:spMkLst>
        </pc:spChg>
        <pc:spChg chg="add mod">
          <ac:chgData name="Sarwar-E-Azam, Md Golam" userId="972f98d9-8c82-483b-9124-e2e874686cd6" providerId="ADAL" clId="{0970C023-1202-43B8-9D78-59806300F52D}" dt="2022-12-20T05:09:10.384" v="9148" actId="1076"/>
          <ac:spMkLst>
            <pc:docMk/>
            <pc:sldMk cId="4133006594" sldId="411"/>
            <ac:spMk id="17" creationId="{B975CD98-7DAE-4379-A851-30D6424AD23E}"/>
          </ac:spMkLst>
        </pc:spChg>
        <pc:spChg chg="add mod">
          <ac:chgData name="Sarwar-E-Azam, Md Golam" userId="972f98d9-8c82-483b-9124-e2e874686cd6" providerId="ADAL" clId="{0970C023-1202-43B8-9D78-59806300F52D}" dt="2022-12-20T05:09:26.643" v="9151"/>
          <ac:spMkLst>
            <pc:docMk/>
            <pc:sldMk cId="4133006594" sldId="411"/>
            <ac:spMk id="18" creationId="{1D4C8FEA-E3CE-4D20-87A0-63E3DC0603E7}"/>
          </ac:spMkLst>
        </pc:spChg>
        <pc:spChg chg="add mod">
          <ac:chgData name="Sarwar-E-Azam, Md Golam" userId="972f98d9-8c82-483b-9124-e2e874686cd6" providerId="ADAL" clId="{0970C023-1202-43B8-9D78-59806300F52D}" dt="2022-12-20T05:09:33.942" v="9152"/>
          <ac:spMkLst>
            <pc:docMk/>
            <pc:sldMk cId="4133006594" sldId="411"/>
            <ac:spMk id="19" creationId="{CE8FB08F-3416-4D6C-B723-0158E9AF5491}"/>
          </ac:spMkLst>
        </pc:spChg>
        <pc:grpChg chg="add mod">
          <ac:chgData name="Sarwar-E-Azam, Md Golam" userId="972f98d9-8c82-483b-9124-e2e874686cd6" providerId="ADAL" clId="{0970C023-1202-43B8-9D78-59806300F52D}" dt="2022-12-20T04:20:15.799" v="9106" actId="1035"/>
          <ac:grpSpMkLst>
            <pc:docMk/>
            <pc:sldMk cId="4133006594" sldId="411"/>
            <ac:grpSpMk id="13" creationId="{EA2E79B7-CDDA-494F-BCF3-ACCD48E18850}"/>
          </ac:grpSpMkLst>
        </pc:grpChg>
        <pc:graphicFrameChg chg="add mod modGraphic">
          <ac:chgData name="Sarwar-E-Azam, Md Golam" userId="972f98d9-8c82-483b-9124-e2e874686cd6" providerId="ADAL" clId="{0970C023-1202-43B8-9D78-59806300F52D}" dt="2022-12-20T05:15:41.985" v="9204" actId="207"/>
          <ac:graphicFrameMkLst>
            <pc:docMk/>
            <pc:sldMk cId="4133006594" sldId="411"/>
            <ac:graphicFrameMk id="16" creationId="{D57EC3AE-775A-402F-91A4-461F3DE81F28}"/>
          </ac:graphicFrameMkLst>
        </pc:graphicFrameChg>
      </pc:sldChg>
      <pc:sldChg chg="addSp delSp modSp new del setBg">
        <pc:chgData name="Sarwar-E-Azam, Md Golam" userId="972f98d9-8c82-483b-9124-e2e874686cd6" providerId="ADAL" clId="{0970C023-1202-43B8-9D78-59806300F52D}" dt="2022-12-20T06:06:19.948" v="9256" actId="47"/>
        <pc:sldMkLst>
          <pc:docMk/>
          <pc:sldMk cId="809483937" sldId="412"/>
        </pc:sldMkLst>
        <pc:picChg chg="add del mod">
          <ac:chgData name="Sarwar-E-Azam, Md Golam" userId="972f98d9-8c82-483b-9124-e2e874686cd6" providerId="ADAL" clId="{0970C023-1202-43B8-9D78-59806300F52D}" dt="2022-12-20T06:05:49.547" v="9212" actId="478"/>
          <ac:picMkLst>
            <pc:docMk/>
            <pc:sldMk cId="809483937" sldId="412"/>
            <ac:picMk id="1026" creationId="{EA3833C4-E943-42D9-932D-3CDF051A59DA}"/>
          </ac:picMkLst>
        </pc:picChg>
      </pc:sldChg>
      <pc:sldChg chg="addSp delSp modSp add mod ord setBg delAnim">
        <pc:chgData name="Sarwar-E-Azam, Md Golam" userId="972f98d9-8c82-483b-9124-e2e874686cd6" providerId="ADAL" clId="{0970C023-1202-43B8-9D78-59806300F52D}" dt="2022-12-20T06:23:49.882" v="9436"/>
        <pc:sldMkLst>
          <pc:docMk/>
          <pc:sldMk cId="1288860622" sldId="412"/>
        </pc:sldMkLst>
        <pc:spChg chg="add mod">
          <ac:chgData name="Sarwar-E-Azam, Md Golam" userId="972f98d9-8c82-483b-9124-e2e874686cd6" providerId="ADAL" clId="{0970C023-1202-43B8-9D78-59806300F52D}" dt="2022-12-20T06:14:33.558" v="9359" actId="207"/>
          <ac:spMkLst>
            <pc:docMk/>
            <pc:sldMk cId="1288860622" sldId="412"/>
            <ac:spMk id="2" creationId="{F6466F35-3D31-4BBB-B7AE-F4B901FD46CD}"/>
          </ac:spMkLst>
        </pc:spChg>
        <pc:spChg chg="mod">
          <ac:chgData name="Sarwar-E-Azam, Md Golam" userId="972f98d9-8c82-483b-9124-e2e874686cd6" providerId="ADAL" clId="{0970C023-1202-43B8-9D78-59806300F52D}" dt="2022-12-20T06:23:24.640" v="9430" actId="207"/>
          <ac:spMkLst>
            <pc:docMk/>
            <pc:sldMk cId="1288860622" sldId="412"/>
            <ac:spMk id="3" creationId="{FF44DBAA-7B2F-408F-BF55-ADAF0ABE5A39}"/>
          </ac:spMkLst>
        </pc:spChg>
        <pc:spChg chg="mod">
          <ac:chgData name="Sarwar-E-Azam, Md Golam" userId="972f98d9-8c82-483b-9124-e2e874686cd6" providerId="ADAL" clId="{0970C023-1202-43B8-9D78-59806300F52D}" dt="2022-12-20T06:23:29.593" v="9431" actId="207"/>
          <ac:spMkLst>
            <pc:docMk/>
            <pc:sldMk cId="1288860622" sldId="412"/>
            <ac:spMk id="4" creationId="{BA5DD113-2439-4518-8574-BD0525C3D667}"/>
          </ac:spMkLst>
        </pc:spChg>
        <pc:spChg chg="mod">
          <ac:chgData name="Sarwar-E-Azam, Md Golam" userId="972f98d9-8c82-483b-9124-e2e874686cd6" providerId="ADAL" clId="{0970C023-1202-43B8-9D78-59806300F52D}" dt="2022-12-20T06:23:35.226" v="9432" actId="207"/>
          <ac:spMkLst>
            <pc:docMk/>
            <pc:sldMk cId="1288860622" sldId="412"/>
            <ac:spMk id="5" creationId="{DCF80CCB-311D-4D4A-AB7D-B2351863513C}"/>
          </ac:spMkLst>
        </pc:spChg>
        <pc:spChg chg="add mod">
          <ac:chgData name="Sarwar-E-Azam, Md Golam" userId="972f98d9-8c82-483b-9124-e2e874686cd6" providerId="ADAL" clId="{0970C023-1202-43B8-9D78-59806300F52D}" dt="2022-12-20T06:15:39.132" v="9370" actId="164"/>
          <ac:spMkLst>
            <pc:docMk/>
            <pc:sldMk cId="1288860622" sldId="412"/>
            <ac:spMk id="6" creationId="{AACB4442-2863-45C9-ADB5-F1B9FD7D2AA3}"/>
          </ac:spMkLst>
        </pc:spChg>
        <pc:spChg chg="del">
          <ac:chgData name="Sarwar-E-Azam, Md Golam" userId="972f98d9-8c82-483b-9124-e2e874686cd6" providerId="ADAL" clId="{0970C023-1202-43B8-9D78-59806300F52D}" dt="2022-12-20T06:10:02.915" v="9292" actId="478"/>
          <ac:spMkLst>
            <pc:docMk/>
            <pc:sldMk cId="1288860622" sldId="412"/>
            <ac:spMk id="9" creationId="{4030B83A-29B5-4ED3-81C8-46E033EDC5E3}"/>
          </ac:spMkLst>
        </pc:spChg>
        <pc:spChg chg="del">
          <ac:chgData name="Sarwar-E-Azam, Md Golam" userId="972f98d9-8c82-483b-9124-e2e874686cd6" providerId="ADAL" clId="{0970C023-1202-43B8-9D78-59806300F52D}" dt="2022-12-20T06:07:53.991" v="9258" actId="478"/>
          <ac:spMkLst>
            <pc:docMk/>
            <pc:sldMk cId="1288860622" sldId="412"/>
            <ac:spMk id="10" creationId="{8DFDB092-C56B-4E03-B777-21B5F92F8979}"/>
          </ac:spMkLst>
        </pc:spChg>
        <pc:spChg chg="del">
          <ac:chgData name="Sarwar-E-Azam, Md Golam" userId="972f98d9-8c82-483b-9124-e2e874686cd6" providerId="ADAL" clId="{0970C023-1202-43B8-9D78-59806300F52D}" dt="2022-12-20T06:07:53.991" v="9258" actId="478"/>
          <ac:spMkLst>
            <pc:docMk/>
            <pc:sldMk cId="1288860622" sldId="412"/>
            <ac:spMk id="12" creationId="{278E8140-0995-434D-B4E5-2C4948F14835}"/>
          </ac:spMkLst>
        </pc:spChg>
        <pc:spChg chg="add mod">
          <ac:chgData name="Sarwar-E-Azam, Md Golam" userId="972f98d9-8c82-483b-9124-e2e874686cd6" providerId="ADAL" clId="{0970C023-1202-43B8-9D78-59806300F52D}" dt="2022-12-20T06:13:56.606" v="9355" actId="20577"/>
          <ac:spMkLst>
            <pc:docMk/>
            <pc:sldMk cId="1288860622" sldId="412"/>
            <ac:spMk id="22" creationId="{2DB07874-5A56-4BC6-A943-8B67E903AD2A}"/>
          </ac:spMkLst>
        </pc:spChg>
        <pc:spChg chg="del">
          <ac:chgData name="Sarwar-E-Azam, Md Golam" userId="972f98d9-8c82-483b-9124-e2e874686cd6" providerId="ADAL" clId="{0970C023-1202-43B8-9D78-59806300F52D}" dt="2022-12-20T06:07:53.991" v="9258" actId="478"/>
          <ac:spMkLst>
            <pc:docMk/>
            <pc:sldMk cId="1288860622" sldId="412"/>
            <ac:spMk id="30" creationId="{45A0DF62-89A4-49C8-83D5-22D43BA56F65}"/>
          </ac:spMkLst>
        </pc:spChg>
        <pc:spChg chg="del">
          <ac:chgData name="Sarwar-E-Azam, Md Golam" userId="972f98d9-8c82-483b-9124-e2e874686cd6" providerId="ADAL" clId="{0970C023-1202-43B8-9D78-59806300F52D}" dt="2022-12-20T06:07:53.991" v="9258" actId="478"/>
          <ac:spMkLst>
            <pc:docMk/>
            <pc:sldMk cId="1288860622" sldId="412"/>
            <ac:spMk id="31" creationId="{FF44DE82-271B-41FD-929D-591A107ADFF0}"/>
          </ac:spMkLst>
        </pc:spChg>
        <pc:spChg chg="del">
          <ac:chgData name="Sarwar-E-Azam, Md Golam" userId="972f98d9-8c82-483b-9124-e2e874686cd6" providerId="ADAL" clId="{0970C023-1202-43B8-9D78-59806300F52D}" dt="2022-12-20T06:07:53.991" v="9258" actId="478"/>
          <ac:spMkLst>
            <pc:docMk/>
            <pc:sldMk cId="1288860622" sldId="412"/>
            <ac:spMk id="32" creationId="{29769506-6CEA-4EB9-9474-BA3CF252320D}"/>
          </ac:spMkLst>
        </pc:spChg>
        <pc:spChg chg="add mod">
          <ac:chgData name="Sarwar-E-Azam, Md Golam" userId="972f98d9-8c82-483b-9124-e2e874686cd6" providerId="ADAL" clId="{0970C023-1202-43B8-9D78-59806300F52D}" dt="2022-12-20T06:15:39.132" v="9370" actId="164"/>
          <ac:spMkLst>
            <pc:docMk/>
            <pc:sldMk cId="1288860622" sldId="412"/>
            <ac:spMk id="33" creationId="{97EFEFAE-2859-4091-B56A-75FFAC2F5F65}"/>
          </ac:spMkLst>
        </pc:spChg>
        <pc:spChg chg="add mod">
          <ac:chgData name="Sarwar-E-Azam, Md Golam" userId="972f98d9-8c82-483b-9124-e2e874686cd6" providerId="ADAL" clId="{0970C023-1202-43B8-9D78-59806300F52D}" dt="2022-12-20T06:14:59.016" v="9363" actId="571"/>
          <ac:spMkLst>
            <pc:docMk/>
            <pc:sldMk cId="1288860622" sldId="412"/>
            <ac:spMk id="34" creationId="{E0AF0CE1-B38D-4371-B911-2227E295A096}"/>
          </ac:spMkLst>
        </pc:spChg>
        <pc:spChg chg="add mod">
          <ac:chgData name="Sarwar-E-Azam, Md Golam" userId="972f98d9-8c82-483b-9124-e2e874686cd6" providerId="ADAL" clId="{0970C023-1202-43B8-9D78-59806300F52D}" dt="2022-12-20T06:15:39.132" v="9370" actId="164"/>
          <ac:spMkLst>
            <pc:docMk/>
            <pc:sldMk cId="1288860622" sldId="412"/>
            <ac:spMk id="35" creationId="{C0BA7FA3-5A8B-4A38-9F41-77EFE658EC01}"/>
          </ac:spMkLst>
        </pc:spChg>
        <pc:grpChg chg="add mod">
          <ac:chgData name="Sarwar-E-Azam, Md Golam" userId="972f98d9-8c82-483b-9124-e2e874686cd6" providerId="ADAL" clId="{0970C023-1202-43B8-9D78-59806300F52D}" dt="2022-12-20T06:15:43.850" v="9371" actId="1076"/>
          <ac:grpSpMkLst>
            <pc:docMk/>
            <pc:sldMk cId="1288860622" sldId="412"/>
            <ac:grpSpMk id="7" creationId="{D3094919-8986-4506-8623-16A3026B9D8A}"/>
          </ac:grpSpMkLst>
        </pc:grpChg>
        <pc:grpChg chg="del">
          <ac:chgData name="Sarwar-E-Azam, Md Golam" userId="972f98d9-8c82-483b-9124-e2e874686cd6" providerId="ADAL" clId="{0970C023-1202-43B8-9D78-59806300F52D}" dt="2022-12-20T06:07:53.991" v="9258" actId="478"/>
          <ac:grpSpMkLst>
            <pc:docMk/>
            <pc:sldMk cId="1288860622" sldId="412"/>
            <ac:grpSpMk id="27" creationId="{99A2AD4B-43F9-4F85-B020-3CA77D5420B0}"/>
          </ac:grpSpMkLst>
        </pc:grpChg>
        <pc:grpChg chg="del">
          <ac:chgData name="Sarwar-E-Azam, Md Golam" userId="972f98d9-8c82-483b-9124-e2e874686cd6" providerId="ADAL" clId="{0970C023-1202-43B8-9D78-59806300F52D}" dt="2022-12-20T06:07:53.991" v="9258" actId="478"/>
          <ac:grpSpMkLst>
            <pc:docMk/>
            <pc:sldMk cId="1288860622" sldId="412"/>
            <ac:grpSpMk id="28" creationId="{85CAAD79-F33A-4199-AC6E-9881B85528B5}"/>
          </ac:grpSpMkLst>
        </pc:grpChg>
        <pc:grpChg chg="del">
          <ac:chgData name="Sarwar-E-Azam, Md Golam" userId="972f98d9-8c82-483b-9124-e2e874686cd6" providerId="ADAL" clId="{0970C023-1202-43B8-9D78-59806300F52D}" dt="2022-12-20T06:07:53.991" v="9258" actId="478"/>
          <ac:grpSpMkLst>
            <pc:docMk/>
            <pc:sldMk cId="1288860622" sldId="412"/>
            <ac:grpSpMk id="29" creationId="{F23A9EDD-C35A-49CB-9B2B-7EF9192BC208}"/>
          </ac:grpSpMkLst>
        </pc:grpChg>
        <pc:graphicFrameChg chg="add mod modGraphic">
          <ac:chgData name="Sarwar-E-Azam, Md Golam" userId="972f98d9-8c82-483b-9124-e2e874686cd6" providerId="ADAL" clId="{0970C023-1202-43B8-9D78-59806300F52D}" dt="2022-12-20T06:21:14.870" v="9427" actId="1076"/>
          <ac:graphicFrameMkLst>
            <pc:docMk/>
            <pc:sldMk cId="1288860622" sldId="412"/>
            <ac:graphicFrameMk id="8" creationId="{0A293393-5B8C-416F-9B12-0F8C7DA99DD9}"/>
          </ac:graphicFrameMkLst>
        </pc:graphicFrameChg>
        <pc:cxnChg chg="del mod">
          <ac:chgData name="Sarwar-E-Azam, Md Golam" userId="972f98d9-8c82-483b-9124-e2e874686cd6" providerId="ADAL" clId="{0970C023-1202-43B8-9D78-59806300F52D}" dt="2022-12-20T06:07:53.991" v="9258" actId="478"/>
          <ac:cxnSpMkLst>
            <pc:docMk/>
            <pc:sldMk cId="1288860622" sldId="412"/>
            <ac:cxnSpMk id="17" creationId="{93D7D28E-2B1A-47E4-A6E3-6076B5C2B46F}"/>
          </ac:cxnSpMkLst>
        </pc:cxnChg>
        <pc:cxnChg chg="del mod">
          <ac:chgData name="Sarwar-E-Azam, Md Golam" userId="972f98d9-8c82-483b-9124-e2e874686cd6" providerId="ADAL" clId="{0970C023-1202-43B8-9D78-59806300F52D}" dt="2022-12-20T06:07:53.991" v="9258" actId="478"/>
          <ac:cxnSpMkLst>
            <pc:docMk/>
            <pc:sldMk cId="1288860622" sldId="412"/>
            <ac:cxnSpMk id="18" creationId="{9AEE468C-00D4-470F-A8CF-561A648F2CCA}"/>
          </ac:cxnSpMkLst>
        </pc:cxnChg>
      </pc:sldChg>
      <pc:sldChg chg="new del">
        <pc:chgData name="Sarwar-E-Azam, Md Golam" userId="972f98d9-8c82-483b-9124-e2e874686cd6" providerId="ADAL" clId="{0970C023-1202-43B8-9D78-59806300F52D}" dt="2022-12-20T06:01:14.908" v="9206" actId="47"/>
        <pc:sldMkLst>
          <pc:docMk/>
          <pc:sldMk cId="3603723561" sldId="412"/>
        </pc:sldMkLst>
      </pc:sldChg>
    </pc:docChg>
  </pc:docChgLst>
  <pc:docChgLst>
    <pc:chgData name="Huda, Nesma" userId="062014c5-606f-4415-83e1-88cbbeb14238" providerId="ADAL" clId="{FB219E80-4ACB-4A18-9452-CA49E7FF8EF2}"/>
    <pc:docChg chg="custSel addSld delSld modSld">
      <pc:chgData name="Huda, Nesma" userId="062014c5-606f-4415-83e1-88cbbeb14238" providerId="ADAL" clId="{FB219E80-4ACB-4A18-9452-CA49E7FF8EF2}" dt="2021-07-08T06:03:33.127" v="10"/>
      <pc:docMkLst>
        <pc:docMk/>
      </pc:docMkLst>
      <pc:sldChg chg="addSp delSp modSp mod">
        <pc:chgData name="Huda, Nesma" userId="062014c5-606f-4415-83e1-88cbbeb14238" providerId="ADAL" clId="{FB219E80-4ACB-4A18-9452-CA49E7FF8EF2}" dt="2021-07-08T06:03:33.127" v="10"/>
        <pc:sldMkLst>
          <pc:docMk/>
          <pc:sldMk cId="4273370926" sldId="310"/>
        </pc:sldMkLst>
        <pc:spChg chg="del">
          <ac:chgData name="Huda, Nesma" userId="062014c5-606f-4415-83e1-88cbbeb14238" providerId="ADAL" clId="{FB219E80-4ACB-4A18-9452-CA49E7FF8EF2}" dt="2021-07-08T06:03:22.921" v="6" actId="478"/>
          <ac:spMkLst>
            <pc:docMk/>
            <pc:sldMk cId="4273370926" sldId="310"/>
            <ac:spMk id="2" creationId="{81463BF6-258D-409E-81D2-5F2DA15704C9}"/>
          </ac:spMkLst>
        </pc:spChg>
        <pc:spChg chg="add del mod">
          <ac:chgData name="Huda, Nesma" userId="062014c5-606f-4415-83e1-88cbbeb14238" providerId="ADAL" clId="{FB219E80-4ACB-4A18-9452-CA49E7FF8EF2}" dt="2021-07-08T06:03:25.195" v="7" actId="478"/>
          <ac:spMkLst>
            <pc:docMk/>
            <pc:sldMk cId="4273370926" sldId="310"/>
            <ac:spMk id="7" creationId="{66D8AFAA-55A5-46ED-AC3E-F03EE13EA959}"/>
          </ac:spMkLst>
        </pc:spChg>
        <pc:spChg chg="del">
          <ac:chgData name="Huda, Nesma" userId="062014c5-606f-4415-83e1-88cbbeb14238" providerId="ADAL" clId="{FB219E80-4ACB-4A18-9452-CA49E7FF8EF2}" dt="2021-07-08T06:03:28.476" v="8" actId="478"/>
          <ac:spMkLst>
            <pc:docMk/>
            <pc:sldMk cId="4273370926" sldId="310"/>
            <ac:spMk id="10" creationId="{3E84A706-6B8C-4204-A712-057AEDB8734F}"/>
          </ac:spMkLst>
        </pc:spChg>
        <pc:spChg chg="del">
          <ac:chgData name="Huda, Nesma" userId="062014c5-606f-4415-83e1-88cbbeb14238" providerId="ADAL" clId="{FB219E80-4ACB-4A18-9452-CA49E7FF8EF2}" dt="2021-07-08T06:03:31.781" v="9" actId="478"/>
          <ac:spMkLst>
            <pc:docMk/>
            <pc:sldMk cId="4273370926" sldId="310"/>
            <ac:spMk id="11" creationId="{6E801EA0-7B56-47C6-B392-7FE0F4947B0D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2" creationId="{3E230D3A-C60D-4370-BE00-10F32A0A414A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3" creationId="{CF6EAAD3-6415-4C63-AB54-CCCFD1025D23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4" creationId="{A59330C2-630F-4FFA-AF4F-0AEDF63EA3DD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5" creationId="{FB4982D4-60D8-44FB-AFC8-B29C0CA5019F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6" creationId="{FC926AEE-525B-422F-B89D-09AB1478CD40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7" creationId="{E742B936-C5FE-4BC4-99AB-301E9690547A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8" creationId="{AB3C2F6D-2FB9-4270-A66D-471E04EDBFD7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19" creationId="{6E954027-714F-43CD-A608-AAE7D1D7B4F5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20" creationId="{73922E45-DA40-4A3A-BAB9-65B293A55A5C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21" creationId="{9A07AE72-79F0-4E75-A56D-FB252393F6D1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22" creationId="{EE8E95A0-2677-41B5-A9EE-A4A905B54DC7}"/>
          </ac:spMkLst>
        </pc:spChg>
        <pc:spChg chg="add mod">
          <ac:chgData name="Huda, Nesma" userId="062014c5-606f-4415-83e1-88cbbeb14238" providerId="ADAL" clId="{FB219E80-4ACB-4A18-9452-CA49E7FF8EF2}" dt="2021-07-08T06:03:33.127" v="10"/>
          <ac:spMkLst>
            <pc:docMk/>
            <pc:sldMk cId="4273370926" sldId="310"/>
            <ac:spMk id="23" creationId="{EE38619B-0B5C-4D02-8963-A9CC4699D781}"/>
          </ac:spMkLst>
        </pc:spChg>
      </pc:sldChg>
      <pc:sldChg chg="addSp delSp modSp new del">
        <pc:chgData name="Huda, Nesma" userId="062014c5-606f-4415-83e1-88cbbeb14238" providerId="ADAL" clId="{FB219E80-4ACB-4A18-9452-CA49E7FF8EF2}" dt="2021-07-08T06:03:00.350" v="5" actId="47"/>
        <pc:sldMkLst>
          <pc:docMk/>
          <pc:sldMk cId="3313485360" sldId="354"/>
        </pc:sldMkLst>
        <pc:spChg chg="del">
          <ac:chgData name="Huda, Nesma" userId="062014c5-606f-4415-83e1-88cbbeb14238" providerId="ADAL" clId="{FB219E80-4ACB-4A18-9452-CA49E7FF8EF2}" dt="2021-07-08T06:02:51.108" v="4"/>
          <ac:spMkLst>
            <pc:docMk/>
            <pc:sldMk cId="3313485360" sldId="354"/>
            <ac:spMk id="2" creationId="{717226FD-40B2-4D00-B0F9-DA2ED8F4443D}"/>
          </ac:spMkLst>
        </pc:spChg>
        <pc:spChg chg="mod">
          <ac:chgData name="Huda, Nesma" userId="062014c5-606f-4415-83e1-88cbbeb14238" providerId="ADAL" clId="{FB219E80-4ACB-4A18-9452-CA49E7FF8EF2}" dt="2021-07-08T06:02:51.108" v="4"/>
          <ac:spMkLst>
            <pc:docMk/>
            <pc:sldMk cId="3313485360" sldId="354"/>
            <ac:spMk id="3" creationId="{9B969647-9FA1-415C-A889-0325A20F86C1}"/>
          </ac:spMkLst>
        </pc:spChg>
        <pc:spChg chg="mod">
          <ac:chgData name="Huda, Nesma" userId="062014c5-606f-4415-83e1-88cbbeb14238" providerId="ADAL" clId="{FB219E80-4ACB-4A18-9452-CA49E7FF8EF2}" dt="2021-07-08T06:02:51.108" v="4"/>
          <ac:spMkLst>
            <pc:docMk/>
            <pc:sldMk cId="3313485360" sldId="354"/>
            <ac:spMk id="4" creationId="{2856D5EC-81B8-4A27-8D07-155CF1CEDAC9}"/>
          </ac:spMkLst>
        </pc:spChg>
        <pc:spChg chg="mod">
          <ac:chgData name="Huda, Nesma" userId="062014c5-606f-4415-83e1-88cbbeb14238" providerId="ADAL" clId="{FB219E80-4ACB-4A18-9452-CA49E7FF8EF2}" dt="2021-07-08T06:02:51.108" v="4"/>
          <ac:spMkLst>
            <pc:docMk/>
            <pc:sldMk cId="3313485360" sldId="354"/>
            <ac:spMk id="5" creationId="{B16B51A8-0C45-4559-BB61-84C7FCA548D7}"/>
          </ac:spMkLst>
        </pc:spChg>
        <pc:spChg chg="add mod">
          <ac:chgData name="Huda, Nesma" userId="062014c5-606f-4415-83e1-88cbbeb14238" providerId="ADAL" clId="{FB219E80-4ACB-4A18-9452-CA49E7FF8EF2}" dt="2021-07-08T06:02:51.108" v="4"/>
          <ac:spMkLst>
            <pc:docMk/>
            <pc:sldMk cId="3313485360" sldId="354"/>
            <ac:spMk id="6" creationId="{C80B21C0-A1FD-4A84-9805-EE3B528D94E8}"/>
          </ac:spMkLst>
        </pc:spChg>
      </pc:sldChg>
      <pc:sldChg chg="addSp delSp modSp new del">
        <pc:chgData name="Huda, Nesma" userId="062014c5-606f-4415-83e1-88cbbeb14238" providerId="ADAL" clId="{FB219E80-4ACB-4A18-9452-CA49E7FF8EF2}" dt="2021-07-08T06:02:10.098" v="2" actId="47"/>
        <pc:sldMkLst>
          <pc:docMk/>
          <pc:sldMk cId="3420006717" sldId="354"/>
        </pc:sldMkLst>
        <pc:spChg chg="del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2" creationId="{267F31B0-B66C-4E08-87B5-9A0C5CE773B3}"/>
          </ac:spMkLst>
        </pc:spChg>
        <pc:spChg chg="del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3" creationId="{E6026447-4E97-454A-A691-6AACD7EC9D34}"/>
          </ac:spMkLst>
        </pc:spChg>
        <pc:spChg chg="mod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4" creationId="{27943260-D875-4DFB-AFA1-00D8C07C7AFF}"/>
          </ac:spMkLst>
        </pc:spChg>
        <pc:spChg chg="mod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5" creationId="{10694205-9946-4C96-8FF3-60A64B24C333}"/>
          </ac:spMkLst>
        </pc:spChg>
        <pc:spChg chg="mod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6" creationId="{AD3FBA95-C042-44C8-A61F-831F5CBBE9B5}"/>
          </ac:spMkLst>
        </pc:spChg>
        <pc:spChg chg="del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7" creationId="{65DFB5F6-B74F-45EA-9F3E-B0854CCEFA73}"/>
          </ac:spMkLst>
        </pc:spChg>
        <pc:spChg chg="add mod">
          <ac:chgData name="Huda, Nesma" userId="062014c5-606f-4415-83e1-88cbbeb14238" providerId="ADAL" clId="{FB219E80-4ACB-4A18-9452-CA49E7FF8EF2}" dt="2021-07-08T06:01:58.261" v="1"/>
          <ac:spMkLst>
            <pc:docMk/>
            <pc:sldMk cId="3420006717" sldId="354"/>
            <ac:spMk id="8" creationId="{4774D94F-3269-4792-9232-B9526EA8F18F}"/>
          </ac:spMkLst>
        </pc:spChg>
      </pc:sldChg>
    </pc:docChg>
  </pc:docChgLst>
  <pc:docChgLst>
    <pc:chgData name="Sarwar-E-Azam, Md Golam" userId="972f98d9-8c82-483b-9124-e2e874686cd6" providerId="ADAL" clId="{1EAD4957-A9E8-4D9C-A514-76B37D02A818}"/>
    <pc:docChg chg="undo redo custSel addSld delSld modSld sldOrd modMainMaster">
      <pc:chgData name="Sarwar-E-Azam, Md Golam" userId="972f98d9-8c82-483b-9124-e2e874686cd6" providerId="ADAL" clId="{1EAD4957-A9E8-4D9C-A514-76B37D02A818}" dt="2022-12-22T09:56:24.197" v="11523" actId="20577"/>
      <pc:docMkLst>
        <pc:docMk/>
      </pc:docMkLst>
      <pc:sldChg chg="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228441065" sldId="344"/>
        </pc:sldMkLst>
      </pc:sldChg>
      <pc:sldChg chg="del">
        <pc:chgData name="Sarwar-E-Azam, Md Golam" userId="972f98d9-8c82-483b-9124-e2e874686cd6" providerId="ADAL" clId="{1EAD4957-A9E8-4D9C-A514-76B37D02A818}" dt="2022-12-20T19:06:44.811" v="7749" actId="47"/>
        <pc:sldMkLst>
          <pc:docMk/>
          <pc:sldMk cId="2711657241" sldId="356"/>
        </pc:sldMkLst>
      </pc:sldChg>
      <pc:sldChg chg="delSp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414271446" sldId="373"/>
        </pc:sldMkLst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4271446" sldId="373"/>
            <ac:spMk id="2" creationId="{0C81B67D-752E-457D-B478-AFEABEB4D9B6}"/>
          </ac:spMkLst>
        </pc:spChg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4271446" sldId="373"/>
            <ac:spMk id="3" creationId="{1B4E5604-B441-4DA0-9593-8DEEA6C695CD}"/>
          </ac:spMkLst>
        </pc:spChg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4271446" sldId="373"/>
            <ac:spMk id="4" creationId="{10228C93-6223-4437-855D-3C9DA7C47E63}"/>
          </ac:spMkLst>
        </pc:spChg>
      </pc:sldChg>
      <pc:sldChg chg="del">
        <pc:chgData name="Sarwar-E-Azam, Md Golam" userId="972f98d9-8c82-483b-9124-e2e874686cd6" providerId="ADAL" clId="{1EAD4957-A9E8-4D9C-A514-76B37D02A818}" dt="2022-12-20T06:25:54.550" v="1" actId="47"/>
        <pc:sldMkLst>
          <pc:docMk/>
          <pc:sldMk cId="2151204239" sldId="374"/>
        </pc:sldMkLst>
      </pc:sldChg>
      <pc:sldChg chg="del">
        <pc:chgData name="Sarwar-E-Azam, Md Golam" userId="972f98d9-8c82-483b-9124-e2e874686cd6" providerId="ADAL" clId="{1EAD4957-A9E8-4D9C-A514-76B37D02A818}" dt="2022-12-20T06:25:56.401" v="2" actId="47"/>
        <pc:sldMkLst>
          <pc:docMk/>
          <pc:sldMk cId="3728694209" sldId="375"/>
        </pc:sldMkLst>
      </pc:sldChg>
      <pc:sldChg chg="del">
        <pc:chgData name="Sarwar-E-Azam, Md Golam" userId="972f98d9-8c82-483b-9124-e2e874686cd6" providerId="ADAL" clId="{1EAD4957-A9E8-4D9C-A514-76B37D02A818}" dt="2022-12-20T08:46:30.313" v="1214" actId="47"/>
        <pc:sldMkLst>
          <pc:docMk/>
          <pc:sldMk cId="211642187" sldId="377"/>
        </pc:sldMkLst>
      </pc:sldChg>
      <pc:sldChg chg="del">
        <pc:chgData name="Sarwar-E-Azam, Md Golam" userId="972f98d9-8c82-483b-9124-e2e874686cd6" providerId="ADAL" clId="{1EAD4957-A9E8-4D9C-A514-76B37D02A818}" dt="2022-12-21T04:20:23.572" v="9738" actId="47"/>
        <pc:sldMkLst>
          <pc:docMk/>
          <pc:sldMk cId="4103262653" sldId="378"/>
        </pc:sldMkLst>
      </pc:sldChg>
      <pc:sldChg chg="addSp delSp modSp mod ord modTransition addAnim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303913045" sldId="379"/>
        </pc:sldMkLst>
        <pc:spChg chg="del">
          <ac:chgData name="Sarwar-E-Azam, Md Golam" userId="972f98d9-8c82-483b-9124-e2e874686cd6" providerId="ADAL" clId="{1EAD4957-A9E8-4D9C-A514-76B37D02A818}" dt="2022-12-20T08:37:10.691" v="1101" actId="478"/>
          <ac:spMkLst>
            <pc:docMk/>
            <pc:sldMk cId="303913045" sldId="379"/>
            <ac:spMk id="2" creationId="{0F42B7B3-19A5-4A2F-B4AD-F21364B1B475}"/>
          </ac:spMkLst>
        </pc:spChg>
        <pc:spChg chg="mod">
          <ac:chgData name="Sarwar-E-Azam, Md Golam" userId="972f98d9-8c82-483b-9124-e2e874686cd6" providerId="ADAL" clId="{1EAD4957-A9E8-4D9C-A514-76B37D02A818}" dt="2022-12-20T10:25:33.438" v="2868" actId="1038"/>
          <ac:spMkLst>
            <pc:docMk/>
            <pc:sldMk cId="303913045" sldId="379"/>
            <ac:spMk id="8" creationId="{B1726F6C-B1CC-48C0-9768-1E343589DFB8}"/>
          </ac:spMkLst>
        </pc:spChg>
        <pc:spChg chg="add del mod">
          <ac:chgData name="Sarwar-E-Azam, Md Golam" userId="972f98d9-8c82-483b-9124-e2e874686cd6" providerId="ADAL" clId="{1EAD4957-A9E8-4D9C-A514-76B37D02A818}" dt="2022-12-20T08:37:17.864" v="1102" actId="478"/>
          <ac:spMkLst>
            <pc:docMk/>
            <pc:sldMk cId="303913045" sldId="379"/>
            <ac:spMk id="10" creationId="{FB33F7EB-1AD2-4C50-9792-41ED28FB215C}"/>
          </ac:spMkLst>
        </pc:spChg>
        <pc:spChg chg="mod">
          <ac:chgData name="Sarwar-E-Azam, Md Golam" userId="972f98d9-8c82-483b-9124-e2e874686cd6" providerId="ADAL" clId="{1EAD4957-A9E8-4D9C-A514-76B37D02A818}" dt="2022-12-20T10:26:19.334" v="2878" actId="1076"/>
          <ac:spMkLst>
            <pc:docMk/>
            <pc:sldMk cId="303913045" sldId="379"/>
            <ac:spMk id="26" creationId="{3624EA52-F5C4-4010-870E-96580CECFE32}"/>
          </ac:spMkLst>
        </pc:spChg>
        <pc:spChg chg="mod">
          <ac:chgData name="Sarwar-E-Azam, Md Golam" userId="972f98d9-8c82-483b-9124-e2e874686cd6" providerId="ADAL" clId="{1EAD4957-A9E8-4D9C-A514-76B37D02A818}" dt="2022-12-20T10:27:37.751" v="2895" actId="20577"/>
          <ac:spMkLst>
            <pc:docMk/>
            <pc:sldMk cId="303913045" sldId="379"/>
            <ac:spMk id="27" creationId="{8BEC439A-4B31-4B09-BACB-A516717D4315}"/>
          </ac:spMkLst>
        </pc:spChg>
        <pc:spChg chg="mod">
          <ac:chgData name="Sarwar-E-Azam, Md Golam" userId="972f98d9-8c82-483b-9124-e2e874686cd6" providerId="ADAL" clId="{1EAD4957-A9E8-4D9C-A514-76B37D02A818}" dt="2022-12-20T10:27:43.470" v="2896" actId="20577"/>
          <ac:spMkLst>
            <pc:docMk/>
            <pc:sldMk cId="303913045" sldId="379"/>
            <ac:spMk id="28" creationId="{44EBCCCE-A2B4-4607-9BB4-EF1D7CD27824}"/>
          </ac:spMkLst>
        </pc:spChg>
        <pc:spChg chg="add mod">
          <ac:chgData name="Sarwar-E-Azam, Md Golam" userId="972f98d9-8c82-483b-9124-e2e874686cd6" providerId="ADAL" clId="{1EAD4957-A9E8-4D9C-A514-76B37D02A818}" dt="2022-12-21T08:52:23.825" v="10284" actId="14100"/>
          <ac:spMkLst>
            <pc:docMk/>
            <pc:sldMk cId="303913045" sldId="379"/>
            <ac:spMk id="30" creationId="{24E31A4D-F6A6-4B49-989A-4619996D4A50}"/>
          </ac:spMkLst>
        </pc:spChg>
        <pc:spChg chg="add mod">
          <ac:chgData name="Sarwar-E-Azam, Md Golam" userId="972f98d9-8c82-483b-9124-e2e874686cd6" providerId="ADAL" clId="{1EAD4957-A9E8-4D9C-A514-76B37D02A818}" dt="2022-12-21T04:21:38.028" v="9745" actId="14100"/>
          <ac:spMkLst>
            <pc:docMk/>
            <pc:sldMk cId="303913045" sldId="379"/>
            <ac:spMk id="31" creationId="{01ED7523-2AC6-4D37-9E32-BF40825470C5}"/>
          </ac:spMkLst>
        </pc:spChg>
        <pc:spChg chg="add mod">
          <ac:chgData name="Sarwar-E-Azam, Md Golam" userId="972f98d9-8c82-483b-9124-e2e874686cd6" providerId="ADAL" clId="{1EAD4957-A9E8-4D9C-A514-76B37D02A818}" dt="2022-12-20T10:29:36.096" v="2948" actId="1038"/>
          <ac:spMkLst>
            <pc:docMk/>
            <pc:sldMk cId="303913045" sldId="379"/>
            <ac:spMk id="33" creationId="{616BA102-D843-4AB9-835C-408E0363C17E}"/>
          </ac:spMkLst>
        </pc:spChg>
        <pc:spChg chg="mod">
          <ac:chgData name="Sarwar-E-Azam, Md Golam" userId="972f98d9-8c82-483b-9124-e2e874686cd6" providerId="ADAL" clId="{1EAD4957-A9E8-4D9C-A514-76B37D02A818}" dt="2022-12-20T10:27:46.565" v="2897" actId="20577"/>
          <ac:spMkLst>
            <pc:docMk/>
            <pc:sldMk cId="303913045" sldId="379"/>
            <ac:spMk id="37" creationId="{8782EF21-584F-4646-A50D-0E7AB1E9BA5D}"/>
          </ac:spMkLst>
        </pc:spChg>
        <pc:spChg chg="mod">
          <ac:chgData name="Sarwar-E-Azam, Md Golam" userId="972f98d9-8c82-483b-9124-e2e874686cd6" providerId="ADAL" clId="{1EAD4957-A9E8-4D9C-A514-76B37D02A818}" dt="2022-12-20T10:27:12.830" v="2890" actId="1076"/>
          <ac:spMkLst>
            <pc:docMk/>
            <pc:sldMk cId="303913045" sldId="379"/>
            <ac:spMk id="38" creationId="{F3FE8EA4-6191-49E8-B533-60A29448F4E8}"/>
          </ac:spMkLst>
        </pc:spChg>
        <pc:spChg chg="mod">
          <ac:chgData name="Sarwar-E-Azam, Md Golam" userId="972f98d9-8c82-483b-9124-e2e874686cd6" providerId="ADAL" clId="{1EAD4957-A9E8-4D9C-A514-76B37D02A818}" dt="2022-12-20T10:25:33.438" v="2868" actId="1038"/>
          <ac:spMkLst>
            <pc:docMk/>
            <pc:sldMk cId="303913045" sldId="379"/>
            <ac:spMk id="40" creationId="{6179E981-BCCE-4348-8F5C-3DC06EB01AA7}"/>
          </ac:spMkLst>
        </pc:spChg>
        <pc:spChg chg="mod">
          <ac:chgData name="Sarwar-E-Azam, Md Golam" userId="972f98d9-8c82-483b-9124-e2e874686cd6" providerId="ADAL" clId="{1EAD4957-A9E8-4D9C-A514-76B37D02A818}" dt="2022-12-20T10:24:49.493" v="2816" actId="1076"/>
          <ac:spMkLst>
            <pc:docMk/>
            <pc:sldMk cId="303913045" sldId="379"/>
            <ac:spMk id="42" creationId="{48E48AFC-C5EC-4E12-A193-BBDEFEDE86A4}"/>
          </ac:spMkLst>
        </pc:spChg>
        <pc:spChg chg="add mod">
          <ac:chgData name="Sarwar-E-Azam, Md Golam" userId="972f98d9-8c82-483b-9124-e2e874686cd6" providerId="ADAL" clId="{1EAD4957-A9E8-4D9C-A514-76B37D02A818}" dt="2022-12-20T10:35:49.323" v="3043" actId="20577"/>
          <ac:spMkLst>
            <pc:docMk/>
            <pc:sldMk cId="303913045" sldId="379"/>
            <ac:spMk id="43" creationId="{501684E0-3576-4B21-897A-309B1CD5B1E3}"/>
          </ac:spMkLst>
        </pc:spChg>
        <pc:spChg chg="mod">
          <ac:chgData name="Sarwar-E-Azam, Md Golam" userId="972f98d9-8c82-483b-9124-e2e874686cd6" providerId="ADAL" clId="{1EAD4957-A9E8-4D9C-A514-76B37D02A818}" dt="2022-12-20T10:26:43.408" v="2882" actId="1076"/>
          <ac:spMkLst>
            <pc:docMk/>
            <pc:sldMk cId="303913045" sldId="379"/>
            <ac:spMk id="50" creationId="{524B8CA2-C1B3-4234-B034-33C095614A6C}"/>
          </ac:spMkLst>
        </pc:spChg>
        <pc:spChg chg="mod">
          <ac:chgData name="Sarwar-E-Azam, Md Golam" userId="972f98d9-8c82-483b-9124-e2e874686cd6" providerId="ADAL" clId="{1EAD4957-A9E8-4D9C-A514-76B37D02A818}" dt="2022-12-20T10:26:48.878" v="2883" actId="1076"/>
          <ac:spMkLst>
            <pc:docMk/>
            <pc:sldMk cId="303913045" sldId="379"/>
            <ac:spMk id="55" creationId="{B8767129-5144-463E-A3F1-E47B855FDCEC}"/>
          </ac:spMkLst>
        </pc:spChg>
        <pc:spChg chg="add del mod">
          <ac:chgData name="Sarwar-E-Azam, Md Golam" userId="972f98d9-8c82-483b-9124-e2e874686cd6" providerId="ADAL" clId="{1EAD4957-A9E8-4D9C-A514-76B37D02A818}" dt="2022-12-21T08:52:20.718" v="10283" actId="1038"/>
          <ac:spMkLst>
            <pc:docMk/>
            <pc:sldMk cId="303913045" sldId="379"/>
            <ac:spMk id="61" creationId="{094D1905-DD89-4A97-90A1-B942554DBDAF}"/>
          </ac:spMkLst>
        </pc:spChg>
        <pc:picChg chg="mod">
          <ac:chgData name="Sarwar-E-Azam, Md Golam" userId="972f98d9-8c82-483b-9124-e2e874686cd6" providerId="ADAL" clId="{1EAD4957-A9E8-4D9C-A514-76B37D02A818}" dt="2022-12-20T10:24:44.707" v="2815" actId="1076"/>
          <ac:picMkLst>
            <pc:docMk/>
            <pc:sldMk cId="303913045" sldId="379"/>
            <ac:picMk id="9" creationId="{CAA0BDFF-3D6D-4BE6-B7FC-6DF0EE65E5FA}"/>
          </ac:picMkLst>
        </pc:picChg>
        <pc:picChg chg="mod">
          <ac:chgData name="Sarwar-E-Azam, Md Golam" userId="972f98d9-8c82-483b-9124-e2e874686cd6" providerId="ADAL" clId="{1EAD4957-A9E8-4D9C-A514-76B37D02A818}" dt="2022-12-20T10:26:51.338" v="2884" actId="1076"/>
          <ac:picMkLst>
            <pc:docMk/>
            <pc:sldMk cId="303913045" sldId="379"/>
            <ac:picMk id="15" creationId="{8D071B0B-FF64-4C3F-B87B-BB297F84BEA3}"/>
          </ac:picMkLst>
        </pc:picChg>
        <pc:picChg chg="mod">
          <ac:chgData name="Sarwar-E-Azam, Md Golam" userId="972f98d9-8c82-483b-9124-e2e874686cd6" providerId="ADAL" clId="{1EAD4957-A9E8-4D9C-A514-76B37D02A818}" dt="2022-12-20T10:25:33.438" v="2868" actId="1038"/>
          <ac:picMkLst>
            <pc:docMk/>
            <pc:sldMk cId="303913045" sldId="379"/>
            <ac:picMk id="16" creationId="{A686BA88-8793-4D26-8C77-0ECD533C2F39}"/>
          </ac:picMkLst>
        </pc:picChg>
        <pc:picChg chg="add mod">
          <ac:chgData name="Sarwar-E-Azam, Md Golam" userId="972f98d9-8c82-483b-9124-e2e874686cd6" providerId="ADAL" clId="{1EAD4957-A9E8-4D9C-A514-76B37D02A818}" dt="2022-12-20T10:29:36.096" v="2948" actId="1038"/>
          <ac:picMkLst>
            <pc:docMk/>
            <pc:sldMk cId="303913045" sldId="379"/>
            <ac:picMk id="32" creationId="{7AA00958-2E94-4760-86C8-65B5789EC6A5}"/>
          </ac:picMkLst>
        </pc:picChg>
        <pc:picChg chg="mod">
          <ac:chgData name="Sarwar-E-Azam, Md Golam" userId="972f98d9-8c82-483b-9124-e2e874686cd6" providerId="ADAL" clId="{1EAD4957-A9E8-4D9C-A514-76B37D02A818}" dt="2022-12-20T10:27:04.748" v="2887" actId="1076"/>
          <ac:picMkLst>
            <pc:docMk/>
            <pc:sldMk cId="303913045" sldId="379"/>
            <ac:picMk id="34" creationId="{9E7C9F76-4B59-4A74-9B0B-32E373F5867A}"/>
          </ac:picMkLst>
        </pc:picChg>
        <pc:cxnChg chg="mod">
          <ac:chgData name="Sarwar-E-Azam, Md Golam" userId="972f98d9-8c82-483b-9124-e2e874686cd6" providerId="ADAL" clId="{1EAD4957-A9E8-4D9C-A514-76B37D02A818}" dt="2022-12-20T10:29:29.624" v="2930" actId="14100"/>
          <ac:cxnSpMkLst>
            <pc:docMk/>
            <pc:sldMk cId="303913045" sldId="379"/>
            <ac:cxnSpMk id="7" creationId="{09931886-131F-47B9-9D27-DB1DDBCDC732}"/>
          </ac:cxnSpMkLst>
        </pc:cxnChg>
        <pc:cxnChg chg="mod">
          <ac:chgData name="Sarwar-E-Azam, Md Golam" userId="972f98d9-8c82-483b-9124-e2e874686cd6" providerId="ADAL" clId="{1EAD4957-A9E8-4D9C-A514-76B37D02A818}" dt="2022-12-20T10:26:25.870" v="2879" actId="14100"/>
          <ac:cxnSpMkLst>
            <pc:docMk/>
            <pc:sldMk cId="303913045" sldId="379"/>
            <ac:cxnSpMk id="20" creationId="{38050FE9-82C1-4523-9D6F-039B584C502D}"/>
          </ac:cxnSpMkLst>
        </pc:cxnChg>
        <pc:cxnChg chg="mod">
          <ac:chgData name="Sarwar-E-Azam, Md Golam" userId="972f98d9-8c82-483b-9124-e2e874686cd6" providerId="ADAL" clId="{1EAD4957-A9E8-4D9C-A514-76B37D02A818}" dt="2022-12-20T10:28:14.088" v="2925" actId="14100"/>
          <ac:cxnSpMkLst>
            <pc:docMk/>
            <pc:sldMk cId="303913045" sldId="379"/>
            <ac:cxnSpMk id="21" creationId="{4B57F332-61CA-4F48-A85A-690B0A35127F}"/>
          </ac:cxnSpMkLst>
        </pc:cxnChg>
        <pc:cxnChg chg="mod">
          <ac:chgData name="Sarwar-E-Azam, Md Golam" userId="972f98d9-8c82-483b-9124-e2e874686cd6" providerId="ADAL" clId="{1EAD4957-A9E8-4D9C-A514-76B37D02A818}" dt="2022-12-20T10:26:56.893" v="2885" actId="1076"/>
          <ac:cxnSpMkLst>
            <pc:docMk/>
            <pc:sldMk cId="303913045" sldId="379"/>
            <ac:cxnSpMk id="29" creationId="{F07AA3A7-00C6-4698-BAAB-A5FB7ABE6747}"/>
          </ac:cxnSpMkLst>
        </pc:cxnChg>
        <pc:cxnChg chg="add mod">
          <ac:chgData name="Sarwar-E-Azam, Md Golam" userId="972f98d9-8c82-483b-9124-e2e874686cd6" providerId="ADAL" clId="{1EAD4957-A9E8-4D9C-A514-76B37D02A818}" dt="2022-12-20T10:30:27.542" v="2952" actId="14100"/>
          <ac:cxnSpMkLst>
            <pc:docMk/>
            <pc:sldMk cId="303913045" sldId="379"/>
            <ac:cxnSpMk id="36" creationId="{E779CDAE-71AB-47FE-88ED-E7911195089A}"/>
          </ac:cxnSpMkLst>
        </pc:cxnChg>
      </pc:sldChg>
      <pc:sldChg chg="addSp delSp modSp del mod">
        <pc:chgData name="Sarwar-E-Azam, Md Golam" userId="972f98d9-8c82-483b-9124-e2e874686cd6" providerId="ADAL" clId="{1EAD4957-A9E8-4D9C-A514-76B37D02A818}" dt="2022-12-20T10:13:06.921" v="2803" actId="47"/>
        <pc:sldMkLst>
          <pc:docMk/>
          <pc:sldMk cId="1371372742" sldId="380"/>
        </pc:sldMkLst>
        <pc:graphicFrameChg chg="add del mod">
          <ac:chgData name="Sarwar-E-Azam, Md Golam" userId="972f98d9-8c82-483b-9124-e2e874686cd6" providerId="ADAL" clId="{1EAD4957-A9E8-4D9C-A514-76B37D02A818}" dt="2022-12-20T09:16:12.762" v="1291" actId="21"/>
          <ac:graphicFrameMkLst>
            <pc:docMk/>
            <pc:sldMk cId="1371372742" sldId="380"/>
            <ac:graphicFrameMk id="9" creationId="{7554BCA8-E27E-4A17-82E5-11A4A1437216}"/>
          </ac:graphicFrameMkLst>
        </pc:graphicFrameChg>
      </pc:sldChg>
      <pc:sldChg chg="addSp delSp modSp mod modTransition addAnim delAnim modAnim modNotesTx">
        <pc:chgData name="Sarwar-E-Azam, Md Golam" userId="972f98d9-8c82-483b-9124-e2e874686cd6" providerId="ADAL" clId="{1EAD4957-A9E8-4D9C-A514-76B37D02A818}" dt="2022-12-21T09:59:53.365" v="11421"/>
        <pc:sldMkLst>
          <pc:docMk/>
          <pc:sldMk cId="3755214020" sldId="381"/>
        </pc:sldMkLst>
        <pc:spChg chg="del">
          <ac:chgData name="Sarwar-E-Azam, Md Golam" userId="972f98d9-8c82-483b-9124-e2e874686cd6" providerId="ADAL" clId="{1EAD4957-A9E8-4D9C-A514-76B37D02A818}" dt="2022-12-20T10:51:49.267" v="3279" actId="478"/>
          <ac:spMkLst>
            <pc:docMk/>
            <pc:sldMk cId="3755214020" sldId="381"/>
            <ac:spMk id="2" creationId="{0F42B7B3-19A5-4A2F-B4AD-F21364B1B475}"/>
          </ac:spMkLst>
        </pc:spChg>
        <pc:spChg chg="del">
          <ac:chgData name="Sarwar-E-Azam, Md Golam" userId="972f98d9-8c82-483b-9124-e2e874686cd6" providerId="ADAL" clId="{1EAD4957-A9E8-4D9C-A514-76B37D02A818}" dt="2022-12-20T10:14:01.696" v="2804" actId="478"/>
          <ac:spMkLst>
            <pc:docMk/>
            <pc:sldMk cId="3755214020" sldId="381"/>
            <ac:spMk id="11" creationId="{0FDB454C-52A3-4F05-9577-BFA2E869BAE1}"/>
          </ac:spMkLst>
        </pc:spChg>
        <pc:spChg chg="del">
          <ac:chgData name="Sarwar-E-Azam, Md Golam" userId="972f98d9-8c82-483b-9124-e2e874686cd6" providerId="ADAL" clId="{1EAD4957-A9E8-4D9C-A514-76B37D02A818}" dt="2022-12-20T10:14:08.048" v="2806" actId="478"/>
          <ac:spMkLst>
            <pc:docMk/>
            <pc:sldMk cId="3755214020" sldId="381"/>
            <ac:spMk id="12" creationId="{7CBAC5EE-BE42-4134-9801-CF4D655CF757}"/>
          </ac:spMkLst>
        </pc:spChg>
        <pc:spChg chg="del">
          <ac:chgData name="Sarwar-E-Azam, Md Golam" userId="972f98d9-8c82-483b-9124-e2e874686cd6" providerId="ADAL" clId="{1EAD4957-A9E8-4D9C-A514-76B37D02A818}" dt="2022-12-20T10:14:12.243" v="2807" actId="478"/>
          <ac:spMkLst>
            <pc:docMk/>
            <pc:sldMk cId="3755214020" sldId="381"/>
            <ac:spMk id="13" creationId="{B2B75A0B-6326-4AF8-B3CB-C530FC41B8E8}"/>
          </ac:spMkLst>
        </pc:spChg>
        <pc:spChg chg="del">
          <ac:chgData name="Sarwar-E-Azam, Md Golam" userId="972f98d9-8c82-483b-9124-e2e874686cd6" providerId="ADAL" clId="{1EAD4957-A9E8-4D9C-A514-76B37D02A818}" dt="2022-12-20T10:14:05.895" v="2805" actId="478"/>
          <ac:spMkLst>
            <pc:docMk/>
            <pc:sldMk cId="3755214020" sldId="381"/>
            <ac:spMk id="14" creationId="{67821D99-71BE-45B9-AFB3-3F47C57B0CF4}"/>
          </ac:spMkLst>
        </pc:spChg>
        <pc:spChg chg="del">
          <ac:chgData name="Sarwar-E-Azam, Md Golam" userId="972f98d9-8c82-483b-9124-e2e874686cd6" providerId="ADAL" clId="{1EAD4957-A9E8-4D9C-A514-76B37D02A818}" dt="2022-12-20T10:31:07.444" v="2954" actId="478"/>
          <ac:spMkLst>
            <pc:docMk/>
            <pc:sldMk cId="3755214020" sldId="381"/>
            <ac:spMk id="16" creationId="{AF4EC3CB-CD40-4380-B909-EC88F07E73F4}"/>
          </ac:spMkLst>
        </pc:spChg>
        <pc:spChg chg="del">
          <ac:chgData name="Sarwar-E-Azam, Md Golam" userId="972f98d9-8c82-483b-9124-e2e874686cd6" providerId="ADAL" clId="{1EAD4957-A9E8-4D9C-A514-76B37D02A818}" dt="2022-12-20T10:14:20.182" v="2808" actId="478"/>
          <ac:spMkLst>
            <pc:docMk/>
            <pc:sldMk cId="3755214020" sldId="381"/>
            <ac:spMk id="17" creationId="{F31476A1-CBF1-44A6-9403-066F87939FAD}"/>
          </ac:spMkLst>
        </pc:spChg>
        <pc:spChg chg="del">
          <ac:chgData name="Sarwar-E-Azam, Md Golam" userId="972f98d9-8c82-483b-9124-e2e874686cd6" providerId="ADAL" clId="{1EAD4957-A9E8-4D9C-A514-76B37D02A818}" dt="2022-12-20T10:31:07.444" v="2954" actId="478"/>
          <ac:spMkLst>
            <pc:docMk/>
            <pc:sldMk cId="3755214020" sldId="381"/>
            <ac:spMk id="21" creationId="{D4B6D658-BCE1-4D04-9BBC-D8DDC9055D9C}"/>
          </ac:spMkLst>
        </pc:spChg>
        <pc:spChg chg="del">
          <ac:chgData name="Sarwar-E-Azam, Md Golam" userId="972f98d9-8c82-483b-9124-e2e874686cd6" providerId="ADAL" clId="{1EAD4957-A9E8-4D9C-A514-76B37D02A818}" dt="2022-12-20T10:31:07.444" v="2954" actId="478"/>
          <ac:spMkLst>
            <pc:docMk/>
            <pc:sldMk cId="3755214020" sldId="381"/>
            <ac:spMk id="23" creationId="{353D9F5D-472A-4C4F-AC2E-6B43C29736FD}"/>
          </ac:spMkLst>
        </pc:spChg>
        <pc:spChg chg="add mod">
          <ac:chgData name="Sarwar-E-Azam, Md Golam" userId="972f98d9-8c82-483b-9124-e2e874686cd6" providerId="ADAL" clId="{1EAD4957-A9E8-4D9C-A514-76B37D02A818}" dt="2022-12-20T10:48:30.305" v="3208" actId="1076"/>
          <ac:spMkLst>
            <pc:docMk/>
            <pc:sldMk cId="3755214020" sldId="381"/>
            <ac:spMk id="28" creationId="{A5A0411C-4145-47BD-97C1-65D89CDB74BC}"/>
          </ac:spMkLst>
        </pc:spChg>
        <pc:spChg chg="add del mod">
          <ac:chgData name="Sarwar-E-Azam, Md Golam" userId="972f98d9-8c82-483b-9124-e2e874686cd6" providerId="ADAL" clId="{1EAD4957-A9E8-4D9C-A514-76B37D02A818}" dt="2022-12-20T10:48:30.305" v="3208" actId="1076"/>
          <ac:spMkLst>
            <pc:docMk/>
            <pc:sldMk cId="3755214020" sldId="381"/>
            <ac:spMk id="32" creationId="{86190AE8-D54C-4B60-96A0-E5E89308715B}"/>
          </ac:spMkLst>
        </pc:spChg>
        <pc:spChg chg="add mod">
          <ac:chgData name="Sarwar-E-Azam, Md Golam" userId="972f98d9-8c82-483b-9124-e2e874686cd6" providerId="ADAL" clId="{1EAD4957-A9E8-4D9C-A514-76B37D02A818}" dt="2022-12-20T10:47:51.003" v="3207" actId="1076"/>
          <ac:spMkLst>
            <pc:docMk/>
            <pc:sldMk cId="3755214020" sldId="381"/>
            <ac:spMk id="33" creationId="{9FB4C772-7FBB-4DCE-99D0-560953154B22}"/>
          </ac:spMkLst>
        </pc:spChg>
        <pc:spChg chg="add mod">
          <ac:chgData name="Sarwar-E-Azam, Md Golam" userId="972f98d9-8c82-483b-9124-e2e874686cd6" providerId="ADAL" clId="{1EAD4957-A9E8-4D9C-A514-76B37D02A818}" dt="2022-12-20T10:49:14.014" v="3266" actId="1038"/>
          <ac:spMkLst>
            <pc:docMk/>
            <pc:sldMk cId="3755214020" sldId="381"/>
            <ac:spMk id="34" creationId="{1A6EF8FD-76C1-46DD-833A-B8EA13193250}"/>
          </ac:spMkLst>
        </pc:spChg>
        <pc:spChg chg="add del mod">
          <ac:chgData name="Sarwar-E-Azam, Md Golam" userId="972f98d9-8c82-483b-9124-e2e874686cd6" providerId="ADAL" clId="{1EAD4957-A9E8-4D9C-A514-76B37D02A818}" dt="2022-12-20T10:44:51.525" v="3092" actId="478"/>
          <ac:spMkLst>
            <pc:docMk/>
            <pc:sldMk cId="3755214020" sldId="381"/>
            <ac:spMk id="37" creationId="{77B64D00-EAE9-440F-BBF0-214134C9A325}"/>
          </ac:spMkLst>
        </pc:spChg>
        <pc:spChg chg="add del mod">
          <ac:chgData name="Sarwar-E-Azam, Md Golam" userId="972f98d9-8c82-483b-9124-e2e874686cd6" providerId="ADAL" clId="{1EAD4957-A9E8-4D9C-A514-76B37D02A818}" dt="2022-12-20T10:44:51.795" v="3093" actId="478"/>
          <ac:spMkLst>
            <pc:docMk/>
            <pc:sldMk cId="3755214020" sldId="381"/>
            <ac:spMk id="38" creationId="{084D7A1B-2EDA-4968-AF9D-574AEC1A6731}"/>
          </ac:spMkLst>
        </pc:spChg>
        <pc:spChg chg="add mod">
          <ac:chgData name="Sarwar-E-Azam, Md Golam" userId="972f98d9-8c82-483b-9124-e2e874686cd6" providerId="ADAL" clId="{1EAD4957-A9E8-4D9C-A514-76B37D02A818}" dt="2022-12-20T10:48:30.305" v="3208" actId="1076"/>
          <ac:spMkLst>
            <pc:docMk/>
            <pc:sldMk cId="3755214020" sldId="381"/>
            <ac:spMk id="39" creationId="{2BAFE8B6-A812-4F88-A452-8EFFC6D4923A}"/>
          </ac:spMkLst>
        </pc:spChg>
        <pc:spChg chg="add del mod">
          <ac:chgData name="Sarwar-E-Azam, Md Golam" userId="972f98d9-8c82-483b-9124-e2e874686cd6" providerId="ADAL" clId="{1EAD4957-A9E8-4D9C-A514-76B37D02A818}" dt="2022-12-21T09:06:14.648" v="10526" actId="20577"/>
          <ac:spMkLst>
            <pc:docMk/>
            <pc:sldMk cId="3755214020" sldId="381"/>
            <ac:spMk id="40" creationId="{F9F33F02-BDB1-4211-96F0-B1B6AD4EBB3C}"/>
          </ac:spMkLst>
        </pc:spChg>
        <pc:spChg chg="add mod">
          <ac:chgData name="Sarwar-E-Azam, Md Golam" userId="972f98d9-8c82-483b-9124-e2e874686cd6" providerId="ADAL" clId="{1EAD4957-A9E8-4D9C-A514-76B37D02A818}" dt="2022-12-20T10:49:49.515" v="3273" actId="1076"/>
          <ac:spMkLst>
            <pc:docMk/>
            <pc:sldMk cId="3755214020" sldId="381"/>
            <ac:spMk id="41" creationId="{E53CC679-295D-4600-9BA1-18202CB4DB8F}"/>
          </ac:spMkLst>
        </pc:spChg>
        <pc:spChg chg="add mod">
          <ac:chgData name="Sarwar-E-Azam, Md Golam" userId="972f98d9-8c82-483b-9124-e2e874686cd6" providerId="ADAL" clId="{1EAD4957-A9E8-4D9C-A514-76B37D02A818}" dt="2022-12-20T10:49:14.014" v="3266" actId="1038"/>
          <ac:spMkLst>
            <pc:docMk/>
            <pc:sldMk cId="3755214020" sldId="381"/>
            <ac:spMk id="42" creationId="{13AD431F-7B59-462F-954D-3F04767AA7B3}"/>
          </ac:spMkLst>
        </pc:spChg>
        <pc:spChg chg="add mod">
          <ac:chgData name="Sarwar-E-Azam, Md Golam" userId="972f98d9-8c82-483b-9124-e2e874686cd6" providerId="ADAL" clId="{1EAD4957-A9E8-4D9C-A514-76B37D02A818}" dt="2022-12-21T06:14:10.470" v="10074" actId="1037"/>
          <ac:spMkLst>
            <pc:docMk/>
            <pc:sldMk cId="3755214020" sldId="381"/>
            <ac:spMk id="44" creationId="{002D8A33-8CEF-4729-8CB9-A21723D8F395}"/>
          </ac:spMkLst>
        </pc:spChg>
        <pc:spChg chg="add mod">
          <ac:chgData name="Sarwar-E-Azam, Md Golam" userId="972f98d9-8c82-483b-9124-e2e874686cd6" providerId="ADAL" clId="{1EAD4957-A9E8-4D9C-A514-76B37D02A818}" dt="2022-12-20T10:48:30.305" v="3208" actId="1076"/>
          <ac:spMkLst>
            <pc:docMk/>
            <pc:sldMk cId="3755214020" sldId="381"/>
            <ac:spMk id="46" creationId="{16CD294B-5579-4941-A240-71402320948D}"/>
          </ac:spMkLst>
        </pc:spChg>
        <pc:spChg chg="add mod">
          <ac:chgData name="Sarwar-E-Azam, Md Golam" userId="972f98d9-8c82-483b-9124-e2e874686cd6" providerId="ADAL" clId="{1EAD4957-A9E8-4D9C-A514-76B37D02A818}" dt="2022-12-20T10:47:07.932" v="3196" actId="571"/>
          <ac:spMkLst>
            <pc:docMk/>
            <pc:sldMk cId="3755214020" sldId="381"/>
            <ac:spMk id="50" creationId="{CB69830C-DCC3-4ADA-A13D-48BEDD60AF23}"/>
          </ac:spMkLst>
        </pc:spChg>
        <pc:spChg chg="add del mod">
          <ac:chgData name="Sarwar-E-Azam, Md Golam" userId="972f98d9-8c82-483b-9124-e2e874686cd6" providerId="ADAL" clId="{1EAD4957-A9E8-4D9C-A514-76B37D02A818}" dt="2022-12-20T10:51:56.156" v="3280" actId="478"/>
          <ac:spMkLst>
            <pc:docMk/>
            <pc:sldMk cId="3755214020" sldId="381"/>
            <ac:spMk id="57" creationId="{594EAC84-58B9-41AE-80EB-97E147D243D2}"/>
          </ac:spMkLst>
        </pc:spChg>
        <pc:spChg chg="add mod">
          <ac:chgData name="Sarwar-E-Azam, Md Golam" userId="972f98d9-8c82-483b-9124-e2e874686cd6" providerId="ADAL" clId="{1EAD4957-A9E8-4D9C-A514-76B37D02A818}" dt="2022-12-21T06:13:46.324" v="10067" actId="1035"/>
          <ac:spMkLst>
            <pc:docMk/>
            <pc:sldMk cId="3755214020" sldId="381"/>
            <ac:spMk id="59" creationId="{2C334CCC-D55F-4ADF-9DA1-C9C12028A1C7}"/>
          </ac:spMkLst>
        </pc:spChg>
        <pc:spChg chg="add mod">
          <ac:chgData name="Sarwar-E-Azam, Md Golam" userId="972f98d9-8c82-483b-9124-e2e874686cd6" providerId="ADAL" clId="{1EAD4957-A9E8-4D9C-A514-76B37D02A818}" dt="2022-12-21T04:22:39.550" v="9755" actId="207"/>
          <ac:spMkLst>
            <pc:docMk/>
            <pc:sldMk cId="3755214020" sldId="381"/>
            <ac:spMk id="60" creationId="{E01CD86D-6A24-42D2-8AB2-7FC610AA4FAB}"/>
          </ac:spMkLst>
        </pc:spChg>
        <pc:spChg chg="add mod">
          <ac:chgData name="Sarwar-E-Azam, Md Golam" userId="972f98d9-8c82-483b-9124-e2e874686cd6" providerId="ADAL" clId="{1EAD4957-A9E8-4D9C-A514-76B37D02A818}" dt="2022-12-21T04:22:29.212" v="9753" actId="14100"/>
          <ac:spMkLst>
            <pc:docMk/>
            <pc:sldMk cId="3755214020" sldId="381"/>
            <ac:spMk id="61" creationId="{1E23D7C6-C530-407A-96E7-BCCBC51E4BA8}"/>
          </ac:spMkLst>
        </pc:spChg>
        <pc:picChg chg="del">
          <ac:chgData name="Sarwar-E-Azam, Md Golam" userId="972f98d9-8c82-483b-9124-e2e874686cd6" providerId="ADAL" clId="{1EAD4957-A9E8-4D9C-A514-76B37D02A818}" dt="2022-12-20T10:14:01.696" v="2804" actId="478"/>
          <ac:picMkLst>
            <pc:docMk/>
            <pc:sldMk cId="3755214020" sldId="381"/>
            <ac:picMk id="7" creationId="{8B1B0168-0E3E-4845-8157-B4E38BF9A4F8}"/>
          </ac:picMkLst>
        </pc:picChg>
        <pc:picChg chg="del">
          <ac:chgData name="Sarwar-E-Azam, Md Golam" userId="972f98d9-8c82-483b-9124-e2e874686cd6" providerId="ADAL" clId="{1EAD4957-A9E8-4D9C-A514-76B37D02A818}" dt="2022-12-20T10:31:07.444" v="2954" actId="478"/>
          <ac:picMkLst>
            <pc:docMk/>
            <pc:sldMk cId="3755214020" sldId="381"/>
            <ac:picMk id="15" creationId="{C0BB132C-F9ED-4C27-8BCB-B73FD6979F4A}"/>
          </ac:picMkLst>
        </pc:picChg>
        <pc:picChg chg="del">
          <ac:chgData name="Sarwar-E-Azam, Md Golam" userId="972f98d9-8c82-483b-9124-e2e874686cd6" providerId="ADAL" clId="{1EAD4957-A9E8-4D9C-A514-76B37D02A818}" dt="2022-12-20T10:31:07.444" v="2954" actId="478"/>
          <ac:picMkLst>
            <pc:docMk/>
            <pc:sldMk cId="3755214020" sldId="381"/>
            <ac:picMk id="18" creationId="{075C5148-941B-4CF2-BEFE-E1CD2D10089D}"/>
          </ac:picMkLst>
        </pc:picChg>
        <pc:picChg chg="del">
          <ac:chgData name="Sarwar-E-Azam, Md Golam" userId="972f98d9-8c82-483b-9124-e2e874686cd6" providerId="ADAL" clId="{1EAD4957-A9E8-4D9C-A514-76B37D02A818}" dt="2022-12-20T10:31:07.444" v="2954" actId="478"/>
          <ac:picMkLst>
            <pc:docMk/>
            <pc:sldMk cId="3755214020" sldId="381"/>
            <ac:picMk id="20" creationId="{93F0F641-F743-4423-863A-62F34EC3101C}"/>
          </ac:picMkLst>
        </pc:picChg>
        <pc:picChg chg="add del mod">
          <ac:chgData name="Sarwar-E-Azam, Md Golam" userId="972f98d9-8c82-483b-9124-e2e874686cd6" providerId="ADAL" clId="{1EAD4957-A9E8-4D9C-A514-76B37D02A818}" dt="2022-12-20T10:48:30.305" v="3208" actId="1076"/>
          <ac:picMkLst>
            <pc:docMk/>
            <pc:sldMk cId="3755214020" sldId="381"/>
            <ac:picMk id="22" creationId="{11560F64-E8E4-417D-820B-4E97F7E307FA}"/>
          </ac:picMkLst>
        </pc:picChg>
        <pc:picChg chg="add del mod">
          <ac:chgData name="Sarwar-E-Azam, Md Golam" userId="972f98d9-8c82-483b-9124-e2e874686cd6" providerId="ADAL" clId="{1EAD4957-A9E8-4D9C-A514-76B37D02A818}" dt="2022-12-20T10:31:39.844" v="2956" actId="478"/>
          <ac:picMkLst>
            <pc:docMk/>
            <pc:sldMk cId="3755214020" sldId="381"/>
            <ac:picMk id="25" creationId="{6A38422B-2780-4B07-A8B9-61767BB837FB}"/>
          </ac:picMkLst>
        </pc:picChg>
        <pc:picChg chg="add mod modCrop">
          <ac:chgData name="Sarwar-E-Azam, Md Golam" userId="972f98d9-8c82-483b-9124-e2e874686cd6" providerId="ADAL" clId="{1EAD4957-A9E8-4D9C-A514-76B37D02A818}" dt="2022-12-20T10:49:41.747" v="3272" actId="732"/>
          <ac:picMkLst>
            <pc:docMk/>
            <pc:sldMk cId="3755214020" sldId="381"/>
            <ac:picMk id="26" creationId="{3152C6F6-B122-4CEF-AD34-4712C3572DC7}"/>
          </ac:picMkLst>
        </pc:picChg>
        <pc:picChg chg="add mod">
          <ac:chgData name="Sarwar-E-Azam, Md Golam" userId="972f98d9-8c82-483b-9124-e2e874686cd6" providerId="ADAL" clId="{1EAD4957-A9E8-4D9C-A514-76B37D02A818}" dt="2022-12-20T10:49:14.014" v="3266" actId="1038"/>
          <ac:picMkLst>
            <pc:docMk/>
            <pc:sldMk cId="3755214020" sldId="381"/>
            <ac:picMk id="29" creationId="{C80FC3E8-2094-41E8-8E57-A84D376D01B3}"/>
          </ac:picMkLst>
        </pc:picChg>
        <pc:picChg chg="add del mod">
          <ac:chgData name="Sarwar-E-Azam, Md Golam" userId="972f98d9-8c82-483b-9124-e2e874686cd6" providerId="ADAL" clId="{1EAD4957-A9E8-4D9C-A514-76B37D02A818}" dt="2022-12-20T10:44:51.139" v="3091" actId="478"/>
          <ac:picMkLst>
            <pc:docMk/>
            <pc:sldMk cId="3755214020" sldId="381"/>
            <ac:picMk id="36" creationId="{7127DA9A-C1FE-4A0C-AB82-A8B6050EFF47}"/>
          </ac:picMkLst>
        </pc:picChg>
        <pc:picChg chg="add mod">
          <ac:chgData name="Sarwar-E-Azam, Md Golam" userId="972f98d9-8c82-483b-9124-e2e874686cd6" providerId="ADAL" clId="{1EAD4957-A9E8-4D9C-A514-76B37D02A818}" dt="2022-12-20T10:48:30.305" v="3208" actId="1076"/>
          <ac:picMkLst>
            <pc:docMk/>
            <pc:sldMk cId="3755214020" sldId="381"/>
            <ac:picMk id="43" creationId="{D87E792C-9424-44AF-9E74-F0041CD3162B}"/>
          </ac:picMkLst>
        </pc:picChg>
        <pc:picChg chg="add mod">
          <ac:chgData name="Sarwar-E-Azam, Md Golam" userId="972f98d9-8c82-483b-9124-e2e874686cd6" providerId="ADAL" clId="{1EAD4957-A9E8-4D9C-A514-76B37D02A818}" dt="2022-12-20T10:48:30.305" v="3208" actId="1076"/>
          <ac:picMkLst>
            <pc:docMk/>
            <pc:sldMk cId="3755214020" sldId="381"/>
            <ac:picMk id="47" creationId="{DA91DD48-1265-4A7C-B007-4194CDB5D6B8}"/>
          </ac:picMkLst>
        </pc:picChg>
        <pc:picChg chg="add del mod">
          <ac:chgData name="Sarwar-E-Azam, Md Golam" userId="972f98d9-8c82-483b-9124-e2e874686cd6" providerId="ADAL" clId="{1EAD4957-A9E8-4D9C-A514-76B37D02A818}" dt="2022-12-20T10:42:57.414" v="3065" actId="478"/>
          <ac:picMkLst>
            <pc:docMk/>
            <pc:sldMk cId="3755214020" sldId="381"/>
            <ac:picMk id="1026" creationId="{E923B89F-0B31-4DCC-A351-B9C3F9A49AD2}"/>
          </ac:picMkLst>
        </pc:picChg>
        <pc:cxnChg chg="del">
          <ac:chgData name="Sarwar-E-Azam, Md Golam" userId="972f98d9-8c82-483b-9124-e2e874686cd6" providerId="ADAL" clId="{1EAD4957-A9E8-4D9C-A514-76B37D02A818}" dt="2022-12-20T10:31:07.444" v="2954" actId="478"/>
          <ac:cxnSpMkLst>
            <pc:docMk/>
            <pc:sldMk cId="3755214020" sldId="381"/>
            <ac:cxnSpMk id="19" creationId="{D6437AF6-6263-4989-A450-07E10795F38E}"/>
          </ac:cxnSpMkLst>
        </pc:cxnChg>
        <pc:cxnChg chg="del">
          <ac:chgData name="Sarwar-E-Azam, Md Golam" userId="972f98d9-8c82-483b-9124-e2e874686cd6" providerId="ADAL" clId="{1EAD4957-A9E8-4D9C-A514-76B37D02A818}" dt="2022-12-20T10:31:07.444" v="2954" actId="478"/>
          <ac:cxnSpMkLst>
            <pc:docMk/>
            <pc:sldMk cId="3755214020" sldId="381"/>
            <ac:cxnSpMk id="24" creationId="{090EEAE7-AE37-4BE8-8C64-D3438E9EEAD9}"/>
          </ac:cxnSpMkLst>
        </pc:cxnChg>
        <pc:cxnChg chg="add mod">
          <ac:chgData name="Sarwar-E-Azam, Md Golam" userId="972f98d9-8c82-483b-9124-e2e874686cd6" providerId="ADAL" clId="{1EAD4957-A9E8-4D9C-A514-76B37D02A818}" dt="2022-12-20T10:48:30.305" v="3208" actId="1076"/>
          <ac:cxnSpMkLst>
            <pc:docMk/>
            <pc:sldMk cId="3755214020" sldId="381"/>
            <ac:cxnSpMk id="27" creationId="{C3EE0417-085E-4C6B-B7CD-28E93DAA7925}"/>
          </ac:cxnSpMkLst>
        </pc:cxnChg>
        <pc:cxnChg chg="add del mod">
          <ac:chgData name="Sarwar-E-Azam, Md Golam" userId="972f98d9-8c82-483b-9124-e2e874686cd6" providerId="ADAL" clId="{1EAD4957-A9E8-4D9C-A514-76B37D02A818}" dt="2022-12-20T10:46:43.530" v="3190" actId="478"/>
          <ac:cxnSpMkLst>
            <pc:docMk/>
            <pc:sldMk cId="3755214020" sldId="381"/>
            <ac:cxnSpMk id="30" creationId="{2204FD80-D800-4F40-ACB8-939C7454AA28}"/>
          </ac:cxnSpMkLst>
        </pc:cxnChg>
        <pc:cxnChg chg="add mod">
          <ac:chgData name="Sarwar-E-Azam, Md Golam" userId="972f98d9-8c82-483b-9124-e2e874686cd6" providerId="ADAL" clId="{1EAD4957-A9E8-4D9C-A514-76B37D02A818}" dt="2022-12-20T10:48:45.017" v="3211" actId="14100"/>
          <ac:cxnSpMkLst>
            <pc:docMk/>
            <pc:sldMk cId="3755214020" sldId="381"/>
            <ac:cxnSpMk id="31" creationId="{3FB494D5-AACF-4E90-B4FC-475EE631C252}"/>
          </ac:cxnSpMkLst>
        </pc:cxnChg>
        <pc:cxnChg chg="add del mod">
          <ac:chgData name="Sarwar-E-Azam, Md Golam" userId="972f98d9-8c82-483b-9124-e2e874686cd6" providerId="ADAL" clId="{1EAD4957-A9E8-4D9C-A514-76B37D02A818}" dt="2022-12-20T10:44:52.096" v="3094" actId="478"/>
          <ac:cxnSpMkLst>
            <pc:docMk/>
            <pc:sldMk cId="3755214020" sldId="381"/>
            <ac:cxnSpMk id="35" creationId="{959C5CBA-775C-45FA-9EA3-8FCB46ECA6F5}"/>
          </ac:cxnSpMkLst>
        </pc:cxnChg>
        <pc:cxnChg chg="add del mod">
          <ac:chgData name="Sarwar-E-Azam, Md Golam" userId="972f98d9-8c82-483b-9124-e2e874686cd6" providerId="ADAL" clId="{1EAD4957-A9E8-4D9C-A514-76B37D02A818}" dt="2022-12-20T10:48:30.305" v="3208" actId="1076"/>
          <ac:cxnSpMkLst>
            <pc:docMk/>
            <pc:sldMk cId="3755214020" sldId="381"/>
            <ac:cxnSpMk id="45" creationId="{07D2DC3E-0BD4-4EFF-A026-080B70D7DC86}"/>
          </ac:cxnSpMkLst>
        </pc:cxnChg>
        <pc:cxnChg chg="add mod">
          <ac:chgData name="Sarwar-E-Azam, Md Golam" userId="972f98d9-8c82-483b-9124-e2e874686cd6" providerId="ADAL" clId="{1EAD4957-A9E8-4D9C-A514-76B37D02A818}" dt="2022-12-20T10:49:26.758" v="3269" actId="1076"/>
          <ac:cxnSpMkLst>
            <pc:docMk/>
            <pc:sldMk cId="3755214020" sldId="381"/>
            <ac:cxnSpMk id="54" creationId="{3DCFA174-41B2-48AE-BBA9-4B0967502CD9}"/>
          </ac:cxnSpMkLst>
        </pc:cxnChg>
      </pc:sldChg>
      <pc:sldChg chg="del">
        <pc:chgData name="Sarwar-E-Azam, Md Golam" userId="972f98d9-8c82-483b-9124-e2e874686cd6" providerId="ADAL" clId="{1EAD4957-A9E8-4D9C-A514-76B37D02A818}" dt="2022-12-20T10:52:21.846" v="3284" actId="47"/>
        <pc:sldMkLst>
          <pc:docMk/>
          <pc:sldMk cId="1793323295" sldId="382"/>
        </pc:sldMkLst>
      </pc:sldChg>
      <pc:sldChg chg="del">
        <pc:chgData name="Sarwar-E-Azam, Md Golam" userId="972f98d9-8c82-483b-9124-e2e874686cd6" providerId="ADAL" clId="{1EAD4957-A9E8-4D9C-A514-76B37D02A818}" dt="2022-12-21T04:20:22.822" v="9737" actId="47"/>
        <pc:sldMkLst>
          <pc:docMk/>
          <pc:sldMk cId="3817520730" sldId="383"/>
        </pc:sldMkLst>
      </pc:sldChg>
      <pc:sldChg chg="addSp delSp modSp mod ord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1190060124" sldId="384"/>
        </pc:sldMkLst>
        <pc:spChg chg="del">
          <ac:chgData name="Sarwar-E-Azam, Md Golam" userId="972f98d9-8c82-483b-9124-e2e874686cd6" providerId="ADAL" clId="{1EAD4957-A9E8-4D9C-A514-76B37D02A818}" dt="2022-12-21T04:26:44.270" v="9806" actId="478"/>
          <ac:spMkLst>
            <pc:docMk/>
            <pc:sldMk cId="1190060124" sldId="384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1EAD4957-A9E8-4D9C-A514-76B37D02A818}" dt="2022-12-21T04:26:46.863" v="9807" actId="478"/>
          <ac:spMkLst>
            <pc:docMk/>
            <pc:sldMk cId="1190060124" sldId="384"/>
            <ac:spMk id="8" creationId="{C02D1F3E-80D1-4051-8584-0723AA3404E8}"/>
          </ac:spMkLst>
        </pc:spChg>
        <pc:spChg chg="add mod">
          <ac:chgData name="Sarwar-E-Azam, Md Golam" userId="972f98d9-8c82-483b-9124-e2e874686cd6" providerId="ADAL" clId="{1EAD4957-A9E8-4D9C-A514-76B37D02A818}" dt="2022-12-21T04:26:47.719" v="9808"/>
          <ac:spMkLst>
            <pc:docMk/>
            <pc:sldMk cId="1190060124" sldId="384"/>
            <ac:spMk id="14" creationId="{86E45486-369F-4A7F-B05D-63C16BEC3686}"/>
          </ac:spMkLst>
        </pc:spChg>
        <pc:spChg chg="add mod">
          <ac:chgData name="Sarwar-E-Azam, Md Golam" userId="972f98d9-8c82-483b-9124-e2e874686cd6" providerId="ADAL" clId="{1EAD4957-A9E8-4D9C-A514-76B37D02A818}" dt="2022-12-21T04:26:47.719" v="9808"/>
          <ac:spMkLst>
            <pc:docMk/>
            <pc:sldMk cId="1190060124" sldId="384"/>
            <ac:spMk id="15" creationId="{CEAC80D3-4282-4737-97B2-DA7B7541AFE1}"/>
          </ac:spMkLst>
        </pc:spChg>
        <pc:spChg chg="del">
          <ac:chgData name="Sarwar-E-Azam, Md Golam" userId="972f98d9-8c82-483b-9124-e2e874686cd6" providerId="ADAL" clId="{1EAD4957-A9E8-4D9C-A514-76B37D02A818}" dt="2022-12-21T09:54:40.450" v="11414" actId="478"/>
          <ac:spMkLst>
            <pc:docMk/>
            <pc:sldMk cId="1190060124" sldId="384"/>
            <ac:spMk id="21" creationId="{C586A44F-692E-40A9-8ED6-2C2F8199521E}"/>
          </ac:spMkLst>
        </pc:spChg>
      </pc:sldChg>
      <pc:sldChg chg="del ord">
        <pc:chgData name="Sarwar-E-Azam, Md Golam" userId="972f98d9-8c82-483b-9124-e2e874686cd6" providerId="ADAL" clId="{1EAD4957-A9E8-4D9C-A514-76B37D02A818}" dt="2022-12-21T04:20:20.146" v="9734" actId="47"/>
        <pc:sldMkLst>
          <pc:docMk/>
          <pc:sldMk cId="3583663122" sldId="385"/>
        </pc:sldMkLst>
      </pc:sldChg>
      <pc:sldChg chg="del">
        <pc:chgData name="Sarwar-E-Azam, Md Golam" userId="972f98d9-8c82-483b-9124-e2e874686cd6" providerId="ADAL" clId="{1EAD4957-A9E8-4D9C-A514-76B37D02A818}" dt="2022-12-20T16:12:08.660" v="4886" actId="47"/>
        <pc:sldMkLst>
          <pc:docMk/>
          <pc:sldMk cId="3693718026" sldId="386"/>
        </pc:sldMkLst>
      </pc:sldChg>
      <pc:sldChg chg="del">
        <pc:chgData name="Sarwar-E-Azam, Md Golam" userId="972f98d9-8c82-483b-9124-e2e874686cd6" providerId="ADAL" clId="{1EAD4957-A9E8-4D9C-A514-76B37D02A818}" dt="2022-12-20T16:12:00.960" v="4882" actId="47"/>
        <pc:sldMkLst>
          <pc:docMk/>
          <pc:sldMk cId="1750286773" sldId="389"/>
        </pc:sldMkLst>
      </pc:sldChg>
      <pc:sldChg chg="del">
        <pc:chgData name="Sarwar-E-Azam, Md Golam" userId="972f98d9-8c82-483b-9124-e2e874686cd6" providerId="ADAL" clId="{1EAD4957-A9E8-4D9C-A514-76B37D02A818}" dt="2022-12-20T16:12:02.296" v="4883" actId="47"/>
        <pc:sldMkLst>
          <pc:docMk/>
          <pc:sldMk cId="2721174839" sldId="390"/>
        </pc:sldMkLst>
      </pc:sldChg>
      <pc:sldChg chg="del">
        <pc:chgData name="Sarwar-E-Azam, Md Golam" userId="972f98d9-8c82-483b-9124-e2e874686cd6" providerId="ADAL" clId="{1EAD4957-A9E8-4D9C-A514-76B37D02A818}" dt="2022-12-20T16:12:03.401" v="4884" actId="47"/>
        <pc:sldMkLst>
          <pc:docMk/>
          <pc:sldMk cId="2207750548" sldId="391"/>
        </pc:sldMkLst>
      </pc:sldChg>
      <pc:sldChg chg="del">
        <pc:chgData name="Sarwar-E-Azam, Md Golam" userId="972f98d9-8c82-483b-9124-e2e874686cd6" providerId="ADAL" clId="{1EAD4957-A9E8-4D9C-A514-76B37D02A818}" dt="2022-12-20T16:12:04.674" v="4885" actId="47"/>
        <pc:sldMkLst>
          <pc:docMk/>
          <pc:sldMk cId="1148577063" sldId="392"/>
        </pc:sldMkLst>
      </pc:sldChg>
      <pc:sldChg chg="del">
        <pc:chgData name="Sarwar-E-Azam, Md Golam" userId="972f98d9-8c82-483b-9124-e2e874686cd6" providerId="ADAL" clId="{1EAD4957-A9E8-4D9C-A514-76B37D02A818}" dt="2022-12-20T17:43:34.630" v="5341" actId="47"/>
        <pc:sldMkLst>
          <pc:docMk/>
          <pc:sldMk cId="2036564417" sldId="393"/>
        </pc:sldMkLst>
      </pc:sldChg>
      <pc:sldChg chg="del">
        <pc:chgData name="Sarwar-E-Azam, Md Golam" userId="972f98d9-8c82-483b-9124-e2e874686cd6" providerId="ADAL" clId="{1EAD4957-A9E8-4D9C-A514-76B37D02A818}" dt="2022-12-21T04:20:22.067" v="9736" actId="47"/>
        <pc:sldMkLst>
          <pc:docMk/>
          <pc:sldMk cId="1082072250" sldId="394"/>
        </pc:sldMkLst>
      </pc:sldChg>
      <pc:sldChg chg="del">
        <pc:chgData name="Sarwar-E-Azam, Md Golam" userId="972f98d9-8c82-483b-9124-e2e874686cd6" providerId="ADAL" clId="{1EAD4957-A9E8-4D9C-A514-76B37D02A818}" dt="2022-12-20T17:43:36.316" v="5342" actId="47"/>
        <pc:sldMkLst>
          <pc:docMk/>
          <pc:sldMk cId="2052175803" sldId="395"/>
        </pc:sldMkLst>
      </pc:sldChg>
      <pc:sldChg chg="addSp delSp modSp mod ord modTransition addAnim delAnim">
        <pc:chgData name="Sarwar-E-Azam, Md Golam" userId="972f98d9-8c82-483b-9124-e2e874686cd6" providerId="ADAL" clId="{1EAD4957-A9E8-4D9C-A514-76B37D02A818}" dt="2022-12-21T09:59:53.365" v="11421"/>
        <pc:sldMkLst>
          <pc:docMk/>
          <pc:sldMk cId="1837200325" sldId="396"/>
        </pc:sldMkLst>
        <pc:spChg chg="del">
          <ac:chgData name="Sarwar-E-Azam, Md Golam" userId="972f98d9-8c82-483b-9124-e2e874686cd6" providerId="ADAL" clId="{1EAD4957-A9E8-4D9C-A514-76B37D02A818}" dt="2022-12-20T17:39:51.475" v="5334" actId="478"/>
          <ac:spMkLst>
            <pc:docMk/>
            <pc:sldMk cId="1837200325" sldId="396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1EAD4957-A9E8-4D9C-A514-76B37D02A818}" dt="2022-12-20T17:39:55.581" v="5335" actId="478"/>
          <ac:spMkLst>
            <pc:docMk/>
            <pc:sldMk cId="1837200325" sldId="396"/>
            <ac:spMk id="11" creationId="{C30137D7-31B8-4AB2-9A1D-24E126651F54}"/>
          </ac:spMkLst>
        </pc:spChg>
        <pc:spChg chg="del">
          <ac:chgData name="Sarwar-E-Azam, Md Golam" userId="972f98d9-8c82-483b-9124-e2e874686cd6" providerId="ADAL" clId="{1EAD4957-A9E8-4D9C-A514-76B37D02A818}" dt="2022-12-20T17:39:58.888" v="5336" actId="478"/>
          <ac:spMkLst>
            <pc:docMk/>
            <pc:sldMk cId="1837200325" sldId="396"/>
            <ac:spMk id="13" creationId="{D39EE27B-6E68-4F88-BF4F-96C40022F78B}"/>
          </ac:spMkLst>
        </pc:spChg>
        <pc:spChg chg="add mod">
          <ac:chgData name="Sarwar-E-Azam, Md Golam" userId="972f98d9-8c82-483b-9124-e2e874686cd6" providerId="ADAL" clId="{1EAD4957-A9E8-4D9C-A514-76B37D02A818}" dt="2022-12-21T04:24:22.237" v="9771" actId="207"/>
          <ac:spMkLst>
            <pc:docMk/>
            <pc:sldMk cId="1837200325" sldId="396"/>
            <ac:spMk id="15" creationId="{61C9EEC0-C1AF-4879-A3B2-CD0242099F97}"/>
          </ac:spMkLst>
        </pc:spChg>
        <pc:spChg chg="add mod">
          <ac:chgData name="Sarwar-E-Azam, Md Golam" userId="972f98d9-8c82-483b-9124-e2e874686cd6" providerId="ADAL" clId="{1EAD4957-A9E8-4D9C-A514-76B37D02A818}" dt="2022-12-21T04:24:19.187" v="9770" actId="14100"/>
          <ac:spMkLst>
            <pc:docMk/>
            <pc:sldMk cId="1837200325" sldId="396"/>
            <ac:spMk id="16" creationId="{295B1EC0-DEA2-4A90-8203-30FEBC5C8530}"/>
          </ac:spMkLst>
        </pc:spChg>
        <pc:picChg chg="add del mod">
          <ac:chgData name="Sarwar-E-Azam, Md Golam" userId="972f98d9-8c82-483b-9124-e2e874686cd6" providerId="ADAL" clId="{1EAD4957-A9E8-4D9C-A514-76B37D02A818}" dt="2022-12-20T17:39:35.457" v="5333" actId="478"/>
          <ac:picMkLst>
            <pc:docMk/>
            <pc:sldMk cId="1837200325" sldId="396"/>
            <ac:picMk id="8" creationId="{BA72A6DA-7503-4B54-ABD9-4B86F59318E5}"/>
          </ac:picMkLst>
        </pc:picChg>
        <pc:picChg chg="add del mod">
          <ac:chgData name="Sarwar-E-Azam, Md Golam" userId="972f98d9-8c82-483b-9124-e2e874686cd6" providerId="ADAL" clId="{1EAD4957-A9E8-4D9C-A514-76B37D02A818}" dt="2022-12-21T05:19:19.065" v="9967" actId="1582"/>
          <ac:picMkLst>
            <pc:docMk/>
            <pc:sldMk cId="1837200325" sldId="396"/>
            <ac:picMk id="9" creationId="{3D842065-EA30-47C9-872A-B3B3DA913666}"/>
          </ac:picMkLst>
        </pc:picChg>
      </pc:sldChg>
      <pc:sldChg chg="delSp modSp del mod ord delAnim">
        <pc:chgData name="Sarwar-E-Azam, Md Golam" userId="972f98d9-8c82-483b-9124-e2e874686cd6" providerId="ADAL" clId="{1EAD4957-A9E8-4D9C-A514-76B37D02A818}" dt="2022-12-20T18:08:31.082" v="5648" actId="47"/>
        <pc:sldMkLst>
          <pc:docMk/>
          <pc:sldMk cId="3917751935" sldId="397"/>
        </pc:sldMkLst>
        <pc:picChg chg="del mod">
          <ac:chgData name="Sarwar-E-Azam, Md Golam" userId="972f98d9-8c82-483b-9124-e2e874686cd6" providerId="ADAL" clId="{1EAD4957-A9E8-4D9C-A514-76B37D02A818}" dt="2022-12-20T17:56:21.139" v="5350" actId="478"/>
          <ac:picMkLst>
            <pc:docMk/>
            <pc:sldMk cId="3917751935" sldId="397"/>
            <ac:picMk id="14" creationId="{66E30D45-94F5-45EA-93F2-924C89459DD4}"/>
          </ac:picMkLst>
        </pc:picChg>
      </pc:sldChg>
      <pc:sldChg chg="del ord">
        <pc:chgData name="Sarwar-E-Azam, Md Golam" userId="972f98d9-8c82-483b-9124-e2e874686cd6" providerId="ADAL" clId="{1EAD4957-A9E8-4D9C-A514-76B37D02A818}" dt="2022-12-20T18:59:47.050" v="7172" actId="47"/>
        <pc:sldMkLst>
          <pc:docMk/>
          <pc:sldMk cId="3108259849" sldId="398"/>
        </pc:sldMkLst>
      </pc:sldChg>
      <pc:sldChg chg="del">
        <pc:chgData name="Sarwar-E-Azam, Md Golam" userId="972f98d9-8c82-483b-9124-e2e874686cd6" providerId="ADAL" clId="{1EAD4957-A9E8-4D9C-A514-76B37D02A818}" dt="2022-12-20T19:06:37.108" v="7746" actId="47"/>
        <pc:sldMkLst>
          <pc:docMk/>
          <pc:sldMk cId="2950023725" sldId="399"/>
        </pc:sldMkLst>
      </pc:sldChg>
      <pc:sldChg chg="del">
        <pc:chgData name="Sarwar-E-Azam, Md Golam" userId="972f98d9-8c82-483b-9124-e2e874686cd6" providerId="ADAL" clId="{1EAD4957-A9E8-4D9C-A514-76B37D02A818}" dt="2022-12-20T19:06:40.793" v="7747" actId="47"/>
        <pc:sldMkLst>
          <pc:docMk/>
          <pc:sldMk cId="1688002909" sldId="400"/>
        </pc:sldMkLst>
      </pc:sldChg>
      <pc:sldChg chg="del ord">
        <pc:chgData name="Sarwar-E-Azam, Md Golam" userId="972f98d9-8c82-483b-9124-e2e874686cd6" providerId="ADAL" clId="{1EAD4957-A9E8-4D9C-A514-76B37D02A818}" dt="2022-12-20T18:59:04.546" v="7168" actId="47"/>
        <pc:sldMkLst>
          <pc:docMk/>
          <pc:sldMk cId="1575881744" sldId="401"/>
        </pc:sldMkLst>
      </pc:sldChg>
      <pc:sldChg chg="del">
        <pc:chgData name="Sarwar-E-Azam, Md Golam" userId="972f98d9-8c82-483b-9124-e2e874686cd6" providerId="ADAL" clId="{1EAD4957-A9E8-4D9C-A514-76B37D02A818}" dt="2022-12-20T19:06:42.787" v="7748" actId="47"/>
        <pc:sldMkLst>
          <pc:docMk/>
          <pc:sldMk cId="4006376342" sldId="402"/>
        </pc:sldMkLst>
      </pc:sldChg>
      <pc:sldChg chg="del">
        <pc:chgData name="Sarwar-E-Azam, Md Golam" userId="972f98d9-8c82-483b-9124-e2e874686cd6" providerId="ADAL" clId="{1EAD4957-A9E8-4D9C-A514-76B37D02A818}" dt="2022-12-21T04:20:21.319" v="9735" actId="47"/>
        <pc:sldMkLst>
          <pc:docMk/>
          <pc:sldMk cId="1966528687" sldId="403"/>
        </pc:sldMkLst>
      </pc:sldChg>
      <pc:sldChg chg="addSp delSp modSp mod ord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1497223359" sldId="405"/>
        </pc:sldMkLst>
        <pc:spChg chg="del">
          <ac:chgData name="Sarwar-E-Azam, Md Golam" userId="972f98d9-8c82-483b-9124-e2e874686cd6" providerId="ADAL" clId="{1EAD4957-A9E8-4D9C-A514-76B37D02A818}" dt="2022-12-20T19:05:45.131" v="7738" actId="478"/>
          <ac:spMkLst>
            <pc:docMk/>
            <pc:sldMk cId="1497223359" sldId="405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1EAD4957-A9E8-4D9C-A514-76B37D02A818}" dt="2022-12-21T07:24:49.472" v="10233" actId="207"/>
          <ac:spMkLst>
            <pc:docMk/>
            <pc:sldMk cId="1497223359" sldId="405"/>
            <ac:spMk id="2" creationId="{98640F11-AA1C-4C3D-B78B-83E23D5C47E5}"/>
          </ac:spMkLst>
        </pc:spChg>
        <pc:spChg chg="add del mod">
          <ac:chgData name="Sarwar-E-Azam, Md Golam" userId="972f98d9-8c82-483b-9124-e2e874686cd6" providerId="ADAL" clId="{1EAD4957-A9E8-4D9C-A514-76B37D02A818}" dt="2022-12-20T19:05:46.787" v="7739" actId="478"/>
          <ac:spMkLst>
            <pc:docMk/>
            <pc:sldMk cId="1497223359" sldId="405"/>
            <ac:spMk id="8" creationId="{431D495F-C6D8-4253-82A9-D1DC1C3846E8}"/>
          </ac:spMkLst>
        </pc:spChg>
        <pc:spChg chg="add del mod">
          <ac:chgData name="Sarwar-E-Azam, Md Golam" userId="972f98d9-8c82-483b-9124-e2e874686cd6" providerId="ADAL" clId="{1EAD4957-A9E8-4D9C-A514-76B37D02A818}" dt="2022-12-21T07:24:12.825" v="10208" actId="20577"/>
          <ac:spMkLst>
            <pc:docMk/>
            <pc:sldMk cId="1497223359" sldId="405"/>
            <ac:spMk id="11" creationId="{35BAE58F-F122-4605-A401-4957C1E78162}"/>
          </ac:spMkLst>
        </pc:spChg>
        <pc:spChg chg="add del mod">
          <ac:chgData name="Sarwar-E-Azam, Md Golam" userId="972f98d9-8c82-483b-9124-e2e874686cd6" providerId="ADAL" clId="{1EAD4957-A9E8-4D9C-A514-76B37D02A818}" dt="2022-12-20T19:05:52.352" v="7742"/>
          <ac:spMkLst>
            <pc:docMk/>
            <pc:sldMk cId="1497223359" sldId="405"/>
            <ac:spMk id="12" creationId="{6CB46B95-FF31-4F1A-8251-98D93E066A09}"/>
          </ac:spMkLst>
        </pc:spChg>
        <pc:spChg chg="add del mod">
          <ac:chgData name="Sarwar-E-Azam, Md Golam" userId="972f98d9-8c82-483b-9124-e2e874686cd6" providerId="ADAL" clId="{1EAD4957-A9E8-4D9C-A514-76B37D02A818}" dt="2022-12-20T19:05:52.352" v="7742"/>
          <ac:spMkLst>
            <pc:docMk/>
            <pc:sldMk cId="1497223359" sldId="405"/>
            <ac:spMk id="13" creationId="{0BEE8110-56D9-4A77-A38D-FA9AD7771CE4}"/>
          </ac:spMkLst>
        </pc:spChg>
        <pc:spChg chg="add mod">
          <ac:chgData name="Sarwar-E-Azam, Md Golam" userId="972f98d9-8c82-483b-9124-e2e874686cd6" providerId="ADAL" clId="{1EAD4957-A9E8-4D9C-A514-76B37D02A818}" dt="2022-12-21T04:25:43.635" v="9793" actId="207"/>
          <ac:spMkLst>
            <pc:docMk/>
            <pc:sldMk cId="1497223359" sldId="405"/>
            <ac:spMk id="14" creationId="{E61CDE1B-F39B-4BC5-BAEC-6BFFA58F826E}"/>
          </ac:spMkLst>
        </pc:spChg>
        <pc:spChg chg="add mod">
          <ac:chgData name="Sarwar-E-Azam, Md Golam" userId="972f98d9-8c82-483b-9124-e2e874686cd6" providerId="ADAL" clId="{1EAD4957-A9E8-4D9C-A514-76B37D02A818}" dt="2022-12-21T04:25:40.883" v="9792" actId="14100"/>
          <ac:spMkLst>
            <pc:docMk/>
            <pc:sldMk cId="1497223359" sldId="405"/>
            <ac:spMk id="15" creationId="{A6D8035F-7625-4FDD-8934-50A1B4F69E21}"/>
          </ac:spMkLst>
        </pc:spChg>
      </pc:sldChg>
      <pc:sldChg chg="addSp delSp modSp del mod ord modAnim">
        <pc:chgData name="Sarwar-E-Azam, Md Golam" userId="972f98d9-8c82-483b-9124-e2e874686cd6" providerId="ADAL" clId="{1EAD4957-A9E8-4D9C-A514-76B37D02A818}" dt="2022-12-20T16:13:30.741" v="4887" actId="47"/>
        <pc:sldMkLst>
          <pc:docMk/>
          <pc:sldMk cId="251587811" sldId="406"/>
        </pc:sldMkLst>
        <pc:spChg chg="mod">
          <ac:chgData name="Sarwar-E-Azam, Md Golam" userId="972f98d9-8c82-483b-9124-e2e874686cd6" providerId="ADAL" clId="{1EAD4957-A9E8-4D9C-A514-76B37D02A818}" dt="2022-12-20T07:02:44.171" v="189" actId="2711"/>
          <ac:spMkLst>
            <pc:docMk/>
            <pc:sldMk cId="251587811" sldId="406"/>
            <ac:spMk id="2" creationId="{0F42B7B3-19A5-4A2F-B4AD-F21364B1B475}"/>
          </ac:spMkLst>
        </pc:spChg>
        <pc:spChg chg="add mod">
          <ac:chgData name="Sarwar-E-Azam, Md Golam" userId="972f98d9-8c82-483b-9124-e2e874686cd6" providerId="ADAL" clId="{1EAD4957-A9E8-4D9C-A514-76B37D02A818}" dt="2022-12-20T07:02:39.220" v="188" actId="113"/>
          <ac:spMkLst>
            <pc:docMk/>
            <pc:sldMk cId="251587811" sldId="406"/>
            <ac:spMk id="9" creationId="{39A99E38-462D-499A-A448-8DEE0A43CD80}"/>
          </ac:spMkLst>
        </pc:spChg>
        <pc:spChg chg="add del mod">
          <ac:chgData name="Sarwar-E-Azam, Md Golam" userId="972f98d9-8c82-483b-9124-e2e874686cd6" providerId="ADAL" clId="{1EAD4957-A9E8-4D9C-A514-76B37D02A818}" dt="2022-12-20T07:02:54.539" v="191" actId="478"/>
          <ac:spMkLst>
            <pc:docMk/>
            <pc:sldMk cId="251587811" sldId="406"/>
            <ac:spMk id="10" creationId="{85A630A0-0EDC-4482-8CD2-44B43029FB95}"/>
          </ac:spMkLst>
        </pc:spChg>
        <pc:spChg chg="del mod">
          <ac:chgData name="Sarwar-E-Azam, Md Golam" userId="972f98d9-8c82-483b-9124-e2e874686cd6" providerId="ADAL" clId="{1EAD4957-A9E8-4D9C-A514-76B37D02A818}" dt="2022-12-20T06:50:36.227" v="11" actId="478"/>
          <ac:spMkLst>
            <pc:docMk/>
            <pc:sldMk cId="251587811" sldId="406"/>
            <ac:spMk id="11" creationId="{F82B90EE-463E-47C4-8BA0-33114B814D22}"/>
          </ac:spMkLst>
        </pc:spChg>
        <pc:spChg chg="add del mod">
          <ac:chgData name="Sarwar-E-Azam, Md Golam" userId="972f98d9-8c82-483b-9124-e2e874686cd6" providerId="ADAL" clId="{1EAD4957-A9E8-4D9C-A514-76B37D02A818}" dt="2022-12-20T07:04:58.936" v="205" actId="478"/>
          <ac:spMkLst>
            <pc:docMk/>
            <pc:sldMk cId="251587811" sldId="406"/>
            <ac:spMk id="12" creationId="{E6D97E11-AB59-445B-A38A-264D7D6A3FAF}"/>
          </ac:spMkLst>
        </pc:spChg>
        <pc:spChg chg="del">
          <ac:chgData name="Sarwar-E-Azam, Md Golam" userId="972f98d9-8c82-483b-9124-e2e874686cd6" providerId="ADAL" clId="{1EAD4957-A9E8-4D9C-A514-76B37D02A818}" dt="2022-12-20T06:50:25.821" v="9" actId="478"/>
          <ac:spMkLst>
            <pc:docMk/>
            <pc:sldMk cId="251587811" sldId="406"/>
            <ac:spMk id="25" creationId="{3DC58592-AF12-4FFA-AD5D-B0D63F01EC9E}"/>
          </ac:spMkLst>
        </pc:spChg>
        <pc:picChg chg="mod">
          <ac:chgData name="Sarwar-E-Azam, Md Golam" userId="972f98d9-8c82-483b-9124-e2e874686cd6" providerId="ADAL" clId="{1EAD4957-A9E8-4D9C-A514-76B37D02A818}" dt="2022-12-20T07:05:03.882" v="207" actId="1076"/>
          <ac:picMkLst>
            <pc:docMk/>
            <pc:sldMk cId="251587811" sldId="406"/>
            <ac:picMk id="24" creationId="{CE1BC622-E68D-45ED-9CA7-93DBBD2FD03F}"/>
          </ac:picMkLst>
        </pc:picChg>
      </pc:sldChg>
      <pc:sldChg chg="addSp delSp modSp mod ord modTransition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770479787" sldId="407"/>
        </pc:sldMkLst>
        <pc:spChg chg="del">
          <ac:chgData name="Sarwar-E-Azam, Md Golam" userId="972f98d9-8c82-483b-9124-e2e874686cd6" providerId="ADAL" clId="{1EAD4957-A9E8-4D9C-A514-76B37D02A818}" dt="2022-12-21T03:48:30.633" v="8929" actId="478"/>
          <ac:spMkLst>
            <pc:docMk/>
            <pc:sldMk cId="770479787" sldId="407"/>
            <ac:spMk id="2" creationId="{0F42B7B3-19A5-4A2F-B4AD-F21364B1B475}"/>
          </ac:spMkLst>
        </pc:spChg>
        <pc:spChg chg="add del mod">
          <ac:chgData name="Sarwar-E-Azam, Md Golam" userId="972f98d9-8c82-483b-9124-e2e874686cd6" providerId="ADAL" clId="{1EAD4957-A9E8-4D9C-A514-76B37D02A818}" dt="2022-12-21T03:48:32.840" v="8930" actId="478"/>
          <ac:spMkLst>
            <pc:docMk/>
            <pc:sldMk cId="770479787" sldId="407"/>
            <ac:spMk id="8" creationId="{6346671C-77BB-415A-A949-AE96D4B54AC1}"/>
          </ac:spMkLst>
        </pc:spChg>
        <pc:spChg chg="add del mod">
          <ac:chgData name="Sarwar-E-Azam, Md Golam" userId="972f98d9-8c82-483b-9124-e2e874686cd6" providerId="ADAL" clId="{1EAD4957-A9E8-4D9C-A514-76B37D02A818}" dt="2022-12-21T03:49:17.473" v="8935" actId="478"/>
          <ac:spMkLst>
            <pc:docMk/>
            <pc:sldMk cId="770479787" sldId="407"/>
            <ac:spMk id="10" creationId="{18929D73-9434-4512-8D11-DC529896F2C3}"/>
          </ac:spMkLst>
        </pc:spChg>
        <pc:spChg chg="del">
          <ac:chgData name="Sarwar-E-Azam, Md Golam" userId="972f98d9-8c82-483b-9124-e2e874686cd6" providerId="ADAL" clId="{1EAD4957-A9E8-4D9C-A514-76B37D02A818}" dt="2022-12-21T03:49:07.754" v="8934" actId="478"/>
          <ac:spMkLst>
            <pc:docMk/>
            <pc:sldMk cId="770479787" sldId="407"/>
            <ac:spMk id="18" creationId="{8FC2073C-8BD0-4F03-9AEF-44FB2A1CB152}"/>
          </ac:spMkLst>
        </pc:spChg>
        <pc:spChg chg="mod">
          <ac:chgData name="Sarwar-E-Azam, Md Golam" userId="972f98d9-8c82-483b-9124-e2e874686cd6" providerId="ADAL" clId="{1EAD4957-A9E8-4D9C-A514-76B37D02A818}" dt="2022-12-21T03:56:38.336" v="9029" actId="164"/>
          <ac:spMkLst>
            <pc:docMk/>
            <pc:sldMk cId="770479787" sldId="407"/>
            <ac:spMk id="19" creationId="{B348E95E-1E92-48AF-BDB8-DF7B64E25662}"/>
          </ac:spMkLst>
        </pc:spChg>
        <pc:spChg chg="mod">
          <ac:chgData name="Sarwar-E-Azam, Md Golam" userId="972f98d9-8c82-483b-9124-e2e874686cd6" providerId="ADAL" clId="{1EAD4957-A9E8-4D9C-A514-76B37D02A818}" dt="2022-12-21T03:55:39.841" v="9025" actId="1076"/>
          <ac:spMkLst>
            <pc:docMk/>
            <pc:sldMk cId="770479787" sldId="407"/>
            <ac:spMk id="20" creationId="{4D38D5F3-8500-44CD-A970-45905F211130}"/>
          </ac:spMkLst>
        </pc:spChg>
        <pc:spChg chg="mod">
          <ac:chgData name="Sarwar-E-Azam, Md Golam" userId="972f98d9-8c82-483b-9124-e2e874686cd6" providerId="ADAL" clId="{1EAD4957-A9E8-4D9C-A514-76B37D02A818}" dt="2022-12-21T03:55:39.841" v="9025" actId="1076"/>
          <ac:spMkLst>
            <pc:docMk/>
            <pc:sldMk cId="770479787" sldId="407"/>
            <ac:spMk id="21" creationId="{9C7E2AC9-5EF4-4408-9A13-C1AFADF23149}"/>
          </ac:spMkLst>
        </pc:spChg>
        <pc:spChg chg="mod">
          <ac:chgData name="Sarwar-E-Azam, Md Golam" userId="972f98d9-8c82-483b-9124-e2e874686cd6" providerId="ADAL" clId="{1EAD4957-A9E8-4D9C-A514-76B37D02A818}" dt="2022-12-21T03:53:49.766" v="8995" actId="164"/>
          <ac:spMkLst>
            <pc:docMk/>
            <pc:sldMk cId="770479787" sldId="407"/>
            <ac:spMk id="22" creationId="{1157F4C7-417A-47DE-8063-39E056D202F4}"/>
          </ac:spMkLst>
        </pc:spChg>
        <pc:spChg chg="mod">
          <ac:chgData name="Sarwar-E-Azam, Md Golam" userId="972f98d9-8c82-483b-9124-e2e874686cd6" providerId="ADAL" clId="{1EAD4957-A9E8-4D9C-A514-76B37D02A818}" dt="2022-12-21T03:53:49.766" v="8995" actId="164"/>
          <ac:spMkLst>
            <pc:docMk/>
            <pc:sldMk cId="770479787" sldId="407"/>
            <ac:spMk id="24" creationId="{29FBC244-0B8D-4365-B7E0-E1108561F5CE}"/>
          </ac:spMkLst>
        </pc:spChg>
        <pc:spChg chg="mod">
          <ac:chgData name="Sarwar-E-Azam, Md Golam" userId="972f98d9-8c82-483b-9124-e2e874686cd6" providerId="ADAL" clId="{1EAD4957-A9E8-4D9C-A514-76B37D02A818}" dt="2022-12-21T03:53:49.766" v="8995" actId="164"/>
          <ac:spMkLst>
            <pc:docMk/>
            <pc:sldMk cId="770479787" sldId="407"/>
            <ac:spMk id="25" creationId="{DC491EF3-EA95-438D-ABA2-50B69559B561}"/>
          </ac:spMkLst>
        </pc:spChg>
        <pc:spChg chg="mod">
          <ac:chgData name="Sarwar-E-Azam, Md Golam" userId="972f98d9-8c82-483b-9124-e2e874686cd6" providerId="ADAL" clId="{1EAD4957-A9E8-4D9C-A514-76B37D02A818}" dt="2022-12-21T06:12:05.936" v="10062"/>
          <ac:spMkLst>
            <pc:docMk/>
            <pc:sldMk cId="770479787" sldId="407"/>
            <ac:spMk id="26" creationId="{AFB2AD6F-990F-4C4B-AD53-A9C4222A1540}"/>
          </ac:spMkLst>
        </pc:spChg>
        <pc:spChg chg="add mod">
          <ac:chgData name="Sarwar-E-Azam, Md Golam" userId="972f98d9-8c82-483b-9124-e2e874686cd6" providerId="ADAL" clId="{1EAD4957-A9E8-4D9C-A514-76B37D02A818}" dt="2022-12-21T04:28:12.626" v="9814" actId="1076"/>
          <ac:spMkLst>
            <pc:docMk/>
            <pc:sldMk cId="770479787" sldId="407"/>
            <ac:spMk id="28" creationId="{818A9DA5-EE4E-45FD-9B47-2CA9E2E769A2}"/>
          </ac:spMkLst>
        </pc:spChg>
        <pc:spChg chg="mod">
          <ac:chgData name="Sarwar-E-Azam, Md Golam" userId="972f98d9-8c82-483b-9124-e2e874686cd6" providerId="ADAL" clId="{1EAD4957-A9E8-4D9C-A514-76B37D02A818}" dt="2022-12-21T03:53:49.766" v="8995" actId="164"/>
          <ac:spMkLst>
            <pc:docMk/>
            <pc:sldMk cId="770479787" sldId="407"/>
            <ac:spMk id="30" creationId="{C418928A-6038-4459-85ED-8BB840998145}"/>
          </ac:spMkLst>
        </pc:spChg>
        <pc:spChg chg="add mod">
          <ac:chgData name="Sarwar-E-Azam, Md Golam" userId="972f98d9-8c82-483b-9124-e2e874686cd6" providerId="ADAL" clId="{1EAD4957-A9E8-4D9C-A514-76B37D02A818}" dt="2022-12-21T04:26:12.099" v="9801" actId="14100"/>
          <ac:spMkLst>
            <pc:docMk/>
            <pc:sldMk cId="770479787" sldId="407"/>
            <ac:spMk id="32" creationId="{69E66B5E-4A47-48E5-B561-099777B72290}"/>
          </ac:spMkLst>
        </pc:spChg>
        <pc:spChg chg="add mod">
          <ac:chgData name="Sarwar-E-Azam, Md Golam" userId="972f98d9-8c82-483b-9124-e2e874686cd6" providerId="ADAL" clId="{1EAD4957-A9E8-4D9C-A514-76B37D02A818}" dt="2022-12-21T04:26:17.722" v="9803" actId="207"/>
          <ac:spMkLst>
            <pc:docMk/>
            <pc:sldMk cId="770479787" sldId="407"/>
            <ac:spMk id="33" creationId="{F252BE0D-E66D-4EFA-BE2C-8A6B8EF40001}"/>
          </ac:spMkLst>
        </pc:spChg>
        <pc:spChg chg="mod">
          <ac:chgData name="Sarwar-E-Azam, Md Golam" userId="972f98d9-8c82-483b-9124-e2e874686cd6" providerId="ADAL" clId="{1EAD4957-A9E8-4D9C-A514-76B37D02A818}" dt="2022-12-21T03:55:39.841" v="9025" actId="1076"/>
          <ac:spMkLst>
            <pc:docMk/>
            <pc:sldMk cId="770479787" sldId="407"/>
            <ac:spMk id="34" creationId="{E5E65E33-2C18-4535-9E2D-E11126AABD99}"/>
          </ac:spMkLst>
        </pc:spChg>
        <pc:spChg chg="add mod">
          <ac:chgData name="Sarwar-E-Azam, Md Golam" userId="972f98d9-8c82-483b-9124-e2e874686cd6" providerId="ADAL" clId="{1EAD4957-A9E8-4D9C-A514-76B37D02A818}" dt="2022-12-21T09:36:37.770" v="11267" actId="14100"/>
          <ac:spMkLst>
            <pc:docMk/>
            <pc:sldMk cId="770479787" sldId="407"/>
            <ac:spMk id="35" creationId="{904A25C3-917D-4404-A211-93CB07C0C4B9}"/>
          </ac:spMkLst>
        </pc:spChg>
        <pc:spChg chg="mod">
          <ac:chgData name="Sarwar-E-Azam, Md Golam" userId="972f98d9-8c82-483b-9124-e2e874686cd6" providerId="ADAL" clId="{1EAD4957-A9E8-4D9C-A514-76B37D02A818}" dt="2022-12-21T03:55:39.841" v="9025" actId="1076"/>
          <ac:spMkLst>
            <pc:docMk/>
            <pc:sldMk cId="770479787" sldId="407"/>
            <ac:spMk id="38" creationId="{B60507E0-4208-4E04-919D-EEEC4ECB764E}"/>
          </ac:spMkLst>
        </pc:spChg>
        <pc:spChg chg="mod">
          <ac:chgData name="Sarwar-E-Azam, Md Golam" userId="972f98d9-8c82-483b-9124-e2e874686cd6" providerId="ADAL" clId="{1EAD4957-A9E8-4D9C-A514-76B37D02A818}" dt="2022-12-21T03:55:45.199" v="9026" actId="1076"/>
          <ac:spMkLst>
            <pc:docMk/>
            <pc:sldMk cId="770479787" sldId="407"/>
            <ac:spMk id="40" creationId="{9C1B1B1D-258C-4268-84C8-A940B3D93CC7}"/>
          </ac:spMkLst>
        </pc:spChg>
        <pc:spChg chg="del">
          <ac:chgData name="Sarwar-E-Azam, Md Golam" userId="972f98d9-8c82-483b-9124-e2e874686cd6" providerId="ADAL" clId="{1EAD4957-A9E8-4D9C-A514-76B37D02A818}" dt="2022-12-21T03:49:03.625" v="8933" actId="478"/>
          <ac:spMkLst>
            <pc:docMk/>
            <pc:sldMk cId="770479787" sldId="407"/>
            <ac:spMk id="41" creationId="{7026B076-4C84-40B9-9A7A-DF6A40C2A0BF}"/>
          </ac:spMkLst>
        </pc:spChg>
        <pc:spChg chg="del mod">
          <ac:chgData name="Sarwar-E-Azam, Md Golam" userId="972f98d9-8c82-483b-9124-e2e874686cd6" providerId="ADAL" clId="{1EAD4957-A9E8-4D9C-A514-76B37D02A818}" dt="2022-12-21T03:49:41.511" v="8939" actId="478"/>
          <ac:spMkLst>
            <pc:docMk/>
            <pc:sldMk cId="770479787" sldId="407"/>
            <ac:spMk id="42" creationId="{C76E9DCF-A02F-48A3-99BD-C3B70D8989E5}"/>
          </ac:spMkLst>
        </pc:spChg>
        <pc:grpChg chg="add mod">
          <ac:chgData name="Sarwar-E-Azam, Md Golam" userId="972f98d9-8c82-483b-9124-e2e874686cd6" providerId="ADAL" clId="{1EAD4957-A9E8-4D9C-A514-76B37D02A818}" dt="2022-12-21T03:55:39.841" v="9025" actId="1076"/>
          <ac:grpSpMkLst>
            <pc:docMk/>
            <pc:sldMk cId="770479787" sldId="407"/>
            <ac:grpSpMk id="11" creationId="{17B6A44C-29B6-43D5-B04C-425E23FEC171}"/>
          </ac:grpSpMkLst>
        </pc:grpChg>
        <pc:grpChg chg="add mod">
          <ac:chgData name="Sarwar-E-Azam, Md Golam" userId="972f98d9-8c82-483b-9124-e2e874686cd6" providerId="ADAL" clId="{1EAD4957-A9E8-4D9C-A514-76B37D02A818}" dt="2022-12-21T03:56:38.336" v="9029" actId="164"/>
          <ac:grpSpMkLst>
            <pc:docMk/>
            <pc:sldMk cId="770479787" sldId="407"/>
            <ac:grpSpMk id="12" creationId="{33A06099-2FFE-4C21-A73B-ADD9F01A641C}"/>
          </ac:grpSpMkLst>
        </pc:grpChg>
        <pc:picChg chg="del mod">
          <ac:chgData name="Sarwar-E-Azam, Md Golam" userId="972f98d9-8c82-483b-9124-e2e874686cd6" providerId="ADAL" clId="{1EAD4957-A9E8-4D9C-A514-76B37D02A818}" dt="2022-12-21T03:39:07.744" v="8397" actId="478"/>
          <ac:picMkLst>
            <pc:docMk/>
            <pc:sldMk cId="770479787" sldId="407"/>
            <ac:picMk id="7" creationId="{C3A1F3A8-2A39-4361-88C9-9E4E257C5CB9}"/>
          </ac:picMkLst>
        </pc:picChg>
        <pc:picChg chg="mod">
          <ac:chgData name="Sarwar-E-Azam, Md Golam" userId="972f98d9-8c82-483b-9124-e2e874686cd6" providerId="ADAL" clId="{1EAD4957-A9E8-4D9C-A514-76B37D02A818}" dt="2022-12-21T03:53:49.766" v="8995" actId="164"/>
          <ac:picMkLst>
            <pc:docMk/>
            <pc:sldMk cId="770479787" sldId="407"/>
            <ac:picMk id="27" creationId="{A1A8D926-C615-4ED5-98AE-A7B06D93BE65}"/>
          </ac:picMkLst>
        </pc:picChg>
        <pc:picChg chg="mod">
          <ac:chgData name="Sarwar-E-Azam, Md Golam" userId="972f98d9-8c82-483b-9124-e2e874686cd6" providerId="ADAL" clId="{1EAD4957-A9E8-4D9C-A514-76B37D02A818}" dt="2022-12-21T03:53:49.766" v="8995" actId="164"/>
          <ac:picMkLst>
            <pc:docMk/>
            <pc:sldMk cId="770479787" sldId="407"/>
            <ac:picMk id="29" creationId="{DF9946AD-BC07-44EE-9453-C7782A8B7D2C}"/>
          </ac:picMkLst>
        </pc:picChg>
        <pc:picChg chg="mod">
          <ac:chgData name="Sarwar-E-Azam, Md Golam" userId="972f98d9-8c82-483b-9124-e2e874686cd6" providerId="ADAL" clId="{1EAD4957-A9E8-4D9C-A514-76B37D02A818}" dt="2022-12-21T03:56:38.336" v="9029" actId="164"/>
          <ac:picMkLst>
            <pc:docMk/>
            <pc:sldMk cId="770479787" sldId="407"/>
            <ac:picMk id="31" creationId="{A342A56B-E31D-4458-8015-F8E0A0B229C0}"/>
          </ac:picMkLst>
        </pc:picChg>
        <pc:picChg chg="mod">
          <ac:chgData name="Sarwar-E-Azam, Md Golam" userId="972f98d9-8c82-483b-9124-e2e874686cd6" providerId="ADAL" clId="{1EAD4957-A9E8-4D9C-A514-76B37D02A818}" dt="2022-12-21T03:55:39.841" v="9025" actId="1076"/>
          <ac:picMkLst>
            <pc:docMk/>
            <pc:sldMk cId="770479787" sldId="407"/>
            <ac:picMk id="37" creationId="{8F4E1EC1-4D41-471B-91FB-2F599E5A65B5}"/>
          </ac:picMkLst>
        </pc:picChg>
        <pc:picChg chg="mod">
          <ac:chgData name="Sarwar-E-Azam, Md Golam" userId="972f98d9-8c82-483b-9124-e2e874686cd6" providerId="ADAL" clId="{1EAD4957-A9E8-4D9C-A514-76B37D02A818}" dt="2022-12-21T03:55:39.841" v="9025" actId="1076"/>
          <ac:picMkLst>
            <pc:docMk/>
            <pc:sldMk cId="770479787" sldId="407"/>
            <ac:picMk id="39" creationId="{C770683C-C7C7-46B7-9FC1-9D7021437DC2}"/>
          </ac:picMkLst>
        </pc:picChg>
      </pc:sldChg>
      <pc:sldChg chg="del">
        <pc:chgData name="Sarwar-E-Azam, Md Golam" userId="972f98d9-8c82-483b-9124-e2e874686cd6" providerId="ADAL" clId="{1EAD4957-A9E8-4D9C-A514-76B37D02A818}" dt="2022-12-20T06:25:52.566" v="0" actId="47"/>
        <pc:sldMkLst>
          <pc:docMk/>
          <pc:sldMk cId="2230463076" sldId="408"/>
        </pc:sldMkLst>
      </pc:sldChg>
      <pc:sldChg chg="del">
        <pc:chgData name="Sarwar-E-Azam, Md Golam" userId="972f98d9-8c82-483b-9124-e2e874686cd6" providerId="ADAL" clId="{1EAD4957-A9E8-4D9C-A514-76B37D02A818}" dt="2022-12-20T10:13:02.541" v="2802" actId="47"/>
        <pc:sldMkLst>
          <pc:docMk/>
          <pc:sldMk cId="332997417" sldId="409"/>
        </pc:sldMkLst>
      </pc:sldChg>
      <pc:sldChg chg="delSp del">
        <pc:chgData name="Sarwar-E-Azam, Md Golam" userId="972f98d9-8c82-483b-9124-e2e874686cd6" providerId="ADAL" clId="{1EAD4957-A9E8-4D9C-A514-76B37D02A818}" dt="2022-12-21T06:12:38.974" v="10063" actId="47"/>
        <pc:sldMkLst>
          <pc:docMk/>
          <pc:sldMk cId="4133006594" sldId="411"/>
        </pc:sldMkLst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33006594" sldId="411"/>
            <ac:spMk id="2" creationId="{34FD843F-0A38-4515-97C8-AA4967962C9B}"/>
          </ac:spMkLst>
        </pc:spChg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33006594" sldId="411"/>
            <ac:spMk id="3" creationId="{CDE2E875-C8DF-4082-BC8E-977AA262A4E3}"/>
          </ac:spMkLst>
        </pc:spChg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133006594" sldId="411"/>
            <ac:spMk id="4" creationId="{13815DAD-FB41-476A-81D8-CFFD3A84D41D}"/>
          </ac:spMkLst>
        </pc:spChg>
      </pc:sldChg>
      <pc:sldChg chg="addSp modSp mod ord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1288860622" sldId="412"/>
        </pc:sldMkLst>
        <pc:spChg chg="add mod">
          <ac:chgData name="Sarwar-E-Azam, Md Golam" userId="972f98d9-8c82-483b-9124-e2e874686cd6" providerId="ADAL" clId="{1EAD4957-A9E8-4D9C-A514-76B37D02A818}" dt="2022-12-21T06:06:44.335" v="10035" actId="207"/>
          <ac:spMkLst>
            <pc:docMk/>
            <pc:sldMk cId="1288860622" sldId="412"/>
            <ac:spMk id="9" creationId="{2BDAE141-DC7D-41E4-9EFC-1C5AA7852EA8}"/>
          </ac:spMkLst>
        </pc:spChg>
        <pc:spChg chg="mod">
          <ac:chgData name="Sarwar-E-Azam, Md Golam" userId="972f98d9-8c82-483b-9124-e2e874686cd6" providerId="ADAL" clId="{1EAD4957-A9E8-4D9C-A514-76B37D02A818}" dt="2022-12-21T06:06:14.537" v="10033" actId="1036"/>
          <ac:spMkLst>
            <pc:docMk/>
            <pc:sldMk cId="1288860622" sldId="412"/>
            <ac:spMk id="22" creationId="{2DB07874-5A56-4BC6-A943-8B67E903AD2A}"/>
          </ac:spMkLst>
        </pc:spChg>
        <pc:grpChg chg="mod">
          <ac:chgData name="Sarwar-E-Azam, Md Golam" userId="972f98d9-8c82-483b-9124-e2e874686cd6" providerId="ADAL" clId="{1EAD4957-A9E8-4D9C-A514-76B37D02A818}" dt="2022-12-21T06:06:14.537" v="10033" actId="1036"/>
          <ac:grpSpMkLst>
            <pc:docMk/>
            <pc:sldMk cId="1288860622" sldId="412"/>
            <ac:grpSpMk id="7" creationId="{D3094919-8986-4506-8623-16A3026B9D8A}"/>
          </ac:grpSpMkLst>
        </pc:grpChg>
        <pc:graphicFrameChg chg="mod modGraphic">
          <ac:chgData name="Sarwar-E-Azam, Md Golam" userId="972f98d9-8c82-483b-9124-e2e874686cd6" providerId="ADAL" clId="{1EAD4957-A9E8-4D9C-A514-76B37D02A818}" dt="2022-12-21T08:53:56.117" v="10338" actId="20577"/>
          <ac:graphicFrameMkLst>
            <pc:docMk/>
            <pc:sldMk cId="1288860622" sldId="412"/>
            <ac:graphicFrameMk id="8" creationId="{0A293393-5B8C-416F-9B12-0F8C7DA99DD9}"/>
          </ac:graphicFrameMkLst>
        </pc:graphicFrameChg>
      </pc:sldChg>
      <pc:sldChg chg="addSp delSp modSp add mod ord modTransition addAnim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449466383" sldId="413"/>
        </pc:sldMkLst>
        <pc:spChg chg="add del mod">
          <ac:chgData name="Sarwar-E-Azam, Md Golam" userId="972f98d9-8c82-483b-9124-e2e874686cd6" providerId="ADAL" clId="{1EAD4957-A9E8-4D9C-A514-76B37D02A818}" dt="2022-12-20T07:01:46.622" v="179" actId="478"/>
          <ac:spMkLst>
            <pc:docMk/>
            <pc:sldMk cId="449466383" sldId="413"/>
            <ac:spMk id="3" creationId="{729CA34D-98EF-4C5C-AFC4-505D55E7CF97}"/>
          </ac:spMkLst>
        </pc:spChg>
        <pc:spChg chg="add del mod">
          <ac:chgData name="Sarwar-E-Azam, Md Golam" userId="972f98d9-8c82-483b-9124-e2e874686cd6" providerId="ADAL" clId="{1EAD4957-A9E8-4D9C-A514-76B37D02A818}" dt="2022-12-20T07:03:47.032" v="203" actId="478"/>
          <ac:spMkLst>
            <pc:docMk/>
            <pc:sldMk cId="449466383" sldId="413"/>
            <ac:spMk id="5" creationId="{EAF85B61-93F9-4EDB-83AF-BC7E67B57737}"/>
          </ac:spMkLst>
        </pc:spChg>
        <pc:spChg chg="mod">
          <ac:chgData name="Sarwar-E-Azam, Md Golam" userId="972f98d9-8c82-483b-9124-e2e874686cd6" providerId="ADAL" clId="{1EAD4957-A9E8-4D9C-A514-76B37D02A818}" dt="2022-12-20T06:48:06.062" v="8" actId="208"/>
          <ac:spMkLst>
            <pc:docMk/>
            <pc:sldMk cId="449466383" sldId="413"/>
            <ac:spMk id="10" creationId="{9D80EC17-8191-47F0-AF84-C899B143F68D}"/>
          </ac:spMkLst>
        </pc:spChg>
        <pc:spChg chg="del">
          <ac:chgData name="Sarwar-E-Azam, Md Golam" userId="972f98d9-8c82-483b-9124-e2e874686cd6" providerId="ADAL" clId="{1EAD4957-A9E8-4D9C-A514-76B37D02A818}" dt="2022-12-20T07:07:08.129" v="215"/>
          <ac:spMkLst>
            <pc:docMk/>
            <pc:sldMk cId="449466383" sldId="413"/>
            <ac:spMk id="11" creationId="{7FEE4181-4FD0-40C7-85AB-9DD2C2F7EDBC}"/>
          </ac:spMkLst>
        </pc:spChg>
        <pc:spChg chg="mod">
          <ac:chgData name="Sarwar-E-Azam, Md Golam" userId="972f98d9-8c82-483b-9124-e2e874686cd6" providerId="ADAL" clId="{1EAD4957-A9E8-4D9C-A514-76B37D02A818}" dt="2022-12-21T08:57:05.612" v="10367"/>
          <ac:spMkLst>
            <pc:docMk/>
            <pc:sldMk cId="449466383" sldId="413"/>
            <ac:spMk id="19" creationId="{CE8FB08F-3416-4D6C-B723-0158E9AF5491}"/>
          </ac:spMkLst>
        </pc:spChg>
        <pc:spChg chg="add del mod">
          <ac:chgData name="Sarwar-E-Azam, Md Golam" userId="972f98d9-8c82-483b-9124-e2e874686cd6" providerId="ADAL" clId="{1EAD4957-A9E8-4D9C-A514-76B37D02A818}" dt="2022-12-20T07:01:43.575" v="178" actId="478"/>
          <ac:spMkLst>
            <pc:docMk/>
            <pc:sldMk cId="449466383" sldId="413"/>
            <ac:spMk id="20" creationId="{C139028B-032F-4422-B5F1-370B66C6F131}"/>
          </ac:spMkLst>
        </pc:spChg>
        <pc:spChg chg="add del mod">
          <ac:chgData name="Sarwar-E-Azam, Md Golam" userId="972f98d9-8c82-483b-9124-e2e874686cd6" providerId="ADAL" clId="{1EAD4957-A9E8-4D9C-A514-76B37D02A818}" dt="2022-12-20T07:03:43.566" v="202" actId="478"/>
          <ac:spMkLst>
            <pc:docMk/>
            <pc:sldMk cId="449466383" sldId="413"/>
            <ac:spMk id="21" creationId="{D1F7C4C1-28AC-4F9F-9EEE-A8F7BD5527E1}"/>
          </ac:spMkLst>
        </pc:spChg>
        <pc:spChg chg="add del mod">
          <ac:chgData name="Sarwar-E-Azam, Md Golam" userId="972f98d9-8c82-483b-9124-e2e874686cd6" providerId="ADAL" clId="{1EAD4957-A9E8-4D9C-A514-76B37D02A818}" dt="2022-12-20T07:03:43.566" v="202" actId="478"/>
          <ac:spMkLst>
            <pc:docMk/>
            <pc:sldMk cId="449466383" sldId="413"/>
            <ac:spMk id="22" creationId="{4CB3B694-2AAB-4162-8D4A-5689C27CEA05}"/>
          </ac:spMkLst>
        </pc:spChg>
        <pc:spChg chg="add mod">
          <ac:chgData name="Sarwar-E-Azam, Md Golam" userId="972f98d9-8c82-483b-9124-e2e874686cd6" providerId="ADAL" clId="{1EAD4957-A9E8-4D9C-A514-76B37D02A818}" dt="2022-12-21T08:52:05.382" v="10264" actId="20577"/>
          <ac:spMkLst>
            <pc:docMk/>
            <pc:sldMk cId="449466383" sldId="413"/>
            <ac:spMk id="23" creationId="{31A46AC2-44D2-4ACE-8EA4-EF77F32FBFC3}"/>
          </ac:spMkLst>
        </pc:spChg>
        <pc:spChg chg="add mod">
          <ac:chgData name="Sarwar-E-Azam, Md Golam" userId="972f98d9-8c82-483b-9124-e2e874686cd6" providerId="ADAL" clId="{1EAD4957-A9E8-4D9C-A514-76B37D02A818}" dt="2022-12-20T15:41:19.009" v="3805" actId="14100"/>
          <ac:spMkLst>
            <pc:docMk/>
            <pc:sldMk cId="449466383" sldId="413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51:55.101" v="11412" actId="12"/>
          <ac:graphicFrameMkLst>
            <pc:docMk/>
            <pc:sldMk cId="449466383" sldId="413"/>
            <ac:graphicFrameMk id="16" creationId="{D57EC3AE-775A-402F-91A4-461F3DE81F28}"/>
          </ac:graphicFrameMkLst>
        </pc:graphicFrameChg>
      </pc:sldChg>
      <pc:sldChg chg="addSp delSp modSp add mod ord modTransition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2807081434" sldId="414"/>
        </pc:sldMkLst>
        <pc:spChg chg="mod">
          <ac:chgData name="Sarwar-E-Azam, Md Golam" userId="972f98d9-8c82-483b-9124-e2e874686cd6" providerId="ADAL" clId="{1EAD4957-A9E8-4D9C-A514-76B37D02A818}" dt="2022-12-21T09:41:44.758" v="11277"/>
          <ac:spMkLst>
            <pc:docMk/>
            <pc:sldMk cId="2807081434" sldId="414"/>
            <ac:spMk id="19" creationId="{CE8FB08F-3416-4D6C-B723-0158E9AF5491}"/>
          </ac:spMkLst>
        </pc:spChg>
        <pc:spChg chg="add del mod">
          <ac:chgData name="Sarwar-E-Azam, Md Golam" userId="972f98d9-8c82-483b-9124-e2e874686cd6" providerId="ADAL" clId="{1EAD4957-A9E8-4D9C-A514-76B37D02A818}" dt="2022-12-20T09:25:10.109" v="1670" actId="478"/>
          <ac:spMkLst>
            <pc:docMk/>
            <pc:sldMk cId="2807081434" sldId="414"/>
            <ac:spMk id="21" creationId="{388B74CF-EF25-41EF-8A74-8CE6CB33299A}"/>
          </ac:spMkLst>
        </pc:spChg>
        <pc:spChg chg="mod">
          <ac:chgData name="Sarwar-E-Azam, Md Golam" userId="972f98d9-8c82-483b-9124-e2e874686cd6" providerId="ADAL" clId="{1EAD4957-A9E8-4D9C-A514-76B37D02A818}" dt="2022-12-21T04:22:13.461" v="9750" actId="207"/>
          <ac:spMkLst>
            <pc:docMk/>
            <pc:sldMk cId="2807081434" sldId="414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2:10.293" v="9749" actId="14100"/>
          <ac:spMkLst>
            <pc:docMk/>
            <pc:sldMk cId="2807081434" sldId="414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41:48.621" v="11278"/>
          <ac:graphicFrameMkLst>
            <pc:docMk/>
            <pc:sldMk cId="2807081434" sldId="414"/>
            <ac:graphicFrameMk id="16" creationId="{D57EC3AE-775A-402F-91A4-461F3DE81F28}"/>
          </ac:graphicFrameMkLst>
        </pc:graphicFrameChg>
        <pc:graphicFrameChg chg="add del mod">
          <ac:chgData name="Sarwar-E-Azam, Md Golam" userId="972f98d9-8c82-483b-9124-e2e874686cd6" providerId="ADAL" clId="{1EAD4957-A9E8-4D9C-A514-76B37D02A818}" dt="2022-12-20T09:16:11.893" v="1290"/>
          <ac:graphicFrameMkLst>
            <pc:docMk/>
            <pc:sldMk cId="2807081434" sldId="414"/>
            <ac:graphicFrameMk id="20" creationId="{883C2090-6B3E-4553-B066-13F2C988AE4F}"/>
          </ac:graphicFrameMkLst>
        </pc:graphicFrameChg>
      </pc:sldChg>
      <pc:sldChg chg="modSp add mod ord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2524672944" sldId="415"/>
        </pc:sldMkLst>
        <pc:spChg chg="mod">
          <ac:chgData name="Sarwar-E-Azam, Md Golam" userId="972f98d9-8c82-483b-9124-e2e874686cd6" providerId="ADAL" clId="{1EAD4957-A9E8-4D9C-A514-76B37D02A818}" dt="2022-12-21T09:41:57.563" v="11279"/>
          <ac:spMkLst>
            <pc:docMk/>
            <pc:sldMk cId="2524672944" sldId="415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4:23:13.475" v="9758" actId="207"/>
          <ac:spMkLst>
            <pc:docMk/>
            <pc:sldMk cId="2524672944" sldId="415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3:09.133" v="9757" actId="14100"/>
          <ac:spMkLst>
            <pc:docMk/>
            <pc:sldMk cId="2524672944" sldId="415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42:00.832" v="11280"/>
          <ac:graphicFrameMkLst>
            <pc:docMk/>
            <pc:sldMk cId="2524672944" sldId="415"/>
            <ac:graphicFrameMk id="16" creationId="{D57EC3AE-775A-402F-91A4-461F3DE81F28}"/>
          </ac:graphicFrameMkLst>
        </pc:graphicFrameChg>
      </pc:sldChg>
      <pc:sldChg chg="add del">
        <pc:chgData name="Sarwar-E-Azam, Md Golam" userId="972f98d9-8c82-483b-9124-e2e874686cd6" providerId="ADAL" clId="{1EAD4957-A9E8-4D9C-A514-76B37D02A818}" dt="2022-12-20T10:52:18.788" v="3283" actId="47"/>
        <pc:sldMkLst>
          <pc:docMk/>
          <pc:sldMk cId="3316234381" sldId="415"/>
        </pc:sldMkLst>
      </pc:sldChg>
      <pc:sldChg chg="addSp delSp modSp add mod modTransition addAnim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1826628815" sldId="416"/>
        </pc:sldMkLst>
        <pc:spChg chg="mod">
          <ac:chgData name="Sarwar-E-Azam, Md Golam" userId="972f98d9-8c82-483b-9124-e2e874686cd6" providerId="ADAL" clId="{1EAD4957-A9E8-4D9C-A514-76B37D02A818}" dt="2022-12-20T16:57:27.420" v="5313" actId="20577"/>
          <ac:spMkLst>
            <pc:docMk/>
            <pc:sldMk cId="1826628815" sldId="416"/>
            <ac:spMk id="28" creationId="{A5A0411C-4145-47BD-97C1-65D89CDB74BC}"/>
          </ac:spMkLst>
        </pc:spChg>
        <pc:spChg chg="add mod">
          <ac:chgData name="Sarwar-E-Azam, Md Golam" userId="972f98d9-8c82-483b-9124-e2e874686cd6" providerId="ADAL" clId="{1EAD4957-A9E8-4D9C-A514-76B37D02A818}" dt="2022-12-20T16:57:22.475" v="5309" actId="20577"/>
          <ac:spMkLst>
            <pc:docMk/>
            <pc:sldMk cId="1826628815" sldId="416"/>
            <ac:spMk id="30" creationId="{DD705F2F-C1FD-4811-A9CA-7660DC8C62F2}"/>
          </ac:spMkLst>
        </pc:spChg>
        <pc:spChg chg="mod">
          <ac:chgData name="Sarwar-E-Azam, Md Golam" userId="972f98d9-8c82-483b-9124-e2e874686cd6" providerId="ADAL" clId="{1EAD4957-A9E8-4D9C-A514-76B37D02A818}" dt="2022-12-20T16:57:40.623" v="5320" actId="1076"/>
          <ac:spMkLst>
            <pc:docMk/>
            <pc:sldMk cId="1826628815" sldId="416"/>
            <ac:spMk id="32" creationId="{86190AE8-D54C-4B60-96A0-E5E89308715B}"/>
          </ac:spMkLst>
        </pc:spChg>
        <pc:spChg chg="mod">
          <ac:chgData name="Sarwar-E-Azam, Md Golam" userId="972f98d9-8c82-483b-9124-e2e874686cd6" providerId="ADAL" clId="{1EAD4957-A9E8-4D9C-A514-76B37D02A818}" dt="2022-12-21T06:14:52.657" v="10104" actId="1038"/>
          <ac:spMkLst>
            <pc:docMk/>
            <pc:sldMk cId="1826628815" sldId="416"/>
            <ac:spMk id="33" creationId="{9FB4C772-7FBB-4DCE-99D0-560953154B22}"/>
          </ac:spMkLst>
        </pc:spChg>
        <pc:spChg chg="add del mod">
          <ac:chgData name="Sarwar-E-Azam, Md Golam" userId="972f98d9-8c82-483b-9124-e2e874686cd6" providerId="ADAL" clId="{1EAD4957-A9E8-4D9C-A514-76B37D02A818}" dt="2022-12-20T16:57:53.309" v="5323" actId="20577"/>
          <ac:spMkLst>
            <pc:docMk/>
            <pc:sldMk cId="1826628815" sldId="416"/>
            <ac:spMk id="34" creationId="{1A6EF8FD-76C1-46DD-833A-B8EA13193250}"/>
          </ac:spMkLst>
        </pc:spChg>
        <pc:spChg chg="add mod">
          <ac:chgData name="Sarwar-E-Azam, Md Golam" userId="972f98d9-8c82-483b-9124-e2e874686cd6" providerId="ADAL" clId="{1EAD4957-A9E8-4D9C-A514-76B37D02A818}" dt="2022-12-20T16:32:00.524" v="5046" actId="571"/>
          <ac:spMkLst>
            <pc:docMk/>
            <pc:sldMk cId="1826628815" sldId="416"/>
            <ac:spMk id="36" creationId="{18257832-315B-4317-9B88-7E66540CC821}"/>
          </ac:spMkLst>
        </pc:spChg>
        <pc:spChg chg="mod">
          <ac:chgData name="Sarwar-E-Azam, Md Golam" userId="972f98d9-8c82-483b-9124-e2e874686cd6" providerId="ADAL" clId="{1EAD4957-A9E8-4D9C-A514-76B37D02A818}" dt="2022-12-20T16:33:00.829" v="5157" actId="313"/>
          <ac:spMkLst>
            <pc:docMk/>
            <pc:sldMk cId="1826628815" sldId="416"/>
            <ac:spMk id="39" creationId="{2BAFE8B6-A812-4F88-A452-8EFFC6D4923A}"/>
          </ac:spMkLst>
        </pc:spChg>
        <pc:spChg chg="mod">
          <ac:chgData name="Sarwar-E-Azam, Md Golam" userId="972f98d9-8c82-483b-9124-e2e874686cd6" providerId="ADAL" clId="{1EAD4957-A9E8-4D9C-A514-76B37D02A818}" dt="2022-12-20T16:54:36.398" v="5294" actId="20577"/>
          <ac:spMkLst>
            <pc:docMk/>
            <pc:sldMk cId="1826628815" sldId="416"/>
            <ac:spMk id="40" creationId="{F9F33F02-BDB1-4211-96F0-B1B6AD4EBB3C}"/>
          </ac:spMkLst>
        </pc:spChg>
        <pc:spChg chg="mod">
          <ac:chgData name="Sarwar-E-Azam, Md Golam" userId="972f98d9-8c82-483b-9124-e2e874686cd6" providerId="ADAL" clId="{1EAD4957-A9E8-4D9C-A514-76B37D02A818}" dt="2022-12-20T16:54:59.157" v="5298" actId="20577"/>
          <ac:spMkLst>
            <pc:docMk/>
            <pc:sldMk cId="1826628815" sldId="416"/>
            <ac:spMk id="41" creationId="{E53CC679-295D-4600-9BA1-18202CB4DB8F}"/>
          </ac:spMkLst>
        </pc:spChg>
        <pc:spChg chg="add del mod">
          <ac:chgData name="Sarwar-E-Azam, Md Golam" userId="972f98d9-8c82-483b-9124-e2e874686cd6" providerId="ADAL" clId="{1EAD4957-A9E8-4D9C-A514-76B37D02A818}" dt="2022-12-20T16:55:56.840" v="5306"/>
          <ac:spMkLst>
            <pc:docMk/>
            <pc:sldMk cId="1826628815" sldId="416"/>
            <ac:spMk id="42" creationId="{13AD431F-7B59-462F-954D-3F04767AA7B3}"/>
          </ac:spMkLst>
        </pc:spChg>
        <pc:spChg chg="mod">
          <ac:chgData name="Sarwar-E-Azam, Md Golam" userId="972f98d9-8c82-483b-9124-e2e874686cd6" providerId="ADAL" clId="{1EAD4957-A9E8-4D9C-A514-76B37D02A818}" dt="2022-12-20T16:57:33.430" v="5317" actId="20577"/>
          <ac:spMkLst>
            <pc:docMk/>
            <pc:sldMk cId="1826628815" sldId="416"/>
            <ac:spMk id="44" creationId="{002D8A33-8CEF-4729-8CB9-A21723D8F395}"/>
          </ac:spMkLst>
        </pc:spChg>
        <pc:spChg chg="mod">
          <ac:chgData name="Sarwar-E-Azam, Md Golam" userId="972f98d9-8c82-483b-9124-e2e874686cd6" providerId="ADAL" clId="{1EAD4957-A9E8-4D9C-A514-76B37D02A818}" dt="2022-12-20T16:54:24.757" v="5291" actId="20577"/>
          <ac:spMkLst>
            <pc:docMk/>
            <pc:sldMk cId="1826628815" sldId="416"/>
            <ac:spMk id="46" creationId="{16CD294B-5579-4941-A240-71402320948D}"/>
          </ac:spMkLst>
        </pc:spChg>
        <pc:spChg chg="mod">
          <ac:chgData name="Sarwar-E-Azam, Md Golam" userId="972f98d9-8c82-483b-9124-e2e874686cd6" providerId="ADAL" clId="{1EAD4957-A9E8-4D9C-A514-76B37D02A818}" dt="2022-12-21T04:50:36.204" v="9958" actId="1036"/>
          <ac:spMkLst>
            <pc:docMk/>
            <pc:sldMk cId="1826628815" sldId="416"/>
            <ac:spMk id="59" creationId="{2C334CCC-D55F-4ADF-9DA1-C9C12028A1C7}"/>
          </ac:spMkLst>
        </pc:spChg>
        <pc:spChg chg="mod">
          <ac:chgData name="Sarwar-E-Azam, Md Golam" userId="972f98d9-8c82-483b-9124-e2e874686cd6" providerId="ADAL" clId="{1EAD4957-A9E8-4D9C-A514-76B37D02A818}" dt="2022-12-21T04:24:07.757" v="9768" actId="207"/>
          <ac:spMkLst>
            <pc:docMk/>
            <pc:sldMk cId="1826628815" sldId="416"/>
            <ac:spMk id="60" creationId="{E01CD86D-6A24-42D2-8AB2-7FC610AA4FAB}"/>
          </ac:spMkLst>
        </pc:spChg>
        <pc:spChg chg="mod">
          <ac:chgData name="Sarwar-E-Azam, Md Golam" userId="972f98d9-8c82-483b-9124-e2e874686cd6" providerId="ADAL" clId="{1EAD4957-A9E8-4D9C-A514-76B37D02A818}" dt="2022-12-21T04:23:30.709" v="9762" actId="14100"/>
          <ac:spMkLst>
            <pc:docMk/>
            <pc:sldMk cId="1826628815" sldId="416"/>
            <ac:spMk id="61" creationId="{1E23D7C6-C530-407A-96E7-BCCBC51E4BA8}"/>
          </ac:spMkLst>
        </pc:spChg>
        <pc:picChg chg="add mod modCrop">
          <ac:chgData name="Sarwar-E-Azam, Md Golam" userId="972f98d9-8c82-483b-9124-e2e874686cd6" providerId="ADAL" clId="{1EAD4957-A9E8-4D9C-A514-76B37D02A818}" dt="2022-12-20T16:29:58.553" v="4947" actId="1076"/>
          <ac:picMkLst>
            <pc:docMk/>
            <pc:sldMk cId="1826628815" sldId="416"/>
            <ac:picMk id="3" creationId="{2C9C779B-EB6C-4271-9566-ECBD5689A019}"/>
          </ac:picMkLst>
        </pc:picChg>
        <pc:picChg chg="mod">
          <ac:chgData name="Sarwar-E-Azam, Md Golam" userId="972f98d9-8c82-483b-9124-e2e874686cd6" providerId="ADAL" clId="{1EAD4957-A9E8-4D9C-A514-76B37D02A818}" dt="2022-12-20T16:53:19.513" v="5248" actId="14826"/>
          <ac:picMkLst>
            <pc:docMk/>
            <pc:sldMk cId="1826628815" sldId="416"/>
            <ac:picMk id="22" creationId="{11560F64-E8E4-417D-820B-4E97F7E307FA}"/>
          </ac:picMkLst>
        </pc:picChg>
        <pc:picChg chg="mod">
          <ac:chgData name="Sarwar-E-Azam, Md Golam" userId="972f98d9-8c82-483b-9124-e2e874686cd6" providerId="ADAL" clId="{1EAD4957-A9E8-4D9C-A514-76B37D02A818}" dt="2022-12-20T16:53:02.695" v="5245" actId="14826"/>
          <ac:picMkLst>
            <pc:docMk/>
            <pc:sldMk cId="1826628815" sldId="416"/>
            <ac:picMk id="26" creationId="{3152C6F6-B122-4CEF-AD34-4712C3572DC7}"/>
          </ac:picMkLst>
        </pc:picChg>
        <pc:picChg chg="add del mod">
          <ac:chgData name="Sarwar-E-Azam, Md Golam" userId="972f98d9-8c82-483b-9124-e2e874686cd6" providerId="ADAL" clId="{1EAD4957-A9E8-4D9C-A514-76B37D02A818}" dt="2022-12-20T16:55:25.436" v="5301" actId="14826"/>
          <ac:picMkLst>
            <pc:docMk/>
            <pc:sldMk cId="1826628815" sldId="416"/>
            <ac:picMk id="29" creationId="{C80FC3E8-2094-41E8-8E57-A84D376D01B3}"/>
          </ac:picMkLst>
        </pc:picChg>
        <pc:picChg chg="add del mod">
          <ac:chgData name="Sarwar-E-Azam, Md Golam" userId="972f98d9-8c82-483b-9124-e2e874686cd6" providerId="ADAL" clId="{1EAD4957-A9E8-4D9C-A514-76B37D02A818}" dt="2022-12-20T16:55:20.221" v="5300"/>
          <ac:picMkLst>
            <pc:docMk/>
            <pc:sldMk cId="1826628815" sldId="416"/>
            <ac:picMk id="38" creationId="{20AD9E16-D576-4970-BFB7-C32D3814478D}"/>
          </ac:picMkLst>
        </pc:picChg>
        <pc:picChg chg="mod">
          <ac:chgData name="Sarwar-E-Azam, Md Golam" userId="972f98d9-8c82-483b-9124-e2e874686cd6" providerId="ADAL" clId="{1EAD4957-A9E8-4D9C-A514-76B37D02A818}" dt="2022-12-20T16:54:04.350" v="5251" actId="14826"/>
          <ac:picMkLst>
            <pc:docMk/>
            <pc:sldMk cId="1826628815" sldId="416"/>
            <ac:picMk id="43" creationId="{D87E792C-9424-44AF-9E74-F0041CD3162B}"/>
          </ac:picMkLst>
        </pc:picChg>
        <pc:picChg chg="mod">
          <ac:chgData name="Sarwar-E-Azam, Md Golam" userId="972f98d9-8c82-483b-9124-e2e874686cd6" providerId="ADAL" clId="{1EAD4957-A9E8-4D9C-A514-76B37D02A818}" dt="2022-12-20T16:29:17.784" v="4940" actId="1038"/>
          <ac:picMkLst>
            <pc:docMk/>
            <pc:sldMk cId="1826628815" sldId="416"/>
            <ac:picMk id="47" creationId="{DA91DD48-1265-4A7C-B007-4194CDB5D6B8}"/>
          </ac:picMkLst>
        </pc:picChg>
        <pc:cxnChg chg="mod">
          <ac:chgData name="Sarwar-E-Azam, Md Golam" userId="972f98d9-8c82-483b-9124-e2e874686cd6" providerId="ADAL" clId="{1EAD4957-A9E8-4D9C-A514-76B37D02A818}" dt="2022-12-20T16:29:17.784" v="4940" actId="1038"/>
          <ac:cxnSpMkLst>
            <pc:docMk/>
            <pc:sldMk cId="1826628815" sldId="416"/>
            <ac:cxnSpMk id="27" creationId="{C3EE0417-085E-4C6B-B7CD-28E93DAA7925}"/>
          </ac:cxnSpMkLst>
        </pc:cxnChg>
        <pc:cxnChg chg="mod">
          <ac:chgData name="Sarwar-E-Azam, Md Golam" userId="972f98d9-8c82-483b-9124-e2e874686cd6" providerId="ADAL" clId="{1EAD4957-A9E8-4D9C-A514-76B37D02A818}" dt="2022-12-21T09:15:15.001" v="10634" actId="14100"/>
          <ac:cxnSpMkLst>
            <pc:docMk/>
            <pc:sldMk cId="1826628815" sldId="416"/>
            <ac:cxnSpMk id="31" creationId="{3FB494D5-AACF-4E90-B4FC-475EE631C252}"/>
          </ac:cxnSpMkLst>
        </pc:cxnChg>
        <pc:cxnChg chg="add mod">
          <ac:chgData name="Sarwar-E-Azam, Md Golam" userId="972f98d9-8c82-483b-9124-e2e874686cd6" providerId="ADAL" clId="{1EAD4957-A9E8-4D9C-A514-76B37D02A818}" dt="2022-12-20T16:31:20.475" v="5001" actId="571"/>
          <ac:cxnSpMkLst>
            <pc:docMk/>
            <pc:sldMk cId="1826628815" sldId="416"/>
            <ac:cxnSpMk id="35" creationId="{60F65173-5571-4D09-80CD-1F937520A967}"/>
          </ac:cxnSpMkLst>
        </pc:cxnChg>
        <pc:cxnChg chg="mod">
          <ac:chgData name="Sarwar-E-Azam, Md Golam" userId="972f98d9-8c82-483b-9124-e2e874686cd6" providerId="ADAL" clId="{1EAD4957-A9E8-4D9C-A514-76B37D02A818}" dt="2022-12-20T16:49:53.874" v="5225" actId="1076"/>
          <ac:cxnSpMkLst>
            <pc:docMk/>
            <pc:sldMk cId="1826628815" sldId="416"/>
            <ac:cxnSpMk id="45" creationId="{07D2DC3E-0BD4-4EFF-A026-080B70D7DC86}"/>
          </ac:cxnSpMkLst>
        </pc:cxnChg>
        <pc:cxnChg chg="mod">
          <ac:chgData name="Sarwar-E-Azam, Md Golam" userId="972f98d9-8c82-483b-9124-e2e874686cd6" providerId="ADAL" clId="{1EAD4957-A9E8-4D9C-A514-76B37D02A818}" dt="2022-12-20T16:31:33.199" v="5043" actId="1037"/>
          <ac:cxnSpMkLst>
            <pc:docMk/>
            <pc:sldMk cId="1826628815" sldId="416"/>
            <ac:cxnSpMk id="54" creationId="{3DCFA174-41B2-48AE-BBA9-4B0967502CD9}"/>
          </ac:cxnSpMkLst>
        </pc:cxnChg>
      </pc:sldChg>
      <pc:sldChg chg="modSp add mod ord modTransition addAnim delAnim">
        <pc:chgData name="Sarwar-E-Azam, Md Golam" userId="972f98d9-8c82-483b-9124-e2e874686cd6" providerId="ADAL" clId="{1EAD4957-A9E8-4D9C-A514-76B37D02A818}" dt="2022-12-21T09:59:53.365" v="11421"/>
        <pc:sldMkLst>
          <pc:docMk/>
          <pc:sldMk cId="3266892640" sldId="417"/>
        </pc:sldMkLst>
        <pc:spChg chg="mod">
          <ac:chgData name="Sarwar-E-Azam, Md Golam" userId="972f98d9-8c82-483b-9124-e2e874686cd6" providerId="ADAL" clId="{1EAD4957-A9E8-4D9C-A514-76B37D02A818}" dt="2022-12-21T09:42:08.257" v="11281"/>
          <ac:spMkLst>
            <pc:docMk/>
            <pc:sldMk cId="3266892640" sldId="417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8:53:01.799" v="10306" actId="20577"/>
          <ac:spMkLst>
            <pc:docMk/>
            <pc:sldMk cId="3266892640" sldId="417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4:34.787" v="9775" actId="14100"/>
          <ac:spMkLst>
            <pc:docMk/>
            <pc:sldMk cId="3266892640" sldId="417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42:11.204" v="11282"/>
          <ac:graphicFrameMkLst>
            <pc:docMk/>
            <pc:sldMk cId="3266892640" sldId="417"/>
            <ac:graphicFrameMk id="16" creationId="{D57EC3AE-775A-402F-91A4-461F3DE81F28}"/>
          </ac:graphicFrameMkLst>
        </pc:graphicFrameChg>
      </pc:sldChg>
      <pc:sldChg chg="modSp add del mod">
        <pc:chgData name="Sarwar-E-Azam, Md Golam" userId="972f98d9-8c82-483b-9124-e2e874686cd6" providerId="ADAL" clId="{1EAD4957-A9E8-4D9C-A514-76B37D02A818}" dt="2022-12-20T18:32:55.857" v="6516" actId="47"/>
        <pc:sldMkLst>
          <pc:docMk/>
          <pc:sldMk cId="737861811" sldId="418"/>
        </pc:sldMkLst>
        <pc:spChg chg="mod">
          <ac:chgData name="Sarwar-E-Azam, Md Golam" userId="972f98d9-8c82-483b-9124-e2e874686cd6" providerId="ADAL" clId="{1EAD4957-A9E8-4D9C-A514-76B37D02A818}" dt="2022-12-20T18:32:05.233" v="6514" actId="1076"/>
          <ac:spMkLst>
            <pc:docMk/>
            <pc:sldMk cId="737861811" sldId="418"/>
            <ac:spMk id="60" creationId="{E01CD86D-6A24-42D2-8AB2-7FC610AA4FAB}"/>
          </ac:spMkLst>
        </pc:spChg>
      </pc:sldChg>
      <pc:sldChg chg="addSp delSp modSp add mod ord modTransition delAnim">
        <pc:chgData name="Sarwar-E-Azam, Md Golam" userId="972f98d9-8c82-483b-9124-e2e874686cd6" providerId="ADAL" clId="{1EAD4957-A9E8-4D9C-A514-76B37D02A818}" dt="2022-12-21T09:59:53.365" v="11421"/>
        <pc:sldMkLst>
          <pc:docMk/>
          <pc:sldMk cId="990645276" sldId="418"/>
        </pc:sldMkLst>
        <pc:spChg chg="mod">
          <ac:chgData name="Sarwar-E-Azam, Md Golam" userId="972f98d9-8c82-483b-9124-e2e874686cd6" providerId="ADAL" clId="{1EAD4957-A9E8-4D9C-A514-76B37D02A818}" dt="2022-12-20T18:39:41.147" v="6608" actId="1036"/>
          <ac:spMkLst>
            <pc:docMk/>
            <pc:sldMk cId="990645276" sldId="418"/>
            <ac:spMk id="28" creationId="{A5A0411C-4145-47BD-97C1-65D89CDB74BC}"/>
          </ac:spMkLst>
        </pc:spChg>
        <pc:spChg chg="mod">
          <ac:chgData name="Sarwar-E-Azam, Md Golam" userId="972f98d9-8c82-483b-9124-e2e874686cd6" providerId="ADAL" clId="{1EAD4957-A9E8-4D9C-A514-76B37D02A818}" dt="2022-12-20T18:39:41.147" v="6608" actId="1036"/>
          <ac:spMkLst>
            <pc:docMk/>
            <pc:sldMk cId="990645276" sldId="418"/>
            <ac:spMk id="30" creationId="{DD705F2F-C1FD-4811-A9CA-7660DC8C62F2}"/>
          </ac:spMkLst>
        </pc:spChg>
        <pc:spChg chg="mod">
          <ac:chgData name="Sarwar-E-Azam, Md Golam" userId="972f98d9-8c82-483b-9124-e2e874686cd6" providerId="ADAL" clId="{1EAD4957-A9E8-4D9C-A514-76B37D02A818}" dt="2022-12-20T18:39:41.147" v="6608" actId="1036"/>
          <ac:spMkLst>
            <pc:docMk/>
            <pc:sldMk cId="990645276" sldId="418"/>
            <ac:spMk id="32" creationId="{86190AE8-D54C-4B60-96A0-E5E89308715B}"/>
          </ac:spMkLst>
        </pc:spChg>
        <pc:spChg chg="del">
          <ac:chgData name="Sarwar-E-Azam, Md Golam" userId="972f98d9-8c82-483b-9124-e2e874686cd6" providerId="ADAL" clId="{1EAD4957-A9E8-4D9C-A514-76B37D02A818}" dt="2022-12-20T18:39:32.319" v="6564" actId="478"/>
          <ac:spMkLst>
            <pc:docMk/>
            <pc:sldMk cId="990645276" sldId="418"/>
            <ac:spMk id="33" creationId="{9FB4C772-7FBB-4DCE-99D0-560953154B22}"/>
          </ac:spMkLst>
        </pc:spChg>
        <pc:spChg chg="del">
          <ac:chgData name="Sarwar-E-Azam, Md Golam" userId="972f98d9-8c82-483b-9124-e2e874686cd6" providerId="ADAL" clId="{1EAD4957-A9E8-4D9C-A514-76B37D02A818}" dt="2022-12-20T18:39:32.319" v="6564" actId="478"/>
          <ac:spMkLst>
            <pc:docMk/>
            <pc:sldMk cId="990645276" sldId="418"/>
            <ac:spMk id="34" creationId="{1A6EF8FD-76C1-46DD-833A-B8EA13193250}"/>
          </ac:spMkLst>
        </pc:spChg>
        <pc:spChg chg="mod">
          <ac:chgData name="Sarwar-E-Azam, Md Golam" userId="972f98d9-8c82-483b-9124-e2e874686cd6" providerId="ADAL" clId="{1EAD4957-A9E8-4D9C-A514-76B37D02A818}" dt="2022-12-20T18:39:41.147" v="6608" actId="1036"/>
          <ac:spMkLst>
            <pc:docMk/>
            <pc:sldMk cId="990645276" sldId="418"/>
            <ac:spMk id="36" creationId="{18257832-315B-4317-9B88-7E66540CC821}"/>
          </ac:spMkLst>
        </pc:spChg>
        <pc:spChg chg="mod">
          <ac:chgData name="Sarwar-E-Azam, Md Golam" userId="972f98d9-8c82-483b-9124-e2e874686cd6" providerId="ADAL" clId="{1EAD4957-A9E8-4D9C-A514-76B37D02A818}" dt="2022-12-20T18:39:41.147" v="6608" actId="1036"/>
          <ac:spMkLst>
            <pc:docMk/>
            <pc:sldMk cId="990645276" sldId="418"/>
            <ac:spMk id="39" creationId="{2BAFE8B6-A812-4F88-A452-8EFFC6D4923A}"/>
          </ac:spMkLst>
        </pc:spChg>
        <pc:spChg chg="mod">
          <ac:chgData name="Sarwar-E-Azam, Md Golam" userId="972f98d9-8c82-483b-9124-e2e874686cd6" providerId="ADAL" clId="{1EAD4957-A9E8-4D9C-A514-76B37D02A818}" dt="2022-12-21T09:23:40.209" v="10845" actId="20577"/>
          <ac:spMkLst>
            <pc:docMk/>
            <pc:sldMk cId="990645276" sldId="418"/>
            <ac:spMk id="40" creationId="{F9F33F02-BDB1-4211-96F0-B1B6AD4EBB3C}"/>
          </ac:spMkLst>
        </pc:spChg>
        <pc:spChg chg="del">
          <ac:chgData name="Sarwar-E-Azam, Md Golam" userId="972f98d9-8c82-483b-9124-e2e874686cd6" providerId="ADAL" clId="{1EAD4957-A9E8-4D9C-A514-76B37D02A818}" dt="2022-12-20T18:39:32.319" v="6564" actId="478"/>
          <ac:spMkLst>
            <pc:docMk/>
            <pc:sldMk cId="990645276" sldId="418"/>
            <ac:spMk id="41" creationId="{E53CC679-295D-4600-9BA1-18202CB4DB8F}"/>
          </ac:spMkLst>
        </pc:spChg>
        <pc:spChg chg="del">
          <ac:chgData name="Sarwar-E-Azam, Md Golam" userId="972f98d9-8c82-483b-9124-e2e874686cd6" providerId="ADAL" clId="{1EAD4957-A9E8-4D9C-A514-76B37D02A818}" dt="2022-12-20T18:39:32.319" v="6564" actId="478"/>
          <ac:spMkLst>
            <pc:docMk/>
            <pc:sldMk cId="990645276" sldId="418"/>
            <ac:spMk id="42" creationId="{13AD431F-7B59-462F-954D-3F04767AA7B3}"/>
          </ac:spMkLst>
        </pc:spChg>
        <pc:spChg chg="mod">
          <ac:chgData name="Sarwar-E-Azam, Md Golam" userId="972f98d9-8c82-483b-9124-e2e874686cd6" providerId="ADAL" clId="{1EAD4957-A9E8-4D9C-A514-76B37D02A818}" dt="2022-12-21T06:15:38.858" v="10110" actId="1037"/>
          <ac:spMkLst>
            <pc:docMk/>
            <pc:sldMk cId="990645276" sldId="418"/>
            <ac:spMk id="44" creationId="{002D8A33-8CEF-4729-8CB9-A21723D8F395}"/>
          </ac:spMkLst>
        </pc:spChg>
        <pc:spChg chg="mod">
          <ac:chgData name="Sarwar-E-Azam, Md Golam" userId="972f98d9-8c82-483b-9124-e2e874686cd6" providerId="ADAL" clId="{1EAD4957-A9E8-4D9C-A514-76B37D02A818}" dt="2022-12-21T09:23:10.727" v="10829" actId="20577"/>
          <ac:spMkLst>
            <pc:docMk/>
            <pc:sldMk cId="990645276" sldId="418"/>
            <ac:spMk id="46" creationId="{16CD294B-5579-4941-A240-71402320948D}"/>
          </ac:spMkLst>
        </pc:spChg>
        <pc:spChg chg="mod">
          <ac:chgData name="Sarwar-E-Azam, Md Golam" userId="972f98d9-8c82-483b-9124-e2e874686cd6" providerId="ADAL" clId="{1EAD4957-A9E8-4D9C-A514-76B37D02A818}" dt="2022-12-21T08:53:15.279" v="10318" actId="1076"/>
          <ac:spMkLst>
            <pc:docMk/>
            <pc:sldMk cId="990645276" sldId="418"/>
            <ac:spMk id="59" creationId="{2C334CCC-D55F-4ADF-9DA1-C9C12028A1C7}"/>
          </ac:spMkLst>
        </pc:spChg>
        <pc:spChg chg="mod">
          <ac:chgData name="Sarwar-E-Azam, Md Golam" userId="972f98d9-8c82-483b-9124-e2e874686cd6" providerId="ADAL" clId="{1EAD4957-A9E8-4D9C-A514-76B37D02A818}" dt="2022-12-21T08:53:08.834" v="10317" actId="20577"/>
          <ac:spMkLst>
            <pc:docMk/>
            <pc:sldMk cId="990645276" sldId="418"/>
            <ac:spMk id="60" creationId="{E01CD86D-6A24-42D2-8AB2-7FC610AA4FAB}"/>
          </ac:spMkLst>
        </pc:spChg>
        <pc:spChg chg="mod">
          <ac:chgData name="Sarwar-E-Azam, Md Golam" userId="972f98d9-8c82-483b-9124-e2e874686cd6" providerId="ADAL" clId="{1EAD4957-A9E8-4D9C-A514-76B37D02A818}" dt="2022-12-21T04:24:50.787" v="9780" actId="14100"/>
          <ac:spMkLst>
            <pc:docMk/>
            <pc:sldMk cId="990645276" sldId="418"/>
            <ac:spMk id="61" creationId="{1E23D7C6-C530-407A-96E7-BCCBC51E4BA8}"/>
          </ac:spMkLst>
        </pc:spChg>
        <pc:picChg chg="mod">
          <ac:chgData name="Sarwar-E-Azam, Md Golam" userId="972f98d9-8c82-483b-9124-e2e874686cd6" providerId="ADAL" clId="{1EAD4957-A9E8-4D9C-A514-76B37D02A818}" dt="2022-12-20T18:39:41.147" v="6608" actId="1036"/>
          <ac:picMkLst>
            <pc:docMk/>
            <pc:sldMk cId="990645276" sldId="418"/>
            <ac:picMk id="3" creationId="{2C9C779B-EB6C-4271-9566-ECBD5689A019}"/>
          </ac:picMkLst>
        </pc:picChg>
        <pc:picChg chg="add del mod">
          <ac:chgData name="Sarwar-E-Azam, Md Golam" userId="972f98d9-8c82-483b-9124-e2e874686cd6" providerId="ADAL" clId="{1EAD4957-A9E8-4D9C-A514-76B37D02A818}" dt="2022-12-20T18:36:34.594" v="6529" actId="478"/>
          <ac:picMkLst>
            <pc:docMk/>
            <pc:sldMk cId="990645276" sldId="418"/>
            <ac:picMk id="7" creationId="{089E9540-4F3A-4A1D-8E15-5464BFFF2F31}"/>
          </ac:picMkLst>
        </pc:picChg>
        <pc:picChg chg="mod">
          <ac:chgData name="Sarwar-E-Azam, Md Golam" userId="972f98d9-8c82-483b-9124-e2e874686cd6" providerId="ADAL" clId="{1EAD4957-A9E8-4D9C-A514-76B37D02A818}" dt="2022-12-20T18:39:41.147" v="6608" actId="1036"/>
          <ac:picMkLst>
            <pc:docMk/>
            <pc:sldMk cId="990645276" sldId="418"/>
            <ac:picMk id="22" creationId="{11560F64-E8E4-417D-820B-4E97F7E307FA}"/>
          </ac:picMkLst>
        </pc:picChg>
        <pc:picChg chg="del">
          <ac:chgData name="Sarwar-E-Azam, Md Golam" userId="972f98d9-8c82-483b-9124-e2e874686cd6" providerId="ADAL" clId="{1EAD4957-A9E8-4D9C-A514-76B37D02A818}" dt="2022-12-20T18:39:32.319" v="6564" actId="478"/>
          <ac:picMkLst>
            <pc:docMk/>
            <pc:sldMk cId="990645276" sldId="418"/>
            <ac:picMk id="26" creationId="{3152C6F6-B122-4CEF-AD34-4712C3572DC7}"/>
          </ac:picMkLst>
        </pc:picChg>
        <pc:picChg chg="del mod">
          <ac:chgData name="Sarwar-E-Azam, Md Golam" userId="972f98d9-8c82-483b-9124-e2e874686cd6" providerId="ADAL" clId="{1EAD4957-A9E8-4D9C-A514-76B37D02A818}" dt="2022-12-20T18:39:32.319" v="6564" actId="478"/>
          <ac:picMkLst>
            <pc:docMk/>
            <pc:sldMk cId="990645276" sldId="418"/>
            <ac:picMk id="29" creationId="{C80FC3E8-2094-41E8-8E57-A84D376D01B3}"/>
          </ac:picMkLst>
        </pc:picChg>
        <pc:picChg chg="mod">
          <ac:chgData name="Sarwar-E-Azam, Md Golam" userId="972f98d9-8c82-483b-9124-e2e874686cd6" providerId="ADAL" clId="{1EAD4957-A9E8-4D9C-A514-76B37D02A818}" dt="2022-12-20T18:39:41.147" v="6608" actId="1036"/>
          <ac:picMkLst>
            <pc:docMk/>
            <pc:sldMk cId="990645276" sldId="418"/>
            <ac:picMk id="43" creationId="{D87E792C-9424-44AF-9E74-F0041CD3162B}"/>
          </ac:picMkLst>
        </pc:picChg>
        <pc:picChg chg="mod">
          <ac:chgData name="Sarwar-E-Azam, Md Golam" userId="972f98d9-8c82-483b-9124-e2e874686cd6" providerId="ADAL" clId="{1EAD4957-A9E8-4D9C-A514-76B37D02A818}" dt="2022-12-20T18:39:41.147" v="6608" actId="1036"/>
          <ac:picMkLst>
            <pc:docMk/>
            <pc:sldMk cId="990645276" sldId="418"/>
            <ac:picMk id="47" creationId="{DA91DD48-1265-4A7C-B007-4194CDB5D6B8}"/>
          </ac:picMkLst>
        </pc:picChg>
        <pc:cxnChg chg="mod">
          <ac:chgData name="Sarwar-E-Azam, Md Golam" userId="972f98d9-8c82-483b-9124-e2e874686cd6" providerId="ADAL" clId="{1EAD4957-A9E8-4D9C-A514-76B37D02A818}" dt="2022-12-20T18:39:41.147" v="6608" actId="1036"/>
          <ac:cxnSpMkLst>
            <pc:docMk/>
            <pc:sldMk cId="990645276" sldId="418"/>
            <ac:cxnSpMk id="27" creationId="{C3EE0417-085E-4C6B-B7CD-28E93DAA7925}"/>
          </ac:cxnSpMkLst>
        </pc:cxnChg>
        <pc:cxnChg chg="del mod">
          <ac:chgData name="Sarwar-E-Azam, Md Golam" userId="972f98d9-8c82-483b-9124-e2e874686cd6" providerId="ADAL" clId="{1EAD4957-A9E8-4D9C-A514-76B37D02A818}" dt="2022-12-20T18:39:27.922" v="6563" actId="478"/>
          <ac:cxnSpMkLst>
            <pc:docMk/>
            <pc:sldMk cId="990645276" sldId="418"/>
            <ac:cxnSpMk id="31" creationId="{3FB494D5-AACF-4E90-B4FC-475EE631C252}"/>
          </ac:cxnSpMkLst>
        </pc:cxnChg>
        <pc:cxnChg chg="mod">
          <ac:chgData name="Sarwar-E-Azam, Md Golam" userId="972f98d9-8c82-483b-9124-e2e874686cd6" providerId="ADAL" clId="{1EAD4957-A9E8-4D9C-A514-76B37D02A818}" dt="2022-12-20T18:39:41.147" v="6608" actId="1036"/>
          <ac:cxnSpMkLst>
            <pc:docMk/>
            <pc:sldMk cId="990645276" sldId="418"/>
            <ac:cxnSpMk id="35" creationId="{60F65173-5571-4D09-80CD-1F937520A967}"/>
          </ac:cxnSpMkLst>
        </pc:cxnChg>
        <pc:cxnChg chg="mod">
          <ac:chgData name="Sarwar-E-Azam, Md Golam" userId="972f98d9-8c82-483b-9124-e2e874686cd6" providerId="ADAL" clId="{1EAD4957-A9E8-4D9C-A514-76B37D02A818}" dt="2022-12-20T18:39:41.147" v="6608" actId="1036"/>
          <ac:cxnSpMkLst>
            <pc:docMk/>
            <pc:sldMk cId="990645276" sldId="418"/>
            <ac:cxnSpMk id="45" creationId="{07D2DC3E-0BD4-4EFF-A026-080B70D7DC86}"/>
          </ac:cxnSpMkLst>
        </pc:cxnChg>
        <pc:cxnChg chg="del">
          <ac:chgData name="Sarwar-E-Azam, Md Golam" userId="972f98d9-8c82-483b-9124-e2e874686cd6" providerId="ADAL" clId="{1EAD4957-A9E8-4D9C-A514-76B37D02A818}" dt="2022-12-20T18:39:32.319" v="6564" actId="478"/>
          <ac:cxnSpMkLst>
            <pc:docMk/>
            <pc:sldMk cId="990645276" sldId="418"/>
            <ac:cxnSpMk id="54" creationId="{3DCFA174-41B2-48AE-BBA9-4B0967502CD9}"/>
          </ac:cxnSpMkLst>
        </pc:cxnChg>
      </pc:sldChg>
      <pc:sldChg chg="addSp delSp modSp add mod modTransition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2848252995" sldId="419"/>
        </pc:sldMkLst>
        <pc:spChg chg="add mod ord">
          <ac:chgData name="Sarwar-E-Azam, Md Golam" userId="972f98d9-8c82-483b-9124-e2e874686cd6" providerId="ADAL" clId="{1EAD4957-A9E8-4D9C-A514-76B37D02A818}" dt="2022-12-21T03:59:17.285" v="9047" actId="208"/>
          <ac:spMkLst>
            <pc:docMk/>
            <pc:sldMk cId="2848252995" sldId="419"/>
            <ac:spMk id="2" creationId="{6A7C51BC-FC22-4744-9D1E-51AB935B4765}"/>
          </ac:spMkLst>
        </pc:spChg>
        <pc:spChg chg="del">
          <ac:chgData name="Sarwar-E-Azam, Md Golam" userId="972f98d9-8c82-483b-9124-e2e874686cd6" providerId="ADAL" clId="{1EAD4957-A9E8-4D9C-A514-76B37D02A818}" dt="2022-12-20T18:42:51.833" v="6680" actId="478"/>
          <ac:spMkLst>
            <pc:docMk/>
            <pc:sldMk cId="2848252995" sldId="419"/>
            <ac:spMk id="28" creationId="{A5A0411C-4145-47BD-97C1-65D89CDB74BC}"/>
          </ac:spMkLst>
        </pc:spChg>
        <pc:spChg chg="del mod">
          <ac:chgData name="Sarwar-E-Azam, Md Golam" userId="972f98d9-8c82-483b-9124-e2e874686cd6" providerId="ADAL" clId="{1EAD4957-A9E8-4D9C-A514-76B37D02A818}" dt="2022-12-20T18:55:05.711" v="7055" actId="478"/>
          <ac:spMkLst>
            <pc:docMk/>
            <pc:sldMk cId="2848252995" sldId="419"/>
            <ac:spMk id="30" creationId="{DD705F2F-C1FD-4811-A9CA-7660DC8C62F2}"/>
          </ac:spMkLst>
        </pc:spChg>
        <pc:spChg chg="add mod">
          <ac:chgData name="Sarwar-E-Azam, Md Golam" userId="972f98d9-8c82-483b-9124-e2e874686cd6" providerId="ADAL" clId="{1EAD4957-A9E8-4D9C-A514-76B37D02A818}" dt="2022-12-20T18:47:01.992" v="6775" actId="571"/>
          <ac:spMkLst>
            <pc:docMk/>
            <pc:sldMk cId="2848252995" sldId="419"/>
            <ac:spMk id="31" creationId="{660D2FAC-6EFC-46E1-8FDC-CCB7F3997FB8}"/>
          </ac:spMkLst>
        </pc:spChg>
        <pc:spChg chg="del">
          <ac:chgData name="Sarwar-E-Azam, Md Golam" userId="972f98d9-8c82-483b-9124-e2e874686cd6" providerId="ADAL" clId="{1EAD4957-A9E8-4D9C-A514-76B37D02A818}" dt="2022-12-20T18:42:51.833" v="6680" actId="478"/>
          <ac:spMkLst>
            <pc:docMk/>
            <pc:sldMk cId="2848252995" sldId="419"/>
            <ac:spMk id="32" creationId="{86190AE8-D54C-4B60-96A0-E5E89308715B}"/>
          </ac:spMkLst>
        </pc:spChg>
        <pc:spChg chg="add mod">
          <ac:chgData name="Sarwar-E-Azam, Md Golam" userId="972f98d9-8c82-483b-9124-e2e874686cd6" providerId="ADAL" clId="{1EAD4957-A9E8-4D9C-A514-76B37D02A818}" dt="2022-12-21T03:59:13.495" v="9046" actId="208"/>
          <ac:spMkLst>
            <pc:docMk/>
            <pc:sldMk cId="2848252995" sldId="419"/>
            <ac:spMk id="33" creationId="{9440B854-C179-46D9-A4F0-15996D64C255}"/>
          </ac:spMkLst>
        </pc:spChg>
        <pc:spChg chg="add mod">
          <ac:chgData name="Sarwar-E-Azam, Md Golam" userId="972f98d9-8c82-483b-9124-e2e874686cd6" providerId="ADAL" clId="{1EAD4957-A9E8-4D9C-A514-76B37D02A818}" dt="2022-12-21T03:59:59.764" v="9056" actId="208"/>
          <ac:spMkLst>
            <pc:docMk/>
            <pc:sldMk cId="2848252995" sldId="419"/>
            <ac:spMk id="34" creationId="{9D1EB860-444E-4F73-AAB0-B1AB6D8CD8F2}"/>
          </ac:spMkLst>
        </pc:spChg>
        <pc:spChg chg="mod ord">
          <ac:chgData name="Sarwar-E-Azam, Md Golam" userId="972f98d9-8c82-483b-9124-e2e874686cd6" providerId="ADAL" clId="{1EAD4957-A9E8-4D9C-A514-76B37D02A818}" dt="2022-12-21T03:36:25.119" v="8388" actId="207"/>
          <ac:spMkLst>
            <pc:docMk/>
            <pc:sldMk cId="2848252995" sldId="419"/>
            <ac:spMk id="36" creationId="{18257832-315B-4317-9B88-7E66540CC821}"/>
          </ac:spMkLst>
        </pc:spChg>
        <pc:spChg chg="add mod ord">
          <ac:chgData name="Sarwar-E-Azam, Md Golam" userId="972f98d9-8c82-483b-9124-e2e874686cd6" providerId="ADAL" clId="{1EAD4957-A9E8-4D9C-A514-76B37D02A818}" dt="2022-12-21T06:10:59.750" v="10059" actId="166"/>
          <ac:spMkLst>
            <pc:docMk/>
            <pc:sldMk cId="2848252995" sldId="419"/>
            <ac:spMk id="37" creationId="{587B7BF4-DDBB-46B6-9649-F95E2E6396B2}"/>
          </ac:spMkLst>
        </pc:spChg>
        <pc:spChg chg="del mod">
          <ac:chgData name="Sarwar-E-Azam, Md Golam" userId="972f98d9-8c82-483b-9124-e2e874686cd6" providerId="ADAL" clId="{1EAD4957-A9E8-4D9C-A514-76B37D02A818}" dt="2022-12-20T18:42:55.315" v="6682" actId="478"/>
          <ac:spMkLst>
            <pc:docMk/>
            <pc:sldMk cId="2848252995" sldId="419"/>
            <ac:spMk id="39" creationId="{2BAFE8B6-A812-4F88-A452-8EFFC6D4923A}"/>
          </ac:spMkLst>
        </pc:spChg>
        <pc:spChg chg="del">
          <ac:chgData name="Sarwar-E-Azam, Md Golam" userId="972f98d9-8c82-483b-9124-e2e874686cd6" providerId="ADAL" clId="{1EAD4957-A9E8-4D9C-A514-76B37D02A818}" dt="2022-12-20T18:42:51.833" v="6680" actId="478"/>
          <ac:spMkLst>
            <pc:docMk/>
            <pc:sldMk cId="2848252995" sldId="419"/>
            <ac:spMk id="40" creationId="{F9F33F02-BDB1-4211-96F0-B1B6AD4EBB3C}"/>
          </ac:spMkLst>
        </pc:spChg>
        <pc:spChg chg="add mod">
          <ac:chgData name="Sarwar-E-Azam, Md Golam" userId="972f98d9-8c82-483b-9124-e2e874686cd6" providerId="ADAL" clId="{1EAD4957-A9E8-4D9C-A514-76B37D02A818}" dt="2022-12-21T03:59:22.172" v="9048" actId="208"/>
          <ac:spMkLst>
            <pc:docMk/>
            <pc:sldMk cId="2848252995" sldId="419"/>
            <ac:spMk id="42" creationId="{E55A9062-B4B4-4665-BE92-5959D6F8E635}"/>
          </ac:spMkLst>
        </pc:spChg>
        <pc:spChg chg="del">
          <ac:chgData name="Sarwar-E-Azam, Md Golam" userId="972f98d9-8c82-483b-9124-e2e874686cd6" providerId="ADAL" clId="{1EAD4957-A9E8-4D9C-A514-76B37D02A818}" dt="2022-12-20T18:42:51.833" v="6680" actId="478"/>
          <ac:spMkLst>
            <pc:docMk/>
            <pc:sldMk cId="2848252995" sldId="419"/>
            <ac:spMk id="44" creationId="{002D8A33-8CEF-4729-8CB9-A21723D8F395}"/>
          </ac:spMkLst>
        </pc:spChg>
        <pc:spChg chg="del">
          <ac:chgData name="Sarwar-E-Azam, Md Golam" userId="972f98d9-8c82-483b-9124-e2e874686cd6" providerId="ADAL" clId="{1EAD4957-A9E8-4D9C-A514-76B37D02A818}" dt="2022-12-20T18:42:51.833" v="6680" actId="478"/>
          <ac:spMkLst>
            <pc:docMk/>
            <pc:sldMk cId="2848252995" sldId="419"/>
            <ac:spMk id="46" creationId="{16CD294B-5579-4941-A240-71402320948D}"/>
          </ac:spMkLst>
        </pc:spChg>
        <pc:spChg chg="add del mod">
          <ac:chgData name="Sarwar-E-Azam, Md Golam" userId="972f98d9-8c82-483b-9124-e2e874686cd6" providerId="ADAL" clId="{1EAD4957-A9E8-4D9C-A514-76B37D02A818}" dt="2022-12-20T18:54:34.057" v="7047" actId="478"/>
          <ac:spMkLst>
            <pc:docMk/>
            <pc:sldMk cId="2848252995" sldId="419"/>
            <ac:spMk id="48" creationId="{4A9ACF6D-8A29-46C3-B8B7-3F80D1EE3184}"/>
          </ac:spMkLst>
        </pc:spChg>
        <pc:spChg chg="add del mod">
          <ac:chgData name="Sarwar-E-Azam, Md Golam" userId="972f98d9-8c82-483b-9124-e2e874686cd6" providerId="ADAL" clId="{1EAD4957-A9E8-4D9C-A514-76B37D02A818}" dt="2022-12-20T18:54:21.867" v="7044" actId="478"/>
          <ac:spMkLst>
            <pc:docMk/>
            <pc:sldMk cId="2848252995" sldId="419"/>
            <ac:spMk id="50" creationId="{241158B5-66F5-4F25-BF4D-4D04407D5FCC}"/>
          </ac:spMkLst>
        </pc:spChg>
        <pc:spChg chg="add mod">
          <ac:chgData name="Sarwar-E-Azam, Md Golam" userId="972f98d9-8c82-483b-9124-e2e874686cd6" providerId="ADAL" clId="{1EAD4957-A9E8-4D9C-A514-76B37D02A818}" dt="2022-12-20T18:49:41.853" v="6797" actId="571"/>
          <ac:spMkLst>
            <pc:docMk/>
            <pc:sldMk cId="2848252995" sldId="419"/>
            <ac:spMk id="52" creationId="{E379B3C9-C89C-4E5D-9965-89A81CE72B35}"/>
          </ac:spMkLst>
        </pc:spChg>
        <pc:spChg chg="add mod">
          <ac:chgData name="Sarwar-E-Azam, Md Golam" userId="972f98d9-8c82-483b-9124-e2e874686cd6" providerId="ADAL" clId="{1EAD4957-A9E8-4D9C-A514-76B37D02A818}" dt="2022-12-21T03:36:39.029" v="8390" actId="207"/>
          <ac:spMkLst>
            <pc:docMk/>
            <pc:sldMk cId="2848252995" sldId="419"/>
            <ac:spMk id="53" creationId="{6546AEA2-6542-47ED-97BD-5F9198DEB9B3}"/>
          </ac:spMkLst>
        </pc:spChg>
        <pc:spChg chg="add mod">
          <ac:chgData name="Sarwar-E-Azam, Md Golam" userId="972f98d9-8c82-483b-9124-e2e874686cd6" providerId="ADAL" clId="{1EAD4957-A9E8-4D9C-A514-76B37D02A818}" dt="2022-12-21T03:59:51.722" v="9055" actId="14100"/>
          <ac:spMkLst>
            <pc:docMk/>
            <pc:sldMk cId="2848252995" sldId="419"/>
            <ac:spMk id="54" creationId="{3339779B-43E5-4AF0-8FA4-E28B1D18819D}"/>
          </ac:spMkLst>
        </pc:spChg>
        <pc:spChg chg="add mod">
          <ac:chgData name="Sarwar-E-Azam, Md Golam" userId="972f98d9-8c82-483b-9124-e2e874686cd6" providerId="ADAL" clId="{1EAD4957-A9E8-4D9C-A514-76B37D02A818}" dt="2022-12-20T18:55:02.201" v="7054" actId="1076"/>
          <ac:spMkLst>
            <pc:docMk/>
            <pc:sldMk cId="2848252995" sldId="419"/>
            <ac:spMk id="55" creationId="{C1799CE6-CEE4-409A-8AD3-DE460BBD7A21}"/>
          </ac:spMkLst>
        </pc:spChg>
        <pc:spChg chg="add mod">
          <ac:chgData name="Sarwar-E-Azam, Md Golam" userId="972f98d9-8c82-483b-9124-e2e874686cd6" providerId="ADAL" clId="{1EAD4957-A9E8-4D9C-A514-76B37D02A818}" dt="2022-12-21T03:59:24.765" v="9049" actId="208"/>
          <ac:spMkLst>
            <pc:docMk/>
            <pc:sldMk cId="2848252995" sldId="419"/>
            <ac:spMk id="56" creationId="{72BD3BC8-2D45-4B3A-918D-AE8106C3EE69}"/>
          </ac:spMkLst>
        </pc:spChg>
        <pc:spChg chg="add mod">
          <ac:chgData name="Sarwar-E-Azam, Md Golam" userId="972f98d9-8c82-483b-9124-e2e874686cd6" providerId="ADAL" clId="{1EAD4957-A9E8-4D9C-A514-76B37D02A818}" dt="2022-12-20T18:55:02.201" v="7054" actId="1076"/>
          <ac:spMkLst>
            <pc:docMk/>
            <pc:sldMk cId="2848252995" sldId="419"/>
            <ac:spMk id="57" creationId="{A79AB7EC-B90E-4E7A-9EBA-179514DD9160}"/>
          </ac:spMkLst>
        </pc:spChg>
        <pc:spChg chg="add mod">
          <ac:chgData name="Sarwar-E-Azam, Md Golam" userId="972f98d9-8c82-483b-9124-e2e874686cd6" providerId="ADAL" clId="{1EAD4957-A9E8-4D9C-A514-76B37D02A818}" dt="2022-12-20T18:54:37.907" v="7049"/>
          <ac:spMkLst>
            <pc:docMk/>
            <pc:sldMk cId="2848252995" sldId="419"/>
            <ac:spMk id="58" creationId="{82FB9832-CD2B-428C-9916-134962069C1A}"/>
          </ac:spMkLst>
        </pc:spChg>
        <pc:spChg chg="mod">
          <ac:chgData name="Sarwar-E-Azam, Md Golam" userId="972f98d9-8c82-483b-9124-e2e874686cd6" providerId="ADAL" clId="{1EAD4957-A9E8-4D9C-A514-76B37D02A818}" dt="2022-12-21T08:53:29.504" v="10332" actId="1076"/>
          <ac:spMkLst>
            <pc:docMk/>
            <pc:sldMk cId="2848252995" sldId="419"/>
            <ac:spMk id="59" creationId="{2C334CCC-D55F-4ADF-9DA1-C9C12028A1C7}"/>
          </ac:spMkLst>
        </pc:spChg>
        <pc:spChg chg="mod">
          <ac:chgData name="Sarwar-E-Azam, Md Golam" userId="972f98d9-8c82-483b-9124-e2e874686cd6" providerId="ADAL" clId="{1EAD4957-A9E8-4D9C-A514-76B37D02A818}" dt="2022-12-21T08:53:24.065" v="10331" actId="20577"/>
          <ac:spMkLst>
            <pc:docMk/>
            <pc:sldMk cId="2848252995" sldId="419"/>
            <ac:spMk id="60" creationId="{E01CD86D-6A24-42D2-8AB2-7FC610AA4FAB}"/>
          </ac:spMkLst>
        </pc:spChg>
        <pc:spChg chg="mod">
          <ac:chgData name="Sarwar-E-Azam, Md Golam" userId="972f98d9-8c82-483b-9124-e2e874686cd6" providerId="ADAL" clId="{1EAD4957-A9E8-4D9C-A514-76B37D02A818}" dt="2022-12-21T04:25:20.618" v="9786" actId="14100"/>
          <ac:spMkLst>
            <pc:docMk/>
            <pc:sldMk cId="2848252995" sldId="419"/>
            <ac:spMk id="61" creationId="{1E23D7C6-C530-407A-96E7-BCCBC51E4BA8}"/>
          </ac:spMkLst>
        </pc:spChg>
        <pc:spChg chg="add mod">
          <ac:chgData name="Sarwar-E-Azam, Md Golam" userId="972f98d9-8c82-483b-9124-e2e874686cd6" providerId="ADAL" clId="{1EAD4957-A9E8-4D9C-A514-76B37D02A818}" dt="2022-12-21T06:10:42.124" v="10055" actId="1038"/>
          <ac:spMkLst>
            <pc:docMk/>
            <pc:sldMk cId="2848252995" sldId="419"/>
            <ac:spMk id="62" creationId="{ECDAA6A1-095D-4A28-BF51-ACD1BBFC365D}"/>
          </ac:spMkLst>
        </pc:spChg>
        <pc:spChg chg="add mod">
          <ac:chgData name="Sarwar-E-Azam, Md Golam" userId="972f98d9-8c82-483b-9124-e2e874686cd6" providerId="ADAL" clId="{1EAD4957-A9E8-4D9C-A514-76B37D02A818}" dt="2022-12-20T18:55:02.201" v="7054" actId="1076"/>
          <ac:spMkLst>
            <pc:docMk/>
            <pc:sldMk cId="2848252995" sldId="419"/>
            <ac:spMk id="63" creationId="{A2CA3D60-A168-4F77-A9E3-70874E003140}"/>
          </ac:spMkLst>
        </pc:spChg>
        <pc:spChg chg="add mod">
          <ac:chgData name="Sarwar-E-Azam, Md Golam" userId="972f98d9-8c82-483b-9124-e2e874686cd6" providerId="ADAL" clId="{1EAD4957-A9E8-4D9C-A514-76B37D02A818}" dt="2022-12-20T18:56:50.777" v="7084" actId="571"/>
          <ac:spMkLst>
            <pc:docMk/>
            <pc:sldMk cId="2848252995" sldId="419"/>
            <ac:spMk id="64" creationId="{4ED2C713-F58A-4901-8E5E-B99E206DA264}"/>
          </ac:spMkLst>
        </pc:spChg>
        <pc:spChg chg="add mod">
          <ac:chgData name="Sarwar-E-Azam, Md Golam" userId="972f98d9-8c82-483b-9124-e2e874686cd6" providerId="ADAL" clId="{1EAD4957-A9E8-4D9C-A514-76B37D02A818}" dt="2022-12-20T18:56:50.777" v="7084" actId="571"/>
          <ac:spMkLst>
            <pc:docMk/>
            <pc:sldMk cId="2848252995" sldId="419"/>
            <ac:spMk id="65" creationId="{547D3B01-B49A-4049-A046-AF5F6769FEA3}"/>
          </ac:spMkLst>
        </pc:spChg>
        <pc:spChg chg="add mod">
          <ac:chgData name="Sarwar-E-Azam, Md Golam" userId="972f98d9-8c82-483b-9124-e2e874686cd6" providerId="ADAL" clId="{1EAD4957-A9E8-4D9C-A514-76B37D02A818}" dt="2022-12-21T03:35:47.968" v="8383" actId="207"/>
          <ac:spMkLst>
            <pc:docMk/>
            <pc:sldMk cId="2848252995" sldId="419"/>
            <ac:spMk id="66" creationId="{CBB90F6E-981A-455F-828C-4C41D5538C2F}"/>
          </ac:spMkLst>
        </pc:spChg>
        <pc:picChg chg="del mod">
          <ac:chgData name="Sarwar-E-Azam, Md Golam" userId="972f98d9-8c82-483b-9124-e2e874686cd6" providerId="ADAL" clId="{1EAD4957-A9E8-4D9C-A514-76B37D02A818}" dt="2022-12-20T18:42:35.529" v="6678" actId="478"/>
          <ac:picMkLst>
            <pc:docMk/>
            <pc:sldMk cId="2848252995" sldId="419"/>
            <ac:picMk id="3" creationId="{2C9C779B-EB6C-4271-9566-ECBD5689A019}"/>
          </ac:picMkLst>
        </pc:picChg>
        <pc:picChg chg="add del mod">
          <ac:chgData name="Sarwar-E-Azam, Md Golam" userId="972f98d9-8c82-483b-9124-e2e874686cd6" providerId="ADAL" clId="{1EAD4957-A9E8-4D9C-A514-76B37D02A818}" dt="2022-12-21T03:37:02.412" v="8395" actId="478"/>
          <ac:picMkLst>
            <pc:docMk/>
            <pc:sldMk cId="2848252995" sldId="419"/>
            <ac:picMk id="7" creationId="{33F19884-7DC7-47C9-BA76-A14C5192CE67}"/>
          </ac:picMkLst>
        </pc:picChg>
        <pc:picChg chg="del">
          <ac:chgData name="Sarwar-E-Azam, Md Golam" userId="972f98d9-8c82-483b-9124-e2e874686cd6" providerId="ADAL" clId="{1EAD4957-A9E8-4D9C-A514-76B37D02A818}" dt="2022-12-20T18:42:51.833" v="6680" actId="478"/>
          <ac:picMkLst>
            <pc:docMk/>
            <pc:sldMk cId="2848252995" sldId="419"/>
            <ac:picMk id="22" creationId="{11560F64-E8E4-417D-820B-4E97F7E307FA}"/>
          </ac:picMkLst>
        </pc:picChg>
        <pc:picChg chg="del">
          <ac:chgData name="Sarwar-E-Azam, Md Golam" userId="972f98d9-8c82-483b-9124-e2e874686cd6" providerId="ADAL" clId="{1EAD4957-A9E8-4D9C-A514-76B37D02A818}" dt="2022-12-20T18:42:51.833" v="6680" actId="478"/>
          <ac:picMkLst>
            <pc:docMk/>
            <pc:sldMk cId="2848252995" sldId="419"/>
            <ac:picMk id="43" creationId="{D87E792C-9424-44AF-9E74-F0041CD3162B}"/>
          </ac:picMkLst>
        </pc:picChg>
        <pc:picChg chg="del">
          <ac:chgData name="Sarwar-E-Azam, Md Golam" userId="972f98d9-8c82-483b-9124-e2e874686cd6" providerId="ADAL" clId="{1EAD4957-A9E8-4D9C-A514-76B37D02A818}" dt="2022-12-20T18:42:51.833" v="6680" actId="478"/>
          <ac:picMkLst>
            <pc:docMk/>
            <pc:sldMk cId="2848252995" sldId="419"/>
            <ac:picMk id="47" creationId="{DA91DD48-1265-4A7C-B007-4194CDB5D6B8}"/>
          </ac:picMkLst>
        </pc:picChg>
        <pc:cxnChg chg="add mod">
          <ac:chgData name="Sarwar-E-Azam, Md Golam" userId="972f98d9-8c82-483b-9124-e2e874686cd6" providerId="ADAL" clId="{1EAD4957-A9E8-4D9C-A514-76B37D02A818}" dt="2022-12-21T06:11:11.331" v="10061" actId="14100"/>
          <ac:cxnSpMkLst>
            <pc:docMk/>
            <pc:sldMk cId="2848252995" sldId="419"/>
            <ac:cxnSpMk id="8" creationId="{B1C6F3A5-48A2-4D2C-86D8-3313DA4F0B78}"/>
          </ac:cxnSpMkLst>
        </pc:cxnChg>
        <pc:cxnChg chg="add mod ord">
          <ac:chgData name="Sarwar-E-Azam, Md Golam" userId="972f98d9-8c82-483b-9124-e2e874686cd6" providerId="ADAL" clId="{1EAD4957-A9E8-4D9C-A514-76B37D02A818}" dt="2022-12-20T18:56:52.946" v="7086" actId="1076"/>
          <ac:cxnSpMkLst>
            <pc:docMk/>
            <pc:sldMk cId="2848252995" sldId="419"/>
            <ac:cxnSpMk id="11" creationId="{5F3A7141-D811-4354-B626-19CAF6964722}"/>
          </ac:cxnSpMkLst>
        </pc:cxnChg>
        <pc:cxnChg chg="add mod ord">
          <ac:chgData name="Sarwar-E-Azam, Md Golam" userId="972f98d9-8c82-483b-9124-e2e874686cd6" providerId="ADAL" clId="{1EAD4957-A9E8-4D9C-A514-76B37D02A818}" dt="2022-12-20T18:56:20.460" v="7064" actId="167"/>
          <ac:cxnSpMkLst>
            <pc:docMk/>
            <pc:sldMk cId="2848252995" sldId="419"/>
            <ac:cxnSpMk id="14" creationId="{F5D6B6BE-E415-4DFE-919A-9794FDDEFCAA}"/>
          </ac:cxnSpMkLst>
        </pc:cxnChg>
        <pc:cxnChg chg="del">
          <ac:chgData name="Sarwar-E-Azam, Md Golam" userId="972f98d9-8c82-483b-9124-e2e874686cd6" providerId="ADAL" clId="{1EAD4957-A9E8-4D9C-A514-76B37D02A818}" dt="2022-12-20T18:42:51.833" v="6680" actId="478"/>
          <ac:cxnSpMkLst>
            <pc:docMk/>
            <pc:sldMk cId="2848252995" sldId="419"/>
            <ac:cxnSpMk id="27" creationId="{C3EE0417-085E-4C6B-B7CD-28E93DAA7925}"/>
          </ac:cxnSpMkLst>
        </pc:cxnChg>
        <pc:cxnChg chg="del mod">
          <ac:chgData name="Sarwar-E-Azam, Md Golam" userId="972f98d9-8c82-483b-9124-e2e874686cd6" providerId="ADAL" clId="{1EAD4957-A9E8-4D9C-A514-76B37D02A818}" dt="2022-12-20T18:46:01.042" v="6765" actId="478"/>
          <ac:cxnSpMkLst>
            <pc:docMk/>
            <pc:sldMk cId="2848252995" sldId="419"/>
            <ac:cxnSpMk id="35" creationId="{60F65173-5571-4D09-80CD-1F937520A967}"/>
          </ac:cxnSpMkLst>
        </pc:cxnChg>
        <pc:cxnChg chg="add mod">
          <ac:chgData name="Sarwar-E-Azam, Md Golam" userId="972f98d9-8c82-483b-9124-e2e874686cd6" providerId="ADAL" clId="{1EAD4957-A9E8-4D9C-A514-76B37D02A818}" dt="2022-12-20T18:55:02.201" v="7054" actId="1076"/>
          <ac:cxnSpMkLst>
            <pc:docMk/>
            <pc:sldMk cId="2848252995" sldId="419"/>
            <ac:cxnSpMk id="38" creationId="{06F6F8F3-E1AC-4C04-8043-EADA7F5AC89B}"/>
          </ac:cxnSpMkLst>
        </pc:cxnChg>
        <pc:cxnChg chg="add mod">
          <ac:chgData name="Sarwar-E-Azam, Md Golam" userId="972f98d9-8c82-483b-9124-e2e874686cd6" providerId="ADAL" clId="{1EAD4957-A9E8-4D9C-A514-76B37D02A818}" dt="2022-12-20T18:55:02.201" v="7054" actId="1076"/>
          <ac:cxnSpMkLst>
            <pc:docMk/>
            <pc:sldMk cId="2848252995" sldId="419"/>
            <ac:cxnSpMk id="41" creationId="{8AF5E103-F46C-42D4-853D-6C9682BA2E9E}"/>
          </ac:cxnSpMkLst>
        </pc:cxnChg>
        <pc:cxnChg chg="del">
          <ac:chgData name="Sarwar-E-Azam, Md Golam" userId="972f98d9-8c82-483b-9124-e2e874686cd6" providerId="ADAL" clId="{1EAD4957-A9E8-4D9C-A514-76B37D02A818}" dt="2022-12-20T18:42:51.833" v="6680" actId="478"/>
          <ac:cxnSpMkLst>
            <pc:docMk/>
            <pc:sldMk cId="2848252995" sldId="419"/>
            <ac:cxnSpMk id="45" creationId="{07D2DC3E-0BD4-4EFF-A026-080B70D7DC86}"/>
          </ac:cxnSpMkLst>
        </pc:cxnChg>
        <pc:cxnChg chg="add mod">
          <ac:chgData name="Sarwar-E-Azam, Md Golam" userId="972f98d9-8c82-483b-9124-e2e874686cd6" providerId="ADAL" clId="{1EAD4957-A9E8-4D9C-A514-76B37D02A818}" dt="2022-12-21T06:11:03.824" v="10060" actId="14100"/>
          <ac:cxnSpMkLst>
            <pc:docMk/>
            <pc:sldMk cId="2848252995" sldId="419"/>
            <ac:cxnSpMk id="49" creationId="{BFF292EC-02EB-49C6-975B-6AD7161A13C7}"/>
          </ac:cxnSpMkLst>
        </pc:cxnChg>
        <pc:cxnChg chg="add del mod">
          <ac:chgData name="Sarwar-E-Azam, Md Golam" userId="972f98d9-8c82-483b-9124-e2e874686cd6" providerId="ADAL" clId="{1EAD4957-A9E8-4D9C-A514-76B37D02A818}" dt="2022-12-20T18:49:23.263" v="6793" actId="478"/>
          <ac:cxnSpMkLst>
            <pc:docMk/>
            <pc:sldMk cId="2848252995" sldId="419"/>
            <ac:cxnSpMk id="51" creationId="{A13C90A1-55AD-4659-8DFA-B1F15588C4C6}"/>
          </ac:cxnSpMkLst>
        </pc:cxnChg>
      </pc:sldChg>
      <pc:sldChg chg="addSp delSp modSp add mod ord modTransition addAnim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2164996153" sldId="420"/>
        </pc:sldMkLst>
        <pc:spChg chg="del">
          <ac:chgData name="Sarwar-E-Azam, Md Golam" userId="972f98d9-8c82-483b-9124-e2e874686cd6" providerId="ADAL" clId="{1EAD4957-A9E8-4D9C-A514-76B37D02A818}" dt="2022-12-20T19:01:59.329" v="7286" actId="478"/>
          <ac:spMkLst>
            <pc:docMk/>
            <pc:sldMk cId="2164996153" sldId="420"/>
            <ac:spMk id="18" creationId="{1D4C8FEA-E3CE-4D20-87A0-63E3DC0603E7}"/>
          </ac:spMkLst>
        </pc:spChg>
        <pc:spChg chg="add mod">
          <ac:chgData name="Sarwar-E-Azam, Md Golam" userId="972f98d9-8c82-483b-9124-e2e874686cd6" providerId="ADAL" clId="{1EAD4957-A9E8-4D9C-A514-76B37D02A818}" dt="2022-12-21T09:59:00.198" v="11417" actId="1076"/>
          <ac:spMkLst>
            <pc:docMk/>
            <pc:sldMk cId="2164996153" sldId="420"/>
            <ac:spMk id="18" creationId="{F2394C56-29A0-4C26-BEC2-8C0B39B920D5}"/>
          </ac:spMkLst>
        </pc:spChg>
        <pc:spChg chg="mod">
          <ac:chgData name="Sarwar-E-Azam, Md Golam" userId="972f98d9-8c82-483b-9124-e2e874686cd6" providerId="ADAL" clId="{1EAD4957-A9E8-4D9C-A514-76B37D02A818}" dt="2022-12-21T09:42:17.618" v="11283"/>
          <ac:spMkLst>
            <pc:docMk/>
            <pc:sldMk cId="2164996153" sldId="420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4:25:32.413" v="9790" actId="207"/>
          <ac:spMkLst>
            <pc:docMk/>
            <pc:sldMk cId="2164996153" sldId="420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5:29.355" v="9789" actId="14100"/>
          <ac:spMkLst>
            <pc:docMk/>
            <pc:sldMk cId="2164996153" sldId="420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50:51.860" v="11411" actId="20577"/>
          <ac:graphicFrameMkLst>
            <pc:docMk/>
            <pc:sldMk cId="2164996153" sldId="420"/>
            <ac:graphicFrameMk id="16" creationId="{D57EC3AE-775A-402F-91A4-461F3DE81F28}"/>
          </ac:graphicFrameMkLst>
        </pc:graphicFrameChg>
      </pc:sldChg>
      <pc:sldChg chg="modSp add mod ord modTransition">
        <pc:chgData name="Sarwar-E-Azam, Md Golam" userId="972f98d9-8c82-483b-9124-e2e874686cd6" providerId="ADAL" clId="{1EAD4957-A9E8-4D9C-A514-76B37D02A818}" dt="2022-12-22T09:56:24.197" v="11523" actId="20577"/>
        <pc:sldMkLst>
          <pc:docMk/>
          <pc:sldMk cId="3187925733" sldId="421"/>
        </pc:sldMkLst>
        <pc:spChg chg="mod">
          <ac:chgData name="Sarwar-E-Azam, Md Golam" userId="972f98d9-8c82-483b-9124-e2e874686cd6" providerId="ADAL" clId="{1EAD4957-A9E8-4D9C-A514-76B37D02A818}" dt="2022-12-21T09:42:51.882" v="11285"/>
          <ac:spMkLst>
            <pc:docMk/>
            <pc:sldMk cId="3187925733" sldId="421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4:25:52.434" v="9796" actId="207"/>
          <ac:spMkLst>
            <pc:docMk/>
            <pc:sldMk cId="3187925733" sldId="421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5:50.002" v="9795" actId="14100"/>
          <ac:spMkLst>
            <pc:docMk/>
            <pc:sldMk cId="3187925733" sldId="421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2T09:56:24.197" v="11523" actId="20577"/>
          <ac:graphicFrameMkLst>
            <pc:docMk/>
            <pc:sldMk cId="3187925733" sldId="421"/>
            <ac:graphicFrameMk id="16" creationId="{D57EC3AE-775A-402F-91A4-461F3DE81F28}"/>
          </ac:graphicFrameMkLst>
        </pc:graphicFrameChg>
      </pc:sldChg>
      <pc:sldChg chg="modSp add mod modTransition">
        <pc:chgData name="Sarwar-E-Azam, Md Golam" userId="972f98d9-8c82-483b-9124-e2e874686cd6" providerId="ADAL" clId="{1EAD4957-A9E8-4D9C-A514-76B37D02A818}" dt="2022-12-21T09:59:53.365" v="11421"/>
        <pc:sldMkLst>
          <pc:docMk/>
          <pc:sldMk cId="4064150860" sldId="422"/>
        </pc:sldMkLst>
        <pc:spChg chg="mod">
          <ac:chgData name="Sarwar-E-Azam, Md Golam" userId="972f98d9-8c82-483b-9124-e2e874686cd6" providerId="ADAL" clId="{1EAD4957-A9E8-4D9C-A514-76B37D02A818}" dt="2022-12-21T09:43:05.066" v="11287"/>
          <ac:spMkLst>
            <pc:docMk/>
            <pc:sldMk cId="4064150860" sldId="422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8:54:04.841" v="10344" actId="20577"/>
          <ac:spMkLst>
            <pc:docMk/>
            <pc:sldMk cId="4064150860" sldId="422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5:59.682" v="9798" actId="14100"/>
          <ac:spMkLst>
            <pc:docMk/>
            <pc:sldMk cId="4064150860" sldId="422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9:43:08.809" v="11288"/>
          <ac:graphicFrameMkLst>
            <pc:docMk/>
            <pc:sldMk cId="4064150860" sldId="422"/>
            <ac:graphicFrameMk id="16" creationId="{D57EC3AE-775A-402F-91A4-461F3DE81F28}"/>
          </ac:graphicFrameMkLst>
        </pc:graphicFrameChg>
      </pc:sldChg>
      <pc:sldChg chg="addSp delSp modSp add mod ord modTransition addAnim delAnim modAnim">
        <pc:chgData name="Sarwar-E-Azam, Md Golam" userId="972f98d9-8c82-483b-9124-e2e874686cd6" providerId="ADAL" clId="{1EAD4957-A9E8-4D9C-A514-76B37D02A818}" dt="2022-12-21T09:59:53.365" v="11421"/>
        <pc:sldMkLst>
          <pc:docMk/>
          <pc:sldMk cId="3536381838" sldId="423"/>
        </pc:sldMkLst>
        <pc:spChg chg="del">
          <ac:chgData name="Sarwar-E-Azam, Md Golam" userId="972f98d9-8c82-483b-9124-e2e874686cd6" providerId="ADAL" clId="{1EAD4957-A9E8-4D9C-A514-76B37D02A818}" dt="2022-12-21T04:12:15.177" v="9191" actId="478"/>
          <ac:spMkLst>
            <pc:docMk/>
            <pc:sldMk cId="3536381838" sldId="423"/>
            <ac:spMk id="18" creationId="{1D4C8FEA-E3CE-4D20-87A0-63E3DC0603E7}"/>
          </ac:spMkLst>
        </pc:spChg>
        <pc:spChg chg="add mod">
          <ac:chgData name="Sarwar-E-Azam, Md Golam" userId="972f98d9-8c82-483b-9124-e2e874686cd6" providerId="ADAL" clId="{1EAD4957-A9E8-4D9C-A514-76B37D02A818}" dt="2022-12-21T08:50:13.232" v="10253"/>
          <ac:spMkLst>
            <pc:docMk/>
            <pc:sldMk cId="3536381838" sldId="423"/>
            <ac:spMk id="18" creationId="{A705D618-C597-4B1F-A84A-F4511FA163E6}"/>
          </ac:spMkLst>
        </pc:spChg>
        <pc:spChg chg="mod">
          <ac:chgData name="Sarwar-E-Azam, Md Golam" userId="972f98d9-8c82-483b-9124-e2e874686cd6" providerId="ADAL" clId="{1EAD4957-A9E8-4D9C-A514-76B37D02A818}" dt="2022-12-21T08:49:53.307" v="10251"/>
          <ac:spMkLst>
            <pc:docMk/>
            <pc:sldMk cId="3536381838" sldId="423"/>
            <ac:spMk id="19" creationId="{CE8FB08F-3416-4D6C-B723-0158E9AF5491}"/>
          </ac:spMkLst>
        </pc:spChg>
        <pc:spChg chg="mod">
          <ac:chgData name="Sarwar-E-Azam, Md Golam" userId="972f98d9-8c82-483b-9124-e2e874686cd6" providerId="ADAL" clId="{1EAD4957-A9E8-4D9C-A514-76B37D02A818}" dt="2022-12-21T04:26:24.652" v="9804" actId="207"/>
          <ac:spMkLst>
            <pc:docMk/>
            <pc:sldMk cId="3536381838" sldId="423"/>
            <ac:spMk id="23" creationId="{31A46AC2-44D2-4ACE-8EA4-EF77F32FBFC3}"/>
          </ac:spMkLst>
        </pc:spChg>
        <pc:spChg chg="mod">
          <ac:chgData name="Sarwar-E-Azam, Md Golam" userId="972f98d9-8c82-483b-9124-e2e874686cd6" providerId="ADAL" clId="{1EAD4957-A9E8-4D9C-A514-76B37D02A818}" dt="2022-12-21T04:26:30.583" v="9805" actId="403"/>
          <ac:spMkLst>
            <pc:docMk/>
            <pc:sldMk cId="3536381838" sldId="423"/>
            <ac:spMk id="24" creationId="{DD26DE48-1813-4C4F-BE26-A077A6A62A01}"/>
          </ac:spMkLst>
        </pc:spChg>
        <pc:graphicFrameChg chg="mod modGraphic">
          <ac:chgData name="Sarwar-E-Azam, Md Golam" userId="972f98d9-8c82-483b-9124-e2e874686cd6" providerId="ADAL" clId="{1EAD4957-A9E8-4D9C-A514-76B37D02A818}" dt="2022-12-21T08:04:59.571" v="10244" actId="14734"/>
          <ac:graphicFrameMkLst>
            <pc:docMk/>
            <pc:sldMk cId="3536381838" sldId="423"/>
            <ac:graphicFrameMk id="16" creationId="{D57EC3AE-775A-402F-91A4-461F3DE81F28}"/>
          </ac:graphicFrameMkLst>
        </pc:graphicFrameChg>
      </pc:sldChg>
      <pc:sldMasterChg chg="modTransition modSldLayout">
        <pc:chgData name="Sarwar-E-Azam, Md Golam" userId="972f98d9-8c82-483b-9124-e2e874686cd6" providerId="ADAL" clId="{1EAD4957-A9E8-4D9C-A514-76B37D02A818}" dt="2022-12-21T09:59:53.365" v="11421"/>
        <pc:sldMasterMkLst>
          <pc:docMk/>
          <pc:sldMasterMk cId="1583574900" sldId="2147483648"/>
        </pc:sldMasterMkLst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1650472377" sldId="2147483650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824849291" sldId="2147483651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1636589590" sldId="2147483654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2202305574" sldId="2147483655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364278790" sldId="2147483656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1882155853" sldId="2147483657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2841100176" sldId="2147483665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0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1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3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4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5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7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8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79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0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1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2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3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4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5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6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7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0" sldId="2147483688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215027723" sldId="2147483689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693153620" sldId="2147483690"/>
          </pc:sldLayoutMkLst>
        </pc:sldLayoutChg>
        <pc:sldLayoutChg chg="modTransition">
          <pc:chgData name="Sarwar-E-Azam, Md Golam" userId="972f98d9-8c82-483b-9124-e2e874686cd6" providerId="ADAL" clId="{1EAD4957-A9E8-4D9C-A514-76B37D02A818}" dt="2022-12-21T09:59:53.365" v="11421"/>
          <pc:sldLayoutMkLst>
            <pc:docMk/>
            <pc:sldMasterMk cId="1583574900" sldId="2147483648"/>
            <pc:sldLayoutMk cId="521985606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E298-1248-4401-9F3E-79067294A229}" type="datetimeFigureOut">
              <a:rPr lang="en-GB" smtClean="0"/>
              <a:t>29/04/2023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4EB3-E743-414B-A21A-64E051E5FA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67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trum 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9E8403-8894-49BB-B786-4B579B07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/>
          <a:stretch/>
        </p:blipFill>
        <p:spPr>
          <a:xfrm>
            <a:off x="0" y="1283368"/>
            <a:ext cx="12192000" cy="4355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DFED-0FBE-48D4-A5E6-0F2D505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350" y="5915820"/>
            <a:ext cx="2743200" cy="365125"/>
          </a:xfrm>
        </p:spPr>
        <p:txBody>
          <a:bodyPr anchor="t" anchorCtr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B105799E-571B-4596-A800-4023CF5882FD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C11B0-82D2-4B1D-A080-5DEC7B98E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19" y="1668382"/>
            <a:ext cx="11161713" cy="1468437"/>
          </a:xfrm>
        </p:spPr>
        <p:txBody>
          <a:bodyPr anchor="b" anchorCtr="0"/>
          <a:lstStyle>
            <a:lvl1pPr algn="l"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631D629-EA3E-4A82-8438-59B781EBB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19" y="3268128"/>
            <a:ext cx="8295821" cy="1655762"/>
          </a:xfrm>
        </p:spPr>
        <p:txBody>
          <a:bodyPr anchor="t" anchorCtr="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39161-A5B2-F047-AEF6-CDC27E7DFA25}"/>
              </a:ext>
            </a:extLst>
          </p:cNvPr>
          <p:cNvSpPr/>
          <p:nvPr userDrawn="1"/>
        </p:nvSpPr>
        <p:spPr>
          <a:xfrm>
            <a:off x="251562" y="370553"/>
            <a:ext cx="26658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/>
                <a:latin typeface="+mj-lt"/>
              </a:rPr>
              <a:t>United International University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4CBB78-26CB-3C3B-9718-22479BB043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05" y="5834744"/>
            <a:ext cx="693169" cy="63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875471"/>
            <a:ext cx="12192000" cy="54070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6C11B0-82D2-4B1D-A080-5DEC7B98E4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819" y="1668382"/>
            <a:ext cx="11161713" cy="1468437"/>
          </a:xfrm>
        </p:spPr>
        <p:txBody>
          <a:bodyPr anchor="b" anchorCtr="0"/>
          <a:lstStyle>
            <a:lvl1pPr algn="l">
              <a:defRPr sz="4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on</a:t>
            </a:r>
            <a:endParaRPr lang="en-GB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31D629-EA3E-4A82-8438-59B781EBBD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2819" y="3268128"/>
            <a:ext cx="8295821" cy="1655762"/>
          </a:xfrm>
        </p:spPr>
        <p:txBody>
          <a:bodyPr anchor="t" anchorCtr="0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Onboarding Process</a:t>
            </a:r>
          </a:p>
          <a:p>
            <a:r>
              <a:rPr lang="en-US" dirty="0"/>
              <a:t>Md. Golam Sarwar-E-Azam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8D12DB-CA96-4E3A-97B1-F9D22BF4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C7EA-3940-4649-A8B4-4B0CA5FA1163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99DBDA-433D-4860-A1E5-82ACDFC8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D46A34-E76C-4D33-8CAD-F3CA576F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15DAC-703D-354C-BCD3-AA99E74EB99E}"/>
              </a:ext>
            </a:extLst>
          </p:cNvPr>
          <p:cNvSpPr/>
          <p:nvPr userDrawn="1"/>
        </p:nvSpPr>
        <p:spPr>
          <a:xfrm>
            <a:off x="859403" y="167585"/>
            <a:ext cx="26658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/>
                <a:latin typeface="+mj-lt"/>
              </a:rPr>
              <a:t>United International University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7B8F25-49C3-7EC9-EDE6-819D919148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" y="179467"/>
            <a:ext cx="693169" cy="630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2EA4FA-4E40-6895-9C7B-B0A7CB4B8272}"/>
              </a:ext>
            </a:extLst>
          </p:cNvPr>
          <p:cNvSpPr/>
          <p:nvPr userDrawn="1"/>
        </p:nvSpPr>
        <p:spPr>
          <a:xfrm>
            <a:off x="8808640" y="1281615"/>
            <a:ext cx="3009414" cy="827314"/>
          </a:xfrm>
          <a:prstGeom prst="ellipse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BE79-9CF6-49D0-828F-83304EE1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794-EBBB-48C2-B2AE-5771C52F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695450"/>
            <a:ext cx="4824413" cy="4587081"/>
          </a:xfrm>
        </p:spPr>
        <p:txBody>
          <a:bodyPr/>
          <a:lstStyle>
            <a:lvl1pPr>
              <a:defRPr sz="1400"/>
            </a:lvl1pPr>
            <a:lvl2pPr marL="165100" indent="-165100">
              <a:defRPr sz="1400"/>
            </a:lvl2pPr>
            <a:lvl3pPr marL="344488" indent="-160338">
              <a:defRPr sz="1200"/>
            </a:lvl3pPr>
            <a:lvl4pPr marL="544513" indent="-184150">
              <a:defRPr sz="1100"/>
            </a:lvl4pPr>
            <a:lvl5pPr marL="746125" indent="-176213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1AB0-B992-4CCD-A530-AF99C3B0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FE3E-233F-4C0B-887D-AA4E1EF86B2A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96C8-82EE-4828-BB90-F70077CC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AEA2-92AB-4512-A9D7-FD0A724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63241-5450-4976-8525-5C06611D08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175" y="1695450"/>
            <a:ext cx="4824413" cy="4587081"/>
          </a:xfrm>
        </p:spPr>
        <p:txBody>
          <a:bodyPr/>
          <a:lstStyle>
            <a:lvl1pPr>
              <a:defRPr sz="1400"/>
            </a:lvl1pPr>
            <a:lvl2pPr marL="165100" indent="-165100">
              <a:defRPr sz="1400"/>
            </a:lvl2pPr>
            <a:lvl3pPr marL="344488" indent="-160338">
              <a:defRPr sz="1200"/>
            </a:lvl3pPr>
            <a:lvl4pPr marL="544513" indent="-184150">
              <a:defRPr sz="1100"/>
            </a:lvl4pPr>
            <a:lvl5pPr marL="746125" indent="-176213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Heav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BE79-9CF6-49D0-828F-83304EE1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794-EBBB-48C2-B2AE-5771C52F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695450"/>
            <a:ext cx="4824413" cy="4587081"/>
          </a:xfrm>
        </p:spPr>
        <p:txBody>
          <a:bodyPr/>
          <a:lstStyle>
            <a:lvl1pPr>
              <a:defRPr sz="1400"/>
            </a:lvl1pPr>
            <a:lvl2pPr marL="165100" indent="-165100">
              <a:defRPr sz="1400"/>
            </a:lvl2pPr>
            <a:lvl3pPr marL="344488" indent="-160338">
              <a:defRPr sz="1200"/>
            </a:lvl3pPr>
            <a:lvl4pPr marL="544513" indent="-184150">
              <a:defRPr sz="1100"/>
            </a:lvl4pPr>
            <a:lvl5pPr marL="746125" indent="-176213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1AB0-B992-4CCD-A530-AF99C3B0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13A-C0FE-4EAB-AA4D-EBCE6A61B8D2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96C8-82EE-4828-BB90-F70077CC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Bangla Product Review Sentiment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AEA2-92AB-4512-A9D7-FD0A724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63241-5450-4976-8525-5C06611D08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175" y="1695450"/>
            <a:ext cx="6084886" cy="4587081"/>
          </a:xfrm>
        </p:spPr>
        <p:txBody>
          <a:bodyPr/>
          <a:lstStyle>
            <a:lvl1pPr>
              <a:defRPr sz="1400"/>
            </a:lvl1pPr>
            <a:lvl2pPr marL="165100" indent="-165100">
              <a:defRPr sz="1400"/>
            </a:lvl2pPr>
            <a:lvl3pPr marL="344488" indent="-160338">
              <a:defRPr sz="1200"/>
            </a:lvl3pPr>
            <a:lvl4pPr marL="544513" indent="-184150">
              <a:defRPr sz="1100"/>
            </a:lvl4pPr>
            <a:lvl5pPr marL="746125" indent="-176213"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1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trum 1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506D8A-E853-4396-A44B-0152E37C8E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245C-4C26-4344-92EA-31E1C72A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C6B08-3B8E-4C0B-A9CA-B977FA96482C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D97A-1CD4-44FA-84FA-934F1FF5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Bangla Product Review Sentiment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C075-17B3-4F6A-89D1-B6091271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C94289-3309-4C35-850A-56FD49B3E3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4388B-09B7-42D5-B607-EFED05EEE73A}"/>
              </a:ext>
            </a:extLst>
          </p:cNvPr>
          <p:cNvSpPr txBox="1"/>
          <p:nvPr userDrawn="1"/>
        </p:nvSpPr>
        <p:spPr>
          <a:xfrm>
            <a:off x="515938" y="6282531"/>
            <a:ext cx="1799722" cy="3651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© </a:t>
            </a:r>
            <a:r>
              <a:rPr lang="en-GB" sz="800" dirty="0" err="1">
                <a:solidFill>
                  <a:schemeClr val="bg1"/>
                </a:solidFill>
              </a:rPr>
              <a:t>JTI</a:t>
            </a:r>
            <a:r>
              <a:rPr lang="en-GB" sz="800" dirty="0">
                <a:solidFill>
                  <a:schemeClr val="bg1"/>
                </a:solidFill>
              </a:rPr>
              <a:t> 2020 Confidential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55EFAC8-0232-4ACB-8A16-76099AC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19" y="2468959"/>
            <a:ext cx="8961437" cy="2855913"/>
          </a:xfrm>
        </p:spPr>
        <p:txBody>
          <a:bodyPr anchor="t" anchorCtr="0"/>
          <a:lstStyle>
            <a:lvl1pPr>
              <a:lnSpc>
                <a:spcPct val="80000"/>
              </a:lnSpc>
              <a:defRPr sz="54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AD2E7-D26B-0AF4-96FE-5B336FA9A30E}"/>
              </a:ext>
            </a:extLst>
          </p:cNvPr>
          <p:cNvSpPr/>
          <p:nvPr userDrawn="1"/>
        </p:nvSpPr>
        <p:spPr>
          <a:xfrm>
            <a:off x="251562" y="370553"/>
            <a:ext cx="26658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/>
                <a:latin typeface="+mj-lt"/>
              </a:rPr>
              <a:t>United International University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A6E549-D0C0-1A0A-B32B-36EDBC39F7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05" y="5834744"/>
            <a:ext cx="693169" cy="6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5997-8885-42D4-A681-00BEFFA9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00C0C-9B53-4363-993D-4BE0944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915B-7A11-42F9-ABE0-01DE3FA50537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8513E-D1D6-4909-A6A1-E798C384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Bangla Product Review 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1A9FA-9619-43AB-B085-D7F02109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504119" y="502679"/>
            <a:ext cx="1171942" cy="4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12418-BD85-4203-834C-84BAF189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B2F2-FE3B-45F1-A97C-207B85FD65AC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566DF-8A7B-474D-A0F4-205CFA3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12603-15D9-4377-BA98-9268CA85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8EE6D-3E29-41D5-BCF4-F699C8F035C9}"/>
              </a:ext>
            </a:extLst>
          </p:cNvPr>
          <p:cNvSpPr txBox="1"/>
          <p:nvPr userDrawn="1"/>
        </p:nvSpPr>
        <p:spPr>
          <a:xfrm>
            <a:off x="515938" y="6282531"/>
            <a:ext cx="1799722" cy="3651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800" dirty="0"/>
              <a:t>© </a:t>
            </a:r>
            <a:r>
              <a:rPr lang="en-GB" sz="800" dirty="0" err="1"/>
              <a:t>JTI</a:t>
            </a:r>
            <a:r>
              <a:rPr lang="en-GB" sz="800" dirty="0"/>
              <a:t> 2020 Confidential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504119" y="502679"/>
            <a:ext cx="1171942" cy="4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43A-52B6-4AD8-9877-783A17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980C9-DC64-4DAF-BC31-504E92AA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F6A-FB5E-4CA1-881A-D9B656E9F9AD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70E65-B40C-4446-95B4-062934A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BF2F-DDDC-4650-83B1-C6FE9D2B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9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9571F-E128-4FF8-A846-91352A1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210344"/>
            <a:ext cx="9898061" cy="9842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EE3A9-E955-4AFD-9C72-3106238E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95450"/>
            <a:ext cx="9898063" cy="45870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A686-6BDB-4AA9-A45E-2DE430233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91174" y="6282531"/>
            <a:ext cx="1485899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C123167-222E-4016-9772-AC799D7539BA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85E-8EC7-42C4-875B-7957276D6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7073" y="6282531"/>
            <a:ext cx="4201727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Bangla Product Review Sentiment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05A6-DE1E-455A-9F96-B1BC2DE26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8800" y="6282531"/>
            <a:ext cx="397261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4C94289-3309-4C35-850A-56FD49B3E34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558707-958B-46B5-B09F-9B53C1657C43}"/>
              </a:ext>
            </a:extLst>
          </p:cNvPr>
          <p:cNvCxnSpPr/>
          <p:nvPr userDrawn="1"/>
        </p:nvCxnSpPr>
        <p:spPr>
          <a:xfrm>
            <a:off x="515937" y="1343026"/>
            <a:ext cx="1116012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6" r:id="rId3"/>
    <p:sldLayoutId id="2147483657" r:id="rId4"/>
    <p:sldLayoutId id="2147483651" r:id="rId5"/>
    <p:sldLayoutId id="2147483654" r:id="rId6"/>
    <p:sldLayoutId id="2147483655" r:id="rId7"/>
    <p:sldLayoutId id="214748369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07963" indent="182563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08013" indent="-198438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50" indent="-204788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364" userDrawn="1">
          <p15:clr>
            <a:srgbClr val="F26B43"/>
          </p15:clr>
        </p15:guide>
        <p15:guide id="5" pos="3522" userDrawn="1">
          <p15:clr>
            <a:srgbClr val="F26B43"/>
          </p15:clr>
        </p15:guide>
        <p15:guide id="6" orient="horz" pos="1068" userDrawn="1">
          <p15:clr>
            <a:srgbClr val="F26B43"/>
          </p15:clr>
        </p15:guide>
        <p15:guide id="7" orient="horz" pos="39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82303" y="1755874"/>
            <a:ext cx="3925615" cy="1596287"/>
          </a:xfrm>
          <a:solidFill>
            <a:srgbClr val="92278F"/>
          </a:solidFill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3000" dirty="0">
                <a:solidFill>
                  <a:schemeClr val="bg1"/>
                </a:solidFill>
              </a:rPr>
              <a:t>Bangla Product Review Sentiment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6356" y="3969963"/>
            <a:ext cx="4200527" cy="197854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b="1" dirty="0"/>
              <a:t>Group - 16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Group Members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Koushik Roy (0122230054)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Md. Golam Sarwar-E-Azam (0122230008)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Abdus Shamim </a:t>
            </a:r>
            <a:r>
              <a:rPr lang="en-GB" sz="1600" dirty="0" err="1"/>
              <a:t>Sabuj</a:t>
            </a:r>
            <a:r>
              <a:rPr lang="en-GB" sz="1600" dirty="0"/>
              <a:t> (0122230034)</a:t>
            </a:r>
          </a:p>
          <a:p>
            <a:pPr>
              <a:lnSpc>
                <a:spcPct val="80000"/>
              </a:lnSpc>
            </a:pPr>
            <a:r>
              <a:rPr lang="en-GB" sz="1600" dirty="0"/>
              <a:t>Md Arafat Islam Khan (012222043)</a:t>
            </a:r>
          </a:p>
          <a:p>
            <a:pPr>
              <a:lnSpc>
                <a:spcPct val="80000"/>
              </a:lnSpc>
            </a:pPr>
            <a:endParaRPr lang="en-GB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D607-130B-496A-88B9-A7CB2DCD6E38}" type="datetime4">
              <a:rPr lang="en-GB" smtClean="0"/>
              <a:t>29 April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B3F5-C8E2-4970-821D-46001A8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AE3F-D634-494B-B656-9A901E9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30657"/>
            <a:ext cx="7287487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(Random Forest)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10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108C38A-2AF3-E219-3802-B6725EBD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31697"/>
              </p:ext>
            </p:extLst>
          </p:nvPr>
        </p:nvGraphicFramePr>
        <p:xfrm>
          <a:off x="789205" y="2014954"/>
          <a:ext cx="9116797" cy="7777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16797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Random Forest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Test Accuracy 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95F6F87-E352-7C89-C625-C426E556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20" y="2916970"/>
            <a:ext cx="5775308" cy="33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30657"/>
            <a:ext cx="7287487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(Dense Neural Network)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11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108C38A-2AF3-E219-3802-B6725EBD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59999"/>
              </p:ext>
            </p:extLst>
          </p:nvPr>
        </p:nvGraphicFramePr>
        <p:xfrm>
          <a:off x="789205" y="2014954"/>
          <a:ext cx="9116797" cy="41285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16797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Neural Network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5FBF797-AA16-3FA2-3C15-AFE74B12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2591650"/>
            <a:ext cx="8974095" cy="32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30657"/>
            <a:ext cx="7287487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(Dense Neural Network)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12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108C38A-2AF3-E219-3802-B6725EBDA14B}"/>
              </a:ext>
            </a:extLst>
          </p:cNvPr>
          <p:cNvGraphicFramePr>
            <a:graphicFrameLocks noGrp="1"/>
          </p:cNvGraphicFramePr>
          <p:nvPr/>
        </p:nvGraphicFramePr>
        <p:xfrm>
          <a:off x="789205" y="2014954"/>
          <a:ext cx="9116797" cy="7777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16797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Dense Neural Network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Test Accuracy 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2" name="Google Shape;93;p19">
            <a:extLst>
              <a:ext uri="{FF2B5EF4-FFF2-40B4-BE49-F238E27FC236}">
                <a16:creationId xmlns:a16="http://schemas.microsoft.com/office/drawing/2014/main" id="{B5BF1176-10E0-FC7E-EA5E-0C25C55335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730" y="2802854"/>
            <a:ext cx="5325270" cy="361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75128-CD3B-D42C-B08E-FAEA6DA3E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12"/>
          <a:stretch/>
        </p:blipFill>
        <p:spPr>
          <a:xfrm>
            <a:off x="6161535" y="3040125"/>
            <a:ext cx="3744467" cy="7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30657"/>
            <a:ext cx="7287487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(Planned to Evaluate)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13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43957D11-9379-2317-0546-D745D4FE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80416"/>
              </p:ext>
            </p:extLst>
          </p:nvPr>
        </p:nvGraphicFramePr>
        <p:xfrm>
          <a:off x="789205" y="2014954"/>
          <a:ext cx="9116797" cy="40695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16797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Logistic Regression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KNN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Check for different values of k for finding the best one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Using different type of distance measure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Euclidean distance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Cosine similarity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Ensemble Methods</a:t>
                      </a:r>
                    </a:p>
                    <a:p>
                      <a:pPr marL="285750" indent="-49213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Voting classifier</a:t>
                      </a:r>
                    </a:p>
                    <a:p>
                      <a:pPr marL="285750" indent="-49213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</a:rPr>
                        <a:t>Adaboost</a:t>
                      </a:r>
                      <a:endParaRPr lang="en-US" sz="1600" b="0" dirty="0">
                        <a:solidFill>
                          <a:schemeClr val="dk1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RNN Based Neural Network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4233092-E3AD-463B-B0E3-079B32F29315}"/>
              </a:ext>
            </a:extLst>
          </p:cNvPr>
          <p:cNvSpPr/>
          <p:nvPr/>
        </p:nvSpPr>
        <p:spPr>
          <a:xfrm>
            <a:off x="1391801" y="2015143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2E6D9A-3F75-4848-8351-86325F995349}"/>
              </a:ext>
            </a:extLst>
          </p:cNvPr>
          <p:cNvCxnSpPr/>
          <p:nvPr/>
        </p:nvCxnSpPr>
        <p:spPr>
          <a:xfrm>
            <a:off x="3648891" y="4432662"/>
            <a:ext cx="49203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0" y="829467"/>
            <a:ext cx="3772282" cy="35294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Formulation</a:t>
            </a:r>
            <a:endParaRPr lang="en-GB" sz="4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2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77031312-FEF8-BEF1-4780-1775AEA7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03857"/>
              </p:ext>
            </p:extLst>
          </p:nvPr>
        </p:nvGraphicFramePr>
        <p:xfrm>
          <a:off x="1678281" y="2534590"/>
          <a:ext cx="8227721" cy="268565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27721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26856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“Bangla Product Review”  dataset has 1 feature column that contains review comment about different products in “Bangla” &amp; the source of this data is online e-commerce platforms.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This dataset  has a label column that tags each review comment as positive, negative &amp; neutral.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The objective of our project is to train ml models using the existing review data, so that it can effectively classify reviews into positive, negative &amp; neutral class if new reviews are passed through the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0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0" y="829467"/>
            <a:ext cx="3772282" cy="35294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en-GB" sz="4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3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1174" y="6205933"/>
            <a:ext cx="1485899" cy="441724"/>
          </a:xfrm>
        </p:spPr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01CA67-D52C-FF36-2CC4-F0E1BC842DD3}"/>
              </a:ext>
            </a:extLst>
          </p:cNvPr>
          <p:cNvGrpSpPr/>
          <p:nvPr/>
        </p:nvGrpSpPr>
        <p:grpSpPr>
          <a:xfrm>
            <a:off x="292019" y="2786743"/>
            <a:ext cx="2951116" cy="3222163"/>
            <a:chOff x="260169" y="2915218"/>
            <a:chExt cx="3222171" cy="311331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5D4E910-4C81-400E-5B40-2029F8264494}"/>
                </a:ext>
              </a:extLst>
            </p:cNvPr>
            <p:cNvSpPr/>
            <p:nvPr/>
          </p:nvSpPr>
          <p:spPr>
            <a:xfrm>
              <a:off x="260169" y="2915218"/>
              <a:ext cx="3222171" cy="311331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0CE4C-418C-E87F-88DB-642139EADA0B}"/>
                </a:ext>
              </a:extLst>
            </p:cNvPr>
            <p:cNvSpPr txBox="1"/>
            <p:nvPr/>
          </p:nvSpPr>
          <p:spPr>
            <a:xfrm>
              <a:off x="515940" y="3246756"/>
              <a:ext cx="2887588" cy="345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BD" b="1" dirty="0"/>
                <a:t>Data Initial Processing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FE4A10-6ACF-8E8C-356E-816357701FE8}"/>
                </a:ext>
              </a:extLst>
            </p:cNvPr>
            <p:cNvSpPr txBox="1"/>
            <p:nvPr/>
          </p:nvSpPr>
          <p:spPr>
            <a:xfrm>
              <a:off x="515940" y="3907971"/>
              <a:ext cx="1136186" cy="83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BD" dirty="0"/>
                <a:t>Dataset 1</a:t>
              </a:r>
            </a:p>
            <a:p>
              <a:pPr algn="l"/>
              <a:r>
                <a:rPr lang="en-BD" dirty="0"/>
                <a:t>Dataset 2</a:t>
              </a:r>
            </a:p>
            <a:p>
              <a:pPr algn="l"/>
              <a:r>
                <a:rPr lang="en-BD" dirty="0"/>
                <a:t>Dataset 3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18D7913-393A-D384-13DC-F787D0812BF5}"/>
                </a:ext>
              </a:extLst>
            </p:cNvPr>
            <p:cNvSpPr/>
            <p:nvPr/>
          </p:nvSpPr>
          <p:spPr>
            <a:xfrm>
              <a:off x="1625956" y="3918857"/>
              <a:ext cx="241662" cy="827314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E0E595-B0D0-6DE3-0133-F125B617C80E}"/>
                </a:ext>
              </a:extLst>
            </p:cNvPr>
            <p:cNvSpPr txBox="1"/>
            <p:nvPr/>
          </p:nvSpPr>
          <p:spPr>
            <a:xfrm>
              <a:off x="1907896" y="4049487"/>
              <a:ext cx="993507" cy="500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BD" dirty="0"/>
                <a:t>Majority Voting</a:t>
              </a:r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330554C3-0CE4-7614-9677-A2E0F107431F}"/>
                </a:ext>
              </a:extLst>
            </p:cNvPr>
            <p:cNvSpPr/>
            <p:nvPr/>
          </p:nvSpPr>
          <p:spPr>
            <a:xfrm>
              <a:off x="2325678" y="4653466"/>
              <a:ext cx="141514" cy="315685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6419F2-BA75-5AD2-2648-57730A759E59}"/>
                </a:ext>
              </a:extLst>
            </p:cNvPr>
            <p:cNvSpPr txBox="1"/>
            <p:nvPr/>
          </p:nvSpPr>
          <p:spPr>
            <a:xfrm>
              <a:off x="1639297" y="5007428"/>
              <a:ext cx="1582073" cy="500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BD" dirty="0"/>
                <a:t>Aggregated Dataset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B64540-1830-D463-17A4-CB906D44E5F4}"/>
              </a:ext>
            </a:extLst>
          </p:cNvPr>
          <p:cNvGrpSpPr/>
          <p:nvPr/>
        </p:nvGrpSpPr>
        <p:grpSpPr>
          <a:xfrm>
            <a:off x="3579808" y="2786742"/>
            <a:ext cx="2497143" cy="3222165"/>
            <a:chOff x="3579808" y="2786742"/>
            <a:chExt cx="2497143" cy="322216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9624545-D411-554D-3709-2AD7E4E56E12}"/>
                </a:ext>
              </a:extLst>
            </p:cNvPr>
            <p:cNvSpPr/>
            <p:nvPr/>
          </p:nvSpPr>
          <p:spPr>
            <a:xfrm>
              <a:off x="3579808" y="2786742"/>
              <a:ext cx="2342021" cy="3222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6C88D4-A98F-E1BC-0871-FC9EEEC5BEE1}"/>
                </a:ext>
              </a:extLst>
            </p:cNvPr>
            <p:cNvSpPr txBox="1"/>
            <p:nvPr/>
          </p:nvSpPr>
          <p:spPr>
            <a:xfrm>
              <a:off x="4026627" y="3128568"/>
              <a:ext cx="1666603" cy="3576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BD" b="1" dirty="0"/>
                <a:t>Preprocessing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48073A-D3FD-D597-15E8-766C7E7BAF10}"/>
                </a:ext>
              </a:extLst>
            </p:cNvPr>
            <p:cNvSpPr txBox="1"/>
            <p:nvPr/>
          </p:nvSpPr>
          <p:spPr>
            <a:xfrm>
              <a:off x="3840978" y="3748574"/>
              <a:ext cx="2235973" cy="64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>
                <a:buFontTx/>
                <a:buChar char="-"/>
              </a:pPr>
              <a:r>
                <a:rPr lang="en-BD" dirty="0"/>
                <a:t>Data Balancing</a:t>
              </a:r>
            </a:p>
            <a:p>
              <a:pPr marL="285750" indent="-285750">
                <a:buFontTx/>
                <a:buChar char="-"/>
              </a:pPr>
              <a:r>
                <a:rPr lang="en-BD" dirty="0"/>
                <a:t>Word to Vec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E04E13-1147-F45D-D474-40DE5E140B1B}"/>
              </a:ext>
            </a:extLst>
          </p:cNvPr>
          <p:cNvGrpSpPr/>
          <p:nvPr/>
        </p:nvGrpSpPr>
        <p:grpSpPr>
          <a:xfrm>
            <a:off x="9025850" y="2772021"/>
            <a:ext cx="2483000" cy="3222165"/>
            <a:chOff x="3579808" y="2786742"/>
            <a:chExt cx="2483000" cy="322216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7F47DBD-528A-6D01-8CB2-D4F47C927AE7}"/>
                </a:ext>
              </a:extLst>
            </p:cNvPr>
            <p:cNvSpPr/>
            <p:nvPr/>
          </p:nvSpPr>
          <p:spPr>
            <a:xfrm>
              <a:off x="3579808" y="2786742"/>
              <a:ext cx="2342021" cy="3222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0D7EBA-DC7E-DF3C-A31A-667C5573CD8F}"/>
                </a:ext>
              </a:extLst>
            </p:cNvPr>
            <p:cNvSpPr txBox="1"/>
            <p:nvPr/>
          </p:nvSpPr>
          <p:spPr>
            <a:xfrm>
              <a:off x="4026627" y="3128568"/>
              <a:ext cx="1666603" cy="3576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BD" b="1" dirty="0"/>
                <a:t>Model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7EA935-9259-07EA-FEA4-7B4B4401EE87}"/>
                </a:ext>
              </a:extLst>
            </p:cNvPr>
            <p:cNvSpPr txBox="1"/>
            <p:nvPr/>
          </p:nvSpPr>
          <p:spPr>
            <a:xfrm>
              <a:off x="3826835" y="3562778"/>
              <a:ext cx="2235973" cy="8350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>
                <a:buFontTx/>
                <a:buChar char="-"/>
              </a:pPr>
              <a:r>
                <a:rPr lang="en-BD" dirty="0"/>
                <a:t>Decision Tree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Logistic Regression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Ensemble Model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KNN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Neural Network</a:t>
              </a:r>
            </a:p>
            <a:p>
              <a:pPr marL="742950" lvl="1" indent="-285750">
                <a:buFontTx/>
                <a:buChar char="-"/>
              </a:pPr>
              <a:r>
                <a:rPr lang="en-BD" dirty="0"/>
                <a:t>DNN</a:t>
              </a:r>
            </a:p>
            <a:p>
              <a:pPr marL="742950" lvl="1" indent="-285750">
                <a:buFontTx/>
                <a:buChar char="-"/>
              </a:pPr>
              <a:r>
                <a:rPr lang="en-BD" dirty="0"/>
                <a:t>RNN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5D0239-A8F3-0ED1-7D62-02EDDF3F9302}"/>
              </a:ext>
            </a:extLst>
          </p:cNvPr>
          <p:cNvGrpSpPr/>
          <p:nvPr/>
        </p:nvGrpSpPr>
        <p:grpSpPr>
          <a:xfrm>
            <a:off x="6302829" y="2772022"/>
            <a:ext cx="2342021" cy="3222165"/>
            <a:chOff x="3579808" y="2786742"/>
            <a:chExt cx="2342021" cy="32221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492A9EB-0091-55B0-1599-129A1C1896E3}"/>
                </a:ext>
              </a:extLst>
            </p:cNvPr>
            <p:cNvSpPr/>
            <p:nvPr/>
          </p:nvSpPr>
          <p:spPr>
            <a:xfrm>
              <a:off x="3579808" y="2786742"/>
              <a:ext cx="2342021" cy="3222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4AA502-A5F9-103E-7EBE-0A4989B16C27}"/>
                </a:ext>
              </a:extLst>
            </p:cNvPr>
            <p:cNvSpPr txBox="1"/>
            <p:nvPr/>
          </p:nvSpPr>
          <p:spPr>
            <a:xfrm>
              <a:off x="4026627" y="3128568"/>
              <a:ext cx="1666603" cy="3576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BD" b="1" dirty="0"/>
                <a:t>PCA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8D1A1D-F7EC-6498-D488-67264B735ACA}"/>
                </a:ext>
              </a:extLst>
            </p:cNvPr>
            <p:cNvSpPr txBox="1"/>
            <p:nvPr/>
          </p:nvSpPr>
          <p:spPr>
            <a:xfrm>
              <a:off x="3811087" y="3763294"/>
              <a:ext cx="1869898" cy="64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>
                <a:buFontTx/>
                <a:buChar char="-"/>
              </a:pPr>
              <a:r>
                <a:rPr lang="en-BD" dirty="0"/>
                <a:t>Dimensionality Redection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Ploting in 2D</a:t>
              </a:r>
            </a:p>
            <a:p>
              <a:pPr marL="285750" indent="-285750" algn="l">
                <a:buFontTx/>
                <a:buChar char="-"/>
              </a:pPr>
              <a:r>
                <a:rPr lang="en-BD" dirty="0"/>
                <a:t>Observe Data Separation</a:t>
              </a:r>
            </a:p>
          </p:txBody>
        </p:sp>
      </p:grpSp>
      <p:sp>
        <p:nvSpPr>
          <p:cNvPr id="46" name="Right Arrow 45">
            <a:extLst>
              <a:ext uri="{FF2B5EF4-FFF2-40B4-BE49-F238E27FC236}">
                <a16:creationId xmlns:a16="http://schemas.microsoft.com/office/drawing/2014/main" id="{01AF866C-2DBA-01AA-9219-5E5D59927121}"/>
              </a:ext>
            </a:extLst>
          </p:cNvPr>
          <p:cNvSpPr/>
          <p:nvPr/>
        </p:nvSpPr>
        <p:spPr>
          <a:xfrm>
            <a:off x="3243135" y="4146626"/>
            <a:ext cx="336673" cy="20266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25519BFC-F308-912B-237A-56D2B51311DA}"/>
              </a:ext>
            </a:extLst>
          </p:cNvPr>
          <p:cNvSpPr/>
          <p:nvPr/>
        </p:nvSpPr>
        <p:spPr>
          <a:xfrm>
            <a:off x="8702391" y="4146626"/>
            <a:ext cx="336673" cy="20266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CF39E59-0C89-1333-9351-941C16EE494C}"/>
              </a:ext>
            </a:extLst>
          </p:cNvPr>
          <p:cNvSpPr/>
          <p:nvPr/>
        </p:nvSpPr>
        <p:spPr>
          <a:xfrm>
            <a:off x="5933500" y="4146626"/>
            <a:ext cx="336673" cy="20266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6838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0" y="829467"/>
            <a:ext cx="3772282" cy="35294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Initial Processing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4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77031312-FEF8-BEF1-4780-1775AEA7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1402"/>
              </p:ext>
            </p:extLst>
          </p:nvPr>
        </p:nvGraphicFramePr>
        <p:xfrm>
          <a:off x="515940" y="2615815"/>
          <a:ext cx="5037829" cy="29209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37829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192705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Our main dataset contains</a:t>
                      </a:r>
                    </a:p>
                    <a:p>
                      <a:pPr marL="284163" indent="346075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/>
                        <a:t>Review (Bangla sentences)</a:t>
                      </a:r>
                    </a:p>
                    <a:p>
                      <a:pPr marL="284163" indent="346075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b="0" dirty="0"/>
                        <a:t>Sentiment (Positive, Negative or Neutral)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Dataset length (number of row = 588)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Three different persons labelled it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We aggregated the labels by majority voting and create a combined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391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E80441-3338-B2DD-CADA-383248C5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4" y="3317912"/>
            <a:ext cx="6103627" cy="22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0" y="551793"/>
            <a:ext cx="4725532" cy="583324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Output Ratio Plot</a:t>
            </a:r>
            <a:endParaRPr lang="en-GB" sz="4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5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pic>
        <p:nvPicPr>
          <p:cNvPr id="3" name="Google Shape;86;p18">
            <a:extLst>
              <a:ext uri="{FF2B5EF4-FFF2-40B4-BE49-F238E27FC236}">
                <a16:creationId xmlns:a16="http://schemas.microsoft.com/office/drawing/2014/main" id="{EBA87B1A-4E5D-8792-8D06-73EF7B19D4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24" b="7266"/>
          <a:stretch/>
        </p:blipFill>
        <p:spPr>
          <a:xfrm>
            <a:off x="806598" y="2057746"/>
            <a:ext cx="9614409" cy="38858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032B2165-9C85-8B97-06D8-3B6766E3DD2A}"/>
              </a:ext>
            </a:extLst>
          </p:cNvPr>
          <p:cNvSpPr txBox="1">
            <a:spLocks/>
          </p:cNvSpPr>
          <p:nvPr/>
        </p:nvSpPr>
        <p:spPr>
          <a:xfrm>
            <a:off x="1838992" y="5859300"/>
            <a:ext cx="8067010" cy="5818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20" dirty="0"/>
              <a:t>Figure: Dataset output in terms of percentage and comparison after majority voting</a:t>
            </a:r>
          </a:p>
        </p:txBody>
      </p:sp>
    </p:spTree>
    <p:extLst>
      <p:ext uri="{BB962C8B-B14F-4D97-AF65-F5344CB8AC3E}">
        <p14:creationId xmlns:p14="http://schemas.microsoft.com/office/powerpoint/2010/main" val="30737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730657"/>
            <a:ext cx="6310530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preprocessing (Data Balancing)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6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F20A6D2E-65A6-F917-91C9-46B0ADC7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57982"/>
              </p:ext>
            </p:extLst>
          </p:nvPr>
        </p:nvGraphicFramePr>
        <p:xfrm>
          <a:off x="789206" y="2135021"/>
          <a:ext cx="6857069" cy="914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57069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</a:rPr>
                        <a:t>SMOTE (Synthetic Minority Oversampling Technique)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Under sampling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Over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6A393E2-A423-1E84-AB64-17F76AD1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6" y="3292825"/>
            <a:ext cx="4210638" cy="3172268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D4EE0763-6E72-CC93-FCF5-9F4D814D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5920" y="2050423"/>
            <a:ext cx="561097" cy="561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1352C-A919-1A33-BD4D-38FA66607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380" y="3289223"/>
            <a:ext cx="3023117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730657"/>
            <a:ext cx="5853329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preprocessing (Word to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Vec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7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2" name="Table 16">
            <a:extLst>
              <a:ext uri="{FF2B5EF4-FFF2-40B4-BE49-F238E27FC236}">
                <a16:creationId xmlns:a16="http://schemas.microsoft.com/office/drawing/2014/main" id="{F20A6D2E-65A6-F917-91C9-46B0ADC7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36342"/>
              </p:ext>
            </p:extLst>
          </p:nvPr>
        </p:nvGraphicFramePr>
        <p:xfrm>
          <a:off x="789207" y="2135021"/>
          <a:ext cx="5580061" cy="2468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28351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  <a:gridCol w="951710">
                  <a:extLst>
                    <a:ext uri="{9D8B030D-6E8A-4147-A177-3AD203B41FA5}">
                      <a16:colId xmlns:a16="http://schemas.microsoft.com/office/drawing/2014/main" val="2213191177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Output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  <a:tr h="412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 multilingual base model (cased)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3623919"/>
                  </a:ext>
                </a:extLst>
              </a:tr>
              <a:tr h="412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Distill Bert Multilingual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9385865"/>
                  </a:ext>
                </a:extLst>
              </a:tr>
              <a:tr h="412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Bangla Bert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768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4586681"/>
                  </a:ext>
                </a:extLst>
              </a:tr>
              <a:tr h="412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Text Embedding ADA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1536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023904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736B31-8D7A-A9B1-446C-EBF1F9E7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5" y="4690303"/>
            <a:ext cx="8888065" cy="1657581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BFD96447-CF11-42D6-16F1-712B6267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268" y="2742216"/>
            <a:ext cx="561097" cy="5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730657"/>
            <a:ext cx="6310530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8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DA0FE80A-6790-163E-B38E-52332D17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73894"/>
              </p:ext>
            </p:extLst>
          </p:nvPr>
        </p:nvGraphicFramePr>
        <p:xfrm>
          <a:off x="789205" y="1960485"/>
          <a:ext cx="10489595" cy="674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9595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67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PCA (Principal Component Analysis) </a:t>
                      </a:r>
                      <a:endParaRPr lang="en-US" b="0" dirty="0">
                        <a:solidFill>
                          <a:schemeClr val="dk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</a:rPr>
                        <a:t>- PCA was used to visualize the data (dimensionality reduction) &amp; to Identify separation in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5" name="Google Shape;86;p18">
            <a:extLst>
              <a:ext uri="{FF2B5EF4-FFF2-40B4-BE49-F238E27FC236}">
                <a16:creationId xmlns:a16="http://schemas.microsoft.com/office/drawing/2014/main" id="{63F0F5DC-5212-CDC5-4971-4B6286F2D3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204" y="2629186"/>
            <a:ext cx="5890607" cy="38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C1FCCB-9792-20AA-D411-1B61C7E0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69" y="2816566"/>
            <a:ext cx="4974771" cy="240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7E5BB8-5708-E73D-CB09-F4220DB27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69" y="5339443"/>
            <a:ext cx="3003161" cy="7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65AC62-4B68-4BA9-AE44-F1F2903D797F}"/>
              </a:ext>
            </a:extLst>
          </p:cNvPr>
          <p:cNvSpPr/>
          <p:nvPr/>
        </p:nvSpPr>
        <p:spPr>
          <a:xfrm>
            <a:off x="7760155" y="1637756"/>
            <a:ext cx="1737360" cy="213360"/>
          </a:xfrm>
          <a:prstGeom prst="rect">
            <a:avLst/>
          </a:prstGeom>
          <a:gradFill flip="none" rotWithShape="1">
            <a:gsLst>
              <a:gs pos="34000">
                <a:srgbClr val="CDE5DD"/>
              </a:gs>
              <a:gs pos="65000">
                <a:srgbClr val="C3D7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92364-8EB0-4643-ABCC-95B69DBEF732}"/>
              </a:ext>
            </a:extLst>
          </p:cNvPr>
          <p:cNvSpPr/>
          <p:nvPr/>
        </p:nvSpPr>
        <p:spPr>
          <a:xfrm>
            <a:off x="5657579" y="1637756"/>
            <a:ext cx="1737360" cy="213360"/>
          </a:xfrm>
          <a:prstGeom prst="rect">
            <a:avLst/>
          </a:prstGeom>
          <a:gradFill flip="none" rotWithShape="1">
            <a:gsLst>
              <a:gs pos="58000">
                <a:srgbClr val="DFBB63"/>
              </a:gs>
              <a:gs pos="26000">
                <a:srgbClr val="CDC88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8A759-41BC-43F9-A04B-FFB0F68DBF94}"/>
              </a:ext>
            </a:extLst>
          </p:cNvPr>
          <p:cNvSpPr/>
          <p:nvPr/>
        </p:nvSpPr>
        <p:spPr>
          <a:xfrm>
            <a:off x="5241472" y="1518557"/>
            <a:ext cx="451758" cy="451758"/>
          </a:xfrm>
          <a:prstGeom prst="ellipse">
            <a:avLst/>
          </a:prstGeom>
          <a:solidFill>
            <a:srgbClr val="2F8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0EC17-8191-47F0-AF84-C899B143F68D}"/>
              </a:ext>
            </a:extLst>
          </p:cNvPr>
          <p:cNvSpPr/>
          <p:nvPr/>
        </p:nvSpPr>
        <p:spPr>
          <a:xfrm>
            <a:off x="9454244" y="1518557"/>
            <a:ext cx="451758" cy="451758"/>
          </a:xfrm>
          <a:prstGeom prst="ellipse">
            <a:avLst/>
          </a:prstGeom>
          <a:solidFill>
            <a:srgbClr val="DFBB63"/>
          </a:solidFill>
          <a:ln>
            <a:solidFill>
              <a:srgbClr val="58A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79B7-CDDA-494F-BCF3-ACCD48E18850}"/>
              </a:ext>
            </a:extLst>
          </p:cNvPr>
          <p:cNvGrpSpPr/>
          <p:nvPr/>
        </p:nvGrpSpPr>
        <p:grpSpPr>
          <a:xfrm>
            <a:off x="7351668" y="1518557"/>
            <a:ext cx="451758" cy="451758"/>
            <a:chOff x="7277101" y="2215243"/>
            <a:chExt cx="451758" cy="4517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3AD244-3E94-48C8-B0E8-B103B0516002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8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760213E-FE0C-41FE-ABCD-A0AED2C9B599}"/>
                </a:ext>
              </a:extLst>
            </p:cNvPr>
            <p:cNvSpPr/>
            <p:nvPr/>
          </p:nvSpPr>
          <p:spPr>
            <a:xfrm>
              <a:off x="7277101" y="2215243"/>
              <a:ext cx="451758" cy="451758"/>
            </a:xfrm>
            <a:prstGeom prst="pie">
              <a:avLst>
                <a:gd name="adj1" fmla="val 16212921"/>
                <a:gd name="adj2" fmla="val 5526816"/>
              </a:avLst>
            </a:prstGeom>
            <a:solidFill>
              <a:srgbClr val="2F82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1A46AC2-44D2-4ACE-8EA4-EF77F32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730657"/>
            <a:ext cx="7287487" cy="451758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(Decision Tree)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55BE-2ABA-4288-9ACE-9BA401B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Bangla Product Review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D0CD-4D6E-4590-9B10-8A78D09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4289-3309-4C35-850A-56FD49B3E346}" type="slidenum">
              <a:rPr lang="en-GB" smtClean="0"/>
              <a:t>9</a:t>
            </a:fld>
            <a:endParaRPr lang="en-GB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C9E0E44-9555-4FCB-83C9-EB137609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0C6-A9D5-484F-8B2B-0CC8606F749C}" type="datetime4">
              <a:rPr lang="en-GB" smtClean="0"/>
              <a:t>29 April 2023</a:t>
            </a:fld>
            <a:endParaRPr lang="en-GB" dirty="0"/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108C38A-2AF3-E219-3802-B6725EBD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1032"/>
              </p:ext>
            </p:extLst>
          </p:nvPr>
        </p:nvGraphicFramePr>
        <p:xfrm>
          <a:off x="789205" y="2014954"/>
          <a:ext cx="9116797" cy="18750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16797">
                  <a:extLst>
                    <a:ext uri="{9D8B030D-6E8A-4147-A177-3AD203B41FA5}">
                      <a16:colId xmlns:a16="http://schemas.microsoft.com/office/drawing/2014/main" val="3731755191"/>
                    </a:ext>
                  </a:extLst>
                </a:gridCol>
              </a:tblGrid>
              <a:tr h="41285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Decision Tree 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Hyperparameter optimization in DT using grid search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Best hyperparameters: {'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': None, '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</a:rPr>
                        <a:t>min_samples_leaf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': 1, '</a:t>
                      </a:r>
                      <a:r>
                        <a:rPr lang="en-US" sz="1600" b="0" dirty="0" err="1">
                          <a:solidFill>
                            <a:schemeClr val="dk1"/>
                          </a:solidFill>
                        </a:rPr>
                        <a:t>min_samples_split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': 10}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Test Accuracy (tuned): 0.40566</a:t>
                      </a:r>
                    </a:p>
                    <a:p>
                      <a:pPr marL="285750" indent="-1588">
                        <a:lnSpc>
                          <a:spcPct val="150000"/>
                        </a:lnSpc>
                        <a:buFont typeface="Arial" panose="020B0604020202020204" pitchFamily="34" charset="0"/>
                        <a:buChar char="‒"/>
                      </a:pPr>
                      <a:endParaRPr lang="en-US" sz="1600" b="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398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F10E3F7-3CA5-B7CA-9804-B5F64D4F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2" y="4003417"/>
            <a:ext cx="9612550" cy="865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8E64F9-F607-3698-C3C8-8750D83E8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79" y="4821455"/>
            <a:ext cx="4261483" cy="1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TI">
  <a:themeElements>
    <a:clrScheme name="JTI color template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E03C31"/>
      </a:accent1>
      <a:accent2>
        <a:srgbClr val="EAAA00"/>
      </a:accent2>
      <a:accent3>
        <a:srgbClr val="00B2A9"/>
      </a:accent3>
      <a:accent4>
        <a:srgbClr val="8031A7"/>
      </a:accent4>
      <a:accent5>
        <a:srgbClr val="E782A9"/>
      </a:accent5>
      <a:accent6>
        <a:srgbClr val="407EC9"/>
      </a:accent6>
      <a:hlink>
        <a:srgbClr val="00B2A9"/>
      </a:hlink>
      <a:folHlink>
        <a:srgbClr val="8031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T PPT Template.potx  -  Read-Only" id="{16B7B9AD-95FB-4E3B-B9EB-66DA6379FFF4}" vid="{81121A25-900D-41E4-B596-C49A17ECB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1B69340C6501429BB0D3E21ABFDC87" ma:contentTypeVersion="13" ma:contentTypeDescription="Create a new document." ma:contentTypeScope="" ma:versionID="2309c7f668896dec228abc1d2bf65ade">
  <xsd:schema xmlns:xsd="http://www.w3.org/2001/XMLSchema" xmlns:xs="http://www.w3.org/2001/XMLSchema" xmlns:p="http://schemas.microsoft.com/office/2006/metadata/properties" xmlns:ns3="d877d236-74f3-44fb-b544-c1cc65778d3b" xmlns:ns4="59346068-c0f2-481f-a804-4d53ae20651b" targetNamespace="http://schemas.microsoft.com/office/2006/metadata/properties" ma:root="true" ma:fieldsID="26b0d974c494e5d3c632305f7dfb4f27" ns3:_="" ns4:_="">
    <xsd:import namespace="d877d236-74f3-44fb-b544-c1cc65778d3b"/>
    <xsd:import namespace="59346068-c0f2-481f-a804-4d53ae2065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7d236-74f3-44fb-b544-c1cc65778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46068-c0f2-481f-a804-4d53ae2065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8FD90-C039-48AB-AD48-0C2DF3891701}">
  <ds:schemaRefs>
    <ds:schemaRef ds:uri="http://purl.org/dc/elements/1.1/"/>
    <ds:schemaRef ds:uri="http://schemas.microsoft.com/office/2006/metadata/properties"/>
    <ds:schemaRef ds:uri="59346068-c0f2-481f-a804-4d53ae20651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877d236-74f3-44fb-b544-c1cc65778d3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192976-92D8-4605-A7B1-B7BD4A220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7d236-74f3-44fb-b544-c1cc65778d3b"/>
    <ds:schemaRef ds:uri="59346068-c0f2-481f-a804-4d53ae2065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23A186-34C9-4E30-A5AB-AA3036A5ED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 PPT Template (1)</Template>
  <TotalTime>4244</TotalTime>
  <Words>520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JTI</vt:lpstr>
      <vt:lpstr>Bangla Product Review Sentiment Analysis</vt:lpstr>
      <vt:lpstr>Problem Formulation</vt:lpstr>
      <vt:lpstr>Methodology</vt:lpstr>
      <vt:lpstr>Data Initial Processing</vt:lpstr>
      <vt:lpstr>Dataset Output Ratio Plot</vt:lpstr>
      <vt:lpstr>Data preprocessing (Data Balancing)</vt:lpstr>
      <vt:lpstr>Data preprocessing (Word to Vec)</vt:lpstr>
      <vt:lpstr>PCA</vt:lpstr>
      <vt:lpstr>Model (Decision Tree)</vt:lpstr>
      <vt:lpstr>Model (Random Forest)</vt:lpstr>
      <vt:lpstr>Model (Dense Neural Network)</vt:lpstr>
      <vt:lpstr>Model (Dense Neural Network)</vt:lpstr>
      <vt:lpstr>Model (Planned to Evaluate)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ME: Page layouts</dc:title>
  <dc:creator>Huda, Nesma</dc:creator>
  <cp:lastModifiedBy>Microsoft Office User</cp:lastModifiedBy>
  <cp:revision>32</cp:revision>
  <dcterms:created xsi:type="dcterms:W3CDTF">2021-07-08T05:56:21Z</dcterms:created>
  <dcterms:modified xsi:type="dcterms:W3CDTF">2023-04-29T09:56:24Z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0x010100C61B69340C6501429BB0D3E21ABFDC87</vt:lpwstr>
  </property>
  <property fmtid="{D5CDD505-2E9C-101B-9397-08002B2CF9AE}" pid="3" name="MSIP_Label_b020b37f-db72-473e-ae54-fb16df408069_Enabled">
    <vt:lpwstr>true</vt:lpwstr>
  </property>
  <property fmtid="{D5CDD505-2E9C-101B-9397-08002B2CF9AE}" pid="4" name="MSIP_Label_b020b37f-db72-473e-ae54-fb16df408069_SetDate">
    <vt:lpwstr>2021-10-22T05:39:40Z</vt:lpwstr>
  </property>
  <property fmtid="{D5CDD505-2E9C-101B-9397-08002B2CF9AE}" pid="5" name="MSIP_Label_b020b37f-db72-473e-ae54-fb16df408069_Method">
    <vt:lpwstr>Standard</vt:lpwstr>
  </property>
  <property fmtid="{D5CDD505-2E9C-101B-9397-08002B2CF9AE}" pid="6" name="MSIP_Label_b020b37f-db72-473e-ae54-fb16df408069_Name">
    <vt:lpwstr>General</vt:lpwstr>
  </property>
  <property fmtid="{D5CDD505-2E9C-101B-9397-08002B2CF9AE}" pid="7" name="MSIP_Label_b020b37f-db72-473e-ae54-fb16df408069_SiteId">
    <vt:lpwstr>705d07a3-2eea-4f3b-ab59-65ca29abeb26</vt:lpwstr>
  </property>
  <property fmtid="{D5CDD505-2E9C-101B-9397-08002B2CF9AE}" pid="8" name="MSIP_Label_b020b37f-db72-473e-ae54-fb16df408069_ActionId">
    <vt:lpwstr>c2e3bfa5-4257-41ac-ae92-a3c14ab10ac3</vt:lpwstr>
  </property>
  <property fmtid="{D5CDD505-2E9C-101B-9397-08002B2CF9AE}" pid="9" name="MSIP_Label_b020b37f-db72-473e-ae54-fb16df408069_ContentBits">
    <vt:lpwstr>0</vt:lpwstr>
  </property>
</Properties>
</file>