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</p:sldMasterIdLst>
  <p:notesMasterIdLst>
    <p:notesMasterId r:id="rId11"/>
  </p:notesMasterIdLst>
  <p:handoutMasterIdLst>
    <p:handoutMasterId r:id="rId12"/>
  </p:handoutMasterIdLst>
  <p:sldIdLst>
    <p:sldId id="876" r:id="rId5"/>
    <p:sldId id="918" r:id="rId6"/>
    <p:sldId id="919" r:id="rId7"/>
    <p:sldId id="920" r:id="rId8"/>
    <p:sldId id="922" r:id="rId9"/>
    <p:sldId id="921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erican International Group" initials="AIG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00A41C"/>
    <a:srgbClr val="66C8EE"/>
    <a:srgbClr val="3399FF"/>
    <a:srgbClr val="CBE0F5"/>
    <a:srgbClr val="E7F0FA"/>
    <a:srgbClr val="D7D7D7"/>
    <a:srgbClr val="F2F2F2"/>
    <a:srgbClr val="D8D8D8"/>
    <a:srgbClr val="BDD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4" autoAdjust="0"/>
    <p:restoredTop sz="97122" autoAdjust="0"/>
  </p:normalViewPr>
  <p:slideViewPr>
    <p:cSldViewPr snapToGrid="0" showGuides="1">
      <p:cViewPr varScale="1">
        <p:scale>
          <a:sx n="69" d="100"/>
          <a:sy n="69" d="100"/>
        </p:scale>
        <p:origin x="1464" y="84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0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B917-7AE3-4DDE-92DA-D3922CAB4431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68F0F-2553-4734-9976-D457927066FB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4315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BE61A86-EA3E-4495-8448-EBA3E732ACC4}" type="datetimeFigureOut">
              <a:rPr lang="en-US" smtClean="0"/>
              <a:pPr/>
              <a:t>5/25/2018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7BC97BF-1DD8-4698-862F-10668A8E00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6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0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1 speaker long pr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3911600"/>
            <a:ext cx="4913631" cy="101672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5061671"/>
            <a:ext cx="4913631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3675" y="4083050"/>
            <a:ext cx="2373125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72429" y="4082328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199" y="3360650"/>
            <a:ext cx="1640790" cy="41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63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8229600" cy="4672584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+mj-lt"/>
              <a:buAutoNum type="arabicPeriod"/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4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23823"/>
            <a:ext cx="2065867" cy="751412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665167"/>
            <a:ext cx="2065867" cy="76217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817278"/>
            <a:ext cx="2065867" cy="76218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719648" y="1523824"/>
            <a:ext cx="5967152" cy="762179"/>
          </a:xfrm>
        </p:spPr>
        <p:txBody>
          <a:bodyPr anchor="t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2719648" y="2665167"/>
            <a:ext cx="5967152" cy="762179"/>
          </a:xfrm>
        </p:spPr>
        <p:txBody>
          <a:bodyPr anchor="t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2719648" y="3817278"/>
            <a:ext cx="5967152" cy="762179"/>
          </a:xfrm>
        </p:spPr>
        <p:txBody>
          <a:bodyPr anchor="t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470201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3622312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57200" y="4960922"/>
            <a:ext cx="2065867" cy="76217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1"/>
          </p:nvPr>
        </p:nvSpPr>
        <p:spPr>
          <a:xfrm>
            <a:off x="2719648" y="4960922"/>
            <a:ext cx="5967152" cy="762179"/>
          </a:xfrm>
        </p:spPr>
        <p:txBody>
          <a:bodyPr anchor="t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7200" y="4774424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94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7"/>
            <a:ext cx="8229600" cy="4020367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1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116667"/>
            <a:ext cx="8229600" cy="40555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0"/>
            <a:ext cx="82296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62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49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736" userDrawn="1">
          <p15:clr>
            <a:srgbClr val="FBAE40"/>
          </p15:clr>
        </p15:guide>
        <p15:guide id="4" pos="3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116667"/>
            <a:ext cx="8229600" cy="329353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0"/>
            <a:ext cx="82296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61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49">
          <p15:clr>
            <a:srgbClr val="FBAE40"/>
          </p15:clr>
        </p15:guide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0"/>
            <a:ext cx="82296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49">
          <p15:clr>
            <a:srgbClr val="FBAE40"/>
          </p15:clr>
        </p15:guide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8229600" cy="46656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16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no title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8229600" cy="39131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55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954069"/>
            <a:ext cx="8229600" cy="3929675"/>
            <a:chOff x="457200" y="1954069"/>
            <a:chExt cx="8229600" cy="3929675"/>
          </a:xfrm>
        </p:grpSpPr>
        <p:sp>
          <p:nvSpPr>
            <p:cNvPr id="12" name="Pentagon 11"/>
            <p:cNvSpPr/>
            <p:nvPr userDrawn="1"/>
          </p:nvSpPr>
          <p:spPr>
            <a:xfrm>
              <a:off x="457200" y="1954069"/>
              <a:ext cx="2856808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3143596" y="1954069"/>
              <a:ext cx="2856808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4" name="Chevron 13"/>
            <p:cNvSpPr/>
            <p:nvPr userDrawn="1"/>
          </p:nvSpPr>
          <p:spPr>
            <a:xfrm>
              <a:off x="5829992" y="1954069"/>
              <a:ext cx="2856808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3105150" y="2824117"/>
              <a:ext cx="2675342" cy="3059627"/>
              <a:chOff x="3105150" y="2619375"/>
              <a:chExt cx="2675342" cy="355758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105150" y="2619375"/>
                <a:ext cx="0" cy="3557588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80492" y="2619375"/>
                <a:ext cx="0" cy="3557588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3808" y="1965510"/>
            <a:ext cx="2578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64808" y="1965510"/>
            <a:ext cx="2324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2608" y="1965510"/>
            <a:ext cx="2324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17525" y="2933700"/>
            <a:ext cx="2505075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3209925" y="2933700"/>
            <a:ext cx="2505075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902325" y="2933700"/>
            <a:ext cx="2505075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5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ases With Details With Take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954069"/>
            <a:ext cx="8229600" cy="3379932"/>
            <a:chOff x="457200" y="1954069"/>
            <a:chExt cx="8229600" cy="3379932"/>
          </a:xfrm>
        </p:grpSpPr>
        <p:sp>
          <p:nvSpPr>
            <p:cNvPr id="12" name="Pentagon 11"/>
            <p:cNvSpPr/>
            <p:nvPr userDrawn="1"/>
          </p:nvSpPr>
          <p:spPr>
            <a:xfrm>
              <a:off x="457200" y="1954069"/>
              <a:ext cx="2856808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3143596" y="1954069"/>
              <a:ext cx="2856808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4" name="Chevron 13"/>
            <p:cNvSpPr/>
            <p:nvPr userDrawn="1"/>
          </p:nvSpPr>
          <p:spPr>
            <a:xfrm>
              <a:off x="5829992" y="1954069"/>
              <a:ext cx="2856808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 dirty="0">
                <a:solidFill>
                  <a:prstClr val="white"/>
                </a:solidFill>
                <a:latin typeface="+mj-lt"/>
              </a:endParaRPr>
            </a:p>
          </p:txBody>
        </p:sp>
        <p:grpSp>
          <p:nvGrpSpPr>
            <p:cNvPr id="15" name="Group 14"/>
            <p:cNvGrpSpPr/>
            <p:nvPr userDrawn="1"/>
          </p:nvGrpSpPr>
          <p:grpSpPr>
            <a:xfrm>
              <a:off x="3105150" y="2824117"/>
              <a:ext cx="2675342" cy="2509884"/>
              <a:chOff x="3105150" y="2619375"/>
              <a:chExt cx="2675342" cy="291837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105150" y="2619375"/>
                <a:ext cx="0" cy="2918373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80492" y="2619375"/>
                <a:ext cx="0" cy="2918373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3808" y="1965510"/>
            <a:ext cx="2578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64808" y="1965510"/>
            <a:ext cx="2324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82608" y="1965510"/>
            <a:ext cx="2324792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17525" y="2933701"/>
            <a:ext cx="2505075" cy="24003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3209925" y="2933701"/>
            <a:ext cx="2505075" cy="24003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5902325" y="2933701"/>
            <a:ext cx="2505075" cy="24003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9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2 speakers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920068"/>
            <a:ext cx="4913629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061671"/>
            <a:ext cx="491362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3310368"/>
            <a:ext cx="964652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3675" y="4083050"/>
            <a:ext cx="2373125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72429" y="4082328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13675" y="5065183"/>
            <a:ext cx="2373125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72429" y="5064461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9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/>
          <p:cNvSpPr/>
          <p:nvPr userDrawn="1"/>
        </p:nvSpPr>
        <p:spPr>
          <a:xfrm>
            <a:off x="2459213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1" y="1954069"/>
            <a:ext cx="2190750" cy="3929675"/>
            <a:chOff x="457200" y="1954069"/>
            <a:chExt cx="2856808" cy="3929675"/>
          </a:xfrm>
        </p:grpSpPr>
        <p:sp>
          <p:nvSpPr>
            <p:cNvPr id="12" name="Pentagon 11"/>
            <p:cNvSpPr/>
            <p:nvPr userDrawn="1"/>
          </p:nvSpPr>
          <p:spPr>
            <a:xfrm>
              <a:off x="457200" y="1954069"/>
              <a:ext cx="2856808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30625" y="2824117"/>
              <a:ext cx="0" cy="305962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3808" y="1965510"/>
            <a:ext cx="1927917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17526" y="2933700"/>
            <a:ext cx="185420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440471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735438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519537" y="2933700"/>
            <a:ext cx="185420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45" name="Chevron 44"/>
          <p:cNvSpPr/>
          <p:nvPr userDrawn="1"/>
        </p:nvSpPr>
        <p:spPr>
          <a:xfrm>
            <a:off x="4488038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6459771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64263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548362" y="2933700"/>
            <a:ext cx="185420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49" name="Chevron 48"/>
          <p:cNvSpPr/>
          <p:nvPr userDrawn="1"/>
        </p:nvSpPr>
        <p:spPr>
          <a:xfrm>
            <a:off x="6507338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783563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567662" y="2933700"/>
            <a:ext cx="185420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31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ases with Detail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hevron 29"/>
          <p:cNvSpPr/>
          <p:nvPr userDrawn="1"/>
        </p:nvSpPr>
        <p:spPr>
          <a:xfrm>
            <a:off x="2459213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1" y="1954069"/>
            <a:ext cx="2190750" cy="3389456"/>
            <a:chOff x="457200" y="1954069"/>
            <a:chExt cx="2856808" cy="3389456"/>
          </a:xfrm>
        </p:grpSpPr>
        <p:sp>
          <p:nvSpPr>
            <p:cNvPr id="12" name="Pentagon 11"/>
            <p:cNvSpPr/>
            <p:nvPr userDrawn="1"/>
          </p:nvSpPr>
          <p:spPr>
            <a:xfrm>
              <a:off x="457200" y="1954069"/>
              <a:ext cx="2856808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30625" y="2824117"/>
              <a:ext cx="0" cy="2519408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43808" y="1965510"/>
            <a:ext cx="1927917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517526" y="2933700"/>
            <a:ext cx="185420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735438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519537" y="2933700"/>
            <a:ext cx="185420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45" name="Chevron 44"/>
          <p:cNvSpPr/>
          <p:nvPr userDrawn="1"/>
        </p:nvSpPr>
        <p:spPr>
          <a:xfrm>
            <a:off x="4488038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4440471" y="2824117"/>
            <a:ext cx="2019300" cy="2519408"/>
            <a:chOff x="4440471" y="2824117"/>
            <a:chExt cx="2019300" cy="2499738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440471" y="2824117"/>
              <a:ext cx="0" cy="2499738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6459771" y="2824117"/>
              <a:ext cx="0" cy="2499738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764263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548362" y="2933700"/>
            <a:ext cx="185420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49" name="Chevron 48"/>
          <p:cNvSpPr/>
          <p:nvPr userDrawn="1"/>
        </p:nvSpPr>
        <p:spPr>
          <a:xfrm>
            <a:off x="6507338" y="1954069"/>
            <a:ext cx="2194560" cy="800100"/>
          </a:xfrm>
          <a:prstGeom prst="chevron">
            <a:avLst>
              <a:gd name="adj" fmla="val 33333"/>
            </a:avLst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783563" y="1965510"/>
            <a:ext cx="1638299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567662" y="2933700"/>
            <a:ext cx="185420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8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ases with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202" y="1954069"/>
            <a:ext cx="8258174" cy="800100"/>
            <a:chOff x="457201" y="1954069"/>
            <a:chExt cx="10272868" cy="800100"/>
          </a:xfrm>
        </p:grpSpPr>
        <p:sp>
          <p:nvSpPr>
            <p:cNvPr id="30" name="Chevron 29"/>
            <p:cNvSpPr/>
            <p:nvPr userDrawn="1"/>
          </p:nvSpPr>
          <p:spPr>
            <a:xfrm>
              <a:off x="2459213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2" name="Pentagon 11"/>
            <p:cNvSpPr/>
            <p:nvPr userDrawn="1"/>
          </p:nvSpPr>
          <p:spPr>
            <a:xfrm>
              <a:off x="457201" y="1954069"/>
              <a:ext cx="2190750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Chevron 44"/>
            <p:cNvSpPr/>
            <p:nvPr userDrawn="1"/>
          </p:nvSpPr>
          <p:spPr>
            <a:xfrm>
              <a:off x="4488038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9" name="Chevron 48"/>
            <p:cNvSpPr/>
            <p:nvPr userDrawn="1"/>
          </p:nvSpPr>
          <p:spPr>
            <a:xfrm>
              <a:off x="6507338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4" name="Chevron 23"/>
            <p:cNvSpPr/>
            <p:nvPr userDrawn="1"/>
          </p:nvSpPr>
          <p:spPr>
            <a:xfrm>
              <a:off x="8535510" y="1954069"/>
              <a:ext cx="2194559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30588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 userDrawn="1">
            <p:ph type="body" sz="quarter" idx="14"/>
          </p:nvPr>
        </p:nvSpPr>
        <p:spPr>
          <a:xfrm>
            <a:off x="517525" y="1965510"/>
            <a:ext cx="144462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517525" y="2933700"/>
            <a:ext cx="1416049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5269146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2322740" y="1965510"/>
            <a:ext cx="1248791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2134994" y="2933700"/>
            <a:ext cx="141732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6907446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5"/>
          <p:cNvSpPr>
            <a:spLocks noGrp="1"/>
          </p:cNvSpPr>
          <p:nvPr userDrawn="1">
            <p:ph type="body" sz="quarter" idx="20"/>
          </p:nvPr>
        </p:nvSpPr>
        <p:spPr>
          <a:xfrm>
            <a:off x="3935183" y="1965510"/>
            <a:ext cx="1284517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3753734" y="2933700"/>
            <a:ext cx="141732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 userDrawn="1">
            <p:ph type="body" sz="quarter" idx="22"/>
          </p:nvPr>
        </p:nvSpPr>
        <p:spPr>
          <a:xfrm>
            <a:off x="5587675" y="1965510"/>
            <a:ext cx="125127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391524" y="2933700"/>
            <a:ext cx="141732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7206925" y="1965510"/>
            <a:ext cx="125127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019789" y="2933700"/>
            <a:ext cx="1417320" cy="294957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649896" y="2824117"/>
            <a:ext cx="0" cy="305962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1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ases with Detail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202" y="1954069"/>
            <a:ext cx="8258174" cy="800100"/>
            <a:chOff x="457201" y="1954069"/>
            <a:chExt cx="10272868" cy="800100"/>
          </a:xfrm>
        </p:grpSpPr>
        <p:sp>
          <p:nvSpPr>
            <p:cNvPr id="30" name="Chevron 29"/>
            <p:cNvSpPr/>
            <p:nvPr userDrawn="1"/>
          </p:nvSpPr>
          <p:spPr>
            <a:xfrm>
              <a:off x="2459213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2" name="Pentagon 11"/>
            <p:cNvSpPr/>
            <p:nvPr userDrawn="1"/>
          </p:nvSpPr>
          <p:spPr>
            <a:xfrm>
              <a:off x="457201" y="1954069"/>
              <a:ext cx="2190750" cy="800100"/>
            </a:xfrm>
            <a:prstGeom prst="homePlate">
              <a:avLst>
                <a:gd name="adj" fmla="val 34524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5" name="Chevron 44"/>
            <p:cNvSpPr/>
            <p:nvPr userDrawn="1"/>
          </p:nvSpPr>
          <p:spPr>
            <a:xfrm>
              <a:off x="4488038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9" name="Chevron 48"/>
            <p:cNvSpPr/>
            <p:nvPr userDrawn="1"/>
          </p:nvSpPr>
          <p:spPr>
            <a:xfrm>
              <a:off x="6507338" y="1954069"/>
              <a:ext cx="2194560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24" name="Chevron 23"/>
            <p:cNvSpPr/>
            <p:nvPr userDrawn="1"/>
          </p:nvSpPr>
          <p:spPr>
            <a:xfrm>
              <a:off x="8535510" y="1954069"/>
              <a:ext cx="2194559" cy="800100"/>
            </a:xfrm>
            <a:prstGeom prst="chevron">
              <a:avLst>
                <a:gd name="adj" fmla="val 33333"/>
              </a:avLst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4"/>
          </p:nvPr>
        </p:nvSpPr>
        <p:spPr>
          <a:xfrm>
            <a:off x="517525" y="1965510"/>
            <a:ext cx="144462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517525" y="2933700"/>
            <a:ext cx="1416049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2322740" y="1965510"/>
            <a:ext cx="1248791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2134994" y="2933700"/>
            <a:ext cx="141732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47" name="Text Placeholder 5"/>
          <p:cNvSpPr>
            <a:spLocks noGrp="1"/>
          </p:cNvSpPr>
          <p:nvPr userDrawn="1">
            <p:ph type="body" sz="quarter" idx="20"/>
          </p:nvPr>
        </p:nvSpPr>
        <p:spPr>
          <a:xfrm>
            <a:off x="3935183" y="1965510"/>
            <a:ext cx="1284517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3753734" y="2933700"/>
            <a:ext cx="141732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 userDrawn="1">
            <p:ph type="body" sz="quarter" idx="22"/>
          </p:nvPr>
        </p:nvSpPr>
        <p:spPr>
          <a:xfrm>
            <a:off x="5587675" y="1965510"/>
            <a:ext cx="125127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391524" y="2933700"/>
            <a:ext cx="141732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7206925" y="1965510"/>
            <a:ext cx="1251275" cy="77109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14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7019789" y="2933700"/>
            <a:ext cx="1417320" cy="24098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49300" indent="-1778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lang="en-US" sz="12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030588" y="2824118"/>
            <a:ext cx="4876858" cy="2519408"/>
            <a:chOff x="2030588" y="2824117"/>
            <a:chExt cx="4876858" cy="305962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30588" y="2824117"/>
              <a:ext cx="0" cy="305962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69146" y="2824117"/>
              <a:ext cx="0" cy="305962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6907446" y="2824117"/>
              <a:ext cx="0" cy="305962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3649896" y="2824117"/>
              <a:ext cx="0" cy="305962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2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8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no title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9"/>
            <a:ext cx="8229600" cy="38274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40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181"/>
            <a:ext cx="8229600" cy="19202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10096"/>
            <a:ext cx="8229600" cy="3190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5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7200" y="4256723"/>
            <a:ext cx="8229600" cy="192024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937638"/>
            <a:ext cx="8229600" cy="3079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5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6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and bottom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9181"/>
            <a:ext cx="8229600" cy="13905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10096"/>
            <a:ext cx="8229600" cy="3190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5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7200" y="3816456"/>
            <a:ext cx="8229600" cy="139054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1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497371"/>
            <a:ext cx="8229600" cy="30797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5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1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1363"/>
            <a:ext cx="3884352" cy="4160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6538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2011363"/>
            <a:ext cx="3884352" cy="41608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1506538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0" y="1547671"/>
            <a:ext cx="0" cy="448193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76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and Titl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1363"/>
            <a:ext cx="3884352" cy="33226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6538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2011363"/>
            <a:ext cx="3884352" cy="33226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1506538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572000" y="1547671"/>
            <a:ext cx="0" cy="378632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568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no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3884352" cy="46656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1506538"/>
            <a:ext cx="3884352" cy="46656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1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1 speaker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3979772"/>
            <a:ext cx="4913629" cy="94854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5061671"/>
            <a:ext cx="491362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3310368"/>
            <a:ext cx="964652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72429" y="4083050"/>
            <a:ext cx="3255112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1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no titl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9"/>
            <a:ext cx="3884352" cy="38274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1506539"/>
            <a:ext cx="3884352" cy="38274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2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4287"/>
            <a:ext cx="3884352" cy="168564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2014287"/>
            <a:ext cx="3884352" cy="168564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9048" y="4503487"/>
            <a:ext cx="3884352" cy="168564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802448" y="4503487"/>
            <a:ext cx="3884352" cy="168564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7200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2448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57200" y="39732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802448" y="39732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1509462"/>
            <a:ext cx="0" cy="4679671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3826933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4478867" y="3732477"/>
            <a:ext cx="186266" cy="18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62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4287"/>
            <a:ext cx="3884352" cy="127966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2014287"/>
            <a:ext cx="3884352" cy="127966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9048" y="4097087"/>
            <a:ext cx="3884352" cy="127966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802448" y="4097087"/>
            <a:ext cx="3884352" cy="127966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7200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02448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57200" y="35668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4802448" y="35668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1509462"/>
            <a:ext cx="0" cy="3866871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3437466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4478867" y="3343010"/>
            <a:ext cx="186266" cy="186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0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4287"/>
            <a:ext cx="3884352" cy="41579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37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1509462"/>
            <a:ext cx="3884352" cy="46627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0" y="1547671"/>
            <a:ext cx="0" cy="4481937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6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bullet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4287"/>
            <a:ext cx="3884352" cy="33197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37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9462"/>
            <a:ext cx="38862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1509463"/>
            <a:ext cx="3884352" cy="38245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0" y="1547671"/>
            <a:ext cx="0" cy="3786329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5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3585"/>
            <a:ext cx="5366746" cy="396319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9048" y="1508760"/>
            <a:ext cx="5366746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79212" y="1506537"/>
            <a:ext cx="2507588" cy="454183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sz="1200"/>
            </a:lvl1pPr>
            <a:lvl2pPr marL="515938" indent="-295275">
              <a:defRPr sz="1200"/>
            </a:lvl2pPr>
            <a:lvl3pPr marL="804863" indent="-285750">
              <a:defRPr sz="1400"/>
            </a:lvl3pPr>
            <a:lvl4pPr marL="1084263" indent="-228600">
              <a:defRPr sz="1200"/>
            </a:lvl4pPr>
            <a:lvl5pPr marL="1312863" indent="-22860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15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2/3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3585"/>
            <a:ext cx="5366746" cy="347281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9048" y="1508760"/>
            <a:ext cx="5366746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6179212" y="1506538"/>
            <a:ext cx="2507588" cy="397986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defRPr sz="1200"/>
            </a:lvl1pPr>
            <a:lvl2pPr marL="515938" indent="-295275">
              <a:defRPr sz="1200"/>
            </a:lvl2pPr>
            <a:lvl3pPr marL="804863" indent="-285750">
              <a:defRPr sz="1400"/>
            </a:lvl3pPr>
            <a:lvl4pPr marL="1084263" indent="-228600">
              <a:defRPr sz="1200"/>
            </a:lvl4pPr>
            <a:lvl5pPr marL="1312863" indent="-228600"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1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869061"/>
            <a:ext cx="8229600" cy="493776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6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869061"/>
            <a:ext cx="8229600" cy="493776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175414" y="1975806"/>
            <a:ext cx="2793172" cy="3886200"/>
            <a:chOff x="3175414" y="2689323"/>
            <a:chExt cx="2793172" cy="33719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175414" y="2689323"/>
              <a:ext cx="0" cy="3371971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8586" y="2689323"/>
              <a:ext cx="0" cy="3371971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 userDrawn="1"/>
        </p:nvSpPr>
        <p:spPr>
          <a:xfrm>
            <a:off x="457200" y="1975806"/>
            <a:ext cx="2643256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250372" y="1975806"/>
            <a:ext cx="2643256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43544" y="1975806"/>
            <a:ext cx="2643256" cy="800100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57200" y="5807142"/>
            <a:ext cx="8229600" cy="54864"/>
            <a:chOff x="457200" y="4569976"/>
            <a:chExt cx="8229600" cy="800100"/>
          </a:xfrm>
        </p:grpSpPr>
        <p:sp>
          <p:nvSpPr>
            <p:cNvPr id="17" name="Rectangle 16"/>
            <p:cNvSpPr/>
            <p:nvPr/>
          </p:nvSpPr>
          <p:spPr>
            <a:xfrm>
              <a:off x="457200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0372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43544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23875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40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endParaRPr lang="en-US" sz="40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312841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40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endParaRPr lang="en-US" sz="40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115050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914173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6"/>
          </p:nvPr>
        </p:nvSpPr>
        <p:spPr>
          <a:xfrm>
            <a:off x="3744459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6545716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457200" y="2917825"/>
            <a:ext cx="2643188" cy="2655888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/>
          </p:nvPr>
        </p:nvSpPr>
        <p:spPr>
          <a:xfrm>
            <a:off x="3243942" y="2917825"/>
            <a:ext cx="2643188" cy="2655888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20"/>
          </p:nvPr>
        </p:nvSpPr>
        <p:spPr>
          <a:xfrm>
            <a:off x="6059714" y="2917825"/>
            <a:ext cx="2643188" cy="2655888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74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with number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869061"/>
            <a:ext cx="8229600" cy="493776"/>
          </a:xfr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175414" y="1975806"/>
            <a:ext cx="2793172" cy="3350937"/>
            <a:chOff x="3175414" y="2689323"/>
            <a:chExt cx="2793172" cy="337197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175414" y="2689323"/>
              <a:ext cx="0" cy="3371971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68586" y="2689323"/>
              <a:ext cx="0" cy="3371971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 userDrawn="1"/>
        </p:nvSpPr>
        <p:spPr>
          <a:xfrm>
            <a:off x="457200" y="1975806"/>
            <a:ext cx="2643256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250372" y="1975806"/>
            <a:ext cx="2643256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043544" y="1975806"/>
            <a:ext cx="2643256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457200" y="5284628"/>
            <a:ext cx="8229600" cy="54864"/>
            <a:chOff x="457200" y="4569976"/>
            <a:chExt cx="8229600" cy="800100"/>
          </a:xfrm>
        </p:grpSpPr>
        <p:sp>
          <p:nvSpPr>
            <p:cNvPr id="17" name="Rectangle 16"/>
            <p:cNvSpPr/>
            <p:nvPr/>
          </p:nvSpPr>
          <p:spPr>
            <a:xfrm>
              <a:off x="457200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0372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43544" y="4569976"/>
              <a:ext cx="2643256" cy="80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23875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40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  <a:endParaRPr lang="en-US" sz="40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312841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4000" b="1" kern="1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endParaRPr lang="en-US" sz="40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115050" y="2062038"/>
            <a:ext cx="28533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914173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6"/>
          </p:nvPr>
        </p:nvSpPr>
        <p:spPr>
          <a:xfrm>
            <a:off x="3744459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6545716" y="1973717"/>
            <a:ext cx="2093913" cy="802189"/>
          </a:xfrm>
        </p:spPr>
        <p:txBody>
          <a:bodyPr anchor="ctr" anchorCtr="0">
            <a:normAutofit/>
          </a:bodyPr>
          <a:lstStyle>
            <a:lvl1pPr marL="57150" indent="0" algn="l" defTabSz="914400" rtl="0" eaLnBrk="1" latinLnBrk="0" hangingPunct="1">
              <a:buNone/>
              <a:defRPr lang="en-US" sz="16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8"/>
          </p:nvPr>
        </p:nvSpPr>
        <p:spPr>
          <a:xfrm>
            <a:off x="457200" y="2917825"/>
            <a:ext cx="2643188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/>
          </p:nvPr>
        </p:nvSpPr>
        <p:spPr>
          <a:xfrm>
            <a:off x="3243942" y="2917825"/>
            <a:ext cx="2643188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8" name="Text Placeholder 45"/>
          <p:cNvSpPr>
            <a:spLocks noGrp="1"/>
          </p:cNvSpPr>
          <p:nvPr>
            <p:ph type="body" sz="quarter" idx="20"/>
          </p:nvPr>
        </p:nvSpPr>
        <p:spPr>
          <a:xfrm>
            <a:off x="6059714" y="2917825"/>
            <a:ext cx="2643188" cy="2263775"/>
          </a:xfrm>
        </p:spPr>
        <p:txBody>
          <a:bodyPr/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6400" indent="-17462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3888" indent="-158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5663" indent="-1730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5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 2 speakers no pic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" y="3920068"/>
            <a:ext cx="4913629" cy="100825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5061671"/>
            <a:ext cx="491362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3310368"/>
            <a:ext cx="964652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472429" y="4083050"/>
            <a:ext cx="3255112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472429" y="5065183"/>
            <a:ext cx="3255112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27523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101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6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underlin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2011364"/>
            <a:ext cx="3884352" cy="329989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600"/>
            </a:lvl1pPr>
            <a:lvl2pPr marL="676275" indent="-342900">
              <a:lnSpc>
                <a:spcPct val="100000"/>
              </a:lnSpc>
              <a:buFont typeface="+mj-lt"/>
              <a:buAutoNum type="arabicPeriod"/>
              <a:defRPr sz="1400"/>
            </a:lvl2pPr>
            <a:lvl3pPr marL="971550" indent="-342900">
              <a:lnSpc>
                <a:spcPct val="100000"/>
              </a:lnSpc>
              <a:buFont typeface="+mj-lt"/>
              <a:buAutoNum type="arabicPeriod"/>
              <a:defRPr sz="1600"/>
            </a:lvl3pPr>
            <a:lvl4pPr marL="1314450" indent="-342900">
              <a:lnSpc>
                <a:spcPct val="100000"/>
              </a:lnSpc>
              <a:buFont typeface="+mj-lt"/>
              <a:buAutoNum type="arabicPeriod"/>
              <a:defRPr sz="1400"/>
            </a:lvl4pPr>
            <a:lvl5pPr marL="1543050" indent="-342900">
              <a:lnSpc>
                <a:spcPct val="100000"/>
              </a:lnSpc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6538"/>
            <a:ext cx="3886200" cy="4069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02448" y="2011364"/>
            <a:ext cx="3884352" cy="329989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1600"/>
            </a:lvl1pPr>
            <a:lvl2pPr marL="676275" indent="-342900">
              <a:lnSpc>
                <a:spcPct val="100000"/>
              </a:lnSpc>
              <a:buFont typeface="+mj-lt"/>
              <a:buAutoNum type="arabicPeriod"/>
              <a:defRPr sz="1400"/>
            </a:lvl2pPr>
            <a:lvl3pPr marL="971550" indent="-342900">
              <a:lnSpc>
                <a:spcPct val="100000"/>
              </a:lnSpc>
              <a:buFont typeface="+mj-lt"/>
              <a:buAutoNum type="arabicPeriod"/>
              <a:defRPr sz="1600"/>
            </a:lvl3pPr>
            <a:lvl4pPr marL="1314450" indent="-342900">
              <a:lnSpc>
                <a:spcPct val="100000"/>
              </a:lnSpc>
              <a:buFont typeface="+mj-lt"/>
              <a:buAutoNum type="arabicPeriod"/>
              <a:defRPr sz="1400"/>
            </a:lvl4pPr>
            <a:lvl5pPr marL="1543050" indent="-342900">
              <a:lnSpc>
                <a:spcPct val="100000"/>
              </a:lnSpc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0600" y="1506538"/>
            <a:ext cx="3886200" cy="4069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18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ckets with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4810125" y="1506538"/>
            <a:ext cx="3886200" cy="382746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1506538"/>
            <a:ext cx="3886200" cy="382746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6538"/>
            <a:ext cx="3886200" cy="4069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09066" y="1506538"/>
            <a:ext cx="3894665" cy="406929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57213" y="2011364"/>
            <a:ext cx="3722687" cy="319606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887913" y="2011364"/>
            <a:ext cx="3722687" cy="319606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66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vertic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" y="1512360"/>
            <a:ext cx="246409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36438"/>
            <a:ext cx="2464091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343275" y="1512360"/>
            <a:ext cx="246409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343275" y="1536438"/>
            <a:ext cx="2464091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238875" y="1512360"/>
            <a:ext cx="2464091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38875" y="1536438"/>
            <a:ext cx="2464091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4638" y="2011363"/>
            <a:ext cx="2478087" cy="33226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1771" y="2011363"/>
            <a:ext cx="2478087" cy="33226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8904" y="2011363"/>
            <a:ext cx="2478087" cy="33226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64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" y="1524003"/>
            <a:ext cx="2065867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23823"/>
            <a:ext cx="2065867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" y="2895602"/>
            <a:ext cx="2065867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2903888"/>
            <a:ext cx="2065867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457200" y="4314825"/>
            <a:ext cx="2065867" cy="999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314645"/>
            <a:ext cx="2065867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719648" y="1523824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2719648" y="2904947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2719648" y="4314646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700779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100952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boxes horizontal flow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 userDrawn="1"/>
        </p:nvSpPr>
        <p:spPr>
          <a:xfrm>
            <a:off x="457200" y="1524003"/>
            <a:ext cx="2065867" cy="999062"/>
          </a:xfrm>
          <a:prstGeom prst="homePlate">
            <a:avLst>
              <a:gd name="adj" fmla="val 271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1703" y="1523823"/>
            <a:ext cx="1767148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Pentagon 20"/>
          <p:cNvSpPr/>
          <p:nvPr userDrawn="1"/>
        </p:nvSpPr>
        <p:spPr>
          <a:xfrm>
            <a:off x="457200" y="2895602"/>
            <a:ext cx="2065867" cy="999062"/>
          </a:xfrm>
          <a:prstGeom prst="homePlate">
            <a:avLst>
              <a:gd name="adj" fmla="val 261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703" y="2903888"/>
            <a:ext cx="1767148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entagon 28"/>
          <p:cNvSpPr/>
          <p:nvPr userDrawn="1"/>
        </p:nvSpPr>
        <p:spPr>
          <a:xfrm>
            <a:off x="457200" y="4314825"/>
            <a:ext cx="2065867" cy="999062"/>
          </a:xfrm>
          <a:prstGeom prst="homePlate">
            <a:avLst>
              <a:gd name="adj" fmla="val 233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61703" y="4314645"/>
            <a:ext cx="1767148" cy="990776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719648" y="1523824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2719648" y="2904947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2719648" y="4314646"/>
            <a:ext cx="5967152" cy="99077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100"/>
            </a:lvl4pPr>
            <a:lvl5pPr>
              <a:spcBef>
                <a:spcPts val="300"/>
              </a:spcBef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700779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100952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83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ckets with shaded boxes horizontal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2522220" y="1515533"/>
            <a:ext cx="6172200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0" y="1515533"/>
            <a:ext cx="2065867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2719648" y="1515354"/>
            <a:ext cx="5967152" cy="1027821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694427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515353"/>
            <a:ext cx="2085686" cy="102782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522220" y="2868083"/>
            <a:ext cx="6172200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 userDrawn="1"/>
        </p:nvSpPr>
        <p:spPr>
          <a:xfrm>
            <a:off x="457200" y="2868083"/>
            <a:ext cx="2065867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5" name="Content Placeholder 2"/>
          <p:cNvSpPr>
            <a:spLocks noGrp="1"/>
          </p:cNvSpPr>
          <p:nvPr>
            <p:ph idx="24"/>
          </p:nvPr>
        </p:nvSpPr>
        <p:spPr>
          <a:xfrm>
            <a:off x="2719648" y="2867904"/>
            <a:ext cx="5967152" cy="1027821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6" name="Straight Connector 55"/>
          <p:cNvCxnSpPr/>
          <p:nvPr userDrawn="1"/>
        </p:nvCxnSpPr>
        <p:spPr>
          <a:xfrm>
            <a:off x="457200" y="4046977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457201" y="2867903"/>
            <a:ext cx="2085686" cy="102782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2522220" y="4220633"/>
            <a:ext cx="6172200" cy="10276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457200" y="4220633"/>
            <a:ext cx="2065867" cy="1027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0" name="Content Placeholder 2"/>
          <p:cNvSpPr>
            <a:spLocks noGrp="1"/>
          </p:cNvSpPr>
          <p:nvPr>
            <p:ph idx="26"/>
          </p:nvPr>
        </p:nvSpPr>
        <p:spPr>
          <a:xfrm>
            <a:off x="2719648" y="4220454"/>
            <a:ext cx="5967152" cy="1027821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457201" y="4220453"/>
            <a:ext cx="2085686" cy="102782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8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 with takeawa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57200" y="1512359"/>
            <a:ext cx="3888388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600" dirty="0">
              <a:solidFill>
                <a:prstClr val="white"/>
              </a:solidFill>
              <a:latin typeface="+mj-lt"/>
              <a:sym typeface="Arial"/>
            </a:endParaRPr>
          </a:p>
        </p:txBody>
      </p:sp>
      <p:sp>
        <p:nvSpPr>
          <p:cNvPr id="125" name="Shape 125"/>
          <p:cNvSpPr/>
          <p:nvPr userDrawn="1"/>
        </p:nvSpPr>
        <p:spPr>
          <a:xfrm>
            <a:off x="4806878" y="1512359"/>
            <a:ext cx="3894809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600" dirty="0">
              <a:solidFill>
                <a:prstClr val="white"/>
              </a:solidFill>
              <a:latin typeface="+mj-lt"/>
              <a:sym typeface="Arial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68314" y="3498849"/>
            <a:ext cx="3877274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600" dirty="0">
              <a:solidFill>
                <a:prstClr val="white"/>
              </a:solidFill>
              <a:latin typeface="+mj-lt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813300" y="3498849"/>
            <a:ext cx="3888388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600" dirty="0">
              <a:solidFill>
                <a:prstClr val="white"/>
              </a:solidFill>
              <a:latin typeface="+mj-lt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8313" y="2011362"/>
            <a:ext cx="3875087" cy="129381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28646" y="2011362"/>
            <a:ext cx="3875087" cy="129381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8313" y="4002084"/>
            <a:ext cx="3875087" cy="129381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4828646" y="4002084"/>
            <a:ext cx="3875087" cy="129381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57200" y="1512888"/>
            <a:ext cx="3886200" cy="36195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813300" y="1512888"/>
            <a:ext cx="3881967" cy="36195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28647" y="3495144"/>
            <a:ext cx="3866620" cy="361950"/>
          </a:xfrm>
          <a:noFill/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46054" y="3495144"/>
            <a:ext cx="3897346" cy="36195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57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ckets with boxes horizontal with takeawa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457200" y="1515534"/>
            <a:ext cx="2065867" cy="678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457200" y="2591859"/>
            <a:ext cx="2065867" cy="6783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57200" y="3614072"/>
            <a:ext cx="2065867" cy="67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Shape 142"/>
          <p:cNvCxnSpPr/>
          <p:nvPr/>
        </p:nvCxnSpPr>
        <p:spPr>
          <a:xfrm>
            <a:off x="474134" y="2404683"/>
            <a:ext cx="8221134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146"/>
          <p:cNvCxnSpPr/>
          <p:nvPr/>
        </p:nvCxnSpPr>
        <p:spPr>
          <a:xfrm>
            <a:off x="474134" y="3452434"/>
            <a:ext cx="8221134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150"/>
          <p:cNvCxnSpPr/>
          <p:nvPr/>
        </p:nvCxnSpPr>
        <p:spPr>
          <a:xfrm>
            <a:off x="474134" y="4487345"/>
            <a:ext cx="8221134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Shape 151"/>
          <p:cNvSpPr/>
          <p:nvPr userDrawn="1"/>
        </p:nvSpPr>
        <p:spPr>
          <a:xfrm>
            <a:off x="457200" y="4678663"/>
            <a:ext cx="2065867" cy="67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 userDrawn="1"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/>
          </p:nvPr>
        </p:nvSpPr>
        <p:spPr>
          <a:xfrm>
            <a:off x="2719388" y="1512359"/>
            <a:ext cx="5967412" cy="678472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 userDrawn="1">
            <p:ph type="body" sz="quarter" idx="14"/>
          </p:nvPr>
        </p:nvSpPr>
        <p:spPr>
          <a:xfrm>
            <a:off x="2719388" y="2595034"/>
            <a:ext cx="5967412" cy="678472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 userDrawn="1">
            <p:ph type="body" sz="quarter" idx="15"/>
          </p:nvPr>
        </p:nvSpPr>
        <p:spPr>
          <a:xfrm>
            <a:off x="2719388" y="3616325"/>
            <a:ext cx="5967412" cy="678472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2719388" y="4678892"/>
            <a:ext cx="5967412" cy="678472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/>
          </p:nvPr>
        </p:nvSpPr>
        <p:spPr>
          <a:xfrm>
            <a:off x="457200" y="1512358"/>
            <a:ext cx="2065337" cy="678865"/>
          </a:xfrm>
        </p:spPr>
        <p:txBody>
          <a:bodyPr lIns="91440"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457200" y="2586566"/>
            <a:ext cx="2065337" cy="678865"/>
          </a:xfrm>
          <a:noFill/>
        </p:spPr>
        <p:txBody>
          <a:bodyPr lIns="91440"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19"/>
          </p:nvPr>
        </p:nvSpPr>
        <p:spPr>
          <a:xfrm>
            <a:off x="457200" y="3607858"/>
            <a:ext cx="2065337" cy="678472"/>
          </a:xfrm>
        </p:spPr>
        <p:txBody>
          <a:bodyPr lIns="91440"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5"/>
          <p:cNvSpPr>
            <a:spLocks noGrp="1"/>
          </p:cNvSpPr>
          <p:nvPr userDrawn="1">
            <p:ph type="body" sz="quarter" idx="20"/>
          </p:nvPr>
        </p:nvSpPr>
        <p:spPr>
          <a:xfrm>
            <a:off x="457200" y="4678891"/>
            <a:ext cx="2065337" cy="678472"/>
          </a:xfrm>
          <a:noFill/>
        </p:spPr>
        <p:txBody>
          <a:bodyPr lIns="91440"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46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601055"/>
            <a:ext cx="8229600" cy="3212932"/>
            <a:chOff x="457200" y="2016526"/>
            <a:chExt cx="7896225" cy="3212932"/>
          </a:xfrm>
        </p:grpSpPr>
        <p:sp>
          <p:nvSpPr>
            <p:cNvPr id="20" name="Rectangle 19"/>
            <p:cNvSpPr/>
            <p:nvPr/>
          </p:nvSpPr>
          <p:spPr>
            <a:xfrm>
              <a:off x="457200" y="3411729"/>
              <a:ext cx="1819275" cy="98060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5675" y="2574607"/>
              <a:ext cx="1819275" cy="980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675" y="4248851"/>
              <a:ext cx="1819275" cy="98060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34150" y="2016526"/>
              <a:ext cx="1819275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34150" y="3132688"/>
              <a:ext cx="1819275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4150" y="4248851"/>
              <a:ext cx="1819275" cy="9806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Elbow Connector 25"/>
            <p:cNvCxnSpPr>
              <a:stCxn id="20" idx="3"/>
              <a:endCxn id="21" idx="1"/>
            </p:cNvCxnSpPr>
            <p:nvPr/>
          </p:nvCxnSpPr>
          <p:spPr>
            <a:xfrm flipV="1">
              <a:off x="2276475" y="3064911"/>
              <a:ext cx="1219200" cy="837122"/>
            </a:xfrm>
            <a:prstGeom prst="bentConnector3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Elbow Connector 26"/>
            <p:cNvCxnSpPr>
              <a:stCxn id="20" idx="3"/>
              <a:endCxn id="22" idx="1"/>
            </p:cNvCxnSpPr>
            <p:nvPr/>
          </p:nvCxnSpPr>
          <p:spPr>
            <a:xfrm>
              <a:off x="2276475" y="3902033"/>
              <a:ext cx="1219200" cy="837122"/>
            </a:xfrm>
            <a:prstGeom prst="bentConnector3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Elbow Connector 27"/>
            <p:cNvCxnSpPr>
              <a:stCxn id="21" idx="3"/>
              <a:endCxn id="23" idx="1"/>
            </p:cNvCxnSpPr>
            <p:nvPr/>
          </p:nvCxnSpPr>
          <p:spPr>
            <a:xfrm flipV="1">
              <a:off x="5314950" y="2506830"/>
              <a:ext cx="1219200" cy="558081"/>
            </a:xfrm>
            <a:prstGeom prst="bentConnector3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Elbow Connector 28"/>
            <p:cNvCxnSpPr>
              <a:stCxn id="21" idx="3"/>
              <a:endCxn id="24" idx="1"/>
            </p:cNvCxnSpPr>
            <p:nvPr/>
          </p:nvCxnSpPr>
          <p:spPr>
            <a:xfrm>
              <a:off x="5314950" y="3064911"/>
              <a:ext cx="1219200" cy="558081"/>
            </a:xfrm>
            <a:prstGeom prst="bentConnector3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2" idx="3"/>
              <a:endCxn id="25" idx="1"/>
            </p:cNvCxnSpPr>
            <p:nvPr/>
          </p:nvCxnSpPr>
          <p:spPr>
            <a:xfrm>
              <a:off x="5314950" y="4739155"/>
              <a:ext cx="1219200" cy="0"/>
            </a:xfrm>
            <a:prstGeom prst="line">
              <a:avLst/>
            </a:prstGeom>
            <a:solidFill>
              <a:sysClr val="window" lastClr="FFFFFF"/>
            </a:solidFill>
            <a:ln w="15875" cap="rnd" cmpd="sng" algn="ctr">
              <a:solidFill>
                <a:schemeClr val="tx2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3022600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3632200" y="2171700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632200" y="3860800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782474" y="1601055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782474" y="2718655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782474" y="3848955"/>
            <a:ext cx="1896084" cy="927922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9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no pic 1 speaker long pres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60134"/>
            <a:ext cx="4913629" cy="997622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91105"/>
            <a:ext cx="491362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2139802"/>
            <a:ext cx="964652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3675" y="2912484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72429" y="2911762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Freeform 14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19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vertical 2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5" name="Rectangle 84"/>
          <p:cNvSpPr/>
          <p:nvPr userDrawn="1"/>
        </p:nvSpPr>
        <p:spPr>
          <a:xfrm>
            <a:off x="2802054" y="1601056"/>
            <a:ext cx="3548394" cy="922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/>
          <p:cNvCxnSpPr>
            <a:stCxn id="85" idx="2"/>
          </p:cNvCxnSpPr>
          <p:nvPr userDrawn="1"/>
        </p:nvCxnSpPr>
        <p:spPr>
          <a:xfrm>
            <a:off x="4576250" y="2523109"/>
            <a:ext cx="0" cy="278526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 Placeholder 4"/>
          <p:cNvSpPr>
            <a:spLocks noGrp="1"/>
          </p:cNvSpPr>
          <p:nvPr userDrawn="1">
            <p:ph type="body" sz="quarter" idx="18"/>
          </p:nvPr>
        </p:nvSpPr>
        <p:spPr>
          <a:xfrm>
            <a:off x="2790825" y="1638299"/>
            <a:ext cx="3552825" cy="847725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0" name="Rectangle 99"/>
          <p:cNvSpPr/>
          <p:nvPr userDrawn="1"/>
        </p:nvSpPr>
        <p:spPr>
          <a:xfrm>
            <a:off x="447675" y="3004273"/>
            <a:ext cx="3548394" cy="922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 userDrawn="1"/>
        </p:nvSpPr>
        <p:spPr>
          <a:xfrm>
            <a:off x="5138406" y="3004273"/>
            <a:ext cx="3548394" cy="9220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 Placeholder 4"/>
          <p:cNvSpPr>
            <a:spLocks noGrp="1"/>
          </p:cNvSpPr>
          <p:nvPr userDrawn="1">
            <p:ph type="body" sz="quarter" idx="24"/>
          </p:nvPr>
        </p:nvSpPr>
        <p:spPr>
          <a:xfrm>
            <a:off x="5204535" y="3036730"/>
            <a:ext cx="3444166" cy="847374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5" name="Text Placeholder 4"/>
          <p:cNvSpPr>
            <a:spLocks noGrp="1"/>
          </p:cNvSpPr>
          <p:nvPr userDrawn="1">
            <p:ph type="body" sz="quarter" idx="19"/>
          </p:nvPr>
        </p:nvSpPr>
        <p:spPr>
          <a:xfrm>
            <a:off x="504195" y="3036730"/>
            <a:ext cx="3463300" cy="847374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9" name="Elbow Connector 18"/>
          <p:cNvCxnSpPr>
            <a:stCxn id="100" idx="0"/>
            <a:endCxn id="102" idx="0"/>
          </p:cNvCxnSpPr>
          <p:nvPr userDrawn="1"/>
        </p:nvCxnSpPr>
        <p:spPr>
          <a:xfrm rot="5400000" flipH="1" flipV="1">
            <a:off x="4567237" y="658908"/>
            <a:ext cx="12700" cy="4690731"/>
          </a:xfrm>
          <a:prstGeom prst="bentConnector3">
            <a:avLst>
              <a:gd name="adj1" fmla="val 1800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6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vertical 3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9" name="Straight Connector 68"/>
          <p:cNvCxnSpPr>
            <a:stCxn id="67" idx="2"/>
          </p:cNvCxnSpPr>
          <p:nvPr userDrawn="1"/>
        </p:nvCxnSpPr>
        <p:spPr>
          <a:xfrm>
            <a:off x="4572928" y="2505366"/>
            <a:ext cx="0" cy="273167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>
            <a:stCxn id="82" idx="2"/>
            <a:endCxn id="75" idx="0"/>
          </p:cNvCxnSpPr>
          <p:nvPr userDrawn="1"/>
        </p:nvCxnSpPr>
        <p:spPr>
          <a:xfrm rot="5400000">
            <a:off x="2095710" y="3369871"/>
            <a:ext cx="471905" cy="1495327"/>
          </a:xfrm>
          <a:prstGeom prst="bentConnector3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 userDrawn="1"/>
        </p:nvCxnSpPr>
        <p:spPr>
          <a:xfrm>
            <a:off x="6061550" y="3888110"/>
            <a:ext cx="0" cy="202937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ctangle 74"/>
          <p:cNvSpPr/>
          <p:nvPr userDrawn="1"/>
        </p:nvSpPr>
        <p:spPr>
          <a:xfrm>
            <a:off x="457200" y="4353487"/>
            <a:ext cx="2253598" cy="904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 userDrawn="1"/>
        </p:nvSpPr>
        <p:spPr>
          <a:xfrm>
            <a:off x="3454102" y="4353487"/>
            <a:ext cx="2253598" cy="904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 userDrawn="1"/>
        </p:nvSpPr>
        <p:spPr>
          <a:xfrm>
            <a:off x="6433202" y="4353487"/>
            <a:ext cx="2253598" cy="9043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Elbow Connector 80"/>
          <p:cNvCxnSpPr>
            <a:stCxn id="76" idx="0"/>
            <a:endCxn id="77" idx="0"/>
          </p:cNvCxnSpPr>
          <p:nvPr userDrawn="1"/>
        </p:nvCxnSpPr>
        <p:spPr>
          <a:xfrm rot="5400000" flipH="1" flipV="1">
            <a:off x="6070645" y="2863937"/>
            <a:ext cx="17413" cy="2979100"/>
          </a:xfrm>
          <a:prstGeom prst="bentConnector3">
            <a:avLst>
              <a:gd name="adj1" fmla="val 1500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66043" y="4396068"/>
            <a:ext cx="2241668" cy="81915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8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462895" y="4396068"/>
            <a:ext cx="2230143" cy="81915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9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6438900" y="4396068"/>
            <a:ext cx="2247900" cy="81915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2" name="Rectangle 81"/>
          <p:cNvSpPr/>
          <p:nvPr userDrawn="1"/>
        </p:nvSpPr>
        <p:spPr>
          <a:xfrm>
            <a:off x="1952527" y="2977271"/>
            <a:ext cx="2253598" cy="904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4931627" y="2977271"/>
            <a:ext cx="2253598" cy="904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Elbow Connector 85"/>
          <p:cNvCxnSpPr>
            <a:stCxn id="82" idx="0"/>
            <a:endCxn id="84" idx="0"/>
          </p:cNvCxnSpPr>
          <p:nvPr userDrawn="1"/>
        </p:nvCxnSpPr>
        <p:spPr>
          <a:xfrm rot="5400000" flipH="1" flipV="1">
            <a:off x="4569070" y="1487721"/>
            <a:ext cx="17413" cy="2979100"/>
          </a:xfrm>
          <a:prstGeom prst="bentConnector3">
            <a:avLst>
              <a:gd name="adj1" fmla="val 1275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1960351" y="3024259"/>
            <a:ext cx="2247900" cy="818811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1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933852" y="3024259"/>
            <a:ext cx="2247900" cy="818811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3446129" y="1601054"/>
            <a:ext cx="2253598" cy="904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448050" y="1638300"/>
            <a:ext cx="2247900" cy="81915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3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 with takeaway vertical 4 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3768116" y="1601055"/>
            <a:ext cx="1607768" cy="659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3768116" y="1638300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6" name="Straight Connector 15"/>
          <p:cNvCxnSpPr>
            <a:stCxn id="33" idx="2"/>
          </p:cNvCxnSpPr>
          <p:nvPr userDrawn="1"/>
        </p:nvCxnSpPr>
        <p:spPr>
          <a:xfrm>
            <a:off x="4572000" y="2260601"/>
            <a:ext cx="0" cy="199230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Elbow Connector 17"/>
          <p:cNvCxnSpPr>
            <a:stCxn id="34" idx="2"/>
            <a:endCxn id="35" idx="0"/>
          </p:cNvCxnSpPr>
          <p:nvPr userDrawn="1"/>
        </p:nvCxnSpPr>
        <p:spPr>
          <a:xfrm rot="5400000">
            <a:off x="2821328" y="2903012"/>
            <a:ext cx="344177" cy="1066800"/>
          </a:xfrm>
          <a:prstGeom prst="bentConnector3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 userDrawn="1"/>
        </p:nvCxnSpPr>
        <p:spPr>
          <a:xfrm>
            <a:off x="5654403" y="3269085"/>
            <a:ext cx="0" cy="148009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 userDrawn="1"/>
        </p:nvCxnSpPr>
        <p:spPr>
          <a:xfrm>
            <a:off x="2460016" y="4268047"/>
            <a:ext cx="0" cy="111072"/>
          </a:xfrm>
          <a:prstGeom prst="line">
            <a:avLst/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Elbow Connector 72"/>
          <p:cNvCxnSpPr>
            <a:stCxn id="41" idx="2"/>
            <a:endCxn id="44" idx="0"/>
          </p:cNvCxnSpPr>
          <p:nvPr userDrawn="1"/>
        </p:nvCxnSpPr>
        <p:spPr>
          <a:xfrm rot="16200000" flipH="1">
            <a:off x="4947947" y="3918174"/>
            <a:ext cx="344177" cy="1043922"/>
          </a:xfrm>
          <a:prstGeom prst="bentConnector3">
            <a:avLst>
              <a:gd name="adj1" fmla="val 50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Elbow Connector 74"/>
          <p:cNvCxnSpPr>
            <a:stCxn id="42" idx="2"/>
            <a:endCxn id="45" idx="0"/>
          </p:cNvCxnSpPr>
          <p:nvPr userDrawn="1"/>
        </p:nvCxnSpPr>
        <p:spPr>
          <a:xfrm rot="16200000" flipH="1">
            <a:off x="7069815" y="3921664"/>
            <a:ext cx="344177" cy="1036942"/>
          </a:xfrm>
          <a:prstGeom prst="bentConnector3">
            <a:avLst>
              <a:gd name="adj1" fmla="val 50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 userDrawn="1"/>
        </p:nvSpPr>
        <p:spPr>
          <a:xfrm>
            <a:off x="1656132" y="3608501"/>
            <a:ext cx="1607768" cy="6595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3794190" y="3608501"/>
            <a:ext cx="1607768" cy="6595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5919548" y="3608501"/>
            <a:ext cx="1607768" cy="6595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1656132" y="3646577"/>
            <a:ext cx="1603310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3789732" y="3646577"/>
            <a:ext cx="15950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5923332" y="3646577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2" name="Elbow Connector 61"/>
          <p:cNvCxnSpPr>
            <a:stCxn id="41" idx="0"/>
            <a:endCxn id="42" idx="0"/>
          </p:cNvCxnSpPr>
          <p:nvPr userDrawn="1"/>
        </p:nvCxnSpPr>
        <p:spPr>
          <a:xfrm rot="5400000" flipH="1" flipV="1">
            <a:off x="5660753" y="2545822"/>
            <a:ext cx="12700" cy="2125358"/>
          </a:xfrm>
          <a:prstGeom prst="bentConnector3">
            <a:avLst>
              <a:gd name="adj1" fmla="val 1500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 userDrawn="1"/>
        </p:nvSpPr>
        <p:spPr>
          <a:xfrm>
            <a:off x="2722932" y="2604778"/>
            <a:ext cx="1607768" cy="65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2719735" y="2655730"/>
            <a:ext cx="1607768" cy="57007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4848290" y="2604778"/>
            <a:ext cx="1607768" cy="6595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846985" y="2655730"/>
            <a:ext cx="1607768" cy="570070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b="0" i="0" u="none" strike="noStrike" kern="1200" baseline="0" dirty="0" smtClean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" name="Elbow Connector 5"/>
          <p:cNvCxnSpPr>
            <a:stCxn id="34" idx="0"/>
            <a:endCxn id="40" idx="0"/>
          </p:cNvCxnSpPr>
          <p:nvPr userDrawn="1"/>
        </p:nvCxnSpPr>
        <p:spPr>
          <a:xfrm rot="5400000" flipH="1" flipV="1">
            <a:off x="4589495" y="1542099"/>
            <a:ext cx="12700" cy="2125358"/>
          </a:xfrm>
          <a:prstGeom prst="bentConnector3">
            <a:avLst>
              <a:gd name="adj1" fmla="val 127500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 userDrawn="1"/>
        </p:nvSpPr>
        <p:spPr>
          <a:xfrm>
            <a:off x="601358" y="4612224"/>
            <a:ext cx="1607768" cy="659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2719735" y="4612224"/>
            <a:ext cx="1607768" cy="659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838112" y="4612224"/>
            <a:ext cx="1607768" cy="659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6956490" y="4612224"/>
            <a:ext cx="1607768" cy="6595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02032" y="4656227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2722932" y="4656227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4843832" y="4656227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6952032" y="4656227"/>
            <a:ext cx="1607768" cy="570306"/>
          </a:xfrm>
        </p:spPr>
        <p:txBody>
          <a:bodyPr anchor="ctr" anchorCtr="1">
            <a:normAutofit/>
          </a:bodyPr>
          <a:lstStyle>
            <a:lvl1pPr marL="0" indent="0" algn="ctr" defTabSz="914400" rtl="0" eaLnBrk="1" latinLnBrk="0" hangingPunct="1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8" name="Elbow Connector 67"/>
          <p:cNvCxnSpPr>
            <a:stCxn id="39" idx="0"/>
            <a:endCxn id="56" idx="0"/>
          </p:cNvCxnSpPr>
          <p:nvPr userDrawn="1"/>
        </p:nvCxnSpPr>
        <p:spPr>
          <a:xfrm rot="16200000" flipH="1">
            <a:off x="2444027" y="3573438"/>
            <a:ext cx="44003" cy="2121574"/>
          </a:xfrm>
          <a:prstGeom prst="bentConnector3">
            <a:avLst>
              <a:gd name="adj1" fmla="val -519510"/>
            </a:avLst>
          </a:prstGeom>
          <a:solidFill>
            <a:sysClr val="window" lastClr="FFFFFF"/>
          </a:solidFill>
          <a:ln w="1587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11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0"/>
            <a:ext cx="82296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57198" y="2150940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16686" y="2150940"/>
            <a:ext cx="1600688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70148" y="2150940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426623" y="2150940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83098" y="2150940"/>
            <a:ext cx="1603701" cy="746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 sz="1197" b="0" i="0" u="none" strike="noStrike" kern="1200" baseline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pPr>
            <a:endParaRPr lang="en-US" sz="1197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2088556" y="2156460"/>
            <a:ext cx="4974505" cy="3870960"/>
            <a:chOff x="2087286" y="3225752"/>
            <a:chExt cx="4974505" cy="185649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8728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0111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9896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61791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 userDrawn="1"/>
        </p:nvSpPr>
        <p:spPr>
          <a:xfrm>
            <a:off x="1928838" y="2365931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 userDrawn="1"/>
        </p:nvSpPr>
        <p:spPr>
          <a:xfrm>
            <a:off x="3585313" y="2365931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 userDrawn="1"/>
        </p:nvSpPr>
        <p:spPr>
          <a:xfrm>
            <a:off x="5241788" y="2365931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 userDrawn="1"/>
        </p:nvSpPr>
        <p:spPr>
          <a:xfrm>
            <a:off x="6898263" y="2365931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 userDrawn="1"/>
        </p:nvSpPr>
        <p:spPr>
          <a:xfrm>
            <a:off x="2000718" y="2437811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lus 31"/>
          <p:cNvSpPr/>
          <p:nvPr userDrawn="1"/>
        </p:nvSpPr>
        <p:spPr>
          <a:xfrm>
            <a:off x="3657193" y="2437811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lus 32"/>
          <p:cNvSpPr/>
          <p:nvPr userDrawn="1"/>
        </p:nvSpPr>
        <p:spPr>
          <a:xfrm>
            <a:off x="5313668" y="2437811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qual 33"/>
          <p:cNvSpPr/>
          <p:nvPr userDrawn="1"/>
        </p:nvSpPr>
        <p:spPr>
          <a:xfrm>
            <a:off x="6971413" y="2437811"/>
            <a:ext cx="173136" cy="173136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66723" y="5962649"/>
            <a:ext cx="8229601" cy="53657"/>
            <a:chOff x="457198" y="5082249"/>
            <a:chExt cx="8229601" cy="746076"/>
          </a:xfrm>
        </p:grpSpPr>
        <p:sp>
          <p:nvSpPr>
            <p:cNvPr id="36" name="Rectangle 35"/>
            <p:cNvSpPr/>
            <p:nvPr/>
          </p:nvSpPr>
          <p:spPr>
            <a:xfrm>
              <a:off x="457198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13673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70148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26623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83098" y="5082249"/>
              <a:ext cx="1603701" cy="7460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sz="12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 userDrawn="1">
            <p:ph type="body" sz="quarter" idx="15"/>
          </p:nvPr>
        </p:nvSpPr>
        <p:spPr>
          <a:xfrm>
            <a:off x="457200" y="2151064"/>
            <a:ext cx="1630363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6"/>
          <p:cNvSpPr>
            <a:spLocks noGrp="1"/>
          </p:cNvSpPr>
          <p:nvPr userDrawn="1">
            <p:ph type="body" sz="quarter" idx="16"/>
          </p:nvPr>
        </p:nvSpPr>
        <p:spPr>
          <a:xfrm>
            <a:off x="2095500" y="2151063"/>
            <a:ext cx="1630363" cy="745953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6"/>
          <p:cNvSpPr>
            <a:spLocks noGrp="1"/>
          </p:cNvSpPr>
          <p:nvPr userDrawn="1">
            <p:ph type="body" sz="quarter" idx="17"/>
          </p:nvPr>
        </p:nvSpPr>
        <p:spPr>
          <a:xfrm>
            <a:off x="3746500" y="2151063"/>
            <a:ext cx="1630363" cy="745953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6"/>
          <p:cNvSpPr>
            <a:spLocks noGrp="1"/>
          </p:cNvSpPr>
          <p:nvPr userDrawn="1">
            <p:ph type="body" sz="quarter" idx="18"/>
          </p:nvPr>
        </p:nvSpPr>
        <p:spPr>
          <a:xfrm>
            <a:off x="5397500" y="2151063"/>
            <a:ext cx="1630363" cy="769937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ext Placeholder 6"/>
          <p:cNvSpPr>
            <a:spLocks noGrp="1"/>
          </p:cNvSpPr>
          <p:nvPr userDrawn="1">
            <p:ph type="body" sz="quarter" idx="19"/>
          </p:nvPr>
        </p:nvSpPr>
        <p:spPr>
          <a:xfrm>
            <a:off x="7061200" y="2151063"/>
            <a:ext cx="1630363" cy="746125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6" name="Text Placeholder 75"/>
          <p:cNvSpPr>
            <a:spLocks noGrp="1"/>
          </p:cNvSpPr>
          <p:nvPr userDrawn="1">
            <p:ph type="body" sz="quarter" idx="20"/>
          </p:nvPr>
        </p:nvSpPr>
        <p:spPr>
          <a:xfrm>
            <a:off x="542925" y="3020854"/>
            <a:ext cx="1437488" cy="2668538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1"/>
          </p:nvPr>
        </p:nvSpPr>
        <p:spPr>
          <a:xfrm>
            <a:off x="2206625" y="3020854"/>
            <a:ext cx="1437488" cy="2668538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75"/>
          <p:cNvSpPr>
            <a:spLocks noGrp="1"/>
          </p:cNvSpPr>
          <p:nvPr>
            <p:ph type="body" sz="quarter" idx="22"/>
          </p:nvPr>
        </p:nvSpPr>
        <p:spPr>
          <a:xfrm>
            <a:off x="3870325" y="3020854"/>
            <a:ext cx="1437488" cy="2668538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75"/>
          <p:cNvSpPr>
            <a:spLocks noGrp="1"/>
          </p:cNvSpPr>
          <p:nvPr>
            <p:ph type="body" sz="quarter" idx="23"/>
          </p:nvPr>
        </p:nvSpPr>
        <p:spPr>
          <a:xfrm>
            <a:off x="5508625" y="3020854"/>
            <a:ext cx="1437488" cy="2668538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75"/>
          <p:cNvSpPr>
            <a:spLocks noGrp="1"/>
          </p:cNvSpPr>
          <p:nvPr>
            <p:ph type="body" sz="quarter" idx="24"/>
          </p:nvPr>
        </p:nvSpPr>
        <p:spPr>
          <a:xfrm>
            <a:off x="7172325" y="3020854"/>
            <a:ext cx="1437488" cy="2668538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49">
          <p15:clr>
            <a:srgbClr val="FBAE40"/>
          </p15:clr>
        </p15:guide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508760"/>
            <a:ext cx="8229600" cy="5048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57198" y="2151321"/>
            <a:ext cx="1603701" cy="731388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13673" y="2151321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770148" y="2151321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426623" y="2151321"/>
            <a:ext cx="1603701" cy="746076"/>
          </a:xfrm>
          <a:prstGeom prst="rect">
            <a:avLst/>
          </a:prstGeom>
          <a:solidFill>
            <a:schemeClr val="accent1"/>
          </a:solidFill>
        </p:spPr>
        <p:txBody>
          <a:bodyPr vert="horz" lIns="45720" tIns="0" rIns="45720" bIns="0" rtlCol="0" anchor="ctr" anchorCtr="1"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endParaRPr lang="en-US" sz="1200" baseline="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7083098" y="2151321"/>
            <a:ext cx="1603701" cy="7460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 sz="1197" b="0" i="0" u="none" strike="noStrike" kern="1200" baseline="0">
                <a:solidFill>
                  <a:srgbClr val="76777B"/>
                </a:solidFill>
                <a:latin typeface="+mn-lt"/>
                <a:ea typeface="+mn-ea"/>
                <a:cs typeface="+mn-cs"/>
              </a:defRPr>
            </a:pPr>
            <a:endParaRPr lang="en-US" sz="1197" dirty="0">
              <a:solidFill>
                <a:schemeClr val="tx2"/>
              </a:solidFill>
            </a:endParaRP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2087286" y="2466323"/>
            <a:ext cx="4969425" cy="2918477"/>
            <a:chOff x="2087286" y="3225752"/>
            <a:chExt cx="4969425" cy="185649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08728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43761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400236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056711" y="3225752"/>
              <a:ext cx="0" cy="1856497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 userDrawn="1"/>
        </p:nvSpPr>
        <p:spPr>
          <a:xfrm>
            <a:off x="1928838" y="2366312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 userDrawn="1"/>
        </p:nvSpPr>
        <p:spPr>
          <a:xfrm>
            <a:off x="3585313" y="2366312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 userDrawn="1"/>
        </p:nvSpPr>
        <p:spPr>
          <a:xfrm>
            <a:off x="5241788" y="2366312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 userDrawn="1"/>
        </p:nvSpPr>
        <p:spPr>
          <a:xfrm>
            <a:off x="6898263" y="2366312"/>
            <a:ext cx="316896" cy="3168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 userDrawn="1"/>
        </p:nvSpPr>
        <p:spPr>
          <a:xfrm>
            <a:off x="2000718" y="2438192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lus 31"/>
          <p:cNvSpPr/>
          <p:nvPr userDrawn="1"/>
        </p:nvSpPr>
        <p:spPr>
          <a:xfrm>
            <a:off x="3657193" y="2438192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lus 32"/>
          <p:cNvSpPr/>
          <p:nvPr userDrawn="1"/>
        </p:nvSpPr>
        <p:spPr>
          <a:xfrm>
            <a:off x="5313668" y="2438192"/>
            <a:ext cx="173136" cy="1731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qual 33"/>
          <p:cNvSpPr/>
          <p:nvPr userDrawn="1"/>
        </p:nvSpPr>
        <p:spPr>
          <a:xfrm>
            <a:off x="6971413" y="2438192"/>
            <a:ext cx="173136" cy="173136"/>
          </a:xfrm>
          <a:prstGeom prst="mathEqual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57198" y="5319708"/>
            <a:ext cx="8229601" cy="53657"/>
            <a:chOff x="457198" y="5082249"/>
            <a:chExt cx="8229601" cy="746076"/>
          </a:xfrm>
        </p:grpSpPr>
        <p:sp>
          <p:nvSpPr>
            <p:cNvPr id="36" name="Rectangle 35"/>
            <p:cNvSpPr/>
            <p:nvPr/>
          </p:nvSpPr>
          <p:spPr>
            <a:xfrm>
              <a:off x="457198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13673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70148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26623" y="5082249"/>
              <a:ext cx="1603701" cy="746076"/>
            </a:xfrm>
            <a:prstGeom prst="rect">
              <a:avLst/>
            </a:prstGeom>
            <a:solidFill>
              <a:schemeClr val="accent1"/>
            </a:solidFill>
          </p:spPr>
          <p:txBody>
            <a:bodyPr vert="horz" lIns="45720" tIns="0" rIns="45720" bIns="0" rtlCol="0" anchor="ctr" anchorCtr="1">
              <a:normAutofit fontScale="325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Wingdings" panose="05000000000000000000" pitchFamily="2" charset="2"/>
                <a:buNone/>
              </a:pPr>
              <a:endParaRPr lang="en-US" sz="1200" baseline="0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83098" y="5082249"/>
              <a:ext cx="1603701" cy="7460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sz="1200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7" name="Text Placeholder 6"/>
          <p:cNvSpPr>
            <a:spLocks noGrp="1"/>
          </p:cNvSpPr>
          <p:nvPr userDrawn="1">
            <p:ph type="body" sz="quarter" idx="15"/>
          </p:nvPr>
        </p:nvSpPr>
        <p:spPr>
          <a:xfrm>
            <a:off x="457200" y="2151445"/>
            <a:ext cx="1630363" cy="731264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6"/>
          <p:cNvSpPr>
            <a:spLocks noGrp="1"/>
          </p:cNvSpPr>
          <p:nvPr userDrawn="1">
            <p:ph type="body" sz="quarter" idx="16"/>
          </p:nvPr>
        </p:nvSpPr>
        <p:spPr>
          <a:xfrm>
            <a:off x="2095500" y="2151445"/>
            <a:ext cx="1630363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6"/>
          <p:cNvSpPr>
            <a:spLocks noGrp="1"/>
          </p:cNvSpPr>
          <p:nvPr userDrawn="1">
            <p:ph type="body" sz="quarter" idx="17"/>
          </p:nvPr>
        </p:nvSpPr>
        <p:spPr>
          <a:xfrm>
            <a:off x="3746500" y="2151445"/>
            <a:ext cx="1630363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6"/>
          <p:cNvSpPr>
            <a:spLocks noGrp="1"/>
          </p:cNvSpPr>
          <p:nvPr userDrawn="1">
            <p:ph type="body" sz="quarter" idx="18"/>
          </p:nvPr>
        </p:nvSpPr>
        <p:spPr>
          <a:xfrm>
            <a:off x="5397500" y="2151445"/>
            <a:ext cx="1630363" cy="745952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ext Placeholder 6"/>
          <p:cNvSpPr>
            <a:spLocks noGrp="1"/>
          </p:cNvSpPr>
          <p:nvPr userDrawn="1">
            <p:ph type="body" sz="quarter" idx="19"/>
          </p:nvPr>
        </p:nvSpPr>
        <p:spPr>
          <a:xfrm>
            <a:off x="7061200" y="2151444"/>
            <a:ext cx="1630363" cy="746125"/>
          </a:xfrm>
        </p:spPr>
        <p:txBody>
          <a:bodyPr lIns="45720" rIns="45720" anchor="ctr" anchorCtr="1">
            <a:normAutofit/>
          </a:bodyPr>
          <a:lstStyle>
            <a:lvl1pPr marL="0" indent="0" algn="ctr">
              <a:buNone/>
              <a:defRPr lang="en-US" sz="1200" kern="1200" dirty="0" smtClean="0">
                <a:solidFill>
                  <a:prstClr val="white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6" name="Text Placeholder 75"/>
          <p:cNvSpPr>
            <a:spLocks noGrp="1"/>
          </p:cNvSpPr>
          <p:nvPr userDrawn="1">
            <p:ph type="body" sz="quarter" idx="20"/>
          </p:nvPr>
        </p:nvSpPr>
        <p:spPr>
          <a:xfrm>
            <a:off x="542925" y="3080131"/>
            <a:ext cx="1437488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75"/>
          <p:cNvSpPr>
            <a:spLocks noGrp="1"/>
          </p:cNvSpPr>
          <p:nvPr>
            <p:ph type="body" sz="quarter" idx="21"/>
          </p:nvPr>
        </p:nvSpPr>
        <p:spPr>
          <a:xfrm>
            <a:off x="2206625" y="3080131"/>
            <a:ext cx="1437488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75"/>
          <p:cNvSpPr>
            <a:spLocks noGrp="1"/>
          </p:cNvSpPr>
          <p:nvPr>
            <p:ph type="body" sz="quarter" idx="22"/>
          </p:nvPr>
        </p:nvSpPr>
        <p:spPr>
          <a:xfrm>
            <a:off x="3870325" y="3080131"/>
            <a:ext cx="1437488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75"/>
          <p:cNvSpPr>
            <a:spLocks noGrp="1"/>
          </p:cNvSpPr>
          <p:nvPr>
            <p:ph type="body" sz="quarter" idx="23"/>
          </p:nvPr>
        </p:nvSpPr>
        <p:spPr>
          <a:xfrm>
            <a:off x="5508625" y="3080131"/>
            <a:ext cx="1437488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75"/>
          <p:cNvSpPr>
            <a:spLocks noGrp="1"/>
          </p:cNvSpPr>
          <p:nvPr>
            <p:ph type="body" sz="quarter" idx="24"/>
          </p:nvPr>
        </p:nvSpPr>
        <p:spPr>
          <a:xfrm>
            <a:off x="7172325" y="3080131"/>
            <a:ext cx="1437488" cy="914400"/>
          </a:xfrm>
        </p:spPr>
        <p:txBody>
          <a:bodyPr lIns="45720" rIns="45720">
            <a:noAutofit/>
          </a:bodyPr>
          <a:lstStyle>
            <a:lvl1pPr marL="0" indent="0">
              <a:buFontTx/>
              <a:buNone/>
              <a:defRPr lang="en-US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3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49">
          <p15:clr>
            <a:srgbClr val="FBAE40"/>
          </p15:clr>
        </p15:guide>
        <p15:guide id="2" pos="2880">
          <p15:clr>
            <a:srgbClr val="FBAE40"/>
          </p15:clr>
        </p15:guide>
        <p15:guide id="3" pos="2736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and message with takeawa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457200" y="1828800"/>
            <a:ext cx="3886200" cy="3505199"/>
          </a:xfrm>
          <a:prstGeom prst="homePlate">
            <a:avLst>
              <a:gd name="adj" fmla="val 16894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9739" y="1420812"/>
            <a:ext cx="3274059" cy="33813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96900" y="1828801"/>
            <a:ext cx="3136900" cy="3505198"/>
          </a:xfrm>
        </p:spPr>
        <p:txBody>
          <a:bodyPr anchor="ctr" anchorCtr="0">
            <a:norm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1400" baseline="0">
                <a:solidFill>
                  <a:schemeClr val="bg1"/>
                </a:solidFill>
              </a:defRPr>
            </a:lvl2pPr>
            <a:lvl3pPr>
              <a:defRPr sz="14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828801"/>
            <a:ext cx="3903663" cy="3505197"/>
          </a:xfrm>
        </p:spPr>
        <p:txBody>
          <a:bodyPr anchor="ctr" anchorCtr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1" name="Shape 164"/>
          <p:cNvCxnSpPr/>
          <p:nvPr userDrawn="1"/>
        </p:nvCxnSpPr>
        <p:spPr>
          <a:xfrm>
            <a:off x="460375" y="1738243"/>
            <a:ext cx="3273424" cy="0"/>
          </a:xfrm>
          <a:prstGeom prst="straightConnector1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785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and Message with takeawa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457200" y="1515533"/>
            <a:ext cx="3886200" cy="3818467"/>
          </a:xfrm>
          <a:prstGeom prst="homePlate">
            <a:avLst>
              <a:gd name="adj" fmla="val 1568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457200" y="1515533"/>
            <a:ext cx="3276600" cy="3818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800601" y="3843130"/>
            <a:ext cx="3886200" cy="1490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1">
            <a:normAutofit/>
          </a:bodyPr>
          <a:lstStyle>
            <a:lvl1pPr marL="0" indent="0" rtl="0">
              <a:spcBef>
                <a:spcPts val="500"/>
              </a:spcBef>
              <a:buClr>
                <a:schemeClr val="lt1"/>
              </a:buClr>
              <a:buFont typeface="Arial"/>
              <a:buNone/>
              <a:defRPr sz="1600" baseline="0">
                <a:solidFill>
                  <a:schemeClr val="bg1"/>
                </a:solidFill>
              </a:defRPr>
            </a:lvl1pPr>
            <a:lvl2pPr rtl="0">
              <a:spcBef>
                <a:spcPts val="300"/>
              </a:spcBef>
              <a:defRPr/>
            </a:lvl2pPr>
            <a:lvl3pPr rtl="0">
              <a:spcBef>
                <a:spcPts val="300"/>
              </a:spcBef>
              <a:defRPr/>
            </a:lvl3pPr>
            <a:lvl4pPr rtl="0">
              <a:spcBef>
                <a:spcPts val="300"/>
              </a:spcBef>
              <a:defRPr/>
            </a:lvl4pPr>
            <a:lvl5pPr rtl="0">
              <a:spcBef>
                <a:spcPts val="3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175" name="Shape 175"/>
          <p:cNvCxnSpPr/>
          <p:nvPr/>
        </p:nvCxnSpPr>
        <p:spPr>
          <a:xfrm>
            <a:off x="620343" y="2771408"/>
            <a:ext cx="29842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620343" y="4049415"/>
            <a:ext cx="2984246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>
            <a:spLocks noGrp="1"/>
          </p:cNvSpPr>
          <p:nvPr>
            <p:ph type="pic" idx="6"/>
          </p:nvPr>
        </p:nvSpPr>
        <p:spPr>
          <a:xfrm>
            <a:off x="4800601" y="1515533"/>
            <a:ext cx="3886200" cy="2327597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260" y="1594908"/>
            <a:ext cx="3008313" cy="106256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260" y="2867024"/>
            <a:ext cx="3008313" cy="106256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09260" y="4176182"/>
            <a:ext cx="3008313" cy="106256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7799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and takeawa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457200" y="1506537"/>
            <a:ext cx="2485360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/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6" name="Shape 186"/>
          <p:cNvSpPr txBox="1">
            <a:spLocks noGrp="1"/>
          </p:cNvSpPr>
          <p:nvPr>
            <p:ph type="body" idx="3"/>
          </p:nvPr>
        </p:nvSpPr>
        <p:spPr>
          <a:xfrm>
            <a:off x="3359426" y="1506537"/>
            <a:ext cx="2485360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/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/>
          <p:nvPr/>
        </p:nvSpPr>
        <p:spPr>
          <a:xfrm rot="5400000">
            <a:off x="1555775" y="3309953"/>
            <a:ext cx="318255" cy="226862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 rot="5400000">
            <a:off x="4457999" y="3309954"/>
            <a:ext cx="318255" cy="226862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body" idx="4"/>
          </p:nvPr>
        </p:nvSpPr>
        <p:spPr>
          <a:xfrm>
            <a:off x="580589" y="4742339"/>
            <a:ext cx="2268627" cy="6002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/>
            </a:lvl1pPr>
            <a:lvl2pPr marL="676275" indent="-276225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2pPr>
            <a:lvl3pPr marL="971550" indent="-2730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3pPr>
            <a:lvl4pPr marL="12573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4pPr>
            <a:lvl5pPr marL="14859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5"/>
          </p:nvPr>
        </p:nvSpPr>
        <p:spPr>
          <a:xfrm>
            <a:off x="3483446" y="4742339"/>
            <a:ext cx="2268627" cy="6002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/>
            </a:lvl1pPr>
            <a:lvl2pPr marL="676275" indent="-276225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2pPr>
            <a:lvl3pPr marL="971550" indent="-2730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3pPr>
            <a:lvl4pPr marL="12573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4pPr>
            <a:lvl5pPr marL="14859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6"/>
          </p:nvPr>
        </p:nvSpPr>
        <p:spPr>
          <a:xfrm>
            <a:off x="6208642" y="1506537"/>
            <a:ext cx="2485360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/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2" name="Shape 192"/>
          <p:cNvSpPr/>
          <p:nvPr/>
        </p:nvSpPr>
        <p:spPr>
          <a:xfrm rot="5400000">
            <a:off x="7307217" y="3309954"/>
            <a:ext cx="318255" cy="226862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Shape 193"/>
          <p:cNvSpPr txBox="1">
            <a:spLocks noGrp="1"/>
          </p:cNvSpPr>
          <p:nvPr>
            <p:ph type="body" idx="7"/>
          </p:nvPr>
        </p:nvSpPr>
        <p:spPr>
          <a:xfrm>
            <a:off x="6332662" y="4742339"/>
            <a:ext cx="2268627" cy="6002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1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/>
            </a:lvl1pPr>
            <a:lvl2pPr marL="676275" indent="-276225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2pPr>
            <a:lvl3pPr marL="971550" indent="-2730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3pPr>
            <a:lvl4pPr marL="12573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4pPr>
            <a:lvl5pPr marL="1485900" indent="-2222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197" name="Shape 197"/>
          <p:cNvCxnSpPr/>
          <p:nvPr/>
        </p:nvCxnSpPr>
        <p:spPr>
          <a:xfrm>
            <a:off x="3136900" y="1506537"/>
            <a:ext cx="0" cy="4531406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98" name="Shape 198"/>
          <p:cNvCxnSpPr/>
          <p:nvPr/>
        </p:nvCxnSpPr>
        <p:spPr>
          <a:xfrm>
            <a:off x="6019800" y="1506537"/>
            <a:ext cx="0" cy="4531406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81025" y="2054225"/>
            <a:ext cx="2268538" cy="2129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459692" y="2054225"/>
            <a:ext cx="2268538" cy="2129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1426" y="2054225"/>
            <a:ext cx="2268538" cy="212927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624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Points and Outcomes with Takeawa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4467246" y="1506537"/>
            <a:ext cx="4232254" cy="39811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sz="1050" dirty="0">
              <a:sym typeface="Arial"/>
            </a:endParaRPr>
          </a:p>
        </p:txBody>
      </p:sp>
      <p:cxnSp>
        <p:nvCxnSpPr>
          <p:cNvPr id="213" name="Shape 213"/>
          <p:cNvCxnSpPr/>
          <p:nvPr/>
        </p:nvCxnSpPr>
        <p:spPr>
          <a:xfrm>
            <a:off x="571499" y="2584405"/>
            <a:ext cx="7989405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9" name="Shape 219"/>
          <p:cNvSpPr txBox="1">
            <a:spLocks noGrp="1"/>
          </p:cNvSpPr>
          <p:nvPr>
            <p:ph type="body" idx="15"/>
          </p:nvPr>
        </p:nvSpPr>
        <p:spPr>
          <a:xfrm>
            <a:off x="457200" y="1506537"/>
            <a:ext cx="4114799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0" name="Shape 220"/>
          <p:cNvSpPr txBox="1">
            <a:spLocks noGrp="1"/>
          </p:cNvSpPr>
          <p:nvPr>
            <p:ph type="body" idx="16"/>
          </p:nvPr>
        </p:nvSpPr>
        <p:spPr>
          <a:xfrm>
            <a:off x="4572000" y="1506537"/>
            <a:ext cx="4127500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rmAutofit/>
          </a:bodyPr>
          <a:lstStyle>
            <a:lvl1pPr mar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bg1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71500" y="1970089"/>
            <a:ext cx="363855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817534" y="1970089"/>
            <a:ext cx="370840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Shape 221"/>
          <p:cNvSpPr/>
          <p:nvPr userDrawn="1"/>
        </p:nvSpPr>
        <p:spPr>
          <a:xfrm>
            <a:off x="4467246" y="1964796"/>
            <a:ext cx="224132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Shape 213"/>
          <p:cNvCxnSpPr/>
          <p:nvPr userDrawn="1"/>
        </p:nvCxnSpPr>
        <p:spPr>
          <a:xfrm>
            <a:off x="571499" y="3317830"/>
            <a:ext cx="7989405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571500" y="2703514"/>
            <a:ext cx="363855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4817534" y="2703514"/>
            <a:ext cx="370840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1" name="Shape 221"/>
          <p:cNvSpPr/>
          <p:nvPr userDrawn="1"/>
        </p:nvSpPr>
        <p:spPr>
          <a:xfrm>
            <a:off x="4467246" y="2698221"/>
            <a:ext cx="224132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Shape 213"/>
          <p:cNvCxnSpPr/>
          <p:nvPr userDrawn="1"/>
        </p:nvCxnSpPr>
        <p:spPr>
          <a:xfrm>
            <a:off x="571499" y="4051255"/>
            <a:ext cx="7989405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3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71500" y="3436939"/>
            <a:ext cx="363855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817534" y="3436939"/>
            <a:ext cx="370840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5" name="Shape 221"/>
          <p:cNvSpPr/>
          <p:nvPr userDrawn="1"/>
        </p:nvSpPr>
        <p:spPr>
          <a:xfrm>
            <a:off x="4467246" y="3431646"/>
            <a:ext cx="224132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Shape 213"/>
          <p:cNvCxnSpPr/>
          <p:nvPr userDrawn="1"/>
        </p:nvCxnSpPr>
        <p:spPr>
          <a:xfrm>
            <a:off x="571499" y="4784680"/>
            <a:ext cx="7989405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71500" y="4170364"/>
            <a:ext cx="363855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4817534" y="4170364"/>
            <a:ext cx="370840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9" name="Shape 221"/>
          <p:cNvSpPr/>
          <p:nvPr userDrawn="1"/>
        </p:nvSpPr>
        <p:spPr>
          <a:xfrm>
            <a:off x="4467246" y="4165071"/>
            <a:ext cx="224132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571500" y="4903789"/>
            <a:ext cx="363855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4817534" y="4903789"/>
            <a:ext cx="3708400" cy="476640"/>
          </a:xfrm>
        </p:spPr>
        <p:txBody>
          <a:bodyPr anchor="ctr" anchorCtr="0">
            <a:normAutofit/>
          </a:bodyPr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3" name="Shape 221"/>
          <p:cNvSpPr/>
          <p:nvPr userDrawn="1"/>
        </p:nvSpPr>
        <p:spPr>
          <a:xfrm>
            <a:off x="4467246" y="4898496"/>
            <a:ext cx="224132" cy="488147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98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 and Detail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472440" y="2750562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472440" y="3657932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>
            <a:off x="472440" y="4531434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6" name="Shape 216"/>
          <p:cNvCxnSpPr/>
          <p:nvPr/>
        </p:nvCxnSpPr>
        <p:spPr>
          <a:xfrm>
            <a:off x="472440" y="5416790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1" name="Shape 221"/>
          <p:cNvSpPr/>
          <p:nvPr userDrawn="1"/>
        </p:nvSpPr>
        <p:spPr>
          <a:xfrm>
            <a:off x="4467246" y="1964796"/>
            <a:ext cx="224132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 userDrawn="1"/>
        </p:nvSpPr>
        <p:spPr>
          <a:xfrm>
            <a:off x="4467246" y="2897929"/>
            <a:ext cx="224132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 userDrawn="1"/>
        </p:nvSpPr>
        <p:spPr>
          <a:xfrm>
            <a:off x="4467246" y="3772430"/>
            <a:ext cx="224132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 userDrawn="1"/>
        </p:nvSpPr>
        <p:spPr>
          <a:xfrm>
            <a:off x="4467246" y="4655926"/>
            <a:ext cx="224132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 userDrawn="1"/>
        </p:nvSpPr>
        <p:spPr>
          <a:xfrm>
            <a:off x="4467246" y="5556780"/>
            <a:ext cx="224132" cy="61943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 userDrawn="1"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7"/>
          </p:nvPr>
        </p:nvSpPr>
        <p:spPr>
          <a:xfrm>
            <a:off x="457200" y="1964796"/>
            <a:ext cx="4013200" cy="621792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 userDrawn="1">
            <p:ph type="body" sz="quarter" idx="18"/>
          </p:nvPr>
        </p:nvSpPr>
        <p:spPr>
          <a:xfrm>
            <a:off x="457200" y="2897929"/>
            <a:ext cx="4013200" cy="621792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 userDrawn="1">
            <p:ph type="body" sz="quarter" idx="19"/>
          </p:nvPr>
        </p:nvSpPr>
        <p:spPr>
          <a:xfrm>
            <a:off x="457200" y="3772430"/>
            <a:ext cx="4013200" cy="621792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 userDrawn="1">
            <p:ph type="body" sz="quarter" idx="20"/>
          </p:nvPr>
        </p:nvSpPr>
        <p:spPr>
          <a:xfrm>
            <a:off x="457200" y="4655926"/>
            <a:ext cx="4013200" cy="621792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 userDrawn="1">
            <p:ph type="body" sz="quarter" idx="21"/>
          </p:nvPr>
        </p:nvSpPr>
        <p:spPr>
          <a:xfrm>
            <a:off x="457200" y="5556780"/>
            <a:ext cx="4013200" cy="621792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quarter" idx="22"/>
          </p:nvPr>
        </p:nvSpPr>
        <p:spPr>
          <a:xfrm>
            <a:off x="4817534" y="1964796"/>
            <a:ext cx="3869266" cy="6048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 userDrawn="1">
            <p:ph type="body" sz="quarter" idx="23"/>
          </p:nvPr>
        </p:nvSpPr>
        <p:spPr>
          <a:xfrm>
            <a:off x="4817534" y="2898246"/>
            <a:ext cx="3869266" cy="6048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 userDrawn="1">
            <p:ph type="body" sz="quarter" idx="24"/>
          </p:nvPr>
        </p:nvSpPr>
        <p:spPr>
          <a:xfrm>
            <a:off x="4817534" y="3772430"/>
            <a:ext cx="3869266" cy="6048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 userDrawn="1">
            <p:ph type="body" sz="quarter" idx="25"/>
          </p:nvPr>
        </p:nvSpPr>
        <p:spPr>
          <a:xfrm>
            <a:off x="4817534" y="4657196"/>
            <a:ext cx="3869266" cy="6048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 userDrawn="1">
            <p:ph type="body" sz="quarter" idx="26"/>
          </p:nvPr>
        </p:nvSpPr>
        <p:spPr>
          <a:xfrm>
            <a:off x="4817534" y="5556780"/>
            <a:ext cx="3869266" cy="60483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Shape 219"/>
          <p:cNvSpPr txBox="1">
            <a:spLocks noGrp="1"/>
          </p:cNvSpPr>
          <p:nvPr userDrawn="1">
            <p:ph type="body" idx="15"/>
          </p:nvPr>
        </p:nvSpPr>
        <p:spPr>
          <a:xfrm>
            <a:off x="457201" y="1506537"/>
            <a:ext cx="4010044" cy="40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accent1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2" name="Shape 220"/>
          <p:cNvSpPr txBox="1">
            <a:spLocks noGrp="1"/>
          </p:cNvSpPr>
          <p:nvPr userDrawn="1">
            <p:ph type="body" idx="16"/>
          </p:nvPr>
        </p:nvSpPr>
        <p:spPr>
          <a:xfrm>
            <a:off x="4817534" y="1506537"/>
            <a:ext cx="3881966" cy="40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3055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no pic 2 speakers long pr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68600"/>
            <a:ext cx="4913629" cy="9891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91105"/>
            <a:ext cx="4913629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2139802"/>
            <a:ext cx="964652" cy="5238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313675" y="2912484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472429" y="2911762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313675" y="3894617"/>
            <a:ext cx="2372747" cy="804672"/>
          </a:xfrm>
        </p:spPr>
        <p:txBody>
          <a:bodyPr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72429" y="3893895"/>
            <a:ext cx="722376" cy="7863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Freeform 13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2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oints and Details and Takeawa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472440" y="2569587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1" name="Shape 221"/>
          <p:cNvSpPr/>
          <p:nvPr userDrawn="1"/>
        </p:nvSpPr>
        <p:spPr>
          <a:xfrm>
            <a:off x="4467246" y="1964796"/>
            <a:ext cx="224132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 userDrawn="1"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7"/>
          </p:nvPr>
        </p:nvSpPr>
        <p:spPr>
          <a:xfrm>
            <a:off x="457200" y="1964796"/>
            <a:ext cx="4013200" cy="457504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 userDrawn="1">
            <p:ph type="body" sz="quarter" idx="22"/>
          </p:nvPr>
        </p:nvSpPr>
        <p:spPr>
          <a:xfrm>
            <a:off x="4817534" y="1964796"/>
            <a:ext cx="3869266" cy="4450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Shape 219"/>
          <p:cNvSpPr txBox="1">
            <a:spLocks noGrp="1"/>
          </p:cNvSpPr>
          <p:nvPr userDrawn="1">
            <p:ph type="body" idx="15"/>
          </p:nvPr>
        </p:nvSpPr>
        <p:spPr>
          <a:xfrm>
            <a:off x="457201" y="1506537"/>
            <a:ext cx="4010044" cy="40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accent1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2" name="Shape 220"/>
          <p:cNvSpPr txBox="1">
            <a:spLocks noGrp="1"/>
          </p:cNvSpPr>
          <p:nvPr userDrawn="1">
            <p:ph type="body" idx="16"/>
          </p:nvPr>
        </p:nvSpPr>
        <p:spPr>
          <a:xfrm>
            <a:off x="4817534" y="1506537"/>
            <a:ext cx="3881966" cy="406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anchor="t" anchorCtr="0">
            <a:norm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1400" baseline="0">
                <a:solidFill>
                  <a:schemeClr val="tx2"/>
                </a:solidFill>
              </a:defRPr>
            </a:lvl1pPr>
            <a:lvl2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0" name="Shape 213"/>
          <p:cNvCxnSpPr/>
          <p:nvPr userDrawn="1"/>
        </p:nvCxnSpPr>
        <p:spPr>
          <a:xfrm>
            <a:off x="472440" y="3303012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1" name="Shape 221"/>
          <p:cNvSpPr/>
          <p:nvPr userDrawn="1"/>
        </p:nvSpPr>
        <p:spPr>
          <a:xfrm>
            <a:off x="4467246" y="2698221"/>
            <a:ext cx="224132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457200" y="2698221"/>
            <a:ext cx="4013200" cy="457504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4817534" y="2698221"/>
            <a:ext cx="3869266" cy="4450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4" name="Shape 213"/>
          <p:cNvCxnSpPr/>
          <p:nvPr userDrawn="1"/>
        </p:nvCxnSpPr>
        <p:spPr>
          <a:xfrm>
            <a:off x="472440" y="4036437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5" name="Shape 221"/>
          <p:cNvSpPr/>
          <p:nvPr userDrawn="1"/>
        </p:nvSpPr>
        <p:spPr>
          <a:xfrm>
            <a:off x="4467246" y="3431646"/>
            <a:ext cx="224132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457200" y="3431646"/>
            <a:ext cx="4013200" cy="457504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4817534" y="3431646"/>
            <a:ext cx="3869266" cy="4450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68" name="Shape 213"/>
          <p:cNvCxnSpPr/>
          <p:nvPr userDrawn="1"/>
        </p:nvCxnSpPr>
        <p:spPr>
          <a:xfrm>
            <a:off x="472440" y="4769862"/>
            <a:ext cx="8227059" cy="0"/>
          </a:xfrm>
          <a:prstGeom prst="straightConnector1">
            <a:avLst/>
          </a:prstGeom>
          <a:noFill/>
          <a:ln w="12700" cap="rnd">
            <a:solidFill>
              <a:srgbClr val="ABACA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Shape 221"/>
          <p:cNvSpPr/>
          <p:nvPr userDrawn="1"/>
        </p:nvSpPr>
        <p:spPr>
          <a:xfrm>
            <a:off x="4467246" y="4165071"/>
            <a:ext cx="224132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457200" y="4165071"/>
            <a:ext cx="4013200" cy="457504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817534" y="4165071"/>
            <a:ext cx="3869266" cy="4450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3" name="Shape 221"/>
          <p:cNvSpPr/>
          <p:nvPr userDrawn="1"/>
        </p:nvSpPr>
        <p:spPr>
          <a:xfrm>
            <a:off x="4467246" y="4898496"/>
            <a:ext cx="224132" cy="455773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38"/>
          </p:nvPr>
        </p:nvSpPr>
        <p:spPr>
          <a:xfrm>
            <a:off x="457200" y="4898496"/>
            <a:ext cx="4013200" cy="457504"/>
          </a:xfrm>
          <a:solidFill>
            <a:schemeClr val="accent1"/>
          </a:solidFill>
        </p:spPr>
        <p:txBody>
          <a:bodyPr lIns="91440" anchor="ctr" anchorCtr="0">
            <a:normAutofit/>
          </a:bodyPr>
          <a:lstStyle>
            <a:lvl1pPr marL="0" indent="0">
              <a:buFontTx/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4817534" y="4898496"/>
            <a:ext cx="3869266" cy="44502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92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8499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499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247396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7396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34642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4642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392" y="2937933"/>
            <a:ext cx="2670936" cy="225319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55347" y="2937933"/>
            <a:ext cx="2670936" cy="225319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35302" y="2937933"/>
            <a:ext cx="2638394" cy="225319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4638" y="1506539"/>
            <a:ext cx="8222162" cy="893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4638" y="5297489"/>
            <a:ext cx="8222162" cy="893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7200" y="1506538"/>
            <a:ext cx="8245475" cy="893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7200" y="5297488"/>
            <a:ext cx="8245475" cy="893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337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Layout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8499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8499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3247396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247396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6034642" y="2507192"/>
            <a:ext cx="2655850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034642" y="2531270"/>
            <a:ext cx="2655850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392" y="2937933"/>
            <a:ext cx="2670936" cy="151004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55347" y="2937933"/>
            <a:ext cx="2670936" cy="151004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035302" y="2937933"/>
            <a:ext cx="2638394" cy="1510044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4638" y="1506539"/>
            <a:ext cx="8222162" cy="8937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/>
            <a:endParaRPr lang="en-US" sz="1050" dirty="0">
              <a:solidFill>
                <a:schemeClr val="accent6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64638" y="4535488"/>
            <a:ext cx="8222162" cy="798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7200" y="1506538"/>
            <a:ext cx="8245475" cy="893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57200" y="4535487"/>
            <a:ext cx="8245475" cy="79851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3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72064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72065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79503" y="2416268"/>
            <a:ext cx="2557964" cy="1859927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72063" y="1506538"/>
            <a:ext cx="7814737" cy="360362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-291788" y="3165256"/>
            <a:ext cx="1859927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/>
          </p:nvPr>
        </p:nvSpPr>
        <p:spPr>
          <a:xfrm rot="16200000">
            <a:off x="-291787" y="3189332"/>
            <a:ext cx="1859927" cy="31379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879503" y="4360300"/>
            <a:ext cx="2557964" cy="1818893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 rot="16200000">
            <a:off x="-172255" y="5187789"/>
            <a:ext cx="1620861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9"/>
          </p:nvPr>
        </p:nvSpPr>
        <p:spPr>
          <a:xfrm rot="16200000">
            <a:off x="-271270" y="5112847"/>
            <a:ext cx="1818893" cy="313795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3505197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505198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3512636" y="2416268"/>
            <a:ext cx="2557964" cy="1859927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1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3512636" y="4360300"/>
            <a:ext cx="2557964" cy="1818893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2" name="Rectangle 81"/>
          <p:cNvSpPr/>
          <p:nvPr userDrawn="1"/>
        </p:nvSpPr>
        <p:spPr>
          <a:xfrm>
            <a:off x="6138330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6138331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4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6145769" y="2416268"/>
            <a:ext cx="2557964" cy="1859927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6145769" y="4360300"/>
            <a:ext cx="2557964" cy="1818893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453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72064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72065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79503" y="2416269"/>
            <a:ext cx="2557964" cy="1385262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72063" y="1506538"/>
            <a:ext cx="7814737" cy="360362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Rectangle 36"/>
          <p:cNvSpPr/>
          <p:nvPr userDrawn="1"/>
        </p:nvSpPr>
        <p:spPr>
          <a:xfrm rot="16200000">
            <a:off x="-54455" y="2927924"/>
            <a:ext cx="1385262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/>
          </p:nvPr>
        </p:nvSpPr>
        <p:spPr>
          <a:xfrm rot="16200000">
            <a:off x="-54454" y="2952000"/>
            <a:ext cx="1385264" cy="313795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879503" y="3893576"/>
            <a:ext cx="2557964" cy="1354700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 rot="16200000">
            <a:off x="34572" y="4514237"/>
            <a:ext cx="1207207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9"/>
          </p:nvPr>
        </p:nvSpPr>
        <p:spPr>
          <a:xfrm rot="16200000">
            <a:off x="-39173" y="4414024"/>
            <a:ext cx="1354700" cy="313795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Rectangle 77"/>
          <p:cNvSpPr/>
          <p:nvPr userDrawn="1"/>
        </p:nvSpPr>
        <p:spPr>
          <a:xfrm>
            <a:off x="3505197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3505198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3512636" y="2416269"/>
            <a:ext cx="2557964" cy="1385262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1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3512636" y="3893576"/>
            <a:ext cx="2557964" cy="1354700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2" name="Rectangle 81"/>
          <p:cNvSpPr/>
          <p:nvPr userDrawn="1"/>
        </p:nvSpPr>
        <p:spPr>
          <a:xfrm>
            <a:off x="6138330" y="1968066"/>
            <a:ext cx="2565643" cy="361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6138331" y="1985602"/>
            <a:ext cx="2565642" cy="313795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4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6145769" y="2416269"/>
            <a:ext cx="2557964" cy="1385262"/>
          </a:xfr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5" name="Text Placeholder 8"/>
          <p:cNvSpPr>
            <a:spLocks noGrp="1"/>
          </p:cNvSpPr>
          <p:nvPr>
            <p:ph type="body" sz="quarter" idx="35"/>
          </p:nvPr>
        </p:nvSpPr>
        <p:spPr>
          <a:xfrm>
            <a:off x="6145769" y="3893576"/>
            <a:ext cx="2557964" cy="1354700"/>
          </a:xfrm>
          <a:solidFill>
            <a:schemeClr val="tx2">
              <a:lumMod val="60000"/>
              <a:lumOff val="40000"/>
            </a:schemeClr>
          </a:solidFill>
        </p:spPr>
        <p:txBody>
          <a:bodyPr lIns="91440" tIns="91440" rIns="91440" bIns="91440"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6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57200" y="2546440"/>
            <a:ext cx="8229600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57200" y="3565399"/>
            <a:ext cx="8229600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457200" y="4584357"/>
            <a:ext cx="8229600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14"/>
          <p:cNvSpPr>
            <a:spLocks noGrp="1"/>
          </p:cNvSpPr>
          <p:nvPr userDrawn="1">
            <p:ph type="body" sz="quarter" idx="24"/>
          </p:nvPr>
        </p:nvSpPr>
        <p:spPr>
          <a:xfrm>
            <a:off x="1854200" y="2597074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14"/>
          <p:cNvSpPr>
            <a:spLocks noGrp="1"/>
          </p:cNvSpPr>
          <p:nvPr userDrawn="1">
            <p:ph type="body" sz="quarter" idx="25"/>
          </p:nvPr>
        </p:nvSpPr>
        <p:spPr>
          <a:xfrm>
            <a:off x="3225800" y="2597074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14"/>
          <p:cNvSpPr>
            <a:spLocks noGrp="1"/>
          </p:cNvSpPr>
          <p:nvPr userDrawn="1">
            <p:ph type="body" sz="quarter" idx="26"/>
          </p:nvPr>
        </p:nvSpPr>
        <p:spPr>
          <a:xfrm>
            <a:off x="4597400" y="2597074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14"/>
          <p:cNvSpPr>
            <a:spLocks noGrp="1"/>
          </p:cNvSpPr>
          <p:nvPr userDrawn="1">
            <p:ph type="body" sz="quarter" idx="27"/>
          </p:nvPr>
        </p:nvSpPr>
        <p:spPr>
          <a:xfrm>
            <a:off x="5969000" y="2597074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14"/>
          <p:cNvSpPr>
            <a:spLocks noGrp="1"/>
          </p:cNvSpPr>
          <p:nvPr userDrawn="1">
            <p:ph type="body" sz="quarter" idx="28"/>
          </p:nvPr>
        </p:nvSpPr>
        <p:spPr>
          <a:xfrm>
            <a:off x="7340600" y="2597074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14"/>
          <p:cNvSpPr>
            <a:spLocks noGrp="1"/>
          </p:cNvSpPr>
          <p:nvPr userDrawn="1">
            <p:ph type="body" sz="quarter" idx="29"/>
          </p:nvPr>
        </p:nvSpPr>
        <p:spPr>
          <a:xfrm>
            <a:off x="1854200" y="3629380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Text Placeholder 14"/>
          <p:cNvSpPr>
            <a:spLocks noGrp="1"/>
          </p:cNvSpPr>
          <p:nvPr userDrawn="1">
            <p:ph type="body" sz="quarter" idx="30"/>
          </p:nvPr>
        </p:nvSpPr>
        <p:spPr>
          <a:xfrm>
            <a:off x="3225800" y="3629380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31"/>
          </p:nvPr>
        </p:nvSpPr>
        <p:spPr>
          <a:xfrm>
            <a:off x="4597400" y="3629380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6" name="Text Placeholder 14"/>
          <p:cNvSpPr>
            <a:spLocks noGrp="1"/>
          </p:cNvSpPr>
          <p:nvPr userDrawn="1">
            <p:ph type="body" sz="quarter" idx="32"/>
          </p:nvPr>
        </p:nvSpPr>
        <p:spPr>
          <a:xfrm>
            <a:off x="5969000" y="3629380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7" name="Text Placeholder 14"/>
          <p:cNvSpPr>
            <a:spLocks noGrp="1"/>
          </p:cNvSpPr>
          <p:nvPr userDrawn="1">
            <p:ph type="body" sz="quarter" idx="33"/>
          </p:nvPr>
        </p:nvSpPr>
        <p:spPr>
          <a:xfrm>
            <a:off x="7340600" y="3629380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8" name="Text Placeholder 14"/>
          <p:cNvSpPr>
            <a:spLocks noGrp="1"/>
          </p:cNvSpPr>
          <p:nvPr userDrawn="1">
            <p:ph type="body" sz="quarter" idx="34"/>
          </p:nvPr>
        </p:nvSpPr>
        <p:spPr>
          <a:xfrm>
            <a:off x="1854200" y="4651083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5"/>
          </p:nvPr>
        </p:nvSpPr>
        <p:spPr>
          <a:xfrm>
            <a:off x="3225800" y="4651083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0" name="Text Placeholder 14"/>
          <p:cNvSpPr>
            <a:spLocks noGrp="1"/>
          </p:cNvSpPr>
          <p:nvPr userDrawn="1">
            <p:ph type="body" sz="quarter" idx="36"/>
          </p:nvPr>
        </p:nvSpPr>
        <p:spPr>
          <a:xfrm>
            <a:off x="4597400" y="4651083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1" name="Text Placeholder 14"/>
          <p:cNvSpPr>
            <a:spLocks noGrp="1"/>
          </p:cNvSpPr>
          <p:nvPr userDrawn="1">
            <p:ph type="body" sz="quarter" idx="37"/>
          </p:nvPr>
        </p:nvSpPr>
        <p:spPr>
          <a:xfrm>
            <a:off x="5969000" y="4651083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8"/>
          </p:nvPr>
        </p:nvSpPr>
        <p:spPr>
          <a:xfrm>
            <a:off x="7340600" y="4651083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14"/>
          <p:cNvSpPr>
            <a:spLocks noGrp="1"/>
          </p:cNvSpPr>
          <p:nvPr>
            <p:ph type="body" sz="quarter" idx="39"/>
          </p:nvPr>
        </p:nvSpPr>
        <p:spPr>
          <a:xfrm>
            <a:off x="552450" y="2597074"/>
            <a:ext cx="1181100" cy="45816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4" name="Text Placeholder 14"/>
          <p:cNvSpPr>
            <a:spLocks noGrp="1"/>
          </p:cNvSpPr>
          <p:nvPr>
            <p:ph type="body" sz="quarter" idx="40"/>
          </p:nvPr>
        </p:nvSpPr>
        <p:spPr>
          <a:xfrm>
            <a:off x="552450" y="3629380"/>
            <a:ext cx="1181100" cy="45816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5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552450" y="4651083"/>
            <a:ext cx="1181100" cy="45816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457200" y="5602165"/>
            <a:ext cx="8229600" cy="581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42"/>
          </p:nvPr>
        </p:nvSpPr>
        <p:spPr>
          <a:xfrm>
            <a:off x="1854200" y="5668891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43"/>
          </p:nvPr>
        </p:nvSpPr>
        <p:spPr>
          <a:xfrm>
            <a:off x="3225800" y="5668891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44"/>
          </p:nvPr>
        </p:nvSpPr>
        <p:spPr>
          <a:xfrm>
            <a:off x="4597400" y="5668891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14"/>
          <p:cNvSpPr>
            <a:spLocks noGrp="1"/>
          </p:cNvSpPr>
          <p:nvPr>
            <p:ph type="body" sz="quarter" idx="45"/>
          </p:nvPr>
        </p:nvSpPr>
        <p:spPr>
          <a:xfrm>
            <a:off x="5969000" y="5668891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Text Placeholder 14"/>
          <p:cNvSpPr>
            <a:spLocks noGrp="1"/>
          </p:cNvSpPr>
          <p:nvPr>
            <p:ph type="body" sz="quarter" idx="46"/>
          </p:nvPr>
        </p:nvSpPr>
        <p:spPr>
          <a:xfrm>
            <a:off x="7340600" y="5668891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14"/>
          <p:cNvSpPr>
            <a:spLocks noGrp="1"/>
          </p:cNvSpPr>
          <p:nvPr>
            <p:ph type="body" sz="quarter" idx="47"/>
          </p:nvPr>
        </p:nvSpPr>
        <p:spPr>
          <a:xfrm>
            <a:off x="552450" y="5668891"/>
            <a:ext cx="1181100" cy="45816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818428" y="1514157"/>
            <a:ext cx="0" cy="4670426"/>
          </a:xfrm>
          <a:prstGeom prst="line">
            <a:avLst/>
          </a:prstGeom>
          <a:noFill/>
          <a:ln w="12700" cap="rnd">
            <a:solidFill>
              <a:schemeClr val="tx2">
                <a:lumMod val="60000"/>
                <a:lumOff val="4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 userDrawn="1"/>
        </p:nvSpPr>
        <p:spPr>
          <a:xfrm>
            <a:off x="1813560" y="1509537"/>
            <a:ext cx="6873239" cy="58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9"/>
          </p:nvPr>
        </p:nvSpPr>
        <p:spPr>
          <a:xfrm>
            <a:off x="18542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 Placeholder 14"/>
          <p:cNvSpPr>
            <a:spLocks noGrp="1"/>
          </p:cNvSpPr>
          <p:nvPr userDrawn="1">
            <p:ph type="body" sz="quarter" idx="20"/>
          </p:nvPr>
        </p:nvSpPr>
        <p:spPr>
          <a:xfrm>
            <a:off x="32258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14"/>
          <p:cNvSpPr>
            <a:spLocks noGrp="1"/>
          </p:cNvSpPr>
          <p:nvPr userDrawn="1">
            <p:ph type="body" sz="quarter" idx="21"/>
          </p:nvPr>
        </p:nvSpPr>
        <p:spPr>
          <a:xfrm>
            <a:off x="45974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4"/>
          <p:cNvSpPr>
            <a:spLocks noGrp="1"/>
          </p:cNvSpPr>
          <p:nvPr userDrawn="1">
            <p:ph type="body" sz="quarter" idx="22"/>
          </p:nvPr>
        </p:nvSpPr>
        <p:spPr>
          <a:xfrm>
            <a:off x="59690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4"/>
          <p:cNvSpPr>
            <a:spLocks noGrp="1"/>
          </p:cNvSpPr>
          <p:nvPr userDrawn="1">
            <p:ph type="body" sz="quarter" idx="23"/>
          </p:nvPr>
        </p:nvSpPr>
        <p:spPr>
          <a:xfrm>
            <a:off x="73406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60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2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57200" y="2546440"/>
            <a:ext cx="8229600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Placeholder 14"/>
          <p:cNvSpPr>
            <a:spLocks noGrp="1"/>
          </p:cNvSpPr>
          <p:nvPr userDrawn="1">
            <p:ph type="body" sz="quarter" idx="24"/>
          </p:nvPr>
        </p:nvSpPr>
        <p:spPr>
          <a:xfrm>
            <a:off x="1854200" y="259707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14"/>
          <p:cNvSpPr>
            <a:spLocks noGrp="1"/>
          </p:cNvSpPr>
          <p:nvPr userDrawn="1">
            <p:ph type="body" sz="quarter" idx="25"/>
          </p:nvPr>
        </p:nvSpPr>
        <p:spPr>
          <a:xfrm>
            <a:off x="3225800" y="259707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14"/>
          <p:cNvSpPr>
            <a:spLocks noGrp="1"/>
          </p:cNvSpPr>
          <p:nvPr userDrawn="1">
            <p:ph type="body" sz="quarter" idx="26"/>
          </p:nvPr>
        </p:nvSpPr>
        <p:spPr>
          <a:xfrm>
            <a:off x="4597400" y="259707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14"/>
          <p:cNvSpPr>
            <a:spLocks noGrp="1"/>
          </p:cNvSpPr>
          <p:nvPr userDrawn="1">
            <p:ph type="body" sz="quarter" idx="27"/>
          </p:nvPr>
        </p:nvSpPr>
        <p:spPr>
          <a:xfrm>
            <a:off x="5969000" y="259707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7" name="Text Placeholder 14"/>
          <p:cNvSpPr>
            <a:spLocks noGrp="1"/>
          </p:cNvSpPr>
          <p:nvPr userDrawn="1">
            <p:ph type="body" sz="quarter" idx="28"/>
          </p:nvPr>
        </p:nvSpPr>
        <p:spPr>
          <a:xfrm>
            <a:off x="7340600" y="259707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14"/>
          <p:cNvSpPr>
            <a:spLocks noGrp="1"/>
          </p:cNvSpPr>
          <p:nvPr>
            <p:ph type="body" sz="quarter" idx="39"/>
          </p:nvPr>
        </p:nvSpPr>
        <p:spPr>
          <a:xfrm>
            <a:off x="552450" y="2597074"/>
            <a:ext cx="1181100" cy="25013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818428" y="1514157"/>
            <a:ext cx="0" cy="4670426"/>
          </a:xfrm>
          <a:prstGeom prst="line">
            <a:avLst/>
          </a:prstGeom>
          <a:noFill/>
          <a:ln w="12700" cap="rnd">
            <a:solidFill>
              <a:schemeClr val="tx2">
                <a:lumMod val="60000"/>
                <a:lumOff val="4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Rectangle 2"/>
          <p:cNvSpPr/>
          <p:nvPr userDrawn="1"/>
        </p:nvSpPr>
        <p:spPr>
          <a:xfrm>
            <a:off x="1813560" y="1509537"/>
            <a:ext cx="6873239" cy="58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9"/>
          </p:nvPr>
        </p:nvSpPr>
        <p:spPr>
          <a:xfrm>
            <a:off x="18542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9" name="Text Placeholder 14"/>
          <p:cNvSpPr>
            <a:spLocks noGrp="1"/>
          </p:cNvSpPr>
          <p:nvPr userDrawn="1">
            <p:ph type="body" sz="quarter" idx="20"/>
          </p:nvPr>
        </p:nvSpPr>
        <p:spPr>
          <a:xfrm>
            <a:off x="32258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0" name="Text Placeholder 14"/>
          <p:cNvSpPr>
            <a:spLocks noGrp="1"/>
          </p:cNvSpPr>
          <p:nvPr userDrawn="1">
            <p:ph type="body" sz="quarter" idx="21"/>
          </p:nvPr>
        </p:nvSpPr>
        <p:spPr>
          <a:xfrm>
            <a:off x="45974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4"/>
          <p:cNvSpPr>
            <a:spLocks noGrp="1"/>
          </p:cNvSpPr>
          <p:nvPr userDrawn="1">
            <p:ph type="body" sz="quarter" idx="22"/>
          </p:nvPr>
        </p:nvSpPr>
        <p:spPr>
          <a:xfrm>
            <a:off x="59690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4"/>
          <p:cNvSpPr>
            <a:spLocks noGrp="1"/>
          </p:cNvSpPr>
          <p:nvPr userDrawn="1">
            <p:ph type="body" sz="quarter" idx="23"/>
          </p:nvPr>
        </p:nvSpPr>
        <p:spPr>
          <a:xfrm>
            <a:off x="7340600" y="1564795"/>
            <a:ext cx="1320800" cy="45816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7" name="Rectangle 66"/>
          <p:cNvSpPr/>
          <p:nvPr userDrawn="1"/>
        </p:nvSpPr>
        <p:spPr>
          <a:xfrm>
            <a:off x="457200" y="3375115"/>
            <a:ext cx="8229600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 Placeholder 14"/>
          <p:cNvSpPr>
            <a:spLocks noGrp="1"/>
          </p:cNvSpPr>
          <p:nvPr>
            <p:ph type="body" sz="quarter" idx="40"/>
          </p:nvPr>
        </p:nvSpPr>
        <p:spPr>
          <a:xfrm>
            <a:off x="1854200" y="342574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9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25800" y="342574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0" name="Text Placeholder 14"/>
          <p:cNvSpPr>
            <a:spLocks noGrp="1"/>
          </p:cNvSpPr>
          <p:nvPr>
            <p:ph type="body" sz="quarter" idx="42"/>
          </p:nvPr>
        </p:nvSpPr>
        <p:spPr>
          <a:xfrm>
            <a:off x="4597400" y="342574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14"/>
          <p:cNvSpPr>
            <a:spLocks noGrp="1"/>
          </p:cNvSpPr>
          <p:nvPr>
            <p:ph type="body" sz="quarter" idx="43"/>
          </p:nvPr>
        </p:nvSpPr>
        <p:spPr>
          <a:xfrm>
            <a:off x="5969000" y="342574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14"/>
          <p:cNvSpPr>
            <a:spLocks noGrp="1"/>
          </p:cNvSpPr>
          <p:nvPr>
            <p:ph type="body" sz="quarter" idx="44"/>
          </p:nvPr>
        </p:nvSpPr>
        <p:spPr>
          <a:xfrm>
            <a:off x="7340600" y="342574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14"/>
          <p:cNvSpPr>
            <a:spLocks noGrp="1"/>
          </p:cNvSpPr>
          <p:nvPr>
            <p:ph type="body" sz="quarter" idx="45"/>
          </p:nvPr>
        </p:nvSpPr>
        <p:spPr>
          <a:xfrm>
            <a:off x="552450" y="3425749"/>
            <a:ext cx="1181100" cy="25013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Rectangle 73"/>
          <p:cNvSpPr/>
          <p:nvPr userDrawn="1"/>
        </p:nvSpPr>
        <p:spPr>
          <a:xfrm>
            <a:off x="457200" y="4203790"/>
            <a:ext cx="8229600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14"/>
          <p:cNvSpPr>
            <a:spLocks noGrp="1"/>
          </p:cNvSpPr>
          <p:nvPr>
            <p:ph type="body" sz="quarter" idx="46"/>
          </p:nvPr>
        </p:nvSpPr>
        <p:spPr>
          <a:xfrm>
            <a:off x="1854200" y="425442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6" name="Text Placeholder 14"/>
          <p:cNvSpPr>
            <a:spLocks noGrp="1"/>
          </p:cNvSpPr>
          <p:nvPr>
            <p:ph type="body" sz="quarter" idx="47"/>
          </p:nvPr>
        </p:nvSpPr>
        <p:spPr>
          <a:xfrm>
            <a:off x="3225800" y="425442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7" name="Text Placeholder 14"/>
          <p:cNvSpPr>
            <a:spLocks noGrp="1"/>
          </p:cNvSpPr>
          <p:nvPr>
            <p:ph type="body" sz="quarter" idx="48"/>
          </p:nvPr>
        </p:nvSpPr>
        <p:spPr>
          <a:xfrm>
            <a:off x="4597400" y="425442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Text Placeholder 14"/>
          <p:cNvSpPr>
            <a:spLocks noGrp="1"/>
          </p:cNvSpPr>
          <p:nvPr>
            <p:ph type="body" sz="quarter" idx="49"/>
          </p:nvPr>
        </p:nvSpPr>
        <p:spPr>
          <a:xfrm>
            <a:off x="5969000" y="425442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9" name="Text Placeholder 14"/>
          <p:cNvSpPr>
            <a:spLocks noGrp="1"/>
          </p:cNvSpPr>
          <p:nvPr>
            <p:ph type="body" sz="quarter" idx="50"/>
          </p:nvPr>
        </p:nvSpPr>
        <p:spPr>
          <a:xfrm>
            <a:off x="7340600" y="4254424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0" name="Text Placeholder 14"/>
          <p:cNvSpPr>
            <a:spLocks noGrp="1"/>
          </p:cNvSpPr>
          <p:nvPr>
            <p:ph type="body" sz="quarter" idx="51"/>
          </p:nvPr>
        </p:nvSpPr>
        <p:spPr>
          <a:xfrm>
            <a:off x="552450" y="4254424"/>
            <a:ext cx="1181100" cy="25013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Rectangle 80"/>
          <p:cNvSpPr/>
          <p:nvPr userDrawn="1"/>
        </p:nvSpPr>
        <p:spPr>
          <a:xfrm>
            <a:off x="457200" y="5032465"/>
            <a:ext cx="8229600" cy="317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 Placeholder 14"/>
          <p:cNvSpPr>
            <a:spLocks noGrp="1"/>
          </p:cNvSpPr>
          <p:nvPr>
            <p:ph type="body" sz="quarter" idx="52"/>
          </p:nvPr>
        </p:nvSpPr>
        <p:spPr>
          <a:xfrm>
            <a:off x="1854200" y="508309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53"/>
          </p:nvPr>
        </p:nvSpPr>
        <p:spPr>
          <a:xfrm>
            <a:off x="3225800" y="508309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4" name="Text Placeholder 14"/>
          <p:cNvSpPr>
            <a:spLocks noGrp="1"/>
          </p:cNvSpPr>
          <p:nvPr>
            <p:ph type="body" sz="quarter" idx="54"/>
          </p:nvPr>
        </p:nvSpPr>
        <p:spPr>
          <a:xfrm>
            <a:off x="4597400" y="508309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5" name="Text Placeholder 14"/>
          <p:cNvSpPr>
            <a:spLocks noGrp="1"/>
          </p:cNvSpPr>
          <p:nvPr>
            <p:ph type="body" sz="quarter" idx="55"/>
          </p:nvPr>
        </p:nvSpPr>
        <p:spPr>
          <a:xfrm>
            <a:off x="5969000" y="508309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6" name="Text Placeholder 14"/>
          <p:cNvSpPr>
            <a:spLocks noGrp="1"/>
          </p:cNvSpPr>
          <p:nvPr>
            <p:ph type="body" sz="quarter" idx="56"/>
          </p:nvPr>
        </p:nvSpPr>
        <p:spPr>
          <a:xfrm>
            <a:off x="7340600" y="5083099"/>
            <a:ext cx="1320800" cy="2501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7" name="Text Placeholder 14"/>
          <p:cNvSpPr>
            <a:spLocks noGrp="1"/>
          </p:cNvSpPr>
          <p:nvPr>
            <p:ph type="body" sz="quarter" idx="57"/>
          </p:nvPr>
        </p:nvSpPr>
        <p:spPr>
          <a:xfrm>
            <a:off x="552450" y="5083099"/>
            <a:ext cx="1181100" cy="25013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8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701801" y="2048931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701801" y="3517898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701801" y="4961466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1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lang="en-US" b="0" i="0" u="none" strike="noStrike" cap="none" baseline="0" dirty="0">
              <a:latin typeface="Arial"/>
              <a:ea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57201" y="3513665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lang="en-US" b="0" i="0" u="none" strike="noStrike" cap="none" baseline="0" dirty="0">
              <a:latin typeface="Arial"/>
              <a:ea typeface="Arial"/>
              <a:cs typeface="Arial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457201" y="4961466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lang="en-US" b="0" i="0" u="none" strike="noStrike" cap="none" baseline="0" dirty="0">
              <a:latin typeface="Arial"/>
              <a:ea typeface="Arial"/>
              <a:cs typeface="Arial"/>
            </a:endParaRP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33971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84072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53067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517720"/>
            <a:ext cx="1253067" cy="1210912"/>
          </a:xfrm>
          <a:noFill/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961287"/>
            <a:ext cx="1253067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72740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521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72742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529650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88884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535211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188884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535211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188884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535211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66900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866900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66900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4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3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701801" y="2048932"/>
            <a:ext cx="6992619" cy="931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lang="en-US" b="0" i="0" u="none" strike="noStrike" cap="none" baseline="0" dirty="0">
              <a:latin typeface="Arial"/>
              <a:ea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2048752"/>
            <a:ext cx="1253066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72740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521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72742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529650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88884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535211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66900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457200" y="308283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 userDrawn="1"/>
        </p:nvSpPr>
        <p:spPr>
          <a:xfrm>
            <a:off x="1701801" y="3172882"/>
            <a:ext cx="6992619" cy="931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457201" y="317288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buNone/>
            </a:pPr>
            <a:endParaRPr lang="en-US" b="0" i="0" u="none" strike="noStrike" cap="none" baseline="0" dirty="0">
              <a:latin typeface="Arial"/>
              <a:ea typeface="Arial"/>
              <a:cs typeface="Arial"/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448734" y="3172702"/>
            <a:ext cx="1253066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188884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535211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866900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457200" y="420678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 userDrawn="1"/>
        </p:nvSpPr>
        <p:spPr>
          <a:xfrm>
            <a:off x="1701801" y="4296832"/>
            <a:ext cx="6992619" cy="9311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 userDrawn="1"/>
        </p:nvSpPr>
        <p:spPr>
          <a:xfrm>
            <a:off x="457201" y="429683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457201" y="4296652"/>
            <a:ext cx="1253066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188884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535211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1866900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69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 - Vertical B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530711" y="1913467"/>
            <a:ext cx="2165618" cy="4258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22182" y="1913467"/>
            <a:ext cx="2165618" cy="42587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1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57201" y="3513665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457201" y="4961466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33971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84072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51739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517720"/>
            <a:ext cx="1251739" cy="1210912"/>
          </a:xfrm>
          <a:noFill/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961287"/>
            <a:ext cx="1251739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88884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535211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188884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535211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188884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535211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67449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522243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67451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530711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66900" y="2124076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866900" y="3580343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66900" y="5036611"/>
            <a:ext cx="2064474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87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no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68600"/>
            <a:ext cx="8229222" cy="98915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/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91105"/>
            <a:ext cx="8229222" cy="46951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i="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2139802"/>
            <a:ext cx="964652" cy="523875"/>
          </a:xfrm>
          <a:prstGeom prst="rect">
            <a:avLst/>
          </a:prstGeom>
        </p:spPr>
      </p:pic>
      <p:sp>
        <p:nvSpPr>
          <p:cNvPr id="14" name="Freeform 13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996939"/>
            <a:ext cx="8229601" cy="438759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750" kern="12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Text placeholder for disclaimer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4500525"/>
            <a:ext cx="8229222" cy="804672"/>
          </a:xfr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9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7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14">
          <p15:clr>
            <a:srgbClr val="FBAE40"/>
          </p15:clr>
        </p15:guide>
        <p15:guide id="2" orient="horz" pos="359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3 and Takeaway - Vertical B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6530711" y="1913467"/>
            <a:ext cx="2165618" cy="3314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1822182" y="1913467"/>
            <a:ext cx="2165618" cy="33144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5667" y="2048752"/>
            <a:ext cx="1244600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72740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521182" y="1506537"/>
            <a:ext cx="2165618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72742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529650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88884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535211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66900" y="21240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457200" y="308283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 userDrawn="1"/>
        </p:nvSpPr>
        <p:spPr>
          <a:xfrm>
            <a:off x="457201" y="317288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457200" y="3172702"/>
            <a:ext cx="1244600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188884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535211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866900" y="324802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457200" y="420678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 userDrawn="1"/>
        </p:nvSpPr>
        <p:spPr>
          <a:xfrm>
            <a:off x="457201" y="4296832"/>
            <a:ext cx="1244600" cy="931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465667" y="4296652"/>
            <a:ext cx="1244600" cy="931290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188884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535211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1866900" y="4371976"/>
            <a:ext cx="2064474" cy="815701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6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701801" y="2048931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701801" y="3517898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701801" y="4961466"/>
            <a:ext cx="6992619" cy="12107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1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57201" y="3513665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457201" y="4961466"/>
            <a:ext cx="1244600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33971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84072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57299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517720"/>
            <a:ext cx="1257299" cy="1210912"/>
          </a:xfrm>
          <a:noFill/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961287"/>
            <a:ext cx="1257299" cy="1210912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42848" y="2124076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435198" y="2124076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142848" y="3580343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435198" y="3580343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142848" y="5036611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435198" y="5036611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44165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444982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44167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453450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44148" y="2124076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844148" y="3580343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44148" y="5036611"/>
            <a:ext cx="2167128" cy="1060618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1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4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701801" y="2048931"/>
            <a:ext cx="6992619" cy="903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57201" y="2048931"/>
            <a:ext cx="1244600" cy="90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30923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57299" cy="903998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42848" y="212407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435198" y="212407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22182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44165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444982" y="1506537"/>
            <a:ext cx="2165618" cy="406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3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44167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453450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44148" y="212407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1701801" y="3220506"/>
            <a:ext cx="6992619" cy="903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457201" y="3220506"/>
            <a:ext cx="1244600" cy="90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457200" y="426393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457200" y="3220327"/>
            <a:ext cx="1257299" cy="903998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142848" y="3295651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435198" y="3295651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1844148" y="3295651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1701801" y="4392081"/>
            <a:ext cx="6992619" cy="9038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 userDrawn="1"/>
        </p:nvSpPr>
        <p:spPr>
          <a:xfrm>
            <a:off x="457201" y="4392081"/>
            <a:ext cx="1244600" cy="90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57200" y="543551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457200" y="4391902"/>
            <a:ext cx="1257299" cy="903998"/>
          </a:xfrm>
        </p:spPr>
        <p:txBody>
          <a:bodyPr l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9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142848" y="446722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6435198" y="446722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1844148" y="4467226"/>
            <a:ext cx="2167128" cy="791797"/>
          </a:xfrm>
        </p:spPr>
        <p:txBody>
          <a:bodyPr lIns="45720" rIns="45720" anchor="t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533401" y="1506537"/>
            <a:ext cx="1790700" cy="46704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61802" y="1506538"/>
            <a:ext cx="1492588" cy="1157788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324100" y="2670242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2324100" y="3839742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2324100" y="5006224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74133" y="2670242"/>
            <a:ext cx="1849967" cy="2335982"/>
            <a:chOff x="600074" y="2670242"/>
            <a:chExt cx="1724025" cy="2335982"/>
          </a:xfrm>
        </p:grpSpPr>
        <p:cxnSp>
          <p:nvCxnSpPr>
            <p:cNvPr id="47" name="Straight Connector 46"/>
            <p:cNvCxnSpPr/>
            <p:nvPr userDrawn="1"/>
          </p:nvCxnSpPr>
          <p:spPr>
            <a:xfrm>
              <a:off x="600074" y="2670242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600074" y="3839742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600074" y="5006224"/>
              <a:ext cx="1724025" cy="0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761999" y="2664746"/>
            <a:ext cx="1495425" cy="117031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761999" y="3835484"/>
            <a:ext cx="1495425" cy="117031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761999" y="5006223"/>
            <a:ext cx="1495425" cy="117073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2447924" y="1504950"/>
            <a:ext cx="6238875" cy="1076325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2447924" y="2743199"/>
            <a:ext cx="6238875" cy="1009651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2447924" y="3914775"/>
            <a:ext cx="6238875" cy="1028700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4" name="Text Placeholder 30"/>
          <p:cNvSpPr>
            <a:spLocks noGrp="1"/>
          </p:cNvSpPr>
          <p:nvPr>
            <p:ph type="body" sz="quarter" idx="34"/>
          </p:nvPr>
        </p:nvSpPr>
        <p:spPr>
          <a:xfrm>
            <a:off x="2447924" y="5086349"/>
            <a:ext cx="6238875" cy="1095375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57201" y="1506539"/>
            <a:ext cx="200024" cy="46704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380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5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533401" y="1506537"/>
            <a:ext cx="1790700" cy="38777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61802" y="1506538"/>
            <a:ext cx="1492588" cy="963116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324100" y="2479742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474133" y="2479742"/>
            <a:ext cx="1849967" cy="0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 userDrawn="1">
            <p:ph type="body" sz="quarter" idx="31"/>
          </p:nvPr>
        </p:nvSpPr>
        <p:spPr>
          <a:xfrm>
            <a:off x="2447924" y="1504949"/>
            <a:ext cx="6238875" cy="984881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57201" y="1506539"/>
            <a:ext cx="200024" cy="3877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32"/>
          </p:nvPr>
        </p:nvSpPr>
        <p:spPr>
          <a:xfrm>
            <a:off x="761802" y="2478088"/>
            <a:ext cx="1492588" cy="963116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4" name="Text Placeholder 30"/>
          <p:cNvSpPr>
            <a:spLocks noGrp="1"/>
          </p:cNvSpPr>
          <p:nvPr userDrawn="1">
            <p:ph type="body" sz="quarter" idx="33"/>
          </p:nvPr>
        </p:nvSpPr>
        <p:spPr>
          <a:xfrm>
            <a:off x="2447924" y="2476500"/>
            <a:ext cx="6238875" cy="971550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5" name="Text Placeholder 5"/>
          <p:cNvSpPr>
            <a:spLocks noGrp="1"/>
          </p:cNvSpPr>
          <p:nvPr userDrawn="1">
            <p:ph type="body" sz="quarter" idx="34"/>
          </p:nvPr>
        </p:nvSpPr>
        <p:spPr>
          <a:xfrm>
            <a:off x="761802" y="3449638"/>
            <a:ext cx="1492588" cy="963116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6" name="Text Placeholder 30"/>
          <p:cNvSpPr>
            <a:spLocks noGrp="1"/>
          </p:cNvSpPr>
          <p:nvPr userDrawn="1">
            <p:ph type="body" sz="quarter" idx="35"/>
          </p:nvPr>
        </p:nvSpPr>
        <p:spPr>
          <a:xfrm>
            <a:off x="2447924" y="3448050"/>
            <a:ext cx="6238875" cy="971550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7" name="Text Placeholder 5"/>
          <p:cNvSpPr>
            <a:spLocks noGrp="1"/>
          </p:cNvSpPr>
          <p:nvPr userDrawn="1">
            <p:ph type="body" sz="quarter" idx="36"/>
          </p:nvPr>
        </p:nvSpPr>
        <p:spPr>
          <a:xfrm>
            <a:off x="761802" y="4421188"/>
            <a:ext cx="1492588" cy="963116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8" name="Text Placeholder 30"/>
          <p:cNvSpPr>
            <a:spLocks noGrp="1"/>
          </p:cNvSpPr>
          <p:nvPr userDrawn="1">
            <p:ph type="body" sz="quarter" idx="37"/>
          </p:nvPr>
        </p:nvSpPr>
        <p:spPr>
          <a:xfrm>
            <a:off x="2447924" y="4419599"/>
            <a:ext cx="6238875" cy="946217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2324100" y="3460817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474133" y="3460817"/>
            <a:ext cx="1849967" cy="0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 userDrawn="1"/>
        </p:nvCxnSpPr>
        <p:spPr>
          <a:xfrm>
            <a:off x="2324100" y="4413317"/>
            <a:ext cx="63627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 userDrawn="1"/>
        </p:nvCxnSpPr>
        <p:spPr>
          <a:xfrm>
            <a:off x="474133" y="4413317"/>
            <a:ext cx="1849967" cy="0"/>
          </a:xfrm>
          <a:prstGeom prst="line">
            <a:avLst/>
          </a:prstGeom>
          <a:ln w="127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9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57201" y="1506537"/>
            <a:ext cx="1866900" cy="46704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41867" y="1506538"/>
            <a:ext cx="1712523" cy="1157788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541646" y="2664746"/>
            <a:ext cx="1715779" cy="1170318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541646" y="3835484"/>
            <a:ext cx="1715779" cy="117031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541646" y="5006223"/>
            <a:ext cx="1715779" cy="117073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2447924" y="1504950"/>
            <a:ext cx="6238875" cy="1076325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32"/>
          </p:nvPr>
        </p:nvSpPr>
        <p:spPr>
          <a:xfrm>
            <a:off x="2447924" y="2743199"/>
            <a:ext cx="6238875" cy="1009651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2447924" y="3914775"/>
            <a:ext cx="6238875" cy="1028700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4" name="Text Placeholder 30"/>
          <p:cNvSpPr>
            <a:spLocks noGrp="1"/>
          </p:cNvSpPr>
          <p:nvPr>
            <p:ph type="body" sz="quarter" idx="34"/>
          </p:nvPr>
        </p:nvSpPr>
        <p:spPr>
          <a:xfrm>
            <a:off x="2447924" y="5086349"/>
            <a:ext cx="6238875" cy="1095375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5667" y="2660560"/>
            <a:ext cx="1862666" cy="2353734"/>
            <a:chOff x="465667" y="2660560"/>
            <a:chExt cx="8229600" cy="2353734"/>
          </a:xfrm>
        </p:grpSpPr>
        <p:cxnSp>
          <p:nvCxnSpPr>
            <p:cNvPr id="30" name="Straight Connector 29"/>
            <p:cNvCxnSpPr/>
            <p:nvPr userDrawn="1"/>
          </p:nvCxnSpPr>
          <p:spPr>
            <a:xfrm>
              <a:off x="465667" y="2660560"/>
              <a:ext cx="8229600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65667" y="3837427"/>
              <a:ext cx="8229600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65667" y="5014294"/>
              <a:ext cx="8229600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2324101" y="2660560"/>
            <a:ext cx="6362698" cy="2353734"/>
            <a:chOff x="465667" y="2660560"/>
            <a:chExt cx="8229600" cy="2353734"/>
          </a:xfrm>
        </p:grpSpPr>
        <p:cxnSp>
          <p:nvCxnSpPr>
            <p:cNvPr id="38" name="Straight Connector 37"/>
            <p:cNvCxnSpPr/>
            <p:nvPr userDrawn="1"/>
          </p:nvCxnSpPr>
          <p:spPr>
            <a:xfrm>
              <a:off x="465667" y="2660560"/>
              <a:ext cx="82296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65667" y="3837427"/>
              <a:ext cx="82296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65667" y="5014294"/>
              <a:ext cx="82296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97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6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57201" y="1506537"/>
            <a:ext cx="1866900" cy="37512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41867" y="1506538"/>
            <a:ext cx="1712523" cy="935237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1"/>
          </p:nvPr>
        </p:nvSpPr>
        <p:spPr>
          <a:xfrm>
            <a:off x="2447924" y="1504951"/>
            <a:ext cx="6238875" cy="933449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465667" y="2451010"/>
            <a:ext cx="8221132" cy="0"/>
            <a:chOff x="465667" y="2451010"/>
            <a:chExt cx="8221132" cy="0"/>
          </a:xfrm>
        </p:grpSpPr>
        <p:cxnSp>
          <p:nvCxnSpPr>
            <p:cNvPr id="30" name="Straight Connector 29"/>
            <p:cNvCxnSpPr/>
            <p:nvPr userDrawn="1"/>
          </p:nvCxnSpPr>
          <p:spPr>
            <a:xfrm>
              <a:off x="465667" y="2451010"/>
              <a:ext cx="1862666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2324101" y="2451010"/>
              <a:ext cx="6362698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41867" y="2439988"/>
            <a:ext cx="1712523" cy="935237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1" name="Text Placeholder 30"/>
          <p:cNvSpPr>
            <a:spLocks noGrp="1"/>
          </p:cNvSpPr>
          <p:nvPr>
            <p:ph type="body" sz="quarter" idx="33"/>
          </p:nvPr>
        </p:nvSpPr>
        <p:spPr>
          <a:xfrm>
            <a:off x="2447924" y="2438401"/>
            <a:ext cx="6238875" cy="933449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541867" y="3373438"/>
            <a:ext cx="1712523" cy="935237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3" name="Text Placeholder 30"/>
          <p:cNvSpPr>
            <a:spLocks noGrp="1"/>
          </p:cNvSpPr>
          <p:nvPr>
            <p:ph type="body" sz="quarter" idx="35"/>
          </p:nvPr>
        </p:nvSpPr>
        <p:spPr>
          <a:xfrm>
            <a:off x="2447924" y="3371851"/>
            <a:ext cx="6238875" cy="933449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41867" y="4306888"/>
            <a:ext cx="1712523" cy="935237"/>
          </a:xfrm>
        </p:spPr>
        <p:txBody>
          <a:bodyPr lIns="0" rIns="0" anchor="ctr" anchorCtr="0">
            <a:noAutofit/>
          </a:bodyPr>
          <a:lstStyle>
            <a:lvl1pPr marL="0" indent="0" algn="l">
              <a:buFontTx/>
              <a:buNone/>
              <a:defRPr sz="1400" baseline="0">
                <a:solidFill>
                  <a:schemeClr val="tx2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100" baseline="0">
                <a:solidFill>
                  <a:schemeClr val="bg1"/>
                </a:solidFill>
              </a:defRPr>
            </a:lvl4pPr>
            <a:lvl5pPr>
              <a:defRPr sz="1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5" name="Text Placeholder 30"/>
          <p:cNvSpPr>
            <a:spLocks noGrp="1"/>
          </p:cNvSpPr>
          <p:nvPr>
            <p:ph type="body" sz="quarter" idx="37"/>
          </p:nvPr>
        </p:nvSpPr>
        <p:spPr>
          <a:xfrm>
            <a:off x="2447924" y="4305301"/>
            <a:ext cx="6238875" cy="933449"/>
          </a:xfrm>
        </p:spPr>
        <p:txBody>
          <a:bodyPr anchor="ctr" anchorCtr="0">
            <a:noAutofit/>
          </a:bodyPr>
          <a:lstStyle>
            <a:lvl1pPr>
              <a:spcBef>
                <a:spcPts val="300"/>
              </a:spcBef>
              <a:defRPr sz="1100"/>
            </a:lvl1pPr>
            <a:lvl2pPr>
              <a:spcBef>
                <a:spcPts val="300"/>
              </a:spcBef>
              <a:defRPr sz="1100"/>
            </a:lvl2pPr>
            <a:lvl3pPr>
              <a:spcBef>
                <a:spcPts val="300"/>
              </a:spcBef>
              <a:defRPr sz="1100"/>
            </a:lvl3pPr>
            <a:lvl4pPr>
              <a:spcBef>
                <a:spcPts val="300"/>
              </a:spcBef>
              <a:defRPr sz="1050"/>
            </a:lvl4pPr>
            <a:lvl5pPr>
              <a:spcBef>
                <a:spcPts val="300"/>
              </a:spcBef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465667" y="3374935"/>
            <a:ext cx="8221132" cy="0"/>
            <a:chOff x="465667" y="2451010"/>
            <a:chExt cx="8221132" cy="0"/>
          </a:xfrm>
        </p:grpSpPr>
        <p:cxnSp>
          <p:nvCxnSpPr>
            <p:cNvPr id="69" name="Straight Connector 68"/>
            <p:cNvCxnSpPr/>
            <p:nvPr userDrawn="1"/>
          </p:nvCxnSpPr>
          <p:spPr>
            <a:xfrm>
              <a:off x="465667" y="2451010"/>
              <a:ext cx="1862666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324101" y="2451010"/>
              <a:ext cx="6362698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 userDrawn="1"/>
        </p:nvGrpSpPr>
        <p:grpSpPr>
          <a:xfrm>
            <a:off x="465667" y="4317910"/>
            <a:ext cx="8221132" cy="0"/>
            <a:chOff x="465667" y="2451010"/>
            <a:chExt cx="8221132" cy="0"/>
          </a:xfrm>
        </p:grpSpPr>
        <p:cxnSp>
          <p:nvCxnSpPr>
            <p:cNvPr id="72" name="Straight Connector 71"/>
            <p:cNvCxnSpPr/>
            <p:nvPr userDrawn="1"/>
          </p:nvCxnSpPr>
          <p:spPr>
            <a:xfrm>
              <a:off x="465667" y="2451010"/>
              <a:ext cx="1862666" cy="0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2324101" y="2451010"/>
              <a:ext cx="6362698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43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1828800" y="5901267"/>
            <a:ext cx="6858000" cy="2455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28800" y="2048931"/>
            <a:ext cx="6858000" cy="79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828800" y="3026833"/>
            <a:ext cx="6858000" cy="79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828800" y="3987801"/>
            <a:ext cx="6858000" cy="79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95399" cy="798753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026655"/>
            <a:ext cx="1295399" cy="798753"/>
          </a:xfrm>
          <a:noFill/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3987622"/>
            <a:ext cx="1295399" cy="798753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42848" y="2083532"/>
            <a:ext cx="2167128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435197" y="2083532"/>
            <a:ext cx="2234907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142848" y="3061435"/>
            <a:ext cx="2167128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435197" y="3061435"/>
            <a:ext cx="2234907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142848" y="4022402"/>
            <a:ext cx="2167128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435197" y="4022402"/>
            <a:ext cx="2234907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22181" y="1506537"/>
            <a:ext cx="2186783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44165" y="1506537"/>
            <a:ext cx="2165618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444982" y="1506537"/>
            <a:ext cx="2241818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2" y="1506539"/>
            <a:ext cx="218678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44167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453450" y="1506539"/>
            <a:ext cx="2233350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28800" y="2083532"/>
            <a:ext cx="2182476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1828800" y="3061435"/>
            <a:ext cx="2182476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828800" y="4022402"/>
            <a:ext cx="2182476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1828800" y="4944533"/>
            <a:ext cx="6858000" cy="798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457200" y="4944354"/>
            <a:ext cx="1295399" cy="798753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142848" y="4979134"/>
            <a:ext cx="2167128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435197" y="4979134"/>
            <a:ext cx="2234907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1828800" y="4979134"/>
            <a:ext cx="2182476" cy="729192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57200" y="29399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457200" y="3909395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 userDrawn="1"/>
        </p:nvCxnSpPr>
        <p:spPr>
          <a:xfrm>
            <a:off x="457200" y="4874596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457200" y="5814396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457200" y="5884831"/>
            <a:ext cx="1295399" cy="26605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142848" y="5896416"/>
            <a:ext cx="2167128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435197" y="5896416"/>
            <a:ext cx="2234907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1828800" y="5896416"/>
            <a:ext cx="2182476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7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1828800" y="4960408"/>
            <a:ext cx="6858000" cy="24553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28800" y="2048932"/>
            <a:ext cx="6858000" cy="545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2048752"/>
            <a:ext cx="1295399" cy="54522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142848" y="2083531"/>
            <a:ext cx="2167128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435197" y="2083531"/>
            <a:ext cx="2234907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822181" y="1506537"/>
            <a:ext cx="2186783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144165" y="1506537"/>
            <a:ext cx="2165618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6444982" y="1506537"/>
            <a:ext cx="2241818" cy="4069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22182" y="1506539"/>
            <a:ext cx="218678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25"/>
          </p:nvPr>
        </p:nvSpPr>
        <p:spPr>
          <a:xfrm>
            <a:off x="4144167" y="1506539"/>
            <a:ext cx="2165618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26"/>
          </p:nvPr>
        </p:nvSpPr>
        <p:spPr>
          <a:xfrm>
            <a:off x="6453450" y="1506539"/>
            <a:ext cx="2233350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828800" y="2083531"/>
            <a:ext cx="2182476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457200" y="4943972"/>
            <a:ext cx="1295399" cy="26605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5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142848" y="4955557"/>
            <a:ext cx="2167128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435197" y="4955557"/>
            <a:ext cx="2234907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4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1828800" y="4955557"/>
            <a:ext cx="2182476" cy="242885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59" name="Straight Connector 58"/>
          <p:cNvCxnSpPr/>
          <p:nvPr userDrawn="1"/>
        </p:nvCxnSpPr>
        <p:spPr>
          <a:xfrm>
            <a:off x="457200" y="269336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 userDrawn="1"/>
        </p:nvSpPr>
        <p:spPr>
          <a:xfrm>
            <a:off x="1828800" y="2763307"/>
            <a:ext cx="6858000" cy="545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457200" y="2763127"/>
            <a:ext cx="1295399" cy="54522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8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4142848" y="2797906"/>
            <a:ext cx="2167128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6435197" y="2797906"/>
            <a:ext cx="2234907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0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1828800" y="2797906"/>
            <a:ext cx="2182476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457200" y="3407743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 userDrawn="1"/>
        </p:nvSpPr>
        <p:spPr>
          <a:xfrm>
            <a:off x="1828800" y="3477682"/>
            <a:ext cx="6858000" cy="545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3" name="Text Placeholder 3"/>
          <p:cNvSpPr>
            <a:spLocks noGrp="1"/>
          </p:cNvSpPr>
          <p:nvPr>
            <p:ph type="body" sz="quarter" idx="43"/>
          </p:nvPr>
        </p:nvSpPr>
        <p:spPr>
          <a:xfrm>
            <a:off x="457200" y="3477502"/>
            <a:ext cx="1295399" cy="54522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4" name="Text Placeholder 5"/>
          <p:cNvSpPr>
            <a:spLocks noGrp="1"/>
          </p:cNvSpPr>
          <p:nvPr>
            <p:ph type="body" sz="quarter" idx="44"/>
          </p:nvPr>
        </p:nvSpPr>
        <p:spPr>
          <a:xfrm>
            <a:off x="4142848" y="3512281"/>
            <a:ext cx="2167128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5" name="Text Placeholder 5"/>
          <p:cNvSpPr>
            <a:spLocks noGrp="1"/>
          </p:cNvSpPr>
          <p:nvPr>
            <p:ph type="body" sz="quarter" idx="45"/>
          </p:nvPr>
        </p:nvSpPr>
        <p:spPr>
          <a:xfrm>
            <a:off x="6435197" y="3512281"/>
            <a:ext cx="2234907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6" name="Text Placeholder 5"/>
          <p:cNvSpPr>
            <a:spLocks noGrp="1"/>
          </p:cNvSpPr>
          <p:nvPr>
            <p:ph type="body" sz="quarter" idx="46"/>
          </p:nvPr>
        </p:nvSpPr>
        <p:spPr>
          <a:xfrm>
            <a:off x="1828800" y="3512281"/>
            <a:ext cx="2182476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7" name="Straight Connector 96"/>
          <p:cNvCxnSpPr/>
          <p:nvPr userDrawn="1"/>
        </p:nvCxnSpPr>
        <p:spPr>
          <a:xfrm>
            <a:off x="457200" y="412211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 userDrawn="1"/>
        </p:nvSpPr>
        <p:spPr>
          <a:xfrm>
            <a:off x="1828800" y="4192057"/>
            <a:ext cx="6858000" cy="545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6576" tIns="36576" rIns="36576" bIns="36576" numCol="1" rtlCol="0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Text Placeholder 3"/>
          <p:cNvSpPr>
            <a:spLocks noGrp="1"/>
          </p:cNvSpPr>
          <p:nvPr>
            <p:ph type="body" sz="quarter" idx="47"/>
          </p:nvPr>
        </p:nvSpPr>
        <p:spPr>
          <a:xfrm>
            <a:off x="457200" y="4191877"/>
            <a:ext cx="1295399" cy="545225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0" name="Text Placeholder 5"/>
          <p:cNvSpPr>
            <a:spLocks noGrp="1"/>
          </p:cNvSpPr>
          <p:nvPr>
            <p:ph type="body" sz="quarter" idx="48"/>
          </p:nvPr>
        </p:nvSpPr>
        <p:spPr>
          <a:xfrm>
            <a:off x="4142848" y="4226656"/>
            <a:ext cx="2167128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1" name="Text Placeholder 5"/>
          <p:cNvSpPr>
            <a:spLocks noGrp="1"/>
          </p:cNvSpPr>
          <p:nvPr>
            <p:ph type="body" sz="quarter" idx="49"/>
          </p:nvPr>
        </p:nvSpPr>
        <p:spPr>
          <a:xfrm>
            <a:off x="6435197" y="4226656"/>
            <a:ext cx="2234907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1828800" y="4226656"/>
            <a:ext cx="2182476" cy="497743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457200" y="4853427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Placeholder 6"/>
          <p:cNvSpPr>
            <a:spLocks noGrp="1"/>
          </p:cNvSpPr>
          <p:nvPr>
            <p:ph type="body" sz="quarter" idx="5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0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881718" y="1515533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881718" y="3221566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881718" y="4961466"/>
            <a:ext cx="1943099" cy="12107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963190" y="1515355"/>
            <a:ext cx="4740543" cy="1210912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3963190" y="3208688"/>
            <a:ext cx="4740543" cy="1210912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3963190" y="4961288"/>
            <a:ext cx="4740543" cy="1210912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9907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4696793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515354"/>
            <a:ext cx="1371599" cy="1210912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3221388"/>
            <a:ext cx="1371599" cy="1210912"/>
          </a:xfrm>
          <a:noFill/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4961287"/>
            <a:ext cx="1371599" cy="1210912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024592" y="1638299"/>
            <a:ext cx="1657350" cy="95250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024592" y="3359149"/>
            <a:ext cx="1657350" cy="95250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024592" y="5075766"/>
            <a:ext cx="1657350" cy="95250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419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17980"/>
            <a:ext cx="8229600" cy="430203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9048" y="2605154"/>
            <a:ext cx="8229600" cy="939801"/>
          </a:xfrm>
        </p:spPr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20" name="Freeform 5"/>
          <p:cNvSpPr>
            <a:spLocks noEditPoints="1"/>
          </p:cNvSpPr>
          <p:nvPr userDrawn="1"/>
        </p:nvSpPr>
        <p:spPr bwMode="auto">
          <a:xfrm>
            <a:off x="523875" y="6453188"/>
            <a:ext cx="179388" cy="185737"/>
          </a:xfrm>
          <a:custGeom>
            <a:avLst/>
            <a:gdLst>
              <a:gd name="T0" fmla="*/ 58 w 113"/>
              <a:gd name="T1" fmla="*/ 32 h 117"/>
              <a:gd name="T2" fmla="*/ 75 w 113"/>
              <a:gd name="T3" fmla="*/ 72 h 117"/>
              <a:gd name="T4" fmla="*/ 39 w 113"/>
              <a:gd name="T5" fmla="*/ 72 h 117"/>
              <a:gd name="T6" fmla="*/ 58 w 113"/>
              <a:gd name="T7" fmla="*/ 32 h 117"/>
              <a:gd name="T8" fmla="*/ 54 w 113"/>
              <a:gd name="T9" fmla="*/ 0 h 117"/>
              <a:gd name="T10" fmla="*/ 0 w 113"/>
              <a:gd name="T11" fmla="*/ 117 h 117"/>
              <a:gd name="T12" fmla="*/ 19 w 113"/>
              <a:gd name="T13" fmla="*/ 117 h 117"/>
              <a:gd name="T14" fmla="*/ 32 w 113"/>
              <a:gd name="T15" fmla="*/ 88 h 117"/>
              <a:gd name="T16" fmla="*/ 82 w 113"/>
              <a:gd name="T17" fmla="*/ 88 h 117"/>
              <a:gd name="T18" fmla="*/ 94 w 113"/>
              <a:gd name="T19" fmla="*/ 117 h 117"/>
              <a:gd name="T20" fmla="*/ 113 w 113"/>
              <a:gd name="T21" fmla="*/ 117 h 117"/>
              <a:gd name="T22" fmla="*/ 61 w 113"/>
              <a:gd name="T23" fmla="*/ 0 h 117"/>
              <a:gd name="T24" fmla="*/ 54 w 113"/>
              <a:gd name="T2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17">
                <a:moveTo>
                  <a:pt x="58" y="32"/>
                </a:moveTo>
                <a:lnTo>
                  <a:pt x="75" y="72"/>
                </a:lnTo>
                <a:lnTo>
                  <a:pt x="39" y="72"/>
                </a:lnTo>
                <a:lnTo>
                  <a:pt x="58" y="32"/>
                </a:lnTo>
                <a:close/>
                <a:moveTo>
                  <a:pt x="54" y="0"/>
                </a:moveTo>
                <a:lnTo>
                  <a:pt x="0" y="117"/>
                </a:lnTo>
                <a:lnTo>
                  <a:pt x="19" y="117"/>
                </a:lnTo>
                <a:lnTo>
                  <a:pt x="32" y="88"/>
                </a:lnTo>
                <a:lnTo>
                  <a:pt x="82" y="88"/>
                </a:lnTo>
                <a:lnTo>
                  <a:pt x="94" y="117"/>
                </a:lnTo>
                <a:lnTo>
                  <a:pt x="113" y="117"/>
                </a:lnTo>
                <a:lnTo>
                  <a:pt x="61" y="0"/>
                </a:lnTo>
                <a:lnTo>
                  <a:pt x="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733425" y="6453188"/>
            <a:ext cx="28575" cy="185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 7"/>
          <p:cNvSpPr>
            <a:spLocks/>
          </p:cNvSpPr>
          <p:nvPr userDrawn="1"/>
        </p:nvSpPr>
        <p:spPr bwMode="auto">
          <a:xfrm>
            <a:off x="803275" y="6450013"/>
            <a:ext cx="180975" cy="192087"/>
          </a:xfrm>
          <a:custGeom>
            <a:avLst/>
            <a:gdLst>
              <a:gd name="T0" fmla="*/ 137 w 237"/>
              <a:gd name="T1" fmla="*/ 121 h 252"/>
              <a:gd name="T2" fmla="*/ 237 w 237"/>
              <a:gd name="T3" fmla="*/ 121 h 252"/>
              <a:gd name="T4" fmla="*/ 237 w 237"/>
              <a:gd name="T5" fmla="*/ 129 h 252"/>
              <a:gd name="T6" fmla="*/ 230 w 237"/>
              <a:gd name="T7" fmla="*/ 177 h 252"/>
              <a:gd name="T8" fmla="*/ 209 w 237"/>
              <a:gd name="T9" fmla="*/ 214 h 252"/>
              <a:gd name="T10" fmla="*/ 123 w 237"/>
              <a:gd name="T11" fmla="*/ 252 h 252"/>
              <a:gd name="T12" fmla="*/ 36 w 237"/>
              <a:gd name="T13" fmla="*/ 215 h 252"/>
              <a:gd name="T14" fmla="*/ 0 w 237"/>
              <a:gd name="T15" fmla="*/ 127 h 252"/>
              <a:gd name="T16" fmla="*/ 37 w 237"/>
              <a:gd name="T17" fmla="*/ 37 h 252"/>
              <a:gd name="T18" fmla="*/ 127 w 237"/>
              <a:gd name="T19" fmla="*/ 0 h 252"/>
              <a:gd name="T20" fmla="*/ 180 w 237"/>
              <a:gd name="T21" fmla="*/ 12 h 252"/>
              <a:gd name="T22" fmla="*/ 226 w 237"/>
              <a:gd name="T23" fmla="*/ 49 h 252"/>
              <a:gd name="T24" fmla="*/ 200 w 237"/>
              <a:gd name="T25" fmla="*/ 74 h 252"/>
              <a:gd name="T26" fmla="*/ 127 w 237"/>
              <a:gd name="T27" fmla="*/ 34 h 252"/>
              <a:gd name="T28" fmla="*/ 63 w 237"/>
              <a:gd name="T29" fmla="*/ 61 h 252"/>
              <a:gd name="T30" fmla="*/ 37 w 237"/>
              <a:gd name="T31" fmla="*/ 126 h 252"/>
              <a:gd name="T32" fmla="*/ 66 w 237"/>
              <a:gd name="T33" fmla="*/ 193 h 252"/>
              <a:gd name="T34" fmla="*/ 125 w 237"/>
              <a:gd name="T35" fmla="*/ 217 h 252"/>
              <a:gd name="T36" fmla="*/ 173 w 237"/>
              <a:gd name="T37" fmla="*/ 199 h 252"/>
              <a:gd name="T38" fmla="*/ 197 w 237"/>
              <a:gd name="T39" fmla="*/ 155 h 252"/>
              <a:gd name="T40" fmla="*/ 137 w 237"/>
              <a:gd name="T41" fmla="*/ 155 h 252"/>
              <a:gd name="T42" fmla="*/ 137 w 237"/>
              <a:gd name="T43" fmla="*/ 12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7" h="252">
                <a:moveTo>
                  <a:pt x="137" y="121"/>
                </a:moveTo>
                <a:cubicBezTo>
                  <a:pt x="237" y="121"/>
                  <a:pt x="237" y="121"/>
                  <a:pt x="237" y="121"/>
                </a:cubicBezTo>
                <a:cubicBezTo>
                  <a:pt x="237" y="129"/>
                  <a:pt x="237" y="129"/>
                  <a:pt x="237" y="129"/>
                </a:cubicBezTo>
                <a:cubicBezTo>
                  <a:pt x="237" y="147"/>
                  <a:pt x="235" y="163"/>
                  <a:pt x="230" y="177"/>
                </a:cubicBezTo>
                <a:cubicBezTo>
                  <a:pt x="226" y="190"/>
                  <a:pt x="219" y="203"/>
                  <a:pt x="209" y="214"/>
                </a:cubicBezTo>
                <a:cubicBezTo>
                  <a:pt x="187" y="239"/>
                  <a:pt x="158" y="252"/>
                  <a:pt x="123" y="252"/>
                </a:cubicBezTo>
                <a:cubicBezTo>
                  <a:pt x="89" y="252"/>
                  <a:pt x="60" y="240"/>
                  <a:pt x="36" y="215"/>
                </a:cubicBezTo>
                <a:cubicBezTo>
                  <a:pt x="12" y="191"/>
                  <a:pt x="0" y="161"/>
                  <a:pt x="0" y="127"/>
                </a:cubicBezTo>
                <a:cubicBezTo>
                  <a:pt x="0" y="91"/>
                  <a:pt x="12" y="62"/>
                  <a:pt x="37" y="37"/>
                </a:cubicBezTo>
                <a:cubicBezTo>
                  <a:pt x="61" y="12"/>
                  <a:pt x="91" y="0"/>
                  <a:pt x="127" y="0"/>
                </a:cubicBezTo>
                <a:cubicBezTo>
                  <a:pt x="146" y="0"/>
                  <a:pt x="163" y="4"/>
                  <a:pt x="180" y="12"/>
                </a:cubicBezTo>
                <a:cubicBezTo>
                  <a:pt x="195" y="19"/>
                  <a:pt x="211" y="32"/>
                  <a:pt x="226" y="49"/>
                </a:cubicBezTo>
                <a:cubicBezTo>
                  <a:pt x="200" y="74"/>
                  <a:pt x="200" y="74"/>
                  <a:pt x="200" y="74"/>
                </a:cubicBezTo>
                <a:cubicBezTo>
                  <a:pt x="180" y="48"/>
                  <a:pt x="156" y="34"/>
                  <a:pt x="127" y="34"/>
                </a:cubicBezTo>
                <a:cubicBezTo>
                  <a:pt x="102" y="34"/>
                  <a:pt x="80" y="43"/>
                  <a:pt x="63" y="61"/>
                </a:cubicBezTo>
                <a:cubicBezTo>
                  <a:pt x="45" y="78"/>
                  <a:pt x="37" y="100"/>
                  <a:pt x="37" y="126"/>
                </a:cubicBezTo>
                <a:cubicBezTo>
                  <a:pt x="37" y="153"/>
                  <a:pt x="46" y="176"/>
                  <a:pt x="66" y="193"/>
                </a:cubicBezTo>
                <a:cubicBezTo>
                  <a:pt x="84" y="209"/>
                  <a:pt x="103" y="217"/>
                  <a:pt x="125" y="217"/>
                </a:cubicBezTo>
                <a:cubicBezTo>
                  <a:pt x="143" y="217"/>
                  <a:pt x="159" y="211"/>
                  <a:pt x="173" y="199"/>
                </a:cubicBezTo>
                <a:cubicBezTo>
                  <a:pt x="187" y="187"/>
                  <a:pt x="195" y="172"/>
                  <a:pt x="197" y="155"/>
                </a:cubicBezTo>
                <a:cubicBezTo>
                  <a:pt x="137" y="155"/>
                  <a:pt x="137" y="155"/>
                  <a:pt x="137" y="155"/>
                </a:cubicBezTo>
                <a:lnTo>
                  <a:pt x="137" y="1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Freeform 8"/>
          <p:cNvSpPr>
            <a:spLocks noEditPoints="1"/>
          </p:cNvSpPr>
          <p:nvPr userDrawn="1"/>
        </p:nvSpPr>
        <p:spPr bwMode="auto">
          <a:xfrm>
            <a:off x="457200" y="6380163"/>
            <a:ext cx="609600" cy="331787"/>
          </a:xfrm>
          <a:custGeom>
            <a:avLst/>
            <a:gdLst>
              <a:gd name="T0" fmla="*/ 16 w 384"/>
              <a:gd name="T1" fmla="*/ 16 h 209"/>
              <a:gd name="T2" fmla="*/ 369 w 384"/>
              <a:gd name="T3" fmla="*/ 16 h 209"/>
              <a:gd name="T4" fmla="*/ 369 w 384"/>
              <a:gd name="T5" fmla="*/ 193 h 209"/>
              <a:gd name="T6" fmla="*/ 16 w 384"/>
              <a:gd name="T7" fmla="*/ 193 h 209"/>
              <a:gd name="T8" fmla="*/ 16 w 384"/>
              <a:gd name="T9" fmla="*/ 16 h 209"/>
              <a:gd name="T10" fmla="*/ 0 w 384"/>
              <a:gd name="T11" fmla="*/ 209 h 209"/>
              <a:gd name="T12" fmla="*/ 384 w 384"/>
              <a:gd name="T13" fmla="*/ 209 h 209"/>
              <a:gd name="T14" fmla="*/ 384 w 384"/>
              <a:gd name="T15" fmla="*/ 0 h 209"/>
              <a:gd name="T16" fmla="*/ 0 w 384"/>
              <a:gd name="T17" fmla="*/ 0 h 209"/>
              <a:gd name="T18" fmla="*/ 0 w 384"/>
              <a:gd name="T19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" h="209">
                <a:moveTo>
                  <a:pt x="16" y="16"/>
                </a:moveTo>
                <a:lnTo>
                  <a:pt x="369" y="16"/>
                </a:lnTo>
                <a:lnTo>
                  <a:pt x="369" y="193"/>
                </a:lnTo>
                <a:lnTo>
                  <a:pt x="16" y="193"/>
                </a:lnTo>
                <a:lnTo>
                  <a:pt x="16" y="16"/>
                </a:lnTo>
                <a:close/>
                <a:moveTo>
                  <a:pt x="0" y="209"/>
                </a:moveTo>
                <a:lnTo>
                  <a:pt x="384" y="209"/>
                </a:lnTo>
                <a:lnTo>
                  <a:pt x="384" y="0"/>
                </a:lnTo>
                <a:lnTo>
                  <a:pt x="0" y="0"/>
                </a:lnTo>
                <a:lnTo>
                  <a:pt x="0" y="2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0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3 Row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881718" y="1515534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881718" y="2811992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881718" y="4104217"/>
            <a:ext cx="1943099" cy="9993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963190" y="1515355"/>
            <a:ext cx="4740543" cy="99950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3963190" y="2799113"/>
            <a:ext cx="4740543" cy="99950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3963190" y="4104038"/>
            <a:ext cx="4740543" cy="999506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6478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3963368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515354"/>
            <a:ext cx="1371599" cy="999506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2811813"/>
            <a:ext cx="1371599" cy="999506"/>
          </a:xfrm>
          <a:noFill/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4104037"/>
            <a:ext cx="1371599" cy="999506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024592" y="1638299"/>
            <a:ext cx="1657350" cy="786209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024592" y="2949574"/>
            <a:ext cx="1657350" cy="786209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024592" y="4218516"/>
            <a:ext cx="1657350" cy="786209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5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7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8 - 4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881718" y="1515533"/>
            <a:ext cx="1504949" cy="943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881718" y="2752063"/>
            <a:ext cx="1504949" cy="943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881718" y="3987799"/>
            <a:ext cx="1504949" cy="943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13667" y="1515355"/>
            <a:ext cx="5190067" cy="944057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3513667" y="2739185"/>
            <a:ext cx="5190067" cy="944057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3513667" y="3987621"/>
            <a:ext cx="5190067" cy="944057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60976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3850126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515354"/>
            <a:ext cx="1371599" cy="944057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2751885"/>
            <a:ext cx="1371599" cy="944057"/>
          </a:xfrm>
          <a:noFill/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3987620"/>
            <a:ext cx="1371599" cy="944057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010833" y="1612898"/>
            <a:ext cx="1277408" cy="74259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010833" y="2847311"/>
            <a:ext cx="1277408" cy="74259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010833" y="4102099"/>
            <a:ext cx="1277408" cy="74259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57200" y="5077794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 userDrawn="1"/>
        </p:nvSpPr>
        <p:spPr>
          <a:xfrm>
            <a:off x="1881718" y="5240866"/>
            <a:ext cx="1504949" cy="943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21"/>
          </p:nvPr>
        </p:nvSpPr>
        <p:spPr>
          <a:xfrm>
            <a:off x="3513667" y="5240688"/>
            <a:ext cx="5190067" cy="944057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57201" y="5240687"/>
            <a:ext cx="1371599" cy="944057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0833" y="5355166"/>
            <a:ext cx="1277408" cy="742593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49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 Layout 8 - 4 Rows an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881718" y="1515534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881718" y="2466314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881718" y="3378200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3513667" y="1515356"/>
            <a:ext cx="5190067" cy="742070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16"/>
          </p:nvPr>
        </p:nvSpPr>
        <p:spPr>
          <a:xfrm>
            <a:off x="3513667" y="2453436"/>
            <a:ext cx="5190067" cy="742070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7"/>
          </p:nvPr>
        </p:nvSpPr>
        <p:spPr>
          <a:xfrm>
            <a:off x="3513667" y="3378022"/>
            <a:ext cx="5190067" cy="742070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457200" y="2362110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457200" y="3288151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1" y="1515355"/>
            <a:ext cx="1371599" cy="74207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1" y="2466136"/>
            <a:ext cx="1371599" cy="742070"/>
          </a:xfrm>
          <a:noFill/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1" y="3378021"/>
            <a:ext cx="1371599" cy="74207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010833" y="1584323"/>
            <a:ext cx="1277408" cy="58371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2010833" y="2532986"/>
            <a:ext cx="1277408" cy="58371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010833" y="3463924"/>
            <a:ext cx="1277408" cy="58371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457200" y="4220544"/>
            <a:ext cx="8229600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 userDrawn="1"/>
        </p:nvSpPr>
        <p:spPr>
          <a:xfrm>
            <a:off x="1881718" y="4364567"/>
            <a:ext cx="1504949" cy="741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21"/>
          </p:nvPr>
        </p:nvSpPr>
        <p:spPr>
          <a:xfrm>
            <a:off x="3513667" y="4364389"/>
            <a:ext cx="5190067" cy="742070"/>
          </a:xfrm>
        </p:spPr>
        <p:txBody>
          <a:bodyPr anchor="ctr" anchorCtr="0">
            <a:normAutofit/>
          </a:bodyPr>
          <a:lstStyle>
            <a:lvl1pPr>
              <a:spcBef>
                <a:spcPts val="500"/>
              </a:spcBef>
              <a:defRPr sz="1200" baseline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2pPr>
            <a:lvl3pPr>
              <a:spcBef>
                <a:spcPts val="300"/>
              </a:spcBef>
              <a:defRPr sz="1200" baseline="0">
                <a:solidFill>
                  <a:schemeClr val="tx2"/>
                </a:solidFill>
              </a:defRPr>
            </a:lvl3pPr>
            <a:lvl4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4pPr>
            <a:lvl5pPr>
              <a:spcBef>
                <a:spcPts val="300"/>
              </a:spcBef>
              <a:defRPr sz="11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457201" y="4364388"/>
            <a:ext cx="1371599" cy="74207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0833" y="4450291"/>
            <a:ext cx="1277408" cy="583711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51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9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 userDrawn="1"/>
        </p:nvSpPr>
        <p:spPr>
          <a:xfrm>
            <a:off x="6836837" y="1913467"/>
            <a:ext cx="1836203" cy="2874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2874436" y="1913467"/>
            <a:ext cx="1836203" cy="2874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715480" y="3085185"/>
            <a:ext cx="2752864" cy="392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 userDrawn="1">
            <p:ph type="body" sz="quarter" idx="13"/>
          </p:nvPr>
        </p:nvSpPr>
        <p:spPr>
          <a:xfrm rot="16200000">
            <a:off x="-59835" y="2429359"/>
            <a:ext cx="1441455" cy="3927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57253" y="1506537"/>
            <a:ext cx="1836203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874436" y="1506537"/>
            <a:ext cx="1836203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870453" y="1506537"/>
            <a:ext cx="1836203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24"/>
          </p:nvPr>
        </p:nvSpPr>
        <p:spPr>
          <a:xfrm>
            <a:off x="857254" y="1506539"/>
            <a:ext cx="183620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 userDrawn="1">
            <p:ph type="body" sz="quarter" idx="25"/>
          </p:nvPr>
        </p:nvSpPr>
        <p:spPr>
          <a:xfrm>
            <a:off x="2874438" y="1506539"/>
            <a:ext cx="183620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 userDrawn="1">
            <p:ph type="body" sz="quarter" idx="26"/>
          </p:nvPr>
        </p:nvSpPr>
        <p:spPr>
          <a:xfrm>
            <a:off x="4878921" y="1506539"/>
            <a:ext cx="183620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2880848" y="1954743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 userDrawn="1">
            <p:ph type="body" sz="quarter" idx="19"/>
          </p:nvPr>
        </p:nvSpPr>
        <p:spPr>
          <a:xfrm>
            <a:off x="4874750" y="1954743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7"/>
          </p:nvPr>
        </p:nvSpPr>
        <p:spPr>
          <a:xfrm>
            <a:off x="857253" y="1954743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 rot="16200000">
            <a:off x="290203" y="4220725"/>
            <a:ext cx="741497" cy="392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 userDrawn="1">
            <p:ph type="body" sz="quarter" idx="28"/>
          </p:nvPr>
        </p:nvSpPr>
        <p:spPr>
          <a:xfrm rot="16200000">
            <a:off x="-64453" y="3877115"/>
            <a:ext cx="1428660" cy="392733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200" i="0"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31"/>
          </p:nvPr>
        </p:nvSpPr>
        <p:spPr>
          <a:xfrm>
            <a:off x="2880848" y="2319317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 userDrawn="1">
            <p:ph type="body" sz="quarter" idx="32"/>
          </p:nvPr>
        </p:nvSpPr>
        <p:spPr>
          <a:xfrm>
            <a:off x="4874750" y="2319317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 userDrawn="1">
            <p:ph type="body" sz="quarter" idx="33"/>
          </p:nvPr>
        </p:nvSpPr>
        <p:spPr>
          <a:xfrm>
            <a:off x="857253" y="2319317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 userDrawn="1">
            <p:ph type="body" sz="quarter" idx="35"/>
          </p:nvPr>
        </p:nvSpPr>
        <p:spPr>
          <a:xfrm>
            <a:off x="2880848" y="2683891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 userDrawn="1">
            <p:ph type="body" sz="quarter" idx="36"/>
          </p:nvPr>
        </p:nvSpPr>
        <p:spPr>
          <a:xfrm>
            <a:off x="4874750" y="2683891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 userDrawn="1">
            <p:ph type="body" sz="quarter" idx="37"/>
          </p:nvPr>
        </p:nvSpPr>
        <p:spPr>
          <a:xfrm>
            <a:off x="857253" y="2683891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 userDrawn="1">
            <p:ph type="body" sz="quarter" idx="39"/>
          </p:nvPr>
        </p:nvSpPr>
        <p:spPr>
          <a:xfrm>
            <a:off x="2880848" y="3048465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 userDrawn="1">
            <p:ph type="body" sz="quarter" idx="40"/>
          </p:nvPr>
        </p:nvSpPr>
        <p:spPr>
          <a:xfrm>
            <a:off x="4874750" y="3048465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 userDrawn="1">
            <p:ph type="body" sz="quarter" idx="41"/>
          </p:nvPr>
        </p:nvSpPr>
        <p:spPr>
          <a:xfrm>
            <a:off x="857253" y="3048465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6" name="Text Placeholder 5"/>
          <p:cNvSpPr>
            <a:spLocks noGrp="1"/>
          </p:cNvSpPr>
          <p:nvPr userDrawn="1">
            <p:ph type="body" sz="quarter" idx="51"/>
          </p:nvPr>
        </p:nvSpPr>
        <p:spPr>
          <a:xfrm>
            <a:off x="2880848" y="3415004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7" name="Text Placeholder 5"/>
          <p:cNvSpPr>
            <a:spLocks noGrp="1"/>
          </p:cNvSpPr>
          <p:nvPr userDrawn="1">
            <p:ph type="body" sz="quarter" idx="52"/>
          </p:nvPr>
        </p:nvSpPr>
        <p:spPr>
          <a:xfrm>
            <a:off x="4874750" y="3415004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 userDrawn="1">
            <p:ph type="body" sz="quarter" idx="53"/>
          </p:nvPr>
        </p:nvSpPr>
        <p:spPr>
          <a:xfrm>
            <a:off x="857253" y="3415004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 userDrawn="1">
            <p:ph type="body" sz="quarter" idx="55"/>
          </p:nvPr>
        </p:nvSpPr>
        <p:spPr>
          <a:xfrm>
            <a:off x="2880848" y="3779578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1" name="Text Placeholder 5"/>
          <p:cNvSpPr>
            <a:spLocks noGrp="1"/>
          </p:cNvSpPr>
          <p:nvPr userDrawn="1">
            <p:ph type="body" sz="quarter" idx="56"/>
          </p:nvPr>
        </p:nvSpPr>
        <p:spPr>
          <a:xfrm>
            <a:off x="4874750" y="3779578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2" name="Text Placeholder 5"/>
          <p:cNvSpPr>
            <a:spLocks noGrp="1"/>
          </p:cNvSpPr>
          <p:nvPr userDrawn="1">
            <p:ph type="body" sz="quarter" idx="57"/>
          </p:nvPr>
        </p:nvSpPr>
        <p:spPr>
          <a:xfrm>
            <a:off x="857253" y="3779578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 userDrawn="1">
            <p:ph type="body" sz="quarter" idx="59"/>
          </p:nvPr>
        </p:nvSpPr>
        <p:spPr>
          <a:xfrm>
            <a:off x="2880848" y="4144152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 userDrawn="1">
            <p:ph type="body" sz="quarter" idx="60"/>
          </p:nvPr>
        </p:nvSpPr>
        <p:spPr>
          <a:xfrm>
            <a:off x="4874750" y="4144152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 userDrawn="1">
            <p:ph type="body" sz="quarter" idx="61"/>
          </p:nvPr>
        </p:nvSpPr>
        <p:spPr>
          <a:xfrm>
            <a:off x="857253" y="4144152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 userDrawn="1">
            <p:ph type="body" sz="quarter" idx="63"/>
          </p:nvPr>
        </p:nvSpPr>
        <p:spPr>
          <a:xfrm>
            <a:off x="2880848" y="4508726"/>
            <a:ext cx="1829791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 userDrawn="1">
            <p:ph type="body" sz="quarter" idx="64"/>
          </p:nvPr>
        </p:nvSpPr>
        <p:spPr>
          <a:xfrm>
            <a:off x="4874750" y="4508726"/>
            <a:ext cx="1831906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 userDrawn="1">
            <p:ph type="body" sz="quarter" idx="65"/>
          </p:nvPr>
        </p:nvSpPr>
        <p:spPr>
          <a:xfrm>
            <a:off x="857253" y="4508726"/>
            <a:ext cx="1836203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6842128" y="1506537"/>
            <a:ext cx="1836203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11"/>
          <p:cNvSpPr>
            <a:spLocks noGrp="1"/>
          </p:cNvSpPr>
          <p:nvPr userDrawn="1">
            <p:ph type="body" sz="quarter" idx="29"/>
          </p:nvPr>
        </p:nvSpPr>
        <p:spPr>
          <a:xfrm>
            <a:off x="6850596" y="1506539"/>
            <a:ext cx="1836203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1" name="Text Placeholder 6"/>
          <p:cNvSpPr>
            <a:spLocks noGrp="1"/>
          </p:cNvSpPr>
          <p:nvPr>
            <p:ph type="body" sz="quarter" idx="9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30" name="Straight Connector 129"/>
          <p:cNvCxnSpPr/>
          <p:nvPr userDrawn="1"/>
        </p:nvCxnSpPr>
        <p:spPr>
          <a:xfrm>
            <a:off x="464494" y="3355609"/>
            <a:ext cx="392756" cy="19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7166610" y="1928707"/>
            <a:ext cx="658812" cy="2859102"/>
            <a:chOff x="7166610" y="1913466"/>
            <a:chExt cx="658812" cy="4265505"/>
          </a:xfrm>
        </p:grpSpPr>
        <p:cxnSp>
          <p:nvCxnSpPr>
            <p:cNvPr id="132" name="Straight Connector 131"/>
            <p:cNvCxnSpPr/>
            <p:nvPr userDrawn="1"/>
          </p:nvCxnSpPr>
          <p:spPr>
            <a:xfrm>
              <a:off x="7166610" y="1913466"/>
              <a:ext cx="0" cy="4265505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7496016" y="1913466"/>
              <a:ext cx="0" cy="4265505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7825422" y="1913466"/>
              <a:ext cx="0" cy="4265505"/>
            </a:xfrm>
            <a:prstGeom prst="line">
              <a:avLst/>
            </a:prstGeom>
            <a:ln w="127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 userDrawn="1"/>
        </p:nvGrpSpPr>
        <p:grpSpPr>
          <a:xfrm>
            <a:off x="851534" y="2260510"/>
            <a:ext cx="7810500" cy="2527300"/>
            <a:chOff x="851534" y="2260510"/>
            <a:chExt cx="7810500" cy="2527300"/>
          </a:xfrm>
        </p:grpSpPr>
        <p:grpSp>
          <p:nvGrpSpPr>
            <p:cNvPr id="136" name="Group 135"/>
            <p:cNvGrpSpPr/>
            <p:nvPr userDrawn="1"/>
          </p:nvGrpSpPr>
          <p:grpSpPr>
            <a:xfrm>
              <a:off x="851534" y="2260510"/>
              <a:ext cx="7810500" cy="736600"/>
              <a:chOff x="851534" y="2260510"/>
              <a:chExt cx="7810500" cy="736600"/>
            </a:xfrm>
          </p:grpSpPr>
          <p:cxnSp>
            <p:nvCxnSpPr>
              <p:cNvPr id="141" name="Straight Connector 140"/>
              <p:cNvCxnSpPr/>
              <p:nvPr userDrawn="1"/>
            </p:nvCxnSpPr>
            <p:spPr>
              <a:xfrm>
                <a:off x="851534" y="22605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851534" y="26288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851534" y="29971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Straight Connector 136"/>
            <p:cNvCxnSpPr/>
            <p:nvPr userDrawn="1"/>
          </p:nvCxnSpPr>
          <p:spPr>
            <a:xfrm>
              <a:off x="851534" y="4454015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>
              <a:off x="851534" y="47878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>
              <a:off x="851534" y="4083079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>
              <a:off x="851534" y="372077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/>
          <p:cNvCxnSpPr/>
          <p:nvPr userDrawn="1"/>
        </p:nvCxnSpPr>
        <p:spPr>
          <a:xfrm>
            <a:off x="857250" y="3355609"/>
            <a:ext cx="7819008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8167892" y="195864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75"/>
          </p:nvPr>
        </p:nvSpPr>
        <p:spPr>
          <a:xfrm>
            <a:off x="8167892" y="211819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100"/>
          </p:nvPr>
        </p:nvSpPr>
        <p:spPr>
          <a:xfrm>
            <a:off x="8167892" y="230916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101"/>
          </p:nvPr>
        </p:nvSpPr>
        <p:spPr>
          <a:xfrm>
            <a:off x="8167892" y="246871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2"/>
          </p:nvPr>
        </p:nvSpPr>
        <p:spPr>
          <a:xfrm>
            <a:off x="8167892" y="268254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03"/>
          </p:nvPr>
        </p:nvSpPr>
        <p:spPr>
          <a:xfrm>
            <a:off x="8167892" y="284209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104"/>
          </p:nvPr>
        </p:nvSpPr>
        <p:spPr>
          <a:xfrm>
            <a:off x="8167892" y="304068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105"/>
          </p:nvPr>
        </p:nvSpPr>
        <p:spPr>
          <a:xfrm>
            <a:off x="8167892" y="320023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>
            <p:ph type="body" sz="quarter" idx="106"/>
          </p:nvPr>
        </p:nvSpPr>
        <p:spPr>
          <a:xfrm>
            <a:off x="8167892" y="340644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>
            <p:ph type="body" sz="quarter" idx="107"/>
          </p:nvPr>
        </p:nvSpPr>
        <p:spPr>
          <a:xfrm>
            <a:off x="8167892" y="356599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>
            <p:ph type="body" sz="quarter" idx="108"/>
          </p:nvPr>
        </p:nvSpPr>
        <p:spPr>
          <a:xfrm>
            <a:off x="8167892" y="377220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5" name="Text Placeholder 5"/>
          <p:cNvSpPr>
            <a:spLocks noGrp="1"/>
          </p:cNvSpPr>
          <p:nvPr>
            <p:ph type="body" sz="quarter" idx="109"/>
          </p:nvPr>
        </p:nvSpPr>
        <p:spPr>
          <a:xfrm>
            <a:off x="8167892" y="393175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>
            <p:ph type="body" sz="quarter" idx="110"/>
          </p:nvPr>
        </p:nvSpPr>
        <p:spPr>
          <a:xfrm>
            <a:off x="8167892" y="410748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>
            <p:ph type="body" sz="quarter" idx="111"/>
          </p:nvPr>
        </p:nvSpPr>
        <p:spPr>
          <a:xfrm>
            <a:off x="8167892" y="426703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8" name="Text Placeholder 5"/>
          <p:cNvSpPr>
            <a:spLocks noGrp="1"/>
          </p:cNvSpPr>
          <p:nvPr>
            <p:ph type="body" sz="quarter" idx="112"/>
          </p:nvPr>
        </p:nvSpPr>
        <p:spPr>
          <a:xfrm>
            <a:off x="8167892" y="4465628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9" name="Text Placeholder 5"/>
          <p:cNvSpPr>
            <a:spLocks noGrp="1"/>
          </p:cNvSpPr>
          <p:nvPr>
            <p:ph type="body" sz="quarter" idx="113"/>
          </p:nvPr>
        </p:nvSpPr>
        <p:spPr>
          <a:xfrm>
            <a:off x="8167892" y="4625172"/>
            <a:ext cx="510025" cy="104308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000" baseline="0">
                <a:solidFill>
                  <a:schemeClr val="accent4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114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7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3071282" y="1515533"/>
            <a:ext cx="3852334" cy="4660920"/>
            <a:chOff x="3115733" y="1515533"/>
            <a:chExt cx="3852334" cy="4660920"/>
          </a:xfrm>
        </p:grpSpPr>
        <p:sp>
          <p:nvSpPr>
            <p:cNvPr id="134" name="Shape 166"/>
            <p:cNvSpPr/>
            <p:nvPr userDrawn="1"/>
          </p:nvSpPr>
          <p:spPr>
            <a:xfrm>
              <a:off x="3285065" y="1515533"/>
              <a:ext cx="3683002" cy="4660920"/>
            </a:xfrm>
            <a:prstGeom prst="homePlate">
              <a:avLst>
                <a:gd name="adj" fmla="val 1568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67"/>
            <p:cNvSpPr/>
            <p:nvPr userDrawn="1"/>
          </p:nvSpPr>
          <p:spPr>
            <a:xfrm>
              <a:off x="3115733" y="1515533"/>
              <a:ext cx="3276600" cy="4660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Rectangle 84"/>
          <p:cNvSpPr/>
          <p:nvPr userDrawn="1"/>
        </p:nvSpPr>
        <p:spPr>
          <a:xfrm>
            <a:off x="5331330" y="1913466"/>
            <a:ext cx="936120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3339545" y="1913466"/>
            <a:ext cx="926101" cy="426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64523" y="1506537"/>
            <a:ext cx="2803610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339545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336496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24"/>
          </p:nvPr>
        </p:nvSpPr>
        <p:spPr>
          <a:xfrm>
            <a:off x="464524" y="1506539"/>
            <a:ext cx="2803610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 userDrawn="1">
            <p:ph type="body" sz="quarter" idx="25"/>
          </p:nvPr>
        </p:nvSpPr>
        <p:spPr>
          <a:xfrm>
            <a:off x="3339547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 userDrawn="1">
            <p:ph type="body" sz="quarter" idx="26"/>
          </p:nvPr>
        </p:nvSpPr>
        <p:spPr>
          <a:xfrm>
            <a:off x="4344964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3344333" y="1954743"/>
            <a:ext cx="922867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 userDrawn="1">
            <p:ph type="body" sz="quarter" idx="19"/>
          </p:nvPr>
        </p:nvSpPr>
        <p:spPr>
          <a:xfrm>
            <a:off x="4339705" y="1954743"/>
            <a:ext cx="923934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7"/>
          </p:nvPr>
        </p:nvSpPr>
        <p:spPr>
          <a:xfrm>
            <a:off x="464523" y="195474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31"/>
          </p:nvPr>
        </p:nvSpPr>
        <p:spPr>
          <a:xfrm>
            <a:off x="3298741" y="2319317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 userDrawn="1">
            <p:ph type="body" sz="quarter" idx="32"/>
          </p:nvPr>
        </p:nvSpPr>
        <p:spPr>
          <a:xfrm>
            <a:off x="4294059" y="2319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 userDrawn="1">
            <p:ph type="body" sz="quarter" idx="33"/>
          </p:nvPr>
        </p:nvSpPr>
        <p:spPr>
          <a:xfrm>
            <a:off x="464523" y="2319317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 userDrawn="1">
            <p:ph type="body" sz="quarter" idx="35"/>
          </p:nvPr>
        </p:nvSpPr>
        <p:spPr>
          <a:xfrm>
            <a:off x="3298741" y="2683891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 userDrawn="1">
            <p:ph type="body" sz="quarter" idx="36"/>
          </p:nvPr>
        </p:nvSpPr>
        <p:spPr>
          <a:xfrm>
            <a:off x="4294059" y="2683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 userDrawn="1">
            <p:ph type="body" sz="quarter" idx="37"/>
          </p:nvPr>
        </p:nvSpPr>
        <p:spPr>
          <a:xfrm>
            <a:off x="464523" y="2683891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 userDrawn="1">
            <p:ph type="body" sz="quarter" idx="39"/>
          </p:nvPr>
        </p:nvSpPr>
        <p:spPr>
          <a:xfrm>
            <a:off x="3298741" y="3048465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 userDrawn="1">
            <p:ph type="body" sz="quarter" idx="40"/>
          </p:nvPr>
        </p:nvSpPr>
        <p:spPr>
          <a:xfrm>
            <a:off x="4294059" y="3048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 userDrawn="1">
            <p:ph type="body" sz="quarter" idx="41"/>
          </p:nvPr>
        </p:nvSpPr>
        <p:spPr>
          <a:xfrm>
            <a:off x="464523" y="3048465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 userDrawn="1">
            <p:ph type="body" sz="quarter" idx="43"/>
          </p:nvPr>
        </p:nvSpPr>
        <p:spPr>
          <a:xfrm>
            <a:off x="3298741" y="3413039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 userDrawn="1">
            <p:ph type="body" sz="quarter" idx="44"/>
          </p:nvPr>
        </p:nvSpPr>
        <p:spPr>
          <a:xfrm>
            <a:off x="4294059" y="3413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45"/>
          </p:nvPr>
        </p:nvSpPr>
        <p:spPr>
          <a:xfrm>
            <a:off x="464523" y="3413039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9" name="Text Placeholder 5"/>
          <p:cNvSpPr>
            <a:spLocks noGrp="1"/>
          </p:cNvSpPr>
          <p:nvPr userDrawn="1">
            <p:ph type="body" sz="quarter" idx="47"/>
          </p:nvPr>
        </p:nvSpPr>
        <p:spPr>
          <a:xfrm>
            <a:off x="3298741" y="3777613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 userDrawn="1">
            <p:ph type="body" sz="quarter" idx="48"/>
          </p:nvPr>
        </p:nvSpPr>
        <p:spPr>
          <a:xfrm>
            <a:off x="4294059" y="3777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 userDrawn="1">
            <p:ph type="body" sz="quarter" idx="49"/>
          </p:nvPr>
        </p:nvSpPr>
        <p:spPr>
          <a:xfrm>
            <a:off x="464523" y="377761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6" name="Text Placeholder 5"/>
          <p:cNvSpPr>
            <a:spLocks noGrp="1"/>
          </p:cNvSpPr>
          <p:nvPr userDrawn="1">
            <p:ph type="body" sz="quarter" idx="51"/>
          </p:nvPr>
        </p:nvSpPr>
        <p:spPr>
          <a:xfrm>
            <a:off x="3298741" y="4113743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7" name="Text Placeholder 5"/>
          <p:cNvSpPr>
            <a:spLocks noGrp="1"/>
          </p:cNvSpPr>
          <p:nvPr userDrawn="1">
            <p:ph type="body" sz="quarter" idx="52"/>
          </p:nvPr>
        </p:nvSpPr>
        <p:spPr>
          <a:xfrm>
            <a:off x="4294059" y="411374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 userDrawn="1">
            <p:ph type="body" sz="quarter" idx="53"/>
          </p:nvPr>
        </p:nvSpPr>
        <p:spPr>
          <a:xfrm>
            <a:off x="464523" y="411374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 userDrawn="1">
            <p:ph type="body" sz="quarter" idx="55"/>
          </p:nvPr>
        </p:nvSpPr>
        <p:spPr>
          <a:xfrm>
            <a:off x="3298741" y="4478317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1" name="Text Placeholder 5"/>
          <p:cNvSpPr>
            <a:spLocks noGrp="1"/>
          </p:cNvSpPr>
          <p:nvPr userDrawn="1">
            <p:ph type="body" sz="quarter" idx="56"/>
          </p:nvPr>
        </p:nvSpPr>
        <p:spPr>
          <a:xfrm>
            <a:off x="4294059" y="4478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2" name="Text Placeholder 5"/>
          <p:cNvSpPr>
            <a:spLocks noGrp="1"/>
          </p:cNvSpPr>
          <p:nvPr userDrawn="1">
            <p:ph type="body" sz="quarter" idx="57"/>
          </p:nvPr>
        </p:nvSpPr>
        <p:spPr>
          <a:xfrm>
            <a:off x="464523" y="4478317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 userDrawn="1">
            <p:ph type="body" sz="quarter" idx="59"/>
          </p:nvPr>
        </p:nvSpPr>
        <p:spPr>
          <a:xfrm>
            <a:off x="3298741" y="4842891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 userDrawn="1">
            <p:ph type="body" sz="quarter" idx="60"/>
          </p:nvPr>
        </p:nvSpPr>
        <p:spPr>
          <a:xfrm>
            <a:off x="4294059" y="4842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 userDrawn="1">
            <p:ph type="body" sz="quarter" idx="61"/>
          </p:nvPr>
        </p:nvSpPr>
        <p:spPr>
          <a:xfrm>
            <a:off x="464523" y="4842891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8" name="Text Placeholder 5"/>
          <p:cNvSpPr>
            <a:spLocks noGrp="1"/>
          </p:cNvSpPr>
          <p:nvPr userDrawn="1">
            <p:ph type="body" sz="quarter" idx="63"/>
          </p:nvPr>
        </p:nvSpPr>
        <p:spPr>
          <a:xfrm>
            <a:off x="3298741" y="5207465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9" name="Text Placeholder 5"/>
          <p:cNvSpPr>
            <a:spLocks noGrp="1"/>
          </p:cNvSpPr>
          <p:nvPr userDrawn="1">
            <p:ph type="body" sz="quarter" idx="64"/>
          </p:nvPr>
        </p:nvSpPr>
        <p:spPr>
          <a:xfrm>
            <a:off x="4294059" y="5207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0" name="Text Placeholder 5"/>
          <p:cNvSpPr>
            <a:spLocks noGrp="1"/>
          </p:cNvSpPr>
          <p:nvPr userDrawn="1">
            <p:ph type="body" sz="quarter" idx="65"/>
          </p:nvPr>
        </p:nvSpPr>
        <p:spPr>
          <a:xfrm>
            <a:off x="464523" y="5207465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2" name="Text Placeholder 5"/>
          <p:cNvSpPr>
            <a:spLocks noGrp="1"/>
          </p:cNvSpPr>
          <p:nvPr userDrawn="1">
            <p:ph type="body" sz="quarter" idx="67"/>
          </p:nvPr>
        </p:nvSpPr>
        <p:spPr>
          <a:xfrm>
            <a:off x="3298741" y="5572039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3" name="Text Placeholder 5"/>
          <p:cNvSpPr>
            <a:spLocks noGrp="1"/>
          </p:cNvSpPr>
          <p:nvPr userDrawn="1">
            <p:ph type="body" sz="quarter" idx="68"/>
          </p:nvPr>
        </p:nvSpPr>
        <p:spPr>
          <a:xfrm>
            <a:off x="4294059" y="5572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4" name="Text Placeholder 5"/>
          <p:cNvSpPr>
            <a:spLocks noGrp="1"/>
          </p:cNvSpPr>
          <p:nvPr userDrawn="1">
            <p:ph type="body" sz="quarter" idx="69"/>
          </p:nvPr>
        </p:nvSpPr>
        <p:spPr>
          <a:xfrm>
            <a:off x="464523" y="5572039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6" name="Text Placeholder 5"/>
          <p:cNvSpPr>
            <a:spLocks noGrp="1"/>
          </p:cNvSpPr>
          <p:nvPr userDrawn="1">
            <p:ph type="body" sz="quarter" idx="71"/>
          </p:nvPr>
        </p:nvSpPr>
        <p:spPr>
          <a:xfrm>
            <a:off x="3298741" y="5936613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7" name="Text Placeholder 5"/>
          <p:cNvSpPr>
            <a:spLocks noGrp="1"/>
          </p:cNvSpPr>
          <p:nvPr userDrawn="1">
            <p:ph type="body" sz="quarter" idx="72"/>
          </p:nvPr>
        </p:nvSpPr>
        <p:spPr>
          <a:xfrm>
            <a:off x="4294059" y="5936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8" name="Text Placeholder 5"/>
          <p:cNvSpPr>
            <a:spLocks noGrp="1"/>
          </p:cNvSpPr>
          <p:nvPr userDrawn="1">
            <p:ph type="body" sz="quarter" idx="73"/>
          </p:nvPr>
        </p:nvSpPr>
        <p:spPr>
          <a:xfrm>
            <a:off x="464523" y="593661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grpSp>
        <p:nvGrpSpPr>
          <p:cNvPr id="147" name="Group 146"/>
          <p:cNvGrpSpPr/>
          <p:nvPr userDrawn="1"/>
        </p:nvGrpSpPr>
        <p:grpSpPr>
          <a:xfrm>
            <a:off x="474135" y="2260510"/>
            <a:ext cx="5774266" cy="3619500"/>
            <a:chOff x="851534" y="2260510"/>
            <a:chExt cx="7810500" cy="3619500"/>
          </a:xfrm>
        </p:grpSpPr>
        <p:grpSp>
          <p:nvGrpSpPr>
            <p:cNvPr id="146" name="Group 145"/>
            <p:cNvGrpSpPr/>
            <p:nvPr userDrawn="1"/>
          </p:nvGrpSpPr>
          <p:grpSpPr>
            <a:xfrm>
              <a:off x="851534" y="2260510"/>
              <a:ext cx="7810500" cy="1466850"/>
              <a:chOff x="851534" y="2260510"/>
              <a:chExt cx="7810500" cy="1466850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851534" y="22605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51534" y="26288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51534" y="299711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1534" y="335906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1534" y="3727360"/>
                <a:ext cx="7810500" cy="0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/>
            <p:nvPr userDrawn="1"/>
          </p:nvCxnSpPr>
          <p:spPr>
            <a:xfrm>
              <a:off x="851534" y="44195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>
              <a:off x="851534" y="47878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>
              <a:off x="851534" y="51561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851534" y="55117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>
              <a:off x="851534" y="5880010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>
              <a:off x="851534" y="4072377"/>
              <a:ext cx="7810500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 userDrawn="1"/>
        </p:nvSpPr>
        <p:spPr>
          <a:xfrm>
            <a:off x="5336621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11"/>
          <p:cNvSpPr>
            <a:spLocks noGrp="1"/>
          </p:cNvSpPr>
          <p:nvPr userDrawn="1">
            <p:ph type="body" sz="quarter" idx="29"/>
          </p:nvPr>
        </p:nvSpPr>
        <p:spPr>
          <a:xfrm>
            <a:off x="5345089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1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5340888" y="1954743"/>
            <a:ext cx="923934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>
            <p:ph type="body" sz="quarter" idx="75"/>
          </p:nvPr>
        </p:nvSpPr>
        <p:spPr>
          <a:xfrm>
            <a:off x="5295242" y="2319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76"/>
          </p:nvPr>
        </p:nvSpPr>
        <p:spPr>
          <a:xfrm>
            <a:off x="5295242" y="2683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5295242" y="3048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78"/>
          </p:nvPr>
        </p:nvSpPr>
        <p:spPr>
          <a:xfrm>
            <a:off x="5295242" y="3413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>
            <p:ph type="body" sz="quarter" idx="79"/>
          </p:nvPr>
        </p:nvSpPr>
        <p:spPr>
          <a:xfrm>
            <a:off x="5295242" y="3777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>
            <p:ph type="body" sz="quarter" idx="80"/>
          </p:nvPr>
        </p:nvSpPr>
        <p:spPr>
          <a:xfrm>
            <a:off x="5295242" y="411374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>
            <p:ph type="body" sz="quarter" idx="81"/>
          </p:nvPr>
        </p:nvSpPr>
        <p:spPr>
          <a:xfrm>
            <a:off x="5295242" y="4478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>
            <p:ph type="body" sz="quarter" idx="82"/>
          </p:nvPr>
        </p:nvSpPr>
        <p:spPr>
          <a:xfrm>
            <a:off x="5295242" y="4842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0" name="Text Placeholder 5"/>
          <p:cNvSpPr>
            <a:spLocks noGrp="1"/>
          </p:cNvSpPr>
          <p:nvPr>
            <p:ph type="body" sz="quarter" idx="83"/>
          </p:nvPr>
        </p:nvSpPr>
        <p:spPr>
          <a:xfrm>
            <a:off x="5295242" y="5207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1" name="Text Placeholder 5"/>
          <p:cNvSpPr>
            <a:spLocks noGrp="1"/>
          </p:cNvSpPr>
          <p:nvPr>
            <p:ph type="body" sz="quarter" idx="84"/>
          </p:nvPr>
        </p:nvSpPr>
        <p:spPr>
          <a:xfrm>
            <a:off x="5295242" y="5572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85"/>
          </p:nvPr>
        </p:nvSpPr>
        <p:spPr>
          <a:xfrm>
            <a:off x="5295242" y="5936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86"/>
          </p:nvPr>
        </p:nvSpPr>
        <p:spPr>
          <a:xfrm>
            <a:off x="7052734" y="1506538"/>
            <a:ext cx="1634066" cy="4676775"/>
          </a:xfrm>
        </p:spPr>
        <p:txBody>
          <a:bodyPr anchor="ctr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3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Layout 10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3071282" y="1515533"/>
            <a:ext cx="3852334" cy="3632201"/>
            <a:chOff x="3115733" y="1515533"/>
            <a:chExt cx="3852334" cy="4407009"/>
          </a:xfrm>
        </p:grpSpPr>
        <p:sp>
          <p:nvSpPr>
            <p:cNvPr id="134" name="Shape 166"/>
            <p:cNvSpPr/>
            <p:nvPr userDrawn="1"/>
          </p:nvSpPr>
          <p:spPr>
            <a:xfrm>
              <a:off x="3285065" y="1515533"/>
              <a:ext cx="3683002" cy="4355645"/>
            </a:xfrm>
            <a:prstGeom prst="homePlate">
              <a:avLst>
                <a:gd name="adj" fmla="val 1568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67"/>
            <p:cNvSpPr/>
            <p:nvPr userDrawn="1"/>
          </p:nvSpPr>
          <p:spPr>
            <a:xfrm>
              <a:off x="3115733" y="1515534"/>
              <a:ext cx="3276600" cy="4407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Rectangle 84"/>
          <p:cNvSpPr/>
          <p:nvPr userDrawn="1"/>
        </p:nvSpPr>
        <p:spPr>
          <a:xfrm>
            <a:off x="5331330" y="1913467"/>
            <a:ext cx="936120" cy="317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 userDrawn="1"/>
        </p:nvSpPr>
        <p:spPr>
          <a:xfrm>
            <a:off x="3339545" y="1913467"/>
            <a:ext cx="926101" cy="317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64523" y="1506537"/>
            <a:ext cx="2803610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3339545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336496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24"/>
          </p:nvPr>
        </p:nvSpPr>
        <p:spPr>
          <a:xfrm>
            <a:off x="464524" y="1506539"/>
            <a:ext cx="2803610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1" name="Text Placeholder 11"/>
          <p:cNvSpPr>
            <a:spLocks noGrp="1"/>
          </p:cNvSpPr>
          <p:nvPr userDrawn="1">
            <p:ph type="body" sz="quarter" idx="25"/>
          </p:nvPr>
        </p:nvSpPr>
        <p:spPr>
          <a:xfrm>
            <a:off x="3339547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11"/>
          <p:cNvSpPr>
            <a:spLocks noGrp="1"/>
          </p:cNvSpPr>
          <p:nvPr userDrawn="1">
            <p:ph type="body" sz="quarter" idx="26"/>
          </p:nvPr>
        </p:nvSpPr>
        <p:spPr>
          <a:xfrm>
            <a:off x="4344964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0" name="Text Placeholder 5"/>
          <p:cNvSpPr>
            <a:spLocks noGrp="1"/>
          </p:cNvSpPr>
          <p:nvPr userDrawn="1">
            <p:ph type="body" sz="quarter" idx="18"/>
          </p:nvPr>
        </p:nvSpPr>
        <p:spPr>
          <a:xfrm>
            <a:off x="3344333" y="1954743"/>
            <a:ext cx="922867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1" name="Text Placeholder 5"/>
          <p:cNvSpPr>
            <a:spLocks noGrp="1"/>
          </p:cNvSpPr>
          <p:nvPr userDrawn="1">
            <p:ph type="body" sz="quarter" idx="19"/>
          </p:nvPr>
        </p:nvSpPr>
        <p:spPr>
          <a:xfrm>
            <a:off x="4339705" y="1954743"/>
            <a:ext cx="923934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7"/>
          </p:nvPr>
        </p:nvSpPr>
        <p:spPr>
          <a:xfrm>
            <a:off x="464523" y="195474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31"/>
          </p:nvPr>
        </p:nvSpPr>
        <p:spPr>
          <a:xfrm>
            <a:off x="3298741" y="2319317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4" name="Text Placeholder 5"/>
          <p:cNvSpPr>
            <a:spLocks noGrp="1"/>
          </p:cNvSpPr>
          <p:nvPr userDrawn="1">
            <p:ph type="body" sz="quarter" idx="32"/>
          </p:nvPr>
        </p:nvSpPr>
        <p:spPr>
          <a:xfrm>
            <a:off x="4294059" y="2319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5" name="Text Placeholder 5"/>
          <p:cNvSpPr>
            <a:spLocks noGrp="1"/>
          </p:cNvSpPr>
          <p:nvPr userDrawn="1">
            <p:ph type="body" sz="quarter" idx="33"/>
          </p:nvPr>
        </p:nvSpPr>
        <p:spPr>
          <a:xfrm>
            <a:off x="464523" y="2319317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7" name="Text Placeholder 5"/>
          <p:cNvSpPr>
            <a:spLocks noGrp="1"/>
          </p:cNvSpPr>
          <p:nvPr userDrawn="1">
            <p:ph type="body" sz="quarter" idx="35"/>
          </p:nvPr>
        </p:nvSpPr>
        <p:spPr>
          <a:xfrm>
            <a:off x="3298741" y="2683891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8" name="Text Placeholder 5"/>
          <p:cNvSpPr>
            <a:spLocks noGrp="1"/>
          </p:cNvSpPr>
          <p:nvPr userDrawn="1">
            <p:ph type="body" sz="quarter" idx="36"/>
          </p:nvPr>
        </p:nvSpPr>
        <p:spPr>
          <a:xfrm>
            <a:off x="4294059" y="2683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9" name="Text Placeholder 5"/>
          <p:cNvSpPr>
            <a:spLocks noGrp="1"/>
          </p:cNvSpPr>
          <p:nvPr userDrawn="1">
            <p:ph type="body" sz="quarter" idx="37"/>
          </p:nvPr>
        </p:nvSpPr>
        <p:spPr>
          <a:xfrm>
            <a:off x="464523" y="2683891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1" name="Text Placeholder 5"/>
          <p:cNvSpPr>
            <a:spLocks noGrp="1"/>
          </p:cNvSpPr>
          <p:nvPr userDrawn="1">
            <p:ph type="body" sz="quarter" idx="39"/>
          </p:nvPr>
        </p:nvSpPr>
        <p:spPr>
          <a:xfrm>
            <a:off x="3298741" y="3048465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2" name="Text Placeholder 5"/>
          <p:cNvSpPr>
            <a:spLocks noGrp="1"/>
          </p:cNvSpPr>
          <p:nvPr userDrawn="1">
            <p:ph type="body" sz="quarter" idx="40"/>
          </p:nvPr>
        </p:nvSpPr>
        <p:spPr>
          <a:xfrm>
            <a:off x="4294059" y="3048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3" name="Text Placeholder 5"/>
          <p:cNvSpPr>
            <a:spLocks noGrp="1"/>
          </p:cNvSpPr>
          <p:nvPr userDrawn="1">
            <p:ph type="body" sz="quarter" idx="41"/>
          </p:nvPr>
        </p:nvSpPr>
        <p:spPr>
          <a:xfrm>
            <a:off x="464523" y="3048465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5" name="Text Placeholder 5"/>
          <p:cNvSpPr>
            <a:spLocks noGrp="1"/>
          </p:cNvSpPr>
          <p:nvPr userDrawn="1">
            <p:ph type="body" sz="quarter" idx="43"/>
          </p:nvPr>
        </p:nvSpPr>
        <p:spPr>
          <a:xfrm>
            <a:off x="3298741" y="3413039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 userDrawn="1">
            <p:ph type="body" sz="quarter" idx="44"/>
          </p:nvPr>
        </p:nvSpPr>
        <p:spPr>
          <a:xfrm>
            <a:off x="4294059" y="3413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 userDrawn="1">
            <p:ph type="body" sz="quarter" idx="45"/>
          </p:nvPr>
        </p:nvSpPr>
        <p:spPr>
          <a:xfrm>
            <a:off x="464523" y="3413039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9" name="Text Placeholder 5"/>
          <p:cNvSpPr>
            <a:spLocks noGrp="1"/>
          </p:cNvSpPr>
          <p:nvPr userDrawn="1">
            <p:ph type="body" sz="quarter" idx="47"/>
          </p:nvPr>
        </p:nvSpPr>
        <p:spPr>
          <a:xfrm>
            <a:off x="3298741" y="3777613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0" name="Text Placeholder 5"/>
          <p:cNvSpPr>
            <a:spLocks noGrp="1"/>
          </p:cNvSpPr>
          <p:nvPr userDrawn="1">
            <p:ph type="body" sz="quarter" idx="48"/>
          </p:nvPr>
        </p:nvSpPr>
        <p:spPr>
          <a:xfrm>
            <a:off x="4294059" y="3777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1" name="Text Placeholder 5"/>
          <p:cNvSpPr>
            <a:spLocks noGrp="1"/>
          </p:cNvSpPr>
          <p:nvPr userDrawn="1">
            <p:ph type="body" sz="quarter" idx="49"/>
          </p:nvPr>
        </p:nvSpPr>
        <p:spPr>
          <a:xfrm>
            <a:off x="464523" y="377761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6" name="Text Placeholder 5"/>
          <p:cNvSpPr>
            <a:spLocks noGrp="1"/>
          </p:cNvSpPr>
          <p:nvPr userDrawn="1">
            <p:ph type="body" sz="quarter" idx="51"/>
          </p:nvPr>
        </p:nvSpPr>
        <p:spPr>
          <a:xfrm>
            <a:off x="3298741" y="4113743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7" name="Text Placeholder 5"/>
          <p:cNvSpPr>
            <a:spLocks noGrp="1"/>
          </p:cNvSpPr>
          <p:nvPr userDrawn="1">
            <p:ph type="body" sz="quarter" idx="52"/>
          </p:nvPr>
        </p:nvSpPr>
        <p:spPr>
          <a:xfrm>
            <a:off x="4294059" y="411374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8" name="Text Placeholder 5"/>
          <p:cNvSpPr>
            <a:spLocks noGrp="1"/>
          </p:cNvSpPr>
          <p:nvPr userDrawn="1">
            <p:ph type="body" sz="quarter" idx="53"/>
          </p:nvPr>
        </p:nvSpPr>
        <p:spPr>
          <a:xfrm>
            <a:off x="464523" y="4113743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0" name="Text Placeholder 5"/>
          <p:cNvSpPr>
            <a:spLocks noGrp="1"/>
          </p:cNvSpPr>
          <p:nvPr userDrawn="1">
            <p:ph type="body" sz="quarter" idx="55"/>
          </p:nvPr>
        </p:nvSpPr>
        <p:spPr>
          <a:xfrm>
            <a:off x="3298741" y="4478317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1" name="Text Placeholder 5"/>
          <p:cNvSpPr>
            <a:spLocks noGrp="1"/>
          </p:cNvSpPr>
          <p:nvPr userDrawn="1">
            <p:ph type="body" sz="quarter" idx="56"/>
          </p:nvPr>
        </p:nvSpPr>
        <p:spPr>
          <a:xfrm>
            <a:off x="4294059" y="4478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2" name="Text Placeholder 5"/>
          <p:cNvSpPr>
            <a:spLocks noGrp="1"/>
          </p:cNvSpPr>
          <p:nvPr userDrawn="1">
            <p:ph type="body" sz="quarter" idx="57"/>
          </p:nvPr>
        </p:nvSpPr>
        <p:spPr>
          <a:xfrm>
            <a:off x="464523" y="4478317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4" name="Text Placeholder 5"/>
          <p:cNvSpPr>
            <a:spLocks noGrp="1"/>
          </p:cNvSpPr>
          <p:nvPr userDrawn="1">
            <p:ph type="body" sz="quarter" idx="59"/>
          </p:nvPr>
        </p:nvSpPr>
        <p:spPr>
          <a:xfrm>
            <a:off x="3298741" y="4842891"/>
            <a:ext cx="96846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5" name="Text Placeholder 5"/>
          <p:cNvSpPr>
            <a:spLocks noGrp="1"/>
          </p:cNvSpPr>
          <p:nvPr userDrawn="1">
            <p:ph type="body" sz="quarter" idx="60"/>
          </p:nvPr>
        </p:nvSpPr>
        <p:spPr>
          <a:xfrm>
            <a:off x="4294059" y="4842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6" name="Text Placeholder 5"/>
          <p:cNvSpPr>
            <a:spLocks noGrp="1"/>
          </p:cNvSpPr>
          <p:nvPr userDrawn="1">
            <p:ph type="body" sz="quarter" idx="61"/>
          </p:nvPr>
        </p:nvSpPr>
        <p:spPr>
          <a:xfrm>
            <a:off x="464523" y="4842891"/>
            <a:ext cx="2803610" cy="246590"/>
          </a:xfrm>
        </p:spPr>
        <p:txBody>
          <a:bodyPr lIns="45720" rIns="45720" anchor="ctr" anchorCtr="0">
            <a:noAutofit/>
          </a:bodyPr>
          <a:lstStyle>
            <a:lvl1pPr marL="0" indent="0" algn="l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10" name="Straight Connector 109"/>
          <p:cNvCxnSpPr/>
          <p:nvPr userDrawn="1"/>
        </p:nvCxnSpPr>
        <p:spPr>
          <a:xfrm>
            <a:off x="474135" y="226051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74135" y="262881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4135" y="299711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474135" y="335906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474135" y="372736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474135" y="441951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474135" y="4787810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 userDrawn="1"/>
        </p:nvCxnSpPr>
        <p:spPr>
          <a:xfrm>
            <a:off x="474135" y="4072377"/>
            <a:ext cx="5774266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5336621" y="1506537"/>
            <a:ext cx="926101" cy="406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11"/>
          <p:cNvSpPr>
            <a:spLocks noGrp="1"/>
          </p:cNvSpPr>
          <p:nvPr userDrawn="1">
            <p:ph type="body" sz="quarter" idx="29"/>
          </p:nvPr>
        </p:nvSpPr>
        <p:spPr>
          <a:xfrm>
            <a:off x="5345089" y="1506539"/>
            <a:ext cx="926101" cy="406928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3" name="Text Placeholder 9"/>
          <p:cNvSpPr>
            <a:spLocks noGrp="1"/>
          </p:cNvSpPr>
          <p:nvPr userDrawn="1"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1" name="Text Placeholder 5"/>
          <p:cNvSpPr>
            <a:spLocks noGrp="1"/>
          </p:cNvSpPr>
          <p:nvPr userDrawn="1">
            <p:ph type="body" sz="quarter" idx="74"/>
          </p:nvPr>
        </p:nvSpPr>
        <p:spPr>
          <a:xfrm>
            <a:off x="5340888" y="1954743"/>
            <a:ext cx="923934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2" name="Text Placeholder 5"/>
          <p:cNvSpPr>
            <a:spLocks noGrp="1"/>
          </p:cNvSpPr>
          <p:nvPr userDrawn="1">
            <p:ph type="body" sz="quarter" idx="75"/>
          </p:nvPr>
        </p:nvSpPr>
        <p:spPr>
          <a:xfrm>
            <a:off x="5295242" y="2319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3" name="Text Placeholder 5"/>
          <p:cNvSpPr>
            <a:spLocks noGrp="1"/>
          </p:cNvSpPr>
          <p:nvPr userDrawn="1">
            <p:ph type="body" sz="quarter" idx="76"/>
          </p:nvPr>
        </p:nvSpPr>
        <p:spPr>
          <a:xfrm>
            <a:off x="5295242" y="2683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4" name="Text Placeholder 5"/>
          <p:cNvSpPr>
            <a:spLocks noGrp="1"/>
          </p:cNvSpPr>
          <p:nvPr userDrawn="1">
            <p:ph type="body" sz="quarter" idx="77"/>
          </p:nvPr>
        </p:nvSpPr>
        <p:spPr>
          <a:xfrm>
            <a:off x="5295242" y="3048465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5" name="Text Placeholder 5"/>
          <p:cNvSpPr>
            <a:spLocks noGrp="1"/>
          </p:cNvSpPr>
          <p:nvPr userDrawn="1">
            <p:ph type="body" sz="quarter" idx="78"/>
          </p:nvPr>
        </p:nvSpPr>
        <p:spPr>
          <a:xfrm>
            <a:off x="5295242" y="3413039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6" name="Text Placeholder 5"/>
          <p:cNvSpPr>
            <a:spLocks noGrp="1"/>
          </p:cNvSpPr>
          <p:nvPr userDrawn="1">
            <p:ph type="body" sz="quarter" idx="79"/>
          </p:nvPr>
        </p:nvSpPr>
        <p:spPr>
          <a:xfrm>
            <a:off x="5295242" y="377761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7" name="Text Placeholder 5"/>
          <p:cNvSpPr>
            <a:spLocks noGrp="1"/>
          </p:cNvSpPr>
          <p:nvPr userDrawn="1">
            <p:ph type="body" sz="quarter" idx="80"/>
          </p:nvPr>
        </p:nvSpPr>
        <p:spPr>
          <a:xfrm>
            <a:off x="5295242" y="4113743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8" name="Text Placeholder 5"/>
          <p:cNvSpPr>
            <a:spLocks noGrp="1"/>
          </p:cNvSpPr>
          <p:nvPr userDrawn="1">
            <p:ph type="body" sz="quarter" idx="81"/>
          </p:nvPr>
        </p:nvSpPr>
        <p:spPr>
          <a:xfrm>
            <a:off x="5295242" y="4478317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9" name="Text Placeholder 5"/>
          <p:cNvSpPr>
            <a:spLocks noGrp="1"/>
          </p:cNvSpPr>
          <p:nvPr userDrawn="1">
            <p:ph type="body" sz="quarter" idx="82"/>
          </p:nvPr>
        </p:nvSpPr>
        <p:spPr>
          <a:xfrm>
            <a:off x="5295242" y="4842891"/>
            <a:ext cx="969580" cy="246590"/>
          </a:xfrm>
        </p:spPr>
        <p:txBody>
          <a:bodyPr lIns="45720" rIns="45720" anchor="ctr" anchorCtr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 userDrawn="1">
            <p:ph type="body" sz="quarter" idx="86"/>
          </p:nvPr>
        </p:nvSpPr>
        <p:spPr>
          <a:xfrm>
            <a:off x="7052734" y="1506539"/>
            <a:ext cx="1634066" cy="3582942"/>
          </a:xfrm>
        </p:spPr>
        <p:txBody>
          <a:bodyPr anchor="ctr" anchorCtr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3" name="Text Placeholder 6"/>
          <p:cNvSpPr>
            <a:spLocks noGrp="1"/>
          </p:cNvSpPr>
          <p:nvPr>
            <p:ph type="body" sz="quarter" idx="9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2714625" y="1959523"/>
            <a:ext cx="3733800" cy="3730434"/>
            <a:chOff x="2438400" y="1693064"/>
            <a:chExt cx="4267200" cy="4263352"/>
          </a:xfrm>
        </p:grpSpPr>
        <p:sp>
          <p:nvSpPr>
            <p:cNvPr id="145" name="Freeform 144"/>
            <p:cNvSpPr/>
            <p:nvPr userDrawn="1"/>
          </p:nvSpPr>
          <p:spPr>
            <a:xfrm>
              <a:off x="4610100" y="1693064"/>
              <a:ext cx="2091011" cy="2042776"/>
            </a:xfrm>
            <a:custGeom>
              <a:avLst/>
              <a:gdLst>
                <a:gd name="connsiteX0" fmla="*/ 0 w 2091011"/>
                <a:gd name="connsiteY0" fmla="*/ 0 h 2042776"/>
                <a:gd name="connsiteX1" fmla="*/ 180048 w 2091011"/>
                <a:gd name="connsiteY1" fmla="*/ 9092 h 2042776"/>
                <a:gd name="connsiteX2" fmla="*/ 2084484 w 2091011"/>
                <a:gd name="connsiteY2" fmla="*/ 1913528 h 2042776"/>
                <a:gd name="connsiteX3" fmla="*/ 2091011 w 2091011"/>
                <a:gd name="connsiteY3" fmla="*/ 2042776 h 2042776"/>
                <a:gd name="connsiteX4" fmla="*/ 0 w 2091011"/>
                <a:gd name="connsiteY4" fmla="*/ 2042776 h 2042776"/>
                <a:gd name="connsiteX5" fmla="*/ 0 w 2091011"/>
                <a:gd name="connsiteY5" fmla="*/ 0 h 204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011" h="2042776">
                  <a:moveTo>
                    <a:pt x="0" y="0"/>
                  </a:moveTo>
                  <a:lnTo>
                    <a:pt x="180048" y="9092"/>
                  </a:lnTo>
                  <a:cubicBezTo>
                    <a:pt x="1184204" y="111069"/>
                    <a:pt x="1982507" y="909372"/>
                    <a:pt x="2084484" y="1913528"/>
                  </a:cubicBezTo>
                  <a:lnTo>
                    <a:pt x="2091011" y="2042776"/>
                  </a:lnTo>
                  <a:lnTo>
                    <a:pt x="0" y="2042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8" name="Freeform 147"/>
            <p:cNvSpPr/>
            <p:nvPr userDrawn="1"/>
          </p:nvSpPr>
          <p:spPr>
            <a:xfrm>
              <a:off x="2442889" y="1693706"/>
              <a:ext cx="2078311" cy="2042135"/>
            </a:xfrm>
            <a:custGeom>
              <a:avLst/>
              <a:gdLst>
                <a:gd name="connsiteX0" fmla="*/ 2078311 w 2078311"/>
                <a:gd name="connsiteY0" fmla="*/ 0 h 2042135"/>
                <a:gd name="connsiteX1" fmla="*/ 2078311 w 2078311"/>
                <a:gd name="connsiteY1" fmla="*/ 2042135 h 2042135"/>
                <a:gd name="connsiteX2" fmla="*/ 0 w 2078311"/>
                <a:gd name="connsiteY2" fmla="*/ 2042135 h 2042135"/>
                <a:gd name="connsiteX3" fmla="*/ 6527 w 2078311"/>
                <a:gd name="connsiteY3" fmla="*/ 1912887 h 2042135"/>
                <a:gd name="connsiteX4" fmla="*/ 1910963 w 2078311"/>
                <a:gd name="connsiteY4" fmla="*/ 8451 h 2042135"/>
                <a:gd name="connsiteX5" fmla="*/ 2078311 w 2078311"/>
                <a:gd name="connsiteY5" fmla="*/ 0 h 204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8311" h="2042135">
                  <a:moveTo>
                    <a:pt x="2078311" y="0"/>
                  </a:moveTo>
                  <a:lnTo>
                    <a:pt x="2078311" y="2042135"/>
                  </a:lnTo>
                  <a:lnTo>
                    <a:pt x="0" y="2042135"/>
                  </a:lnTo>
                  <a:lnTo>
                    <a:pt x="6527" y="1912887"/>
                  </a:lnTo>
                  <a:cubicBezTo>
                    <a:pt x="108504" y="908731"/>
                    <a:pt x="906807" y="110428"/>
                    <a:pt x="1910963" y="8451"/>
                  </a:cubicBezTo>
                  <a:lnTo>
                    <a:pt x="2078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9" name="Freeform 148"/>
            <p:cNvSpPr/>
            <p:nvPr userDrawn="1"/>
          </p:nvSpPr>
          <p:spPr>
            <a:xfrm>
              <a:off x="2438400" y="3824741"/>
              <a:ext cx="2082800" cy="2131035"/>
            </a:xfrm>
            <a:custGeom>
              <a:avLst/>
              <a:gdLst>
                <a:gd name="connsiteX0" fmla="*/ 0 w 2082800"/>
                <a:gd name="connsiteY0" fmla="*/ 0 h 2131035"/>
                <a:gd name="connsiteX1" fmla="*/ 2082800 w 2082800"/>
                <a:gd name="connsiteY1" fmla="*/ 0 h 2131035"/>
                <a:gd name="connsiteX2" fmla="*/ 2082800 w 2082800"/>
                <a:gd name="connsiteY2" fmla="*/ 2131035 h 2131035"/>
                <a:gd name="connsiteX3" fmla="*/ 1915452 w 2082800"/>
                <a:gd name="connsiteY3" fmla="*/ 2122584 h 2131035"/>
                <a:gd name="connsiteX4" fmla="*/ 0 w 2082800"/>
                <a:gd name="connsiteY4" fmla="*/ 0 h 213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800" h="2131035">
                  <a:moveTo>
                    <a:pt x="0" y="0"/>
                  </a:moveTo>
                  <a:lnTo>
                    <a:pt x="2082800" y="0"/>
                  </a:lnTo>
                  <a:lnTo>
                    <a:pt x="2082800" y="2131035"/>
                  </a:lnTo>
                  <a:lnTo>
                    <a:pt x="1915452" y="2122584"/>
                  </a:lnTo>
                  <a:cubicBezTo>
                    <a:pt x="839571" y="2013323"/>
                    <a:pt x="0" y="110470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0" name="Freeform 149"/>
            <p:cNvSpPr/>
            <p:nvPr userDrawn="1"/>
          </p:nvSpPr>
          <p:spPr>
            <a:xfrm>
              <a:off x="4610100" y="3824740"/>
              <a:ext cx="2095500" cy="2131676"/>
            </a:xfrm>
            <a:custGeom>
              <a:avLst/>
              <a:gdLst>
                <a:gd name="connsiteX0" fmla="*/ 0 w 2095500"/>
                <a:gd name="connsiteY0" fmla="*/ 0 h 2131676"/>
                <a:gd name="connsiteX1" fmla="*/ 2095500 w 2095500"/>
                <a:gd name="connsiteY1" fmla="*/ 0 h 2131676"/>
                <a:gd name="connsiteX2" fmla="*/ 180048 w 2095500"/>
                <a:gd name="connsiteY2" fmla="*/ 2122584 h 2131676"/>
                <a:gd name="connsiteX3" fmla="*/ 0 w 2095500"/>
                <a:gd name="connsiteY3" fmla="*/ 2131676 h 2131676"/>
                <a:gd name="connsiteX4" fmla="*/ 0 w 2095500"/>
                <a:gd name="connsiteY4" fmla="*/ 0 h 213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0" h="2131676">
                  <a:moveTo>
                    <a:pt x="0" y="0"/>
                  </a:moveTo>
                  <a:lnTo>
                    <a:pt x="2095500" y="0"/>
                  </a:lnTo>
                  <a:cubicBezTo>
                    <a:pt x="2095500" y="1104708"/>
                    <a:pt x="1255929" y="2013323"/>
                    <a:pt x="180048" y="2122584"/>
                  </a:cubicBezTo>
                  <a:lnTo>
                    <a:pt x="0" y="213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259455" y="3453132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Strengths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 userDrawn="1"/>
        </p:nvSpPr>
        <p:spPr>
          <a:xfrm>
            <a:off x="3254693" y="3824288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Opportunities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4621529" y="3462656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>
                <a:solidFill>
                  <a:schemeClr val="bg1"/>
                </a:solidFill>
              </a:rPr>
              <a:t>Weaknesses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 userDrawn="1"/>
        </p:nvSpPr>
        <p:spPr>
          <a:xfrm>
            <a:off x="4626290" y="3824288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>
                <a:solidFill>
                  <a:schemeClr val="bg1"/>
                </a:solidFill>
              </a:rPr>
              <a:t>Threats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2883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 userDrawn="1"/>
        </p:nvCxnSpPr>
        <p:spPr>
          <a:xfrm flipV="1">
            <a:off x="452977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529773" y="5684044"/>
            <a:ext cx="99060" cy="489339"/>
            <a:chOff x="4529773" y="5720398"/>
            <a:chExt cx="99060" cy="452985"/>
          </a:xfrm>
        </p:grpSpPr>
        <p:cxnSp>
          <p:nvCxnSpPr>
            <p:cNvPr id="158" name="Straight Connector 157"/>
            <p:cNvCxnSpPr/>
            <p:nvPr userDrawn="1"/>
          </p:nvCxnSpPr>
          <p:spPr>
            <a:xfrm flipV="1">
              <a:off x="4628833" y="5720398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 flipV="1">
              <a:off x="4529773" y="5720398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 userDrawn="1"/>
        </p:nvGrpSpPr>
        <p:grpSpPr>
          <a:xfrm>
            <a:off x="6444500" y="3737092"/>
            <a:ext cx="2248650" cy="92711"/>
            <a:chOff x="6444500" y="3737092"/>
            <a:chExt cx="452985" cy="92711"/>
          </a:xfrm>
        </p:grpSpPr>
        <p:cxnSp>
          <p:nvCxnSpPr>
            <p:cNvPr id="160" name="Straight Connector 159"/>
            <p:cNvCxnSpPr/>
            <p:nvPr userDrawn="1"/>
          </p:nvCxnSpPr>
          <p:spPr>
            <a:xfrm rot="5400000" flipV="1">
              <a:off x="6670993" y="3603310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 rot="5400000" flipV="1">
              <a:off x="667099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463550" y="3737092"/>
            <a:ext cx="2258175" cy="92710"/>
            <a:chOff x="2268740" y="3737092"/>
            <a:chExt cx="452985" cy="92710"/>
          </a:xfrm>
        </p:grpSpPr>
        <p:cxnSp>
          <p:nvCxnSpPr>
            <p:cNvPr id="162" name="Straight Connector 161"/>
            <p:cNvCxnSpPr/>
            <p:nvPr userDrawn="1"/>
          </p:nvCxnSpPr>
          <p:spPr>
            <a:xfrm rot="5400000" flipV="1">
              <a:off x="2495233" y="360330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 rot="5400000" flipV="1">
              <a:off x="249523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 userDrawn="1"/>
        </p:nvCxnSpPr>
        <p:spPr>
          <a:xfrm>
            <a:off x="4628833" y="1506538"/>
            <a:ext cx="4057967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 userDrawn="1"/>
        </p:nvCxnSpPr>
        <p:spPr>
          <a:xfrm>
            <a:off x="4628833" y="6177598"/>
            <a:ext cx="4057967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 userDrawn="1"/>
        </p:nvCxnSpPr>
        <p:spPr>
          <a:xfrm>
            <a:off x="474134" y="1506538"/>
            <a:ext cx="405500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 userDrawn="1"/>
        </p:nvCxnSpPr>
        <p:spPr>
          <a:xfrm>
            <a:off x="474134" y="6177598"/>
            <a:ext cx="4056591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74134" y="1600200"/>
            <a:ext cx="2130424" cy="2039938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536267" y="1600200"/>
            <a:ext cx="2130424" cy="2039938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474134" y="3920066"/>
            <a:ext cx="2130424" cy="2175933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6536267" y="3920066"/>
            <a:ext cx="2130424" cy="2175933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94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74134" y="4907666"/>
            <a:ext cx="8212666" cy="493554"/>
            <a:chOff x="474134" y="5684044"/>
            <a:chExt cx="8212666" cy="493554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4529773" y="5684044"/>
              <a:ext cx="99060" cy="489339"/>
              <a:chOff x="4529773" y="5720398"/>
              <a:chExt cx="99060" cy="452985"/>
            </a:xfrm>
          </p:grpSpPr>
          <p:cxnSp>
            <p:nvCxnSpPr>
              <p:cNvPr id="158" name="Straight Connector 157"/>
              <p:cNvCxnSpPr/>
              <p:nvPr userDrawn="1"/>
            </p:nvCxnSpPr>
            <p:spPr>
              <a:xfrm flipV="1">
                <a:off x="4628833" y="5720398"/>
                <a:ext cx="0" cy="452985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 flipV="1">
                <a:off x="4529773" y="5720398"/>
                <a:ext cx="0" cy="452985"/>
              </a:xfrm>
              <a:prstGeom prst="line">
                <a:avLst/>
              </a:prstGeom>
              <a:ln w="127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/>
            <p:cNvCxnSpPr/>
            <p:nvPr userDrawn="1"/>
          </p:nvCxnSpPr>
          <p:spPr>
            <a:xfrm>
              <a:off x="4628833" y="6177598"/>
              <a:ext cx="4057967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74134" y="6177598"/>
              <a:ext cx="4056591" cy="0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 userDrawn="1"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2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3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495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032763" y="1958196"/>
            <a:ext cx="3097524" cy="3094732"/>
            <a:chOff x="2438400" y="1693064"/>
            <a:chExt cx="4267200" cy="4263352"/>
          </a:xfrm>
        </p:grpSpPr>
        <p:sp>
          <p:nvSpPr>
            <p:cNvPr id="145" name="Freeform 144"/>
            <p:cNvSpPr/>
            <p:nvPr userDrawn="1"/>
          </p:nvSpPr>
          <p:spPr>
            <a:xfrm>
              <a:off x="4610100" y="1693064"/>
              <a:ext cx="2091011" cy="2042776"/>
            </a:xfrm>
            <a:custGeom>
              <a:avLst/>
              <a:gdLst>
                <a:gd name="connsiteX0" fmla="*/ 0 w 2091011"/>
                <a:gd name="connsiteY0" fmla="*/ 0 h 2042776"/>
                <a:gd name="connsiteX1" fmla="*/ 180048 w 2091011"/>
                <a:gd name="connsiteY1" fmla="*/ 9092 h 2042776"/>
                <a:gd name="connsiteX2" fmla="*/ 2084484 w 2091011"/>
                <a:gd name="connsiteY2" fmla="*/ 1913528 h 2042776"/>
                <a:gd name="connsiteX3" fmla="*/ 2091011 w 2091011"/>
                <a:gd name="connsiteY3" fmla="*/ 2042776 h 2042776"/>
                <a:gd name="connsiteX4" fmla="*/ 0 w 2091011"/>
                <a:gd name="connsiteY4" fmla="*/ 2042776 h 2042776"/>
                <a:gd name="connsiteX5" fmla="*/ 0 w 2091011"/>
                <a:gd name="connsiteY5" fmla="*/ 0 h 204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1011" h="2042776">
                  <a:moveTo>
                    <a:pt x="0" y="0"/>
                  </a:moveTo>
                  <a:lnTo>
                    <a:pt x="180048" y="9092"/>
                  </a:lnTo>
                  <a:cubicBezTo>
                    <a:pt x="1184204" y="111069"/>
                    <a:pt x="1982507" y="909372"/>
                    <a:pt x="2084484" y="1913528"/>
                  </a:cubicBezTo>
                  <a:lnTo>
                    <a:pt x="2091011" y="2042776"/>
                  </a:lnTo>
                  <a:lnTo>
                    <a:pt x="0" y="2042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8" name="Freeform 147"/>
            <p:cNvSpPr/>
            <p:nvPr userDrawn="1"/>
          </p:nvSpPr>
          <p:spPr>
            <a:xfrm>
              <a:off x="2442889" y="1693706"/>
              <a:ext cx="2078311" cy="2042135"/>
            </a:xfrm>
            <a:custGeom>
              <a:avLst/>
              <a:gdLst>
                <a:gd name="connsiteX0" fmla="*/ 2078311 w 2078311"/>
                <a:gd name="connsiteY0" fmla="*/ 0 h 2042135"/>
                <a:gd name="connsiteX1" fmla="*/ 2078311 w 2078311"/>
                <a:gd name="connsiteY1" fmla="*/ 2042135 h 2042135"/>
                <a:gd name="connsiteX2" fmla="*/ 0 w 2078311"/>
                <a:gd name="connsiteY2" fmla="*/ 2042135 h 2042135"/>
                <a:gd name="connsiteX3" fmla="*/ 6527 w 2078311"/>
                <a:gd name="connsiteY3" fmla="*/ 1912887 h 2042135"/>
                <a:gd name="connsiteX4" fmla="*/ 1910963 w 2078311"/>
                <a:gd name="connsiteY4" fmla="*/ 8451 h 2042135"/>
                <a:gd name="connsiteX5" fmla="*/ 2078311 w 2078311"/>
                <a:gd name="connsiteY5" fmla="*/ 0 h 204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8311" h="2042135">
                  <a:moveTo>
                    <a:pt x="2078311" y="0"/>
                  </a:moveTo>
                  <a:lnTo>
                    <a:pt x="2078311" y="2042135"/>
                  </a:lnTo>
                  <a:lnTo>
                    <a:pt x="0" y="2042135"/>
                  </a:lnTo>
                  <a:lnTo>
                    <a:pt x="6527" y="1912887"/>
                  </a:lnTo>
                  <a:cubicBezTo>
                    <a:pt x="108504" y="908731"/>
                    <a:pt x="906807" y="110428"/>
                    <a:pt x="1910963" y="8451"/>
                  </a:cubicBezTo>
                  <a:lnTo>
                    <a:pt x="2078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9" name="Freeform 148"/>
            <p:cNvSpPr/>
            <p:nvPr userDrawn="1"/>
          </p:nvSpPr>
          <p:spPr>
            <a:xfrm>
              <a:off x="2438400" y="3824741"/>
              <a:ext cx="2082800" cy="2131035"/>
            </a:xfrm>
            <a:custGeom>
              <a:avLst/>
              <a:gdLst>
                <a:gd name="connsiteX0" fmla="*/ 0 w 2082800"/>
                <a:gd name="connsiteY0" fmla="*/ 0 h 2131035"/>
                <a:gd name="connsiteX1" fmla="*/ 2082800 w 2082800"/>
                <a:gd name="connsiteY1" fmla="*/ 0 h 2131035"/>
                <a:gd name="connsiteX2" fmla="*/ 2082800 w 2082800"/>
                <a:gd name="connsiteY2" fmla="*/ 2131035 h 2131035"/>
                <a:gd name="connsiteX3" fmla="*/ 1915452 w 2082800"/>
                <a:gd name="connsiteY3" fmla="*/ 2122584 h 2131035"/>
                <a:gd name="connsiteX4" fmla="*/ 0 w 2082800"/>
                <a:gd name="connsiteY4" fmla="*/ 0 h 213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800" h="2131035">
                  <a:moveTo>
                    <a:pt x="0" y="0"/>
                  </a:moveTo>
                  <a:lnTo>
                    <a:pt x="2082800" y="0"/>
                  </a:lnTo>
                  <a:lnTo>
                    <a:pt x="2082800" y="2131035"/>
                  </a:lnTo>
                  <a:lnTo>
                    <a:pt x="1915452" y="2122584"/>
                  </a:lnTo>
                  <a:cubicBezTo>
                    <a:pt x="839571" y="2013323"/>
                    <a:pt x="0" y="110470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0" name="Freeform 149"/>
            <p:cNvSpPr/>
            <p:nvPr userDrawn="1"/>
          </p:nvSpPr>
          <p:spPr>
            <a:xfrm>
              <a:off x="4610100" y="3824740"/>
              <a:ext cx="2095500" cy="2131676"/>
            </a:xfrm>
            <a:custGeom>
              <a:avLst/>
              <a:gdLst>
                <a:gd name="connsiteX0" fmla="*/ 0 w 2095500"/>
                <a:gd name="connsiteY0" fmla="*/ 0 h 2131676"/>
                <a:gd name="connsiteX1" fmla="*/ 2095500 w 2095500"/>
                <a:gd name="connsiteY1" fmla="*/ 0 h 2131676"/>
                <a:gd name="connsiteX2" fmla="*/ 180048 w 2095500"/>
                <a:gd name="connsiteY2" fmla="*/ 2122584 h 2131676"/>
                <a:gd name="connsiteX3" fmla="*/ 0 w 2095500"/>
                <a:gd name="connsiteY3" fmla="*/ 2131676 h 2131676"/>
                <a:gd name="connsiteX4" fmla="*/ 0 w 2095500"/>
                <a:gd name="connsiteY4" fmla="*/ 0 h 2131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0" h="2131676">
                  <a:moveTo>
                    <a:pt x="0" y="0"/>
                  </a:moveTo>
                  <a:lnTo>
                    <a:pt x="2095500" y="0"/>
                  </a:lnTo>
                  <a:cubicBezTo>
                    <a:pt x="2095500" y="1104708"/>
                    <a:pt x="1255929" y="2013323"/>
                    <a:pt x="180048" y="2122584"/>
                  </a:cubicBezTo>
                  <a:lnTo>
                    <a:pt x="0" y="213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259455" y="3173732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Strengths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 userDrawn="1"/>
        </p:nvSpPr>
        <p:spPr>
          <a:xfrm>
            <a:off x="3254693" y="3502554"/>
            <a:ext cx="1274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0" dirty="0" smtClean="0">
                <a:solidFill>
                  <a:schemeClr val="bg1"/>
                </a:solidFill>
              </a:rPr>
              <a:t>Opportunities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4621529" y="3183256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>
                <a:solidFill>
                  <a:schemeClr val="bg1"/>
                </a:solidFill>
              </a:rPr>
              <a:t>Weaknesses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 userDrawn="1"/>
        </p:nvSpPr>
        <p:spPr>
          <a:xfrm>
            <a:off x="4626290" y="3502554"/>
            <a:ext cx="1323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>
                <a:solidFill>
                  <a:schemeClr val="bg1"/>
                </a:solidFill>
              </a:rPr>
              <a:t>Threats</a:t>
            </a:r>
            <a:endParaRPr lang="en-US" sz="1200" baseline="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462883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 userDrawn="1"/>
        </p:nvCxnSpPr>
        <p:spPr>
          <a:xfrm flipV="1">
            <a:off x="4529773" y="1506538"/>
            <a:ext cx="0" cy="452985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 userDrawn="1"/>
        </p:nvGrpSpPr>
        <p:grpSpPr>
          <a:xfrm>
            <a:off x="6127750" y="3417914"/>
            <a:ext cx="2565400" cy="92711"/>
            <a:chOff x="6444500" y="3737092"/>
            <a:chExt cx="452985" cy="92711"/>
          </a:xfrm>
        </p:grpSpPr>
        <p:cxnSp>
          <p:nvCxnSpPr>
            <p:cNvPr id="160" name="Straight Connector 159"/>
            <p:cNvCxnSpPr/>
            <p:nvPr userDrawn="1"/>
          </p:nvCxnSpPr>
          <p:spPr>
            <a:xfrm rot="5400000" flipV="1">
              <a:off x="6670993" y="3603310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 rot="5400000" flipV="1">
              <a:off x="667099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463550" y="3417914"/>
            <a:ext cx="2571750" cy="92710"/>
            <a:chOff x="2268740" y="3737092"/>
            <a:chExt cx="452985" cy="92710"/>
          </a:xfrm>
        </p:grpSpPr>
        <p:cxnSp>
          <p:nvCxnSpPr>
            <p:cNvPr id="162" name="Straight Connector 161"/>
            <p:cNvCxnSpPr/>
            <p:nvPr userDrawn="1"/>
          </p:nvCxnSpPr>
          <p:spPr>
            <a:xfrm rot="5400000" flipV="1">
              <a:off x="2495233" y="360330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 rot="5400000" flipV="1">
              <a:off x="2495233" y="3510599"/>
              <a:ext cx="0" cy="452985"/>
            </a:xfrm>
            <a:prstGeom prst="line">
              <a:avLst/>
            </a:prstGeom>
            <a:ln w="12700" cap="rnd">
              <a:solidFill>
                <a:schemeClr val="tx2">
                  <a:lumMod val="60000"/>
                  <a:lumOff val="40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/>
          <p:cNvCxnSpPr/>
          <p:nvPr userDrawn="1"/>
        </p:nvCxnSpPr>
        <p:spPr>
          <a:xfrm>
            <a:off x="4628833" y="1506538"/>
            <a:ext cx="4057967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 userDrawn="1"/>
        </p:nvCxnSpPr>
        <p:spPr>
          <a:xfrm>
            <a:off x="474134" y="1506538"/>
            <a:ext cx="4055004" cy="0"/>
          </a:xfrm>
          <a:prstGeom prst="line">
            <a:avLst/>
          </a:prstGeom>
          <a:ln w="12700" cap="rnd">
            <a:solidFill>
              <a:schemeClr val="tx2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74134" y="1594538"/>
            <a:ext cx="2130424" cy="1726421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536267" y="1594538"/>
            <a:ext cx="2130424" cy="1726421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7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474134" y="3569987"/>
            <a:ext cx="2130424" cy="1726421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8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536267" y="3569987"/>
            <a:ext cx="2130424" cy="1726421"/>
          </a:xfrm>
        </p:spPr>
        <p:txBody>
          <a:bodyPr anchor="ctr" anchorCtr="0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99"/>
          </p:nvPr>
        </p:nvSpPr>
        <p:spPr>
          <a:xfrm>
            <a:off x="457200" y="5614416"/>
            <a:ext cx="8229600" cy="566928"/>
          </a:xfr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1">
            <a:normAutofit/>
          </a:bodyPr>
          <a:lstStyle>
            <a:lvl1pPr marL="0" indent="0" algn="ctr">
              <a:buNone/>
              <a:defRPr lang="en-US" sz="1400" i="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00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19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736">
          <p15:clr>
            <a:srgbClr val="FBAE40"/>
          </p15:clr>
        </p15:guide>
        <p15:guide id="3" pos="30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48" y="1506538"/>
            <a:ext cx="8229600" cy="4672584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61766" y="6589276"/>
            <a:ext cx="125034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505E45A-03BB-464B-8278-1A9522AE72B1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869061"/>
            <a:ext cx="8229600" cy="50292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33475" y="6220262"/>
            <a:ext cx="5238750" cy="492125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8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Source: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1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image" Target="../media/image1.emf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101"/>
            <a:ext cx="8229600" cy="647699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7978"/>
            <a:ext cx="8229600" cy="46689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8784" y="6592824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algn="ctr" defTabSz="914400" rtl="0" eaLnBrk="1" latinLnBrk="0" hangingPunct="1">
              <a:defRPr lang="en-US" sz="800" kern="1200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505E45A-03BB-464B-8278-1A9522AE7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>
            <a:spLocks noChangeArrowheads="1"/>
          </p:cNvSpPr>
          <p:nvPr userDrawn="1"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 userDrawn="1"/>
        </p:nvSpPr>
        <p:spPr>
          <a:xfrm>
            <a:off x="6362172" y="6594190"/>
            <a:ext cx="2055283" cy="123111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HIGHLY CONFIDENTIAL – DO NOT COPY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0"/>
          <a:stretch>
            <a:fillRect/>
          </a:stretch>
        </p:blipFill>
        <p:spPr>
          <a:xfrm>
            <a:off x="457200" y="6384024"/>
            <a:ext cx="1640790" cy="417600"/>
          </a:xfrm>
          <a:prstGeom prst="rect">
            <a:avLst/>
          </a:prstGeom>
        </p:spPr>
      </p:pic>
    </p:spTree>
    <p:custDataLst>
      <p:tags r:id="rId89"/>
    </p:custDataLst>
    <p:extLst>
      <p:ext uri="{BB962C8B-B14F-4D97-AF65-F5344CB8AC3E}">
        <p14:creationId xmlns:p14="http://schemas.microsoft.com/office/powerpoint/2010/main" val="64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95" r:id="rId7"/>
    <p:sldLayoutId id="2147483727" r:id="rId8"/>
    <p:sldLayoutId id="2147483650" r:id="rId9"/>
    <p:sldLayoutId id="2147483780" r:id="rId10"/>
    <p:sldLayoutId id="2147483781" r:id="rId11"/>
    <p:sldLayoutId id="2147483747" r:id="rId12"/>
    <p:sldLayoutId id="2147483683" r:id="rId13"/>
    <p:sldLayoutId id="2147483744" r:id="rId14"/>
    <p:sldLayoutId id="2147483736" r:id="rId15"/>
    <p:sldLayoutId id="2147483686" r:id="rId16"/>
    <p:sldLayoutId id="2147483745" r:id="rId17"/>
    <p:sldLayoutId id="2147483740" r:id="rId18"/>
    <p:sldLayoutId id="2147483741" r:id="rId19"/>
    <p:sldLayoutId id="2147483788" r:id="rId20"/>
    <p:sldLayoutId id="2147483789" r:id="rId21"/>
    <p:sldLayoutId id="2147483791" r:id="rId22"/>
    <p:sldLayoutId id="2147483790" r:id="rId23"/>
    <p:sldLayoutId id="2147483734" r:id="rId24"/>
    <p:sldLayoutId id="2147483693" r:id="rId25"/>
    <p:sldLayoutId id="2147483748" r:id="rId26"/>
    <p:sldLayoutId id="2147483684" r:id="rId27"/>
    <p:sldLayoutId id="2147483732" r:id="rId28"/>
    <p:sldLayoutId id="2147483687" r:id="rId29"/>
    <p:sldLayoutId id="2147483735" r:id="rId30"/>
    <p:sldLayoutId id="2147483778" r:id="rId31"/>
    <p:sldLayoutId id="2147483779" r:id="rId32"/>
    <p:sldLayoutId id="2147483685" r:id="rId33"/>
    <p:sldLayoutId id="2147483733" r:id="rId34"/>
    <p:sldLayoutId id="2147483692" r:id="rId35"/>
    <p:sldLayoutId id="2147483737" r:id="rId36"/>
    <p:sldLayoutId id="2147483665" r:id="rId37"/>
    <p:sldLayoutId id="2147483742" r:id="rId38"/>
    <p:sldLayoutId id="2147483743" r:id="rId39"/>
    <p:sldLayoutId id="2147483666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46" r:id="rId49"/>
    <p:sldLayoutId id="2147483792" r:id="rId50"/>
    <p:sldLayoutId id="2147483793" r:id="rId51"/>
    <p:sldLayoutId id="2147483794" r:id="rId52"/>
    <p:sldLayoutId id="2147483739" r:id="rId53"/>
    <p:sldLayoutId id="2147483738" r:id="rId54"/>
    <p:sldLayoutId id="2147483757" r:id="rId55"/>
    <p:sldLayoutId id="2147483758" r:id="rId56"/>
    <p:sldLayoutId id="2147483759" r:id="rId57"/>
    <p:sldLayoutId id="2147483760" r:id="rId58"/>
    <p:sldLayoutId id="2147483709" r:id="rId59"/>
    <p:sldLayoutId id="2147483761" r:id="rId60"/>
    <p:sldLayoutId id="2147483710" r:id="rId61"/>
    <p:sldLayoutId id="2147483762" r:id="rId62"/>
    <p:sldLayoutId id="2147483711" r:id="rId63"/>
    <p:sldLayoutId id="2147483763" r:id="rId64"/>
    <p:sldLayoutId id="2147483712" r:id="rId65"/>
    <p:sldLayoutId id="2147483764" r:id="rId66"/>
    <p:sldLayoutId id="2147483713" r:id="rId67"/>
    <p:sldLayoutId id="2147483765" r:id="rId68"/>
    <p:sldLayoutId id="2147483721" r:id="rId69"/>
    <p:sldLayoutId id="2147483766" r:id="rId70"/>
    <p:sldLayoutId id="2147483714" r:id="rId71"/>
    <p:sldLayoutId id="2147483767" r:id="rId72"/>
    <p:sldLayoutId id="2147483716" r:id="rId73"/>
    <p:sldLayoutId id="2147483768" r:id="rId74"/>
    <p:sldLayoutId id="2147483717" r:id="rId75"/>
    <p:sldLayoutId id="2147483769" r:id="rId76"/>
    <p:sldLayoutId id="2147483718" r:id="rId77"/>
    <p:sldLayoutId id="2147483770" r:id="rId78"/>
    <p:sldLayoutId id="2147483719" r:id="rId79"/>
    <p:sldLayoutId id="2147483771" r:id="rId80"/>
    <p:sldLayoutId id="2147483720" r:id="rId81"/>
    <p:sldLayoutId id="2147483772" r:id="rId82"/>
    <p:sldLayoutId id="2147483722" r:id="rId83"/>
    <p:sldLayoutId id="2147483723" r:id="rId84"/>
    <p:sldLayoutId id="2147483774" r:id="rId85"/>
    <p:sldLayoutId id="2147483775" r:id="rId86"/>
    <p:sldLayoutId id="2147483724" r:id="rId8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lang="en-US" sz="2471" kern="1200" baseline="0" dirty="0">
          <a:solidFill>
            <a:schemeClr val="accent1"/>
          </a:solidFill>
          <a:latin typeface="AIG Futura Book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2952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–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–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42875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949" userDrawn="1">
          <p15:clr>
            <a:srgbClr val="F26B43"/>
          </p15:clr>
        </p15:guide>
        <p15:guide id="5" orient="horz" pos="3891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3"/>
            <a:ext cx="9144000" cy="27556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347" y="5746802"/>
            <a:ext cx="4913631" cy="469516"/>
          </a:xfrm>
        </p:spPr>
        <p:txBody>
          <a:bodyPr>
            <a:norm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05/25/2018</a:t>
            </a:r>
            <a:endParaRPr lang="en-US" altLang="en-US" dirty="0">
              <a:solidFill>
                <a:schemeClr val="accent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AIG Confidential</a:t>
            </a:r>
            <a:endParaRPr lang="en-US" dirty="0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gray">
          <a:xfrm rot="16200000" flipH="1">
            <a:off x="8463352" y="4375"/>
            <a:ext cx="685022" cy="676276"/>
          </a:xfrm>
          <a:custGeom>
            <a:avLst/>
            <a:gdLst>
              <a:gd name="connsiteX0" fmla="*/ 0 w 1119189"/>
              <a:gd name="connsiteY0" fmla="*/ 0 h 1104900"/>
              <a:gd name="connsiteX1" fmla="*/ 0 w 1119189"/>
              <a:gd name="connsiteY1" fmla="*/ 1104900 h 1104900"/>
              <a:gd name="connsiteX2" fmla="*/ 358775 w 1119189"/>
              <a:gd name="connsiteY2" fmla="*/ 1104900 h 1104900"/>
              <a:gd name="connsiteX3" fmla="*/ 358775 w 1119189"/>
              <a:gd name="connsiteY3" fmla="*/ 1104900 h 1104900"/>
              <a:gd name="connsiteX4" fmla="*/ 1119189 w 1119189"/>
              <a:gd name="connsiteY4" fmla="*/ 1104900 h 1104900"/>
              <a:gd name="connsiteX5" fmla="*/ 1119189 w 1119189"/>
              <a:gd name="connsiteY5" fmla="*/ 750888 h 1104900"/>
              <a:gd name="connsiteX6" fmla="*/ 358775 w 1119189"/>
              <a:gd name="connsiteY6" fmla="*/ 750888 h 1104900"/>
              <a:gd name="connsiteX7" fmla="*/ 358775 w 1119189"/>
              <a:gd name="connsiteY7" fmla="*/ 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9" h="1104900">
                <a:moveTo>
                  <a:pt x="0" y="0"/>
                </a:moveTo>
                <a:lnTo>
                  <a:pt x="0" y="1104900"/>
                </a:lnTo>
                <a:lnTo>
                  <a:pt x="358775" y="1104900"/>
                </a:lnTo>
                <a:lnTo>
                  <a:pt x="358775" y="1104900"/>
                </a:lnTo>
                <a:lnTo>
                  <a:pt x="1119189" y="1104900"/>
                </a:lnTo>
                <a:lnTo>
                  <a:pt x="1119189" y="750888"/>
                </a:lnTo>
                <a:lnTo>
                  <a:pt x="358775" y="750888"/>
                </a:lnTo>
                <a:lnTo>
                  <a:pt x="3587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anchor="ctr">
            <a:no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 smtClean="0">
              <a:solidFill>
                <a:srgbClr val="00A4E4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00347" y="4339200"/>
            <a:ext cx="8762999" cy="101672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3AE"/>
                </a:solidFill>
              </a:rPr>
              <a:t/>
            </a:r>
            <a:br>
              <a:rPr lang="en-US" dirty="0" smtClean="0">
                <a:solidFill>
                  <a:srgbClr val="0073AE"/>
                </a:solidFill>
              </a:rPr>
            </a:br>
            <a:r>
              <a:rPr lang="en-US" dirty="0" smtClean="0">
                <a:solidFill>
                  <a:srgbClr val="0073AE"/>
                </a:solidFill>
              </a:rPr>
              <a:t/>
            </a:r>
            <a:br>
              <a:rPr lang="en-US" dirty="0" smtClean="0">
                <a:solidFill>
                  <a:srgbClr val="0073AE"/>
                </a:solidFill>
              </a:rPr>
            </a:br>
            <a:r>
              <a:rPr lang="en-US" dirty="0" smtClean="0">
                <a:solidFill>
                  <a:srgbClr val="0073AE"/>
                </a:solidFill>
              </a:rPr>
              <a:t>Jenkins Distributed Execution Architecture</a:t>
            </a:r>
            <a:br>
              <a:rPr lang="en-US" dirty="0" smtClean="0">
                <a:solidFill>
                  <a:srgbClr val="0073AE"/>
                </a:solidFill>
              </a:rPr>
            </a:br>
            <a:r>
              <a:rPr lang="en-US" dirty="0">
                <a:solidFill>
                  <a:srgbClr val="0073AE"/>
                </a:solidFill>
              </a:rPr>
              <a:t/>
            </a:r>
            <a:br>
              <a:rPr lang="en-US" dirty="0">
                <a:solidFill>
                  <a:srgbClr val="0073AE"/>
                </a:solidFill>
              </a:rPr>
            </a:br>
            <a:r>
              <a:rPr lang="en-US" dirty="0" smtClean="0">
                <a:solidFill>
                  <a:srgbClr val="0073AE"/>
                </a:solidFill>
              </a:rPr>
              <a:t>GTS Tools Admin</a:t>
            </a:r>
            <a:endParaRPr lang="en-US" sz="1200" dirty="0">
              <a:solidFill>
                <a:srgbClr val="0073A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54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387271" y="2272174"/>
            <a:ext cx="1920063" cy="1462433"/>
            <a:chOff x="237159" y="582317"/>
            <a:chExt cx="1920063" cy="1462433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59" y="819721"/>
              <a:ext cx="1864467" cy="1225029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319921" y="582317"/>
              <a:ext cx="1837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Jenkins Master (Enterprise License)</a:t>
              </a:r>
              <a:endParaRPr lang="en-US" sz="1400" dirty="0"/>
            </a:p>
          </p:txBody>
        </p:sp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998" y="2853226"/>
            <a:ext cx="1444608" cy="57217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153" y="840873"/>
            <a:ext cx="880493" cy="880493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153" y="1974028"/>
            <a:ext cx="880493" cy="880493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152" y="3107183"/>
            <a:ext cx="880493" cy="88049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732" y="4252012"/>
            <a:ext cx="880493" cy="880493"/>
          </a:xfrm>
          <a:prstGeom prst="rect">
            <a:avLst/>
          </a:prstGeom>
        </p:spPr>
      </p:pic>
      <p:cxnSp>
        <p:nvCxnSpPr>
          <p:cNvPr id="114" name="Elbow Connector 113"/>
          <p:cNvCxnSpPr>
            <a:stCxn id="107" idx="3"/>
            <a:endCxn id="110" idx="1"/>
          </p:cNvCxnSpPr>
          <p:nvPr/>
        </p:nvCxnSpPr>
        <p:spPr>
          <a:xfrm flipV="1">
            <a:off x="2251738" y="1281120"/>
            <a:ext cx="2110415" cy="1840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7" idx="3"/>
            <a:endCxn id="111" idx="1"/>
          </p:cNvCxnSpPr>
          <p:nvPr/>
        </p:nvCxnSpPr>
        <p:spPr>
          <a:xfrm flipV="1">
            <a:off x="2251738" y="2414275"/>
            <a:ext cx="2110415" cy="70781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07" idx="3"/>
            <a:endCxn id="112" idx="1"/>
          </p:cNvCxnSpPr>
          <p:nvPr/>
        </p:nvCxnSpPr>
        <p:spPr>
          <a:xfrm>
            <a:off x="2251738" y="3122093"/>
            <a:ext cx="2110414" cy="4253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07" idx="3"/>
            <a:endCxn id="113" idx="1"/>
          </p:cNvCxnSpPr>
          <p:nvPr/>
        </p:nvCxnSpPr>
        <p:spPr>
          <a:xfrm>
            <a:off x="2251738" y="3122093"/>
            <a:ext cx="2188994" cy="1570166"/>
          </a:xfrm>
          <a:prstGeom prst="bentConnector3">
            <a:avLst>
              <a:gd name="adj1" fmla="val 481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767359" y="1353289"/>
            <a:ext cx="86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GTAF Code</a:t>
            </a:r>
            <a:endParaRPr lang="en-US" sz="12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321" y="3614329"/>
            <a:ext cx="755564" cy="417812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716576" y="2573318"/>
            <a:ext cx="86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GTAF Code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87937" y="3676151"/>
            <a:ext cx="86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GTAF Code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646558" y="4779369"/>
            <a:ext cx="86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GTAF Code</a:t>
            </a:r>
            <a:endParaRPr lang="en-US" sz="1200" dirty="0"/>
          </a:p>
        </p:txBody>
      </p:sp>
      <p:sp>
        <p:nvSpPr>
          <p:cNvPr id="127" name="Right Brace 126"/>
          <p:cNvSpPr/>
          <p:nvPr/>
        </p:nvSpPr>
        <p:spPr>
          <a:xfrm>
            <a:off x="6045604" y="840873"/>
            <a:ext cx="239405" cy="4799531"/>
          </a:xfrm>
          <a:prstGeom prst="rightBrace">
            <a:avLst>
              <a:gd name="adj1" fmla="val 8333"/>
              <a:gd name="adj2" fmla="val 4963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313275" y="3198501"/>
            <a:ext cx="1295723" cy="24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91081" y="1433877"/>
            <a:ext cx="120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Jenkins Slave (Open  License)</a:t>
            </a:r>
            <a:endParaRPr lang="en-US" sz="12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19377" y="986416"/>
            <a:ext cx="802872" cy="387006"/>
            <a:chOff x="642221" y="5525311"/>
            <a:chExt cx="1854086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659007" y="5559363"/>
              <a:ext cx="1837300" cy="29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XD</a:t>
              </a:r>
              <a:endParaRPr lang="en-US" sz="1400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221" y="5525311"/>
              <a:ext cx="572358" cy="36933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528104" y="2150273"/>
            <a:ext cx="802872" cy="387006"/>
            <a:chOff x="642221" y="5525311"/>
            <a:chExt cx="1854086" cy="369332"/>
          </a:xfrm>
        </p:grpSpPr>
        <p:sp>
          <p:nvSpPr>
            <p:cNvPr id="34" name="TextBox 33"/>
            <p:cNvSpPr txBox="1"/>
            <p:nvPr/>
          </p:nvSpPr>
          <p:spPr>
            <a:xfrm>
              <a:off x="659007" y="5559363"/>
              <a:ext cx="1837300" cy="29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XD</a:t>
              </a:r>
              <a:endParaRPr lang="en-US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221" y="5525311"/>
              <a:ext cx="572358" cy="369332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4497218" y="3264742"/>
            <a:ext cx="802872" cy="387006"/>
            <a:chOff x="642221" y="5525311"/>
            <a:chExt cx="18540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659007" y="5559363"/>
              <a:ext cx="1837300" cy="29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XD</a:t>
              </a:r>
              <a:endParaRPr lang="en-US" sz="1400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221" y="5525311"/>
              <a:ext cx="572358" cy="36933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580767" y="4415782"/>
            <a:ext cx="802872" cy="387006"/>
            <a:chOff x="642221" y="5525311"/>
            <a:chExt cx="1854086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59007" y="5559363"/>
              <a:ext cx="1837300" cy="293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XD</a:t>
              </a:r>
              <a:endParaRPr lang="en-US" sz="1400" dirty="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221" y="5525311"/>
              <a:ext cx="572358" cy="369332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4985800" y="4845021"/>
            <a:ext cx="120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Jenkins Slave (Open  License)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870426" y="2586234"/>
            <a:ext cx="120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Jenkins Slave (Open  License)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0427" y="3700192"/>
            <a:ext cx="120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Jenkins Slave (Open  License)</a:t>
            </a:r>
            <a:endParaRPr lang="en-US" sz="1200" dirty="0"/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101702" y="47203"/>
            <a:ext cx="8229600" cy="4443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kern="1200" baseline="0">
                <a:solidFill>
                  <a:schemeClr val="accent1"/>
                </a:solidFill>
                <a:latin typeface="AIG Futura Book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Current Architecture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5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22614"/>
            <a:ext cx="8229600" cy="489629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No such verification for state of the Slave Node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Automated distribution of job across node was not present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Utilization of node which is become online in-between was not possible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Didn’t follow Pipeline Model as per Industry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Consolidated Reporting was not present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Difficult to manage project and browser details within the job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Automatic Scale up for execution platform was difficult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r>
              <a:rPr lang="en-US" sz="1600" b="1" dirty="0" smtClean="0"/>
              <a:t>File sharing across nodes was difficult</a:t>
            </a: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q"/>
            </a:pP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7505E45A-03BB-464B-8278-1A9522AE72B1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01702" y="47203"/>
            <a:ext cx="8229600" cy="4443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defTabSz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aseline="0">
                <a:solidFill>
                  <a:schemeClr val="accent1"/>
                </a:solidFill>
                <a:latin typeface="AIG Futura Book"/>
                <a:ea typeface="+mj-ea"/>
                <a:cs typeface="+mj-cs"/>
              </a:defRPr>
            </a:lvl1pPr>
          </a:lstStyle>
          <a:p>
            <a:r>
              <a:rPr lang="en-US" dirty="0"/>
              <a:t>Current Challenges</a:t>
            </a:r>
          </a:p>
        </p:txBody>
      </p:sp>
    </p:spTree>
    <p:extLst>
      <p:ext uri="{BB962C8B-B14F-4D97-AF65-F5344CB8AC3E}">
        <p14:creationId xmlns:p14="http://schemas.microsoft.com/office/powerpoint/2010/main" val="34039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3688410" y="2926125"/>
            <a:ext cx="3588327" cy="1299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7505E45A-03BB-464B-8278-1A9522AE72B1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82924" y="1600200"/>
            <a:ext cx="350367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Jenkins Node pool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624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74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056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53000" y="1219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76800" y="1981200"/>
            <a:ext cx="0" cy="9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8" idx="2"/>
            <a:endCxn id="36" idx="2"/>
          </p:cNvCxnSpPr>
          <p:nvPr/>
        </p:nvCxnSpPr>
        <p:spPr>
          <a:xfrm rot="5400000" flipH="1">
            <a:off x="3086080" y="1828820"/>
            <a:ext cx="491513" cy="4301475"/>
          </a:xfrm>
          <a:prstGeom prst="bentConnector3">
            <a:avLst>
              <a:gd name="adj1" fmla="val -1169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101702" y="47203"/>
            <a:ext cx="8229600" cy="4443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200" kern="1200" baseline="0">
                <a:solidFill>
                  <a:schemeClr val="accent1"/>
                </a:solidFill>
                <a:latin typeface="AIG Futura Book"/>
                <a:ea typeface="+mj-ea"/>
                <a:cs typeface="+mj-cs"/>
              </a:defRPr>
            </a:lvl1pPr>
          </a:lstStyle>
          <a:p>
            <a:r>
              <a:rPr lang="en-US" dirty="0" smtClean="0"/>
              <a:t>New Architecture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6" y="2798618"/>
            <a:ext cx="1423326" cy="935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00A4E4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7" name="Elbow Connector 16"/>
          <p:cNvCxnSpPr>
            <a:stCxn id="36" idx="0"/>
            <a:endCxn id="8" idx="1"/>
          </p:cNvCxnSpPr>
          <p:nvPr/>
        </p:nvCxnSpPr>
        <p:spPr>
          <a:xfrm rot="5400000" flipH="1" flipV="1">
            <a:off x="1878052" y="1093747"/>
            <a:ext cx="1007918" cy="2401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6" idx="1"/>
            <a:endCxn id="74" idx="1"/>
          </p:cNvCxnSpPr>
          <p:nvPr/>
        </p:nvCxnSpPr>
        <p:spPr>
          <a:xfrm rot="10800000" flipH="1" flipV="1">
            <a:off x="469435" y="3266208"/>
            <a:ext cx="2777585" cy="2705501"/>
          </a:xfrm>
          <a:prstGeom prst="bentConnector3">
            <a:avLst>
              <a:gd name="adj1" fmla="val -82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523917" y="412285"/>
            <a:ext cx="960096" cy="880493"/>
            <a:chOff x="4362153" y="840873"/>
            <a:chExt cx="960096" cy="88049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grpSp>
        <p:nvGrpSpPr>
          <p:cNvPr id="55" name="Group 54"/>
          <p:cNvGrpSpPr/>
          <p:nvPr/>
        </p:nvGrpSpPr>
        <p:grpSpPr>
          <a:xfrm>
            <a:off x="4499994" y="425743"/>
            <a:ext cx="960096" cy="880493"/>
            <a:chOff x="4362153" y="840873"/>
            <a:chExt cx="960096" cy="880493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57" name="Group 56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grpSp>
        <p:nvGrpSpPr>
          <p:cNvPr id="60" name="Group 59"/>
          <p:cNvGrpSpPr/>
          <p:nvPr/>
        </p:nvGrpSpPr>
        <p:grpSpPr>
          <a:xfrm>
            <a:off x="5437242" y="453007"/>
            <a:ext cx="960096" cy="880493"/>
            <a:chOff x="4362153" y="840873"/>
            <a:chExt cx="960096" cy="880493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grpSp>
        <p:nvGrpSpPr>
          <p:cNvPr id="65" name="Group 64"/>
          <p:cNvGrpSpPr/>
          <p:nvPr/>
        </p:nvGrpSpPr>
        <p:grpSpPr>
          <a:xfrm>
            <a:off x="6311539" y="440821"/>
            <a:ext cx="960096" cy="880493"/>
            <a:chOff x="4362153" y="840873"/>
            <a:chExt cx="960096" cy="880493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67" name="Group 66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021" y="5715000"/>
            <a:ext cx="1819016" cy="513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7" name="TextBox 76"/>
          <p:cNvSpPr txBox="1"/>
          <p:nvPr/>
        </p:nvSpPr>
        <p:spPr>
          <a:xfrm>
            <a:off x="3767762" y="6228419"/>
            <a:ext cx="1109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Stakeholders</a:t>
            </a:r>
            <a:endParaRPr lang="en-US" sz="1200" dirty="0"/>
          </a:p>
        </p:txBody>
      </p:sp>
      <p:grpSp>
        <p:nvGrpSpPr>
          <p:cNvPr id="78" name="Group 77"/>
          <p:cNvGrpSpPr/>
          <p:nvPr/>
        </p:nvGrpSpPr>
        <p:grpSpPr>
          <a:xfrm>
            <a:off x="4395800" y="3166120"/>
            <a:ext cx="960096" cy="880493"/>
            <a:chOff x="4362153" y="840873"/>
            <a:chExt cx="960096" cy="880493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5750058" y="3166120"/>
            <a:ext cx="960096" cy="880493"/>
            <a:chOff x="4362153" y="840873"/>
            <a:chExt cx="960096" cy="880493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153" y="840873"/>
              <a:ext cx="880493" cy="880493"/>
            </a:xfrm>
            <a:prstGeom prst="rect">
              <a:avLst/>
            </a:prstGeom>
          </p:spPr>
        </p:pic>
        <p:grpSp>
          <p:nvGrpSpPr>
            <p:cNvPr id="85" name="Group 84"/>
            <p:cNvGrpSpPr/>
            <p:nvPr/>
          </p:nvGrpSpPr>
          <p:grpSpPr>
            <a:xfrm>
              <a:off x="4519377" y="986416"/>
              <a:ext cx="802872" cy="387006"/>
              <a:chOff x="642221" y="5525311"/>
              <a:chExt cx="1854086" cy="369332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659007" y="5559363"/>
                <a:ext cx="1837300" cy="29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XD</a:t>
                </a:r>
                <a:endParaRPr lang="en-US" sz="1400" dirty="0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221" y="5525311"/>
                <a:ext cx="572358" cy="369332"/>
              </a:xfrm>
              <a:prstGeom prst="rect">
                <a:avLst/>
              </a:prstGeom>
            </p:spPr>
          </p:pic>
        </p:grpSp>
      </p:grpSp>
      <p:cxnSp>
        <p:nvCxnSpPr>
          <p:cNvPr id="94" name="Straight Arrow Connector 93"/>
          <p:cNvCxnSpPr/>
          <p:nvPr/>
        </p:nvCxnSpPr>
        <p:spPr>
          <a:xfrm>
            <a:off x="5929748" y="1981195"/>
            <a:ext cx="0" cy="94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177998" y="1803633"/>
            <a:ext cx="193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Trigger Pipeline Script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877488" y="2162425"/>
            <a:ext cx="26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Execution triggered on available node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27329" y="4155477"/>
            <a:ext cx="265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 Report Consolidation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5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35526" y="5338603"/>
            <a:ext cx="8811492" cy="8543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305459" y="1136076"/>
            <a:ext cx="762001" cy="46274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35526" y="1136076"/>
            <a:ext cx="8838535" cy="8104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7505E45A-03BB-464B-8278-1A9522AE72B1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4727" y="172443"/>
            <a:ext cx="8229600" cy="389081"/>
          </a:xfrm>
        </p:spPr>
        <p:txBody>
          <a:bodyPr>
            <a:noAutofit/>
          </a:bodyPr>
          <a:lstStyle/>
          <a:p>
            <a:r>
              <a:rPr lang="en-US" sz="3200" dirty="0" smtClean="0"/>
              <a:t>Pipeline Workflow</a:t>
            </a:r>
            <a:endParaRPr lang="en-US" sz="3200" dirty="0"/>
          </a:p>
        </p:txBody>
      </p:sp>
      <p:sp>
        <p:nvSpPr>
          <p:cNvPr id="7" name="Pentagon 6"/>
          <p:cNvSpPr/>
          <p:nvPr/>
        </p:nvSpPr>
        <p:spPr>
          <a:xfrm>
            <a:off x="1274605" y="1177636"/>
            <a:ext cx="2341418" cy="762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Pipeline Code gets downloaded from GIT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235527" y="1136076"/>
            <a:ext cx="897948" cy="810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START</a:t>
            </a:r>
            <a:endParaRPr lang="en-US" sz="1050" b="1" dirty="0"/>
          </a:p>
        </p:txBody>
      </p:sp>
      <p:sp>
        <p:nvSpPr>
          <p:cNvPr id="9" name="Pentagon 8"/>
          <p:cNvSpPr/>
          <p:nvPr/>
        </p:nvSpPr>
        <p:spPr>
          <a:xfrm>
            <a:off x="3616023" y="1184566"/>
            <a:ext cx="2341418" cy="762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Provision the nodes from Node Pool</a:t>
            </a:r>
            <a:endParaRPr lang="en-US" sz="1600" dirty="0"/>
          </a:p>
        </p:txBody>
      </p:sp>
      <p:sp>
        <p:nvSpPr>
          <p:cNvPr id="10" name="Pentagon 9"/>
          <p:cNvSpPr/>
          <p:nvPr/>
        </p:nvSpPr>
        <p:spPr>
          <a:xfrm>
            <a:off x="5957441" y="1184566"/>
            <a:ext cx="2341418" cy="762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Trigger the execution</a:t>
            </a:r>
            <a:endParaRPr lang="en-US" sz="1600" dirty="0"/>
          </a:p>
        </p:txBody>
      </p:sp>
      <p:sp>
        <p:nvSpPr>
          <p:cNvPr id="11" name="Pentagon 10"/>
          <p:cNvSpPr/>
          <p:nvPr/>
        </p:nvSpPr>
        <p:spPr>
          <a:xfrm rot="5400000">
            <a:off x="7571168" y="1884226"/>
            <a:ext cx="2230585" cy="762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Stashing the Artifacts from all Node</a:t>
            </a:r>
            <a:endParaRPr lang="en-US" sz="1600" dirty="0"/>
          </a:p>
        </p:txBody>
      </p:sp>
      <p:sp>
        <p:nvSpPr>
          <p:cNvPr id="12" name="Pentagon 11"/>
          <p:cNvSpPr/>
          <p:nvPr/>
        </p:nvSpPr>
        <p:spPr>
          <a:xfrm rot="5400000">
            <a:off x="7501895" y="4184084"/>
            <a:ext cx="2369130" cy="762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Unstash</a:t>
            </a:r>
            <a:r>
              <a:rPr lang="en-US" sz="1600" dirty="0" smtClean="0"/>
              <a:t> the Artifacts into one Node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950196" y="5356226"/>
            <a:ext cx="2466097" cy="809189"/>
            <a:chOff x="3387443" y="3032774"/>
            <a:chExt cx="2466097" cy="809189"/>
          </a:xfrm>
        </p:grpSpPr>
        <p:sp>
          <p:nvSpPr>
            <p:cNvPr id="14" name="Pentagon 13"/>
            <p:cNvSpPr/>
            <p:nvPr/>
          </p:nvSpPr>
          <p:spPr>
            <a:xfrm rot="10800000">
              <a:off x="3387443" y="3032774"/>
              <a:ext cx="2376047" cy="80918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2168" y="3128009"/>
              <a:ext cx="2251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Merge XML using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Powershell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7227" y="5356226"/>
            <a:ext cx="2466097" cy="809189"/>
            <a:chOff x="3387443" y="3032774"/>
            <a:chExt cx="2466097" cy="809189"/>
          </a:xfrm>
        </p:grpSpPr>
        <p:sp>
          <p:nvSpPr>
            <p:cNvPr id="18" name="Pentagon 17"/>
            <p:cNvSpPr/>
            <p:nvPr/>
          </p:nvSpPr>
          <p:spPr>
            <a:xfrm rot="10800000">
              <a:off x="3387443" y="3032774"/>
              <a:ext cx="2376047" cy="80918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02168" y="3128009"/>
              <a:ext cx="2251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Create HTML using Groovy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927" y="5343818"/>
            <a:ext cx="2466097" cy="809189"/>
            <a:chOff x="3387443" y="3032774"/>
            <a:chExt cx="2466097" cy="809189"/>
          </a:xfrm>
        </p:grpSpPr>
        <p:sp>
          <p:nvSpPr>
            <p:cNvPr id="21" name="Pentagon 20"/>
            <p:cNvSpPr/>
            <p:nvPr/>
          </p:nvSpPr>
          <p:spPr>
            <a:xfrm rot="10800000">
              <a:off x="3387443" y="3032774"/>
              <a:ext cx="2376047" cy="80918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2168" y="3128009"/>
              <a:ext cx="22513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Send HTML report to Stakeholders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244727" y="5338603"/>
            <a:ext cx="897948" cy="8104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FINISH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143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7505E45A-03BB-464B-8278-1A9522AE72B1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166" y="206666"/>
            <a:ext cx="8229600" cy="361372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3200" dirty="0"/>
              <a:t>Benefits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457200" y="857558"/>
            <a:ext cx="8229600" cy="5329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Whole Pipeline is maintained as Script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Easy to modify the pipeline through script</a:t>
            </a:r>
            <a:endParaRPr lang="en-US"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Flexible distribution of Job through Pipeline Script</a:t>
            </a:r>
            <a:endParaRPr lang="en-US"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Stakeholders are getting consolidated report</a:t>
            </a:r>
            <a:endParaRPr lang="en-US" b="1" dirty="0"/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Pipeline Stages are giving the overall execution time from Dashboard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Checking the node and distribute execution only within Online Node</a:t>
            </a:r>
          </a:p>
          <a:p>
            <a:pPr lvl="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Easy way to scale up the environment</a:t>
            </a:r>
            <a:endParaRPr lang="en-US" b="1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25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14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IG Master">
  <a:themeElements>
    <a:clrScheme name="AIG FINAL">
      <a:dk1>
        <a:srgbClr val="333333"/>
      </a:dk1>
      <a:lt1>
        <a:sysClr val="window" lastClr="FFFFFF"/>
      </a:lt1>
      <a:dk2>
        <a:srgbClr val="333333"/>
      </a:dk2>
      <a:lt2>
        <a:srgbClr val="FFFFFF"/>
      </a:lt2>
      <a:accent1>
        <a:srgbClr val="00A4E4"/>
      </a:accent1>
      <a:accent2>
        <a:srgbClr val="FBCA5C"/>
      </a:accent2>
      <a:accent3>
        <a:srgbClr val="92B45B"/>
      </a:accent3>
      <a:accent4>
        <a:srgbClr val="0073AE"/>
      </a:accent4>
      <a:accent5>
        <a:srgbClr val="FDDF9D"/>
      </a:accent5>
      <a:accent6>
        <a:srgbClr val="BDD19D"/>
      </a:accent6>
      <a:hlink>
        <a:srgbClr val="00A4E4"/>
      </a:hlink>
      <a:folHlink>
        <a:srgbClr val="76777B"/>
      </a:folHlink>
    </a:clrScheme>
    <a:fontScheme name="AI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TDocLibrary" ma:contentTypeID="0x010100C5D5EC2DEF914E3897774E287F80A8FB006F5EEDE640E24E4F854510B67899C765" ma:contentTypeVersion="4" ma:contentTypeDescription="My Content Type" ma:contentTypeScope="" ma:versionID="a77feccbf5b72dd7284634c0c6924400">
  <xsd:schema xmlns:xsd="http://www.w3.org/2001/XMLSchema" xmlns:xs="http://www.w3.org/2001/XMLSchema" xmlns:p="http://schemas.microsoft.com/office/2006/metadata/properties" xmlns:ns1="http://schemas.microsoft.com/sharepoint/v3" xmlns:ns2="0c8925ef-6bd3-418d-887b-ade6873220aa" xmlns:ns3="77af5957-870b-4bc8-b2b6-875cd6315165" xmlns:ns4="http://schemas.microsoft.com/sharepoint/v3/fields" targetNamespace="http://schemas.microsoft.com/office/2006/metadata/properties" ma:root="true" ma:fieldsID="b1a04fbfbb47c74a18abb03404ea4b7d" ns1:_="" ns2:_="" ns3:_="" ns4:_="">
    <xsd:import namespace="http://schemas.microsoft.com/sharepoint/v3"/>
    <xsd:import namespace="0c8925ef-6bd3-418d-887b-ade6873220aa"/>
    <xsd:import namespace="77af5957-870b-4bc8-b2b6-875cd6315165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ProjectName" minOccurs="0"/>
                <xsd:element ref="ns3:TaxCatchAll" minOccurs="0"/>
                <xsd:element ref="ns4:IG_Note" minOccurs="0"/>
                <xsd:element ref="ns4:Account_Note" minOccurs="0"/>
                <xsd:element ref="ns1:RatingCount" minOccurs="0"/>
                <xsd:element ref="ns1:AverageRat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atingCount" ma:index="1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925ef-6bd3-418d-887b-ade6873220aa" elementFormDefault="qualified">
    <xsd:import namespace="http://schemas.microsoft.com/office/2006/documentManagement/types"/>
    <xsd:import namespace="http://schemas.microsoft.com/office/infopath/2007/PartnerControls"/>
    <xsd:element name="ProjectName" ma:index="9" nillable="true" ma:displayName="ProjectName" ma:internalName="ProjectNam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f5957-870b-4bc8-b2b6-875cd6315165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ecd9df77-cb7d-425c-8291-502d6cfee608}" ma:internalName="TaxCatchAll" ma:showField="CatchAllData" ma:web="77af5957-870b-4bc8-b2b6-875cd6315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IG_Note" ma:index="12" nillable="true" ma:taxonomy="true" ma:internalName="IG_Note" ma:taxonomyFieldName="IGName" ma:displayName="IGName" ma:fieldId="{47f74487-86f4-4610-bafe-349fc941e7b9}" ma:sspId="5b50403e-2534-4412-97a2-8c1df47f5412" ma:termSetId="72b94b0c-23cc-47bb-a1c1-a293dc23bbf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count_Note" ma:index="13" nillable="true" ma:taxonomy="true" ma:internalName="Account_Note" ma:taxonomyFieldName="AccountName" ma:displayName="AccountName" ma:fieldId="{2c6477aa-129f-4226-bd32-5fe66571f29f}" ma:sspId="5b50403e-2534-4412-97a2-8c1df47f5412" ma:termSetId="a7b6f342-5ad5-49e7-b794-ceb3435a9f3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af5957-870b-4bc8-b2b6-875cd6315165">
      <Value>2</Value>
      <Value>1</Value>
    </TaxCatchAll>
    <Account_Note xmlns="http://schemas.microsoft.com/sharepoint/v3/fields">
      <Terms xmlns="http://schemas.microsoft.com/office/infopath/2007/PartnerControls">
        <TermInfo xmlns="http://schemas.microsoft.com/office/infopath/2007/PartnerControls">
          <TermName xmlns="http://schemas.microsoft.com/office/infopath/2007/PartnerControls">AIG</TermName>
          <TermId xmlns="http://schemas.microsoft.com/office/infopath/2007/PartnerControls">7dbc3814-8e30-4c7d-acc9-e09ad4d3e73a</TermId>
        </TermInfo>
      </Terms>
    </Account_Note>
    <IG_Note xmlns="http://schemas.microsoft.com/sharepoint/v3/fields">
      <Terms xmlns="http://schemas.microsoft.com/office/infopath/2007/PartnerControls">
        <TermInfo xmlns="http://schemas.microsoft.com/office/infopath/2007/PartnerControls">
          <TermName xmlns="http://schemas.microsoft.com/office/infopath/2007/PartnerControls">BFSI-CORE</TermName>
          <TermId xmlns="http://schemas.microsoft.com/office/infopath/2007/PartnerControls">127b72d4-3c53-4af8-8d01-390eb325816d</TermId>
        </TermInfo>
      </Terms>
    </IG_Note>
    <ProjectName xmlns="0c8925ef-6bd3-418d-887b-ade6873220aa">AIG TSSU</ProjectNa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FF36F3-3032-463C-AD74-1DF4C2EC7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c8925ef-6bd3-418d-887b-ade6873220aa"/>
    <ds:schemaRef ds:uri="77af5957-870b-4bc8-b2b6-875cd6315165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F9545-460E-4B6C-91C6-61C1B01DECB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0c8925ef-6bd3-418d-887b-ade6873220aa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sharepoint/v3/fields"/>
    <ds:schemaRef ds:uri="77af5957-870b-4bc8-b2b6-875cd63151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F949A8-CEBD-4605-880E-0D67F1CFB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19440</TotalTime>
  <Words>238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MS PGothic</vt:lpstr>
      <vt:lpstr>AIG Futura Book</vt:lpstr>
      <vt:lpstr>Arial</vt:lpstr>
      <vt:lpstr>Calibri</vt:lpstr>
      <vt:lpstr>Wingdings</vt:lpstr>
      <vt:lpstr>AIG Master</vt:lpstr>
      <vt:lpstr>  Jenkins Distributed Execution Architecture  GTS Tools Admin</vt:lpstr>
      <vt:lpstr>PowerPoint Presentation</vt:lpstr>
      <vt:lpstr>PowerPoint Presentation</vt:lpstr>
      <vt:lpstr>PowerPoint Presentation</vt:lpstr>
      <vt:lpstr>Pipeline Workflow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ScottF</dc:creator>
  <cp:lastModifiedBy>Sengupta, Tathagata</cp:lastModifiedBy>
  <cp:revision>2457</cp:revision>
  <cp:lastPrinted>2014-10-24T19:19:28Z</cp:lastPrinted>
  <dcterms:created xsi:type="dcterms:W3CDTF">2014-10-21T13:47:23Z</dcterms:created>
  <dcterms:modified xsi:type="dcterms:W3CDTF">2018-05-25T13:29:08Z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F4687011-DBFC-4165-B85C-CDB8D45249ED</vt:lpwstr>
  </property>
  <property fmtid="{D5CDD505-2E9C-101B-9397-08002B2CF9AE}" pid="3" name="ArticulatePath">
    <vt:lpwstr>AIG27973_Content Drafts_C</vt:lpwstr>
  </property>
  <property fmtid="{D5CDD505-2E9C-101B-9397-08002B2CF9AE}" pid="4" name="ContentTypeId">
    <vt:lpwstr>0x010100C5D5EC2DEF914E3897774E287F80A8FB006F5EEDE640E24E4F854510B67899C765</vt:lpwstr>
  </property>
  <property fmtid="{D5CDD505-2E9C-101B-9397-08002B2CF9AE}" pid="5" name="l33435a4cb644cd4b4c26d47e6d7fcbb">
    <vt:lpwstr>restricted|d13cf151-8878-47cd-b435-7067d68cb105</vt:lpwstr>
  </property>
  <property fmtid="{D5CDD505-2E9C-101B-9397-08002B2CF9AE}" pid="6" name="ca02bf8011c04ee6ba0633c3d7c981a6">
    <vt:lpwstr>CORPORATE|5597c642-e2b2-425e-8630-b91a13cf5307</vt:lpwstr>
  </property>
  <property fmtid="{D5CDD505-2E9C-101B-9397-08002B2CF9AE}" pid="7" name="ja55d99b519d430a8cf902e7b6a89403">
    <vt:lpwstr>CORP COMMUNICATIONS|f6f4f597-c0a4-4f25-8274-7307ed94217b</vt:lpwstr>
  </property>
  <property fmtid="{D5CDD505-2E9C-101B-9397-08002B2CF9AE}" pid="8" name="TaxCatchAll">
    <vt:lpwstr>31;#US ＆ Canada;#5;#restricted;#3;#AIG INC.;#2;#CORP COMMUNICATIONS;#1;#CORPORATE</vt:lpwstr>
  </property>
  <property fmtid="{D5CDD505-2E9C-101B-9397-08002B2CF9AE}" pid="9" name="jf10b0cfb23149109c8f16e252cfe74f">
    <vt:lpwstr>US ＆ Canada|71ed37d1-340f-42f4-94f6-5bba31d846ee</vt:lpwstr>
  </property>
  <property fmtid="{D5CDD505-2E9C-101B-9397-08002B2CF9AE}" pid="10" name="b0d31e3a566e4a24bf63de85e33c40d1">
    <vt:lpwstr>AIG INC.|088f34b0-d882-4c5c-8bed-5e470d9d9641</vt:lpwstr>
  </property>
  <property fmtid="{D5CDD505-2E9C-101B-9397-08002B2CF9AE}" pid="11" name="_dlc_DocIdItemGuid">
    <vt:lpwstr>f34c085d-5f9d-408c-ab65-ed7ee1b65ad3</vt:lpwstr>
  </property>
  <property fmtid="{D5CDD505-2E9C-101B-9397-08002B2CF9AE}" pid="12" name="Order">
    <vt:r8>600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TemplateUrl">
    <vt:lpwstr/>
  </property>
  <property fmtid="{D5CDD505-2E9C-101B-9397-08002B2CF9AE}" pid="18" name="IGName">
    <vt:lpwstr>2;#BFSI-CORE|127b72d4-3c53-4af8-8d01-390eb325816d</vt:lpwstr>
  </property>
  <property fmtid="{D5CDD505-2E9C-101B-9397-08002B2CF9AE}" pid="19" name="AccountName">
    <vt:lpwstr>1;#AIG|7dbc3814-8e30-4c7d-acc9-e09ad4d3e73a</vt:lpwstr>
  </property>
</Properties>
</file>