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8143-0889-4140-B9B9-A8628132B8B0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3FE4-44FD-4A72-BE51-F560CF72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2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8143-0889-4140-B9B9-A8628132B8B0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3FE4-44FD-4A72-BE51-F560CF72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7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8143-0889-4140-B9B9-A8628132B8B0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3FE4-44FD-4A72-BE51-F560CF72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7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048" y="1506538"/>
            <a:ext cx="8229600" cy="4672584"/>
          </a:xfrm>
        </p:spPr>
        <p:txBody>
          <a:bodyPr/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50292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813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8143-0889-4140-B9B9-A8628132B8B0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3FE4-44FD-4A72-BE51-F560CF72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7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8143-0889-4140-B9B9-A8628132B8B0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3FE4-44FD-4A72-BE51-F560CF72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0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8143-0889-4140-B9B9-A8628132B8B0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3FE4-44FD-4A72-BE51-F560CF72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7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8143-0889-4140-B9B9-A8628132B8B0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3FE4-44FD-4A72-BE51-F560CF72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9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8143-0889-4140-B9B9-A8628132B8B0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3FE4-44FD-4A72-BE51-F560CF72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0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8143-0889-4140-B9B9-A8628132B8B0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3FE4-44FD-4A72-BE51-F560CF72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5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8143-0889-4140-B9B9-A8628132B8B0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3FE4-44FD-4A72-BE51-F560CF72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8143-0889-4140-B9B9-A8628132B8B0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3FE4-44FD-4A72-BE51-F560CF72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5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48143-0889-4140-B9B9-A8628132B8B0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A3FE4-44FD-4A72-BE51-F560CF72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8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33104"/>
            <a:ext cx="8229600" cy="4896296"/>
          </a:xfrm>
        </p:spPr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sz="1600" b="1" dirty="0"/>
              <a:t>Automated distribution of jobs across </a:t>
            </a:r>
            <a:r>
              <a:rPr lang="en-US" sz="1600" b="1" dirty="0" smtClean="0"/>
              <a:t>Jenkins nodes </a:t>
            </a:r>
            <a:r>
              <a:rPr lang="en-US" sz="1600" b="1" dirty="0"/>
              <a:t>in </a:t>
            </a:r>
            <a:r>
              <a:rPr lang="en-US" sz="1600" b="1" dirty="0" smtClean="0"/>
              <a:t>parallel</a:t>
            </a:r>
          </a:p>
          <a:p>
            <a:pPr marL="0" lvl="0" indent="0">
              <a:buNone/>
            </a:pPr>
            <a:endParaRPr lang="en-US" sz="16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1600" b="1" dirty="0"/>
              <a:t>Checking the node status and distribute execution only within Online </a:t>
            </a:r>
            <a:r>
              <a:rPr lang="en-US" sz="1600" b="1" dirty="0" smtClean="0"/>
              <a:t>Node</a:t>
            </a:r>
          </a:p>
          <a:p>
            <a:pPr marL="0" lvl="0" indent="0">
              <a:buNone/>
            </a:pPr>
            <a:endParaRPr lang="en-US" sz="16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1600" b="1" dirty="0"/>
              <a:t>Stakeholders are getting consolidated report after completion of all parallel </a:t>
            </a:r>
            <a:r>
              <a:rPr lang="en-US" sz="1600" b="1" dirty="0" smtClean="0"/>
              <a:t>jobs</a:t>
            </a:r>
          </a:p>
          <a:p>
            <a:pPr marL="0" lvl="0" indent="0">
              <a:buNone/>
            </a:pPr>
            <a:endParaRPr lang="en-US" sz="16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1600" b="1" dirty="0"/>
              <a:t>Whole Pipeline is maintained as Script so it’s</a:t>
            </a:r>
            <a:r>
              <a:rPr lang="en-US" sz="1600" dirty="0"/>
              <a:t> </a:t>
            </a:r>
            <a:r>
              <a:rPr lang="en-US" sz="1600" b="1" dirty="0"/>
              <a:t>Easy to modify pipeline and manual configuration is not </a:t>
            </a:r>
            <a:r>
              <a:rPr lang="en-US" sz="1600" b="1" dirty="0" smtClean="0"/>
              <a:t>required</a:t>
            </a:r>
          </a:p>
          <a:p>
            <a:pPr lvl="0">
              <a:buFont typeface="Wingdings" panose="05000000000000000000" pitchFamily="2" charset="2"/>
              <a:buChar char="q"/>
            </a:pPr>
            <a:endParaRPr lang="en-US" sz="16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1600" b="1" dirty="0"/>
              <a:t>Easy way to scale up the execution </a:t>
            </a:r>
            <a:r>
              <a:rPr lang="en-US" sz="1600" b="1" dirty="0" smtClean="0"/>
              <a:t>environments</a:t>
            </a:r>
          </a:p>
          <a:p>
            <a:pPr lvl="0">
              <a:buFont typeface="Wingdings" panose="05000000000000000000" pitchFamily="2" charset="2"/>
              <a:buChar char="q"/>
            </a:pPr>
            <a:endParaRPr lang="en-US" sz="16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1600" b="1" dirty="0"/>
              <a:t>Easy to manage project and browser details within the </a:t>
            </a:r>
            <a:r>
              <a:rPr lang="en-US" sz="1600" b="1" dirty="0" smtClean="0"/>
              <a:t>job</a:t>
            </a:r>
          </a:p>
          <a:p>
            <a:pPr lvl="0">
              <a:buFont typeface="Wingdings" panose="05000000000000000000" pitchFamily="2" charset="2"/>
              <a:buChar char="q"/>
            </a:pPr>
            <a:endParaRPr lang="en-US" sz="16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1600" b="1" dirty="0"/>
              <a:t>File sharing across nodes helps to create consolidated </a:t>
            </a:r>
            <a:r>
              <a:rPr lang="en-US" sz="1600" b="1" dirty="0" smtClean="0"/>
              <a:t>report</a:t>
            </a:r>
          </a:p>
          <a:p>
            <a:pPr lvl="0">
              <a:buFont typeface="Wingdings" panose="05000000000000000000" pitchFamily="2" charset="2"/>
              <a:buChar char="q"/>
            </a:pPr>
            <a:endParaRPr lang="en-US" sz="16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1600" b="1" dirty="0"/>
              <a:t>Creates HTML report from xml using </a:t>
            </a:r>
            <a:r>
              <a:rPr lang="en-US" sz="1600" b="1" dirty="0" err="1"/>
              <a:t>xslt</a:t>
            </a:r>
            <a:r>
              <a:rPr lang="en-US" sz="1600" b="1" dirty="0"/>
              <a:t> and Google pie chart.</a:t>
            </a:r>
            <a:endParaRPr lang="en-US" sz="1600" dirty="0"/>
          </a:p>
          <a:p>
            <a:pPr>
              <a:lnSpc>
                <a:spcPct val="210000"/>
              </a:lnSpc>
              <a:buFont typeface="Wingdings" panose="05000000000000000000" pitchFamily="2" charset="2"/>
              <a:buChar char="q"/>
            </a:pPr>
            <a:endParaRPr lang="en-US" sz="1600" b="1" dirty="0" smtClean="0"/>
          </a:p>
          <a:p>
            <a:pPr>
              <a:lnSpc>
                <a:spcPct val="210000"/>
              </a:lnSpc>
              <a:buFont typeface="Wingdings" panose="05000000000000000000" pitchFamily="2" charset="2"/>
              <a:buChar char="q"/>
            </a:pPr>
            <a:endParaRPr lang="en-US" sz="1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7505E45A-03BB-464B-8278-1A9522AE72B1}" type="slidenum">
              <a:rPr lang="en-US" smtClean="0"/>
              <a:pPr algn="ctr"/>
              <a:t>1</a:t>
            </a:fld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52400" y="262451"/>
            <a:ext cx="8229600" cy="86583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3200" baseline="0">
                <a:solidFill>
                  <a:schemeClr val="accent1"/>
                </a:solidFill>
                <a:latin typeface="AIG Futura Book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Accomplishment </a:t>
            </a:r>
            <a:r>
              <a:rPr lang="en-US" sz="2400" dirty="0"/>
              <a:t>for POC on </a:t>
            </a:r>
            <a:r>
              <a:rPr lang="en-US" sz="2400" dirty="0" smtClean="0"/>
              <a:t>distributed execution in </a:t>
            </a:r>
            <a:r>
              <a:rPr lang="en-US" sz="2400" dirty="0"/>
              <a:t>Jenkins pipeline using groovy script. </a:t>
            </a:r>
          </a:p>
        </p:txBody>
      </p:sp>
    </p:spTree>
    <p:extLst>
      <p:ext uri="{BB962C8B-B14F-4D97-AF65-F5344CB8AC3E}">
        <p14:creationId xmlns:p14="http://schemas.microsoft.com/office/powerpoint/2010/main" val="34239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102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AIG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American International Group</dc:creator>
  <cp:lastModifiedBy>American International Group</cp:lastModifiedBy>
  <cp:revision>5</cp:revision>
  <dcterms:created xsi:type="dcterms:W3CDTF">2018-06-04T11:55:34Z</dcterms:created>
  <dcterms:modified xsi:type="dcterms:W3CDTF">2018-06-04T12:55:01Z</dcterms:modified>
</cp:coreProperties>
</file>