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69" r:id="rId3"/>
    <p:sldId id="272" r:id="rId4"/>
    <p:sldId id="380" r:id="rId5"/>
    <p:sldId id="381" r:id="rId6"/>
    <p:sldId id="385" r:id="rId7"/>
    <p:sldId id="298" r:id="rId8"/>
    <p:sldId id="382" r:id="rId9"/>
    <p:sldId id="383" r:id="rId10"/>
    <p:sldId id="309" r:id="rId11"/>
    <p:sldId id="384" r:id="rId12"/>
  </p:sldIdLst>
  <p:sldSz cx="9906000" cy="6858000" type="A4"/>
  <p:notesSz cx="6858000" cy="9144000"/>
  <p:defaultTextStyle>
    <a:defPPr>
      <a:defRPr lang="en-US"/>
    </a:defPPr>
    <a:lvl1pPr marL="0" algn="l" defTabSz="804636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1pPr>
    <a:lvl2pPr marL="402318" algn="l" defTabSz="804636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2pPr>
    <a:lvl3pPr marL="804636" algn="l" defTabSz="804636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3pPr>
    <a:lvl4pPr marL="1206954" algn="l" defTabSz="804636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4pPr>
    <a:lvl5pPr marL="1609272" algn="l" defTabSz="804636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5pPr>
    <a:lvl6pPr marL="2011591" algn="l" defTabSz="804636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6pPr>
    <a:lvl7pPr marL="2413908" algn="l" defTabSz="804636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7pPr>
    <a:lvl8pPr marL="2816226" algn="l" defTabSz="804636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8pPr>
    <a:lvl9pPr marL="3218545" algn="l" defTabSz="804636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286" autoAdjust="0"/>
    <p:restoredTop sz="94660"/>
  </p:normalViewPr>
  <p:slideViewPr>
    <p:cSldViewPr snapToGrid="0">
      <p:cViewPr>
        <p:scale>
          <a:sx n="57" d="100"/>
          <a:sy n="57" d="100"/>
        </p:scale>
        <p:origin x="-1440" y="-29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7662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5783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4027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9489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41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5842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8044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7027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5965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7739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3592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5F8DE-4945-4712-8A28-E64CA308E2AF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F9EC4-1B7F-4B3A-8114-09F09C77A62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581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4"/>
          <p:cNvSpPr>
            <a:spLocks noChangeArrowheads="1"/>
          </p:cNvSpPr>
          <p:nvPr/>
        </p:nvSpPr>
        <p:spPr bwMode="auto">
          <a:xfrm flipV="1">
            <a:off x="-467071" y="5245756"/>
            <a:ext cx="5634789" cy="631983"/>
          </a:xfrm>
          <a:prstGeom prst="ellipse">
            <a:avLst/>
          </a:prstGeom>
          <a:gradFill rotWithShape="1">
            <a:gsLst>
              <a:gs pos="0">
                <a:srgbClr val="000000">
                  <a:alpha val="16000"/>
                </a:srgbClr>
              </a:gs>
              <a:gs pos="100000">
                <a:srgbClr val="000000">
                  <a:gamma/>
                  <a:shade val="46275"/>
                  <a:invGamma/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31750" cap="rnd" algn="ctr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defTabSz="742898" eaLnBrk="1" hangingPunct="1">
              <a:defRPr/>
            </a:pPr>
            <a:endParaRPr lang="zh-CN" altLang="en-US" sz="1141" kern="0">
              <a:solidFill>
                <a:srgbClr val="000000"/>
              </a:solidFill>
              <a:ea typeface="微软雅黑" pitchFamily="34" charset="-122"/>
            </a:endParaRPr>
          </a:p>
        </p:txBody>
      </p:sp>
      <p:grpSp>
        <p:nvGrpSpPr>
          <p:cNvPr id="343" name="Group 342"/>
          <p:cNvGrpSpPr/>
          <p:nvPr/>
        </p:nvGrpSpPr>
        <p:grpSpPr>
          <a:xfrm>
            <a:off x="0" y="3188638"/>
            <a:ext cx="9906000" cy="3669361"/>
            <a:chOff x="0" y="2756214"/>
            <a:chExt cx="12192000" cy="4148811"/>
          </a:xfrm>
        </p:grpSpPr>
        <p:sp>
          <p:nvSpPr>
            <p:cNvPr id="344" name="Rectangle 343"/>
            <p:cNvSpPr/>
            <p:nvPr/>
          </p:nvSpPr>
          <p:spPr>
            <a:xfrm>
              <a:off x="0" y="3287766"/>
              <a:ext cx="12192000" cy="36172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41"/>
            </a:p>
          </p:txBody>
        </p:sp>
        <p:grpSp>
          <p:nvGrpSpPr>
            <p:cNvPr id="345" name="Group 344"/>
            <p:cNvGrpSpPr/>
            <p:nvPr/>
          </p:nvGrpSpPr>
          <p:grpSpPr>
            <a:xfrm>
              <a:off x="78557" y="2756214"/>
              <a:ext cx="5282897" cy="863930"/>
              <a:chOff x="1833235" y="2438780"/>
              <a:chExt cx="5282897" cy="863930"/>
            </a:xfrm>
            <a:solidFill>
              <a:schemeClr val="bg1"/>
            </a:solidFill>
          </p:grpSpPr>
          <p:sp>
            <p:nvSpPr>
              <p:cNvPr id="350" name="Freeform 157"/>
              <p:cNvSpPr>
                <a:spLocks/>
              </p:cNvSpPr>
              <p:nvPr/>
            </p:nvSpPr>
            <p:spPr bwMode="auto">
              <a:xfrm>
                <a:off x="5135817" y="2438780"/>
                <a:ext cx="1980315" cy="863929"/>
              </a:xfrm>
              <a:custGeom>
                <a:avLst/>
                <a:gdLst>
                  <a:gd name="T0" fmla="*/ 514 w 520"/>
                  <a:gd name="T1" fmla="*/ 226 h 226"/>
                  <a:gd name="T2" fmla="*/ 520 w 520"/>
                  <a:gd name="T3" fmla="*/ 197 h 226"/>
                  <a:gd name="T4" fmla="*/ 460 w 520"/>
                  <a:gd name="T5" fmla="*/ 121 h 226"/>
                  <a:gd name="T6" fmla="*/ 383 w 520"/>
                  <a:gd name="T7" fmla="*/ 50 h 226"/>
                  <a:gd name="T8" fmla="*/ 365 w 520"/>
                  <a:gd name="T9" fmla="*/ 52 h 226"/>
                  <a:gd name="T10" fmla="*/ 291 w 520"/>
                  <a:gd name="T11" fmla="*/ 0 h 226"/>
                  <a:gd name="T12" fmla="*/ 228 w 520"/>
                  <a:gd name="T13" fmla="*/ 32 h 226"/>
                  <a:gd name="T14" fmla="*/ 202 w 520"/>
                  <a:gd name="T15" fmla="*/ 27 h 226"/>
                  <a:gd name="T16" fmla="*/ 137 w 520"/>
                  <a:gd name="T17" fmla="*/ 62 h 226"/>
                  <a:gd name="T18" fmla="*/ 108 w 520"/>
                  <a:gd name="T19" fmla="*/ 85 h 226"/>
                  <a:gd name="T20" fmla="*/ 97 w 520"/>
                  <a:gd name="T21" fmla="*/ 85 h 226"/>
                  <a:gd name="T22" fmla="*/ 0 w 520"/>
                  <a:gd name="T23" fmla="*/ 181 h 226"/>
                  <a:gd name="T24" fmla="*/ 12 w 520"/>
                  <a:gd name="T25" fmla="*/ 226 h 226"/>
                  <a:gd name="T26" fmla="*/ 514 w 520"/>
                  <a:gd name="T27" fmla="*/ 226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0" h="226">
                    <a:moveTo>
                      <a:pt x="514" y="226"/>
                    </a:moveTo>
                    <a:cubicBezTo>
                      <a:pt x="518" y="217"/>
                      <a:pt x="520" y="207"/>
                      <a:pt x="520" y="197"/>
                    </a:cubicBezTo>
                    <a:cubicBezTo>
                      <a:pt x="520" y="160"/>
                      <a:pt x="495" y="129"/>
                      <a:pt x="460" y="121"/>
                    </a:cubicBezTo>
                    <a:cubicBezTo>
                      <a:pt x="457" y="81"/>
                      <a:pt x="423" y="50"/>
                      <a:pt x="383" y="50"/>
                    </a:cubicBezTo>
                    <a:cubicBezTo>
                      <a:pt x="377" y="50"/>
                      <a:pt x="370" y="51"/>
                      <a:pt x="365" y="52"/>
                    </a:cubicBezTo>
                    <a:cubicBezTo>
                      <a:pt x="354" y="22"/>
                      <a:pt x="325" y="0"/>
                      <a:pt x="291" y="0"/>
                    </a:cubicBezTo>
                    <a:cubicBezTo>
                      <a:pt x="265" y="0"/>
                      <a:pt x="242" y="12"/>
                      <a:pt x="228" y="32"/>
                    </a:cubicBezTo>
                    <a:cubicBezTo>
                      <a:pt x="220" y="29"/>
                      <a:pt x="211" y="27"/>
                      <a:pt x="202" y="27"/>
                    </a:cubicBezTo>
                    <a:cubicBezTo>
                      <a:pt x="175" y="27"/>
                      <a:pt x="151" y="41"/>
                      <a:pt x="137" y="62"/>
                    </a:cubicBezTo>
                    <a:cubicBezTo>
                      <a:pt x="126" y="67"/>
                      <a:pt x="116" y="75"/>
                      <a:pt x="108" y="85"/>
                    </a:cubicBezTo>
                    <a:cubicBezTo>
                      <a:pt x="104" y="85"/>
                      <a:pt x="100" y="85"/>
                      <a:pt x="97" y="85"/>
                    </a:cubicBezTo>
                    <a:cubicBezTo>
                      <a:pt x="44" y="85"/>
                      <a:pt x="0" y="128"/>
                      <a:pt x="0" y="181"/>
                    </a:cubicBezTo>
                    <a:cubicBezTo>
                      <a:pt x="0" y="197"/>
                      <a:pt x="5" y="213"/>
                      <a:pt x="12" y="226"/>
                    </a:cubicBezTo>
                    <a:lnTo>
                      <a:pt x="514" y="2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51" name="Freeform 158"/>
              <p:cNvSpPr>
                <a:spLocks/>
              </p:cNvSpPr>
              <p:nvPr/>
            </p:nvSpPr>
            <p:spPr bwMode="auto">
              <a:xfrm>
                <a:off x="3397215" y="2438781"/>
                <a:ext cx="1980315" cy="863929"/>
              </a:xfrm>
              <a:custGeom>
                <a:avLst/>
                <a:gdLst>
                  <a:gd name="T0" fmla="*/ 514 w 520"/>
                  <a:gd name="T1" fmla="*/ 226 h 226"/>
                  <a:gd name="T2" fmla="*/ 520 w 520"/>
                  <a:gd name="T3" fmla="*/ 197 h 226"/>
                  <a:gd name="T4" fmla="*/ 460 w 520"/>
                  <a:gd name="T5" fmla="*/ 121 h 226"/>
                  <a:gd name="T6" fmla="*/ 382 w 520"/>
                  <a:gd name="T7" fmla="*/ 50 h 226"/>
                  <a:gd name="T8" fmla="*/ 364 w 520"/>
                  <a:gd name="T9" fmla="*/ 52 h 226"/>
                  <a:gd name="T10" fmla="*/ 291 w 520"/>
                  <a:gd name="T11" fmla="*/ 0 h 226"/>
                  <a:gd name="T12" fmla="*/ 228 w 520"/>
                  <a:gd name="T13" fmla="*/ 32 h 226"/>
                  <a:gd name="T14" fmla="*/ 201 w 520"/>
                  <a:gd name="T15" fmla="*/ 27 h 226"/>
                  <a:gd name="T16" fmla="*/ 137 w 520"/>
                  <a:gd name="T17" fmla="*/ 62 h 226"/>
                  <a:gd name="T18" fmla="*/ 108 w 520"/>
                  <a:gd name="T19" fmla="*/ 85 h 226"/>
                  <a:gd name="T20" fmla="*/ 96 w 520"/>
                  <a:gd name="T21" fmla="*/ 85 h 226"/>
                  <a:gd name="T22" fmla="*/ 0 w 520"/>
                  <a:gd name="T23" fmla="*/ 181 h 226"/>
                  <a:gd name="T24" fmla="*/ 12 w 520"/>
                  <a:gd name="T25" fmla="*/ 226 h 226"/>
                  <a:gd name="T26" fmla="*/ 514 w 520"/>
                  <a:gd name="T27" fmla="*/ 226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0" h="226">
                    <a:moveTo>
                      <a:pt x="514" y="226"/>
                    </a:moveTo>
                    <a:cubicBezTo>
                      <a:pt x="518" y="217"/>
                      <a:pt x="520" y="207"/>
                      <a:pt x="520" y="197"/>
                    </a:cubicBezTo>
                    <a:cubicBezTo>
                      <a:pt x="520" y="160"/>
                      <a:pt x="494" y="129"/>
                      <a:pt x="460" y="121"/>
                    </a:cubicBezTo>
                    <a:cubicBezTo>
                      <a:pt x="456" y="81"/>
                      <a:pt x="423" y="50"/>
                      <a:pt x="382" y="50"/>
                    </a:cubicBezTo>
                    <a:cubicBezTo>
                      <a:pt x="376" y="50"/>
                      <a:pt x="370" y="51"/>
                      <a:pt x="364" y="52"/>
                    </a:cubicBezTo>
                    <a:cubicBezTo>
                      <a:pt x="354" y="22"/>
                      <a:pt x="325" y="0"/>
                      <a:pt x="291" y="0"/>
                    </a:cubicBezTo>
                    <a:cubicBezTo>
                      <a:pt x="265" y="0"/>
                      <a:pt x="242" y="12"/>
                      <a:pt x="228" y="32"/>
                    </a:cubicBezTo>
                    <a:cubicBezTo>
                      <a:pt x="220" y="29"/>
                      <a:pt x="211" y="27"/>
                      <a:pt x="201" y="27"/>
                    </a:cubicBezTo>
                    <a:cubicBezTo>
                      <a:pt x="174" y="27"/>
                      <a:pt x="151" y="41"/>
                      <a:pt x="137" y="62"/>
                    </a:cubicBezTo>
                    <a:cubicBezTo>
                      <a:pt x="125" y="67"/>
                      <a:pt x="115" y="75"/>
                      <a:pt x="108" y="85"/>
                    </a:cubicBezTo>
                    <a:cubicBezTo>
                      <a:pt x="104" y="85"/>
                      <a:pt x="100" y="85"/>
                      <a:pt x="96" y="85"/>
                    </a:cubicBezTo>
                    <a:cubicBezTo>
                      <a:pt x="43" y="85"/>
                      <a:pt x="0" y="128"/>
                      <a:pt x="0" y="181"/>
                    </a:cubicBezTo>
                    <a:cubicBezTo>
                      <a:pt x="0" y="197"/>
                      <a:pt x="4" y="213"/>
                      <a:pt x="12" y="226"/>
                    </a:cubicBezTo>
                    <a:lnTo>
                      <a:pt x="514" y="2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52" name="Freeform 159"/>
              <p:cNvSpPr>
                <a:spLocks/>
              </p:cNvSpPr>
              <p:nvPr/>
            </p:nvSpPr>
            <p:spPr bwMode="auto">
              <a:xfrm>
                <a:off x="1833235" y="2438781"/>
                <a:ext cx="1980315" cy="863929"/>
              </a:xfrm>
              <a:custGeom>
                <a:avLst/>
                <a:gdLst>
                  <a:gd name="T0" fmla="*/ 514 w 520"/>
                  <a:gd name="T1" fmla="*/ 226 h 226"/>
                  <a:gd name="T2" fmla="*/ 520 w 520"/>
                  <a:gd name="T3" fmla="*/ 197 h 226"/>
                  <a:gd name="T4" fmla="*/ 460 w 520"/>
                  <a:gd name="T5" fmla="*/ 121 h 226"/>
                  <a:gd name="T6" fmla="*/ 382 w 520"/>
                  <a:gd name="T7" fmla="*/ 50 h 226"/>
                  <a:gd name="T8" fmla="*/ 364 w 520"/>
                  <a:gd name="T9" fmla="*/ 52 h 226"/>
                  <a:gd name="T10" fmla="*/ 291 w 520"/>
                  <a:gd name="T11" fmla="*/ 0 h 226"/>
                  <a:gd name="T12" fmla="*/ 228 w 520"/>
                  <a:gd name="T13" fmla="*/ 32 h 226"/>
                  <a:gd name="T14" fmla="*/ 202 w 520"/>
                  <a:gd name="T15" fmla="*/ 27 h 226"/>
                  <a:gd name="T16" fmla="*/ 137 w 520"/>
                  <a:gd name="T17" fmla="*/ 62 h 226"/>
                  <a:gd name="T18" fmla="*/ 108 w 520"/>
                  <a:gd name="T19" fmla="*/ 85 h 226"/>
                  <a:gd name="T20" fmla="*/ 96 w 520"/>
                  <a:gd name="T21" fmla="*/ 85 h 226"/>
                  <a:gd name="T22" fmla="*/ 0 w 520"/>
                  <a:gd name="T23" fmla="*/ 181 h 226"/>
                  <a:gd name="T24" fmla="*/ 12 w 520"/>
                  <a:gd name="T25" fmla="*/ 226 h 226"/>
                  <a:gd name="T26" fmla="*/ 514 w 520"/>
                  <a:gd name="T27" fmla="*/ 226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0" h="226">
                    <a:moveTo>
                      <a:pt x="514" y="226"/>
                    </a:moveTo>
                    <a:cubicBezTo>
                      <a:pt x="518" y="217"/>
                      <a:pt x="520" y="207"/>
                      <a:pt x="520" y="197"/>
                    </a:cubicBezTo>
                    <a:cubicBezTo>
                      <a:pt x="520" y="160"/>
                      <a:pt x="494" y="129"/>
                      <a:pt x="460" y="121"/>
                    </a:cubicBezTo>
                    <a:cubicBezTo>
                      <a:pt x="456" y="81"/>
                      <a:pt x="423" y="50"/>
                      <a:pt x="382" y="50"/>
                    </a:cubicBezTo>
                    <a:cubicBezTo>
                      <a:pt x="376" y="50"/>
                      <a:pt x="370" y="51"/>
                      <a:pt x="364" y="52"/>
                    </a:cubicBezTo>
                    <a:cubicBezTo>
                      <a:pt x="354" y="22"/>
                      <a:pt x="325" y="0"/>
                      <a:pt x="291" y="0"/>
                    </a:cubicBezTo>
                    <a:cubicBezTo>
                      <a:pt x="265" y="0"/>
                      <a:pt x="242" y="12"/>
                      <a:pt x="228" y="32"/>
                    </a:cubicBezTo>
                    <a:cubicBezTo>
                      <a:pt x="220" y="29"/>
                      <a:pt x="211" y="27"/>
                      <a:pt x="202" y="27"/>
                    </a:cubicBezTo>
                    <a:cubicBezTo>
                      <a:pt x="175" y="27"/>
                      <a:pt x="151" y="41"/>
                      <a:pt x="137" y="62"/>
                    </a:cubicBezTo>
                    <a:cubicBezTo>
                      <a:pt x="125" y="67"/>
                      <a:pt x="115" y="75"/>
                      <a:pt x="108" y="85"/>
                    </a:cubicBezTo>
                    <a:cubicBezTo>
                      <a:pt x="104" y="85"/>
                      <a:pt x="100" y="85"/>
                      <a:pt x="96" y="85"/>
                    </a:cubicBezTo>
                    <a:cubicBezTo>
                      <a:pt x="43" y="85"/>
                      <a:pt x="0" y="128"/>
                      <a:pt x="0" y="181"/>
                    </a:cubicBezTo>
                    <a:cubicBezTo>
                      <a:pt x="0" y="197"/>
                      <a:pt x="4" y="213"/>
                      <a:pt x="12" y="226"/>
                    </a:cubicBezTo>
                    <a:cubicBezTo>
                      <a:pt x="514" y="226"/>
                      <a:pt x="514" y="226"/>
                      <a:pt x="514" y="22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</p:grpSp>
        <p:grpSp>
          <p:nvGrpSpPr>
            <p:cNvPr id="346" name="Group 345"/>
            <p:cNvGrpSpPr/>
            <p:nvPr/>
          </p:nvGrpSpPr>
          <p:grpSpPr>
            <a:xfrm>
              <a:off x="5122416" y="2763811"/>
              <a:ext cx="7069584" cy="863930"/>
              <a:chOff x="1833235" y="2438780"/>
              <a:chExt cx="5282897" cy="863930"/>
            </a:xfrm>
            <a:solidFill>
              <a:schemeClr val="bg1"/>
            </a:solidFill>
          </p:grpSpPr>
          <p:sp>
            <p:nvSpPr>
              <p:cNvPr id="347" name="Freeform 157"/>
              <p:cNvSpPr>
                <a:spLocks/>
              </p:cNvSpPr>
              <p:nvPr/>
            </p:nvSpPr>
            <p:spPr bwMode="auto">
              <a:xfrm>
                <a:off x="5135817" y="2438780"/>
                <a:ext cx="1980315" cy="863929"/>
              </a:xfrm>
              <a:custGeom>
                <a:avLst/>
                <a:gdLst>
                  <a:gd name="T0" fmla="*/ 514 w 520"/>
                  <a:gd name="T1" fmla="*/ 226 h 226"/>
                  <a:gd name="T2" fmla="*/ 520 w 520"/>
                  <a:gd name="T3" fmla="*/ 197 h 226"/>
                  <a:gd name="T4" fmla="*/ 460 w 520"/>
                  <a:gd name="T5" fmla="*/ 121 h 226"/>
                  <a:gd name="T6" fmla="*/ 383 w 520"/>
                  <a:gd name="T7" fmla="*/ 50 h 226"/>
                  <a:gd name="T8" fmla="*/ 365 w 520"/>
                  <a:gd name="T9" fmla="*/ 52 h 226"/>
                  <a:gd name="T10" fmla="*/ 291 w 520"/>
                  <a:gd name="T11" fmla="*/ 0 h 226"/>
                  <a:gd name="T12" fmla="*/ 228 w 520"/>
                  <a:gd name="T13" fmla="*/ 32 h 226"/>
                  <a:gd name="T14" fmla="*/ 202 w 520"/>
                  <a:gd name="T15" fmla="*/ 27 h 226"/>
                  <a:gd name="T16" fmla="*/ 137 w 520"/>
                  <a:gd name="T17" fmla="*/ 62 h 226"/>
                  <a:gd name="T18" fmla="*/ 108 w 520"/>
                  <a:gd name="T19" fmla="*/ 85 h 226"/>
                  <a:gd name="T20" fmla="*/ 97 w 520"/>
                  <a:gd name="T21" fmla="*/ 85 h 226"/>
                  <a:gd name="T22" fmla="*/ 0 w 520"/>
                  <a:gd name="T23" fmla="*/ 181 h 226"/>
                  <a:gd name="T24" fmla="*/ 12 w 520"/>
                  <a:gd name="T25" fmla="*/ 226 h 226"/>
                  <a:gd name="T26" fmla="*/ 514 w 520"/>
                  <a:gd name="T27" fmla="*/ 226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0" h="226">
                    <a:moveTo>
                      <a:pt x="514" y="226"/>
                    </a:moveTo>
                    <a:cubicBezTo>
                      <a:pt x="518" y="217"/>
                      <a:pt x="520" y="207"/>
                      <a:pt x="520" y="197"/>
                    </a:cubicBezTo>
                    <a:cubicBezTo>
                      <a:pt x="520" y="160"/>
                      <a:pt x="495" y="129"/>
                      <a:pt x="460" y="121"/>
                    </a:cubicBezTo>
                    <a:cubicBezTo>
                      <a:pt x="457" y="81"/>
                      <a:pt x="423" y="50"/>
                      <a:pt x="383" y="50"/>
                    </a:cubicBezTo>
                    <a:cubicBezTo>
                      <a:pt x="377" y="50"/>
                      <a:pt x="370" y="51"/>
                      <a:pt x="365" y="52"/>
                    </a:cubicBezTo>
                    <a:cubicBezTo>
                      <a:pt x="354" y="22"/>
                      <a:pt x="325" y="0"/>
                      <a:pt x="291" y="0"/>
                    </a:cubicBezTo>
                    <a:cubicBezTo>
                      <a:pt x="265" y="0"/>
                      <a:pt x="242" y="12"/>
                      <a:pt x="228" y="32"/>
                    </a:cubicBezTo>
                    <a:cubicBezTo>
                      <a:pt x="220" y="29"/>
                      <a:pt x="211" y="27"/>
                      <a:pt x="202" y="27"/>
                    </a:cubicBezTo>
                    <a:cubicBezTo>
                      <a:pt x="175" y="27"/>
                      <a:pt x="151" y="41"/>
                      <a:pt x="137" y="62"/>
                    </a:cubicBezTo>
                    <a:cubicBezTo>
                      <a:pt x="126" y="67"/>
                      <a:pt x="116" y="75"/>
                      <a:pt x="108" y="85"/>
                    </a:cubicBezTo>
                    <a:cubicBezTo>
                      <a:pt x="104" y="85"/>
                      <a:pt x="100" y="85"/>
                      <a:pt x="97" y="85"/>
                    </a:cubicBezTo>
                    <a:cubicBezTo>
                      <a:pt x="44" y="85"/>
                      <a:pt x="0" y="128"/>
                      <a:pt x="0" y="181"/>
                    </a:cubicBezTo>
                    <a:cubicBezTo>
                      <a:pt x="0" y="197"/>
                      <a:pt x="5" y="213"/>
                      <a:pt x="12" y="226"/>
                    </a:cubicBezTo>
                    <a:lnTo>
                      <a:pt x="514" y="2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48" name="Freeform 158"/>
              <p:cNvSpPr>
                <a:spLocks/>
              </p:cNvSpPr>
              <p:nvPr/>
            </p:nvSpPr>
            <p:spPr bwMode="auto">
              <a:xfrm>
                <a:off x="3397215" y="2438781"/>
                <a:ext cx="1980315" cy="863929"/>
              </a:xfrm>
              <a:custGeom>
                <a:avLst/>
                <a:gdLst>
                  <a:gd name="T0" fmla="*/ 514 w 520"/>
                  <a:gd name="T1" fmla="*/ 226 h 226"/>
                  <a:gd name="T2" fmla="*/ 520 w 520"/>
                  <a:gd name="T3" fmla="*/ 197 h 226"/>
                  <a:gd name="T4" fmla="*/ 460 w 520"/>
                  <a:gd name="T5" fmla="*/ 121 h 226"/>
                  <a:gd name="T6" fmla="*/ 382 w 520"/>
                  <a:gd name="T7" fmla="*/ 50 h 226"/>
                  <a:gd name="T8" fmla="*/ 364 w 520"/>
                  <a:gd name="T9" fmla="*/ 52 h 226"/>
                  <a:gd name="T10" fmla="*/ 291 w 520"/>
                  <a:gd name="T11" fmla="*/ 0 h 226"/>
                  <a:gd name="T12" fmla="*/ 228 w 520"/>
                  <a:gd name="T13" fmla="*/ 32 h 226"/>
                  <a:gd name="T14" fmla="*/ 201 w 520"/>
                  <a:gd name="T15" fmla="*/ 27 h 226"/>
                  <a:gd name="T16" fmla="*/ 137 w 520"/>
                  <a:gd name="T17" fmla="*/ 62 h 226"/>
                  <a:gd name="T18" fmla="*/ 108 w 520"/>
                  <a:gd name="T19" fmla="*/ 85 h 226"/>
                  <a:gd name="T20" fmla="*/ 96 w 520"/>
                  <a:gd name="T21" fmla="*/ 85 h 226"/>
                  <a:gd name="T22" fmla="*/ 0 w 520"/>
                  <a:gd name="T23" fmla="*/ 181 h 226"/>
                  <a:gd name="T24" fmla="*/ 12 w 520"/>
                  <a:gd name="T25" fmla="*/ 226 h 226"/>
                  <a:gd name="T26" fmla="*/ 514 w 520"/>
                  <a:gd name="T27" fmla="*/ 226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0" h="226">
                    <a:moveTo>
                      <a:pt x="514" y="226"/>
                    </a:moveTo>
                    <a:cubicBezTo>
                      <a:pt x="518" y="217"/>
                      <a:pt x="520" y="207"/>
                      <a:pt x="520" y="197"/>
                    </a:cubicBezTo>
                    <a:cubicBezTo>
                      <a:pt x="520" y="160"/>
                      <a:pt x="494" y="129"/>
                      <a:pt x="460" y="121"/>
                    </a:cubicBezTo>
                    <a:cubicBezTo>
                      <a:pt x="456" y="81"/>
                      <a:pt x="423" y="50"/>
                      <a:pt x="382" y="50"/>
                    </a:cubicBezTo>
                    <a:cubicBezTo>
                      <a:pt x="376" y="50"/>
                      <a:pt x="370" y="51"/>
                      <a:pt x="364" y="52"/>
                    </a:cubicBezTo>
                    <a:cubicBezTo>
                      <a:pt x="354" y="22"/>
                      <a:pt x="325" y="0"/>
                      <a:pt x="291" y="0"/>
                    </a:cubicBezTo>
                    <a:cubicBezTo>
                      <a:pt x="265" y="0"/>
                      <a:pt x="242" y="12"/>
                      <a:pt x="228" y="32"/>
                    </a:cubicBezTo>
                    <a:cubicBezTo>
                      <a:pt x="220" y="29"/>
                      <a:pt x="211" y="27"/>
                      <a:pt x="201" y="27"/>
                    </a:cubicBezTo>
                    <a:cubicBezTo>
                      <a:pt x="174" y="27"/>
                      <a:pt x="151" y="41"/>
                      <a:pt x="137" y="62"/>
                    </a:cubicBezTo>
                    <a:cubicBezTo>
                      <a:pt x="125" y="67"/>
                      <a:pt x="115" y="75"/>
                      <a:pt x="108" y="85"/>
                    </a:cubicBezTo>
                    <a:cubicBezTo>
                      <a:pt x="104" y="85"/>
                      <a:pt x="100" y="85"/>
                      <a:pt x="96" y="85"/>
                    </a:cubicBezTo>
                    <a:cubicBezTo>
                      <a:pt x="43" y="85"/>
                      <a:pt x="0" y="128"/>
                      <a:pt x="0" y="181"/>
                    </a:cubicBezTo>
                    <a:cubicBezTo>
                      <a:pt x="0" y="197"/>
                      <a:pt x="4" y="213"/>
                      <a:pt x="12" y="226"/>
                    </a:cubicBezTo>
                    <a:lnTo>
                      <a:pt x="514" y="2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49" name="Freeform 159"/>
              <p:cNvSpPr>
                <a:spLocks/>
              </p:cNvSpPr>
              <p:nvPr/>
            </p:nvSpPr>
            <p:spPr bwMode="auto">
              <a:xfrm>
                <a:off x="1833235" y="2438781"/>
                <a:ext cx="1980315" cy="863929"/>
              </a:xfrm>
              <a:custGeom>
                <a:avLst/>
                <a:gdLst>
                  <a:gd name="T0" fmla="*/ 514 w 520"/>
                  <a:gd name="T1" fmla="*/ 226 h 226"/>
                  <a:gd name="T2" fmla="*/ 520 w 520"/>
                  <a:gd name="T3" fmla="*/ 197 h 226"/>
                  <a:gd name="T4" fmla="*/ 460 w 520"/>
                  <a:gd name="T5" fmla="*/ 121 h 226"/>
                  <a:gd name="T6" fmla="*/ 382 w 520"/>
                  <a:gd name="T7" fmla="*/ 50 h 226"/>
                  <a:gd name="T8" fmla="*/ 364 w 520"/>
                  <a:gd name="T9" fmla="*/ 52 h 226"/>
                  <a:gd name="T10" fmla="*/ 291 w 520"/>
                  <a:gd name="T11" fmla="*/ 0 h 226"/>
                  <a:gd name="T12" fmla="*/ 228 w 520"/>
                  <a:gd name="T13" fmla="*/ 32 h 226"/>
                  <a:gd name="T14" fmla="*/ 202 w 520"/>
                  <a:gd name="T15" fmla="*/ 27 h 226"/>
                  <a:gd name="T16" fmla="*/ 137 w 520"/>
                  <a:gd name="T17" fmla="*/ 62 h 226"/>
                  <a:gd name="T18" fmla="*/ 108 w 520"/>
                  <a:gd name="T19" fmla="*/ 85 h 226"/>
                  <a:gd name="T20" fmla="*/ 96 w 520"/>
                  <a:gd name="T21" fmla="*/ 85 h 226"/>
                  <a:gd name="T22" fmla="*/ 0 w 520"/>
                  <a:gd name="T23" fmla="*/ 181 h 226"/>
                  <a:gd name="T24" fmla="*/ 12 w 520"/>
                  <a:gd name="T25" fmla="*/ 226 h 226"/>
                  <a:gd name="T26" fmla="*/ 514 w 520"/>
                  <a:gd name="T27" fmla="*/ 226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0" h="226">
                    <a:moveTo>
                      <a:pt x="514" y="226"/>
                    </a:moveTo>
                    <a:cubicBezTo>
                      <a:pt x="518" y="217"/>
                      <a:pt x="520" y="207"/>
                      <a:pt x="520" y="197"/>
                    </a:cubicBezTo>
                    <a:cubicBezTo>
                      <a:pt x="520" y="160"/>
                      <a:pt x="494" y="129"/>
                      <a:pt x="460" y="121"/>
                    </a:cubicBezTo>
                    <a:cubicBezTo>
                      <a:pt x="456" y="81"/>
                      <a:pt x="423" y="50"/>
                      <a:pt x="382" y="50"/>
                    </a:cubicBezTo>
                    <a:cubicBezTo>
                      <a:pt x="376" y="50"/>
                      <a:pt x="370" y="51"/>
                      <a:pt x="364" y="52"/>
                    </a:cubicBezTo>
                    <a:cubicBezTo>
                      <a:pt x="354" y="22"/>
                      <a:pt x="325" y="0"/>
                      <a:pt x="291" y="0"/>
                    </a:cubicBezTo>
                    <a:cubicBezTo>
                      <a:pt x="265" y="0"/>
                      <a:pt x="242" y="12"/>
                      <a:pt x="228" y="32"/>
                    </a:cubicBezTo>
                    <a:cubicBezTo>
                      <a:pt x="220" y="29"/>
                      <a:pt x="211" y="27"/>
                      <a:pt x="202" y="27"/>
                    </a:cubicBezTo>
                    <a:cubicBezTo>
                      <a:pt x="175" y="27"/>
                      <a:pt x="151" y="41"/>
                      <a:pt x="137" y="62"/>
                    </a:cubicBezTo>
                    <a:cubicBezTo>
                      <a:pt x="125" y="67"/>
                      <a:pt x="115" y="75"/>
                      <a:pt x="108" y="85"/>
                    </a:cubicBezTo>
                    <a:cubicBezTo>
                      <a:pt x="104" y="85"/>
                      <a:pt x="100" y="85"/>
                      <a:pt x="96" y="85"/>
                    </a:cubicBezTo>
                    <a:cubicBezTo>
                      <a:pt x="43" y="85"/>
                      <a:pt x="0" y="128"/>
                      <a:pt x="0" y="181"/>
                    </a:cubicBezTo>
                    <a:cubicBezTo>
                      <a:pt x="0" y="197"/>
                      <a:pt x="4" y="213"/>
                      <a:pt x="12" y="226"/>
                    </a:cubicBezTo>
                    <a:cubicBezTo>
                      <a:pt x="514" y="226"/>
                      <a:pt x="514" y="226"/>
                      <a:pt x="514" y="22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</p:grpSp>
      </p:grpSp>
      <p:sp>
        <p:nvSpPr>
          <p:cNvPr id="7" name="TextBox 6"/>
          <p:cNvSpPr txBox="1"/>
          <p:nvPr/>
        </p:nvSpPr>
        <p:spPr>
          <a:xfrm>
            <a:off x="832785" y="4388663"/>
            <a:ext cx="2873468" cy="76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387" b="1" dirty="0" smtClean="0">
                <a:solidFill>
                  <a:schemeClr val="tx2"/>
                </a:solidFill>
                <a:latin typeface="Source Sans Pro" panose="020B0503030403020204" pitchFamily="34" charset="0"/>
              </a:rPr>
              <a:t>PRO</a:t>
            </a:r>
            <a:r>
              <a:rPr lang="id-ID" sz="4387" b="1" dirty="0" smtClean="0">
                <a:solidFill>
                  <a:schemeClr val="accent5"/>
                </a:solidFill>
                <a:latin typeface="Source Sans Pro" panose="020B0503030403020204" pitchFamily="34" charset="0"/>
              </a:rPr>
              <a:t>J</a:t>
            </a:r>
            <a:r>
              <a:rPr lang="id-ID" sz="4387" b="1" dirty="0" smtClean="0">
                <a:solidFill>
                  <a:schemeClr val="tx2"/>
                </a:solidFill>
                <a:latin typeface="Source Sans Pro" panose="020B0503030403020204" pitchFamily="34" charset="0"/>
              </a:rPr>
              <a:t>ECT</a:t>
            </a:r>
            <a:endParaRPr lang="en-US" sz="4387" b="1" dirty="0">
              <a:solidFill>
                <a:schemeClr val="tx2"/>
              </a:solidFill>
              <a:latin typeface="Source Sans Pro" panose="020B0503030403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915183" y="5049121"/>
            <a:ext cx="2389322" cy="10539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843716" y="5117205"/>
            <a:ext cx="3432502" cy="332335"/>
          </a:xfr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fr-FR" sz="1733" dirty="0" smtClean="0">
                <a:solidFill>
                  <a:schemeClr val="accent5"/>
                </a:solidFill>
              </a:rPr>
              <a:t>Bataille navale</a:t>
            </a:r>
            <a:r>
              <a:rPr lang="id-ID" sz="1733" dirty="0" smtClean="0">
                <a:solidFill>
                  <a:schemeClr val="accent5"/>
                </a:solidFill>
              </a:rPr>
              <a:t> Presentation</a:t>
            </a:r>
            <a:endParaRPr lang="en-US" sz="1733" dirty="0">
              <a:solidFill>
                <a:schemeClr val="accent5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-251974" y="-106532"/>
            <a:ext cx="10409948" cy="566409"/>
            <a:chOff x="-116540" y="4468112"/>
            <a:chExt cx="12812244" cy="697119"/>
          </a:xfrm>
          <a:solidFill>
            <a:schemeClr val="bg2">
              <a:alpha val="60000"/>
            </a:schemeClr>
          </a:solidFill>
        </p:grpSpPr>
        <p:grpSp>
          <p:nvGrpSpPr>
            <p:cNvPr id="13" name="Group 12"/>
            <p:cNvGrpSpPr/>
            <p:nvPr/>
          </p:nvGrpSpPr>
          <p:grpSpPr>
            <a:xfrm>
              <a:off x="4112933" y="4472081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221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22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23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24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25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26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27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28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29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30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31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32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33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34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35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36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37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38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39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40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41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42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43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44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45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46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47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48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49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50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51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52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53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54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55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56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57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58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59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60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61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62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63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64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65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66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67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68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69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70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71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72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73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74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75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76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77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78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79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80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81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82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83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84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85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86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87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88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89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90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91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92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93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94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95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96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97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98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99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00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01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02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03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04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05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06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07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08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09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10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11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12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13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14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15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16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17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18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19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20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21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22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23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24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8496766" y="4468112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119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20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21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22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23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24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25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26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27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28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29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30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31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32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33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34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35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36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37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38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39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40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41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42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43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44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45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46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47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48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49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50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51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52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53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54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55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56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57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58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59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60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61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62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63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64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65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66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67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68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69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70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71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72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73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74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75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76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77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78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79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80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81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82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83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84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85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86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87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88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89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90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91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92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93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94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95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96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97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98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99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00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01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02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03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04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05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06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07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08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09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10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11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12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13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14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15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16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17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18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19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20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-116540" y="4482605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16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7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8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9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0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1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2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3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4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5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6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7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8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9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0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1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2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3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4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5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6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7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8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9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0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1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2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3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4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5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6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7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8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9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0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1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2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3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4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5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6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7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8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9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0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1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2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3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7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8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9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70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71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72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73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74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75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76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77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78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79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80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81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82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83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84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85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86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87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88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89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90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91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92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93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94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95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96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97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98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99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00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01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02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03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04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05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06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07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08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09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10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11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12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13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14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15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16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17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18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</p:grpSp>
      </p:grpSp>
      <p:grpSp>
        <p:nvGrpSpPr>
          <p:cNvPr id="325" name="Group 4"/>
          <p:cNvGrpSpPr>
            <a:grpSpLocks noChangeAspect="1"/>
          </p:cNvGrpSpPr>
          <p:nvPr/>
        </p:nvGrpSpPr>
        <p:grpSpPr bwMode="auto">
          <a:xfrm flipH="1">
            <a:off x="1749263" y="3661543"/>
            <a:ext cx="711160" cy="682203"/>
            <a:chOff x="1672" y="-2"/>
            <a:chExt cx="3733" cy="3581"/>
          </a:xfrm>
        </p:grpSpPr>
        <p:sp>
          <p:nvSpPr>
            <p:cNvPr id="326" name="Freeform 5"/>
            <p:cNvSpPr>
              <a:spLocks/>
            </p:cNvSpPr>
            <p:nvPr/>
          </p:nvSpPr>
          <p:spPr bwMode="auto">
            <a:xfrm>
              <a:off x="3155" y="3311"/>
              <a:ext cx="811" cy="268"/>
            </a:xfrm>
            <a:custGeom>
              <a:avLst/>
              <a:gdLst>
                <a:gd name="T0" fmla="*/ 466 w 466"/>
                <a:gd name="T1" fmla="*/ 0 h 154"/>
                <a:gd name="T2" fmla="*/ 233 w 466"/>
                <a:gd name="T3" fmla="*/ 154 h 154"/>
                <a:gd name="T4" fmla="*/ 0 w 466"/>
                <a:gd name="T5" fmla="*/ 0 h 154"/>
                <a:gd name="T6" fmla="*/ 466 w 466"/>
                <a:gd name="T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6" h="154">
                  <a:moveTo>
                    <a:pt x="466" y="0"/>
                  </a:moveTo>
                  <a:cubicBezTo>
                    <a:pt x="466" y="85"/>
                    <a:pt x="362" y="154"/>
                    <a:pt x="233" y="154"/>
                  </a:cubicBezTo>
                  <a:cubicBezTo>
                    <a:pt x="104" y="154"/>
                    <a:pt x="0" y="85"/>
                    <a:pt x="0" y="0"/>
                  </a:cubicBezTo>
                  <a:cubicBezTo>
                    <a:pt x="230" y="0"/>
                    <a:pt x="227" y="0"/>
                    <a:pt x="466" y="0"/>
                  </a:cubicBezTo>
                  <a:close/>
                </a:path>
              </a:pathLst>
            </a:custGeom>
            <a:solidFill>
              <a:srgbClr val="081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141"/>
            </a:p>
          </p:txBody>
        </p:sp>
        <p:sp>
          <p:nvSpPr>
            <p:cNvPr id="327" name="Freeform 6"/>
            <p:cNvSpPr>
              <a:spLocks/>
            </p:cNvSpPr>
            <p:nvPr/>
          </p:nvSpPr>
          <p:spPr bwMode="auto">
            <a:xfrm>
              <a:off x="4555" y="2365"/>
              <a:ext cx="599" cy="443"/>
            </a:xfrm>
            <a:custGeom>
              <a:avLst/>
              <a:gdLst>
                <a:gd name="T0" fmla="*/ 283 w 344"/>
                <a:gd name="T1" fmla="*/ 254 h 254"/>
                <a:gd name="T2" fmla="*/ 255 w 344"/>
                <a:gd name="T3" fmla="*/ 246 h 254"/>
                <a:gd name="T4" fmla="*/ 33 w 344"/>
                <a:gd name="T5" fmla="*/ 106 h 254"/>
                <a:gd name="T6" fmla="*/ 16 w 344"/>
                <a:gd name="T7" fmla="*/ 32 h 254"/>
                <a:gd name="T8" fmla="*/ 89 w 344"/>
                <a:gd name="T9" fmla="*/ 16 h 254"/>
                <a:gd name="T10" fmla="*/ 312 w 344"/>
                <a:gd name="T11" fmla="*/ 156 h 254"/>
                <a:gd name="T12" fmla="*/ 328 w 344"/>
                <a:gd name="T13" fmla="*/ 229 h 254"/>
                <a:gd name="T14" fmla="*/ 283 w 344"/>
                <a:gd name="T15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4" h="254">
                  <a:moveTo>
                    <a:pt x="283" y="254"/>
                  </a:moveTo>
                  <a:cubicBezTo>
                    <a:pt x="274" y="254"/>
                    <a:pt x="264" y="251"/>
                    <a:pt x="255" y="246"/>
                  </a:cubicBezTo>
                  <a:cubicBezTo>
                    <a:pt x="33" y="106"/>
                    <a:pt x="33" y="106"/>
                    <a:pt x="33" y="106"/>
                  </a:cubicBezTo>
                  <a:cubicBezTo>
                    <a:pt x="8" y="90"/>
                    <a:pt x="0" y="57"/>
                    <a:pt x="16" y="32"/>
                  </a:cubicBezTo>
                  <a:cubicBezTo>
                    <a:pt x="31" y="8"/>
                    <a:pt x="64" y="0"/>
                    <a:pt x="89" y="16"/>
                  </a:cubicBezTo>
                  <a:cubicBezTo>
                    <a:pt x="312" y="156"/>
                    <a:pt x="312" y="156"/>
                    <a:pt x="312" y="156"/>
                  </a:cubicBezTo>
                  <a:cubicBezTo>
                    <a:pt x="337" y="171"/>
                    <a:pt x="344" y="204"/>
                    <a:pt x="328" y="229"/>
                  </a:cubicBezTo>
                  <a:cubicBezTo>
                    <a:pt x="318" y="245"/>
                    <a:pt x="301" y="254"/>
                    <a:pt x="283" y="2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141"/>
            </a:p>
          </p:txBody>
        </p:sp>
        <p:sp>
          <p:nvSpPr>
            <p:cNvPr id="328" name="Freeform 7"/>
            <p:cNvSpPr>
              <a:spLocks/>
            </p:cNvSpPr>
            <p:nvPr/>
          </p:nvSpPr>
          <p:spPr bwMode="auto">
            <a:xfrm>
              <a:off x="4753" y="1426"/>
              <a:ext cx="652" cy="286"/>
            </a:xfrm>
            <a:custGeom>
              <a:avLst/>
              <a:gdLst>
                <a:gd name="T0" fmla="*/ 58 w 374"/>
                <a:gd name="T1" fmla="*/ 164 h 164"/>
                <a:gd name="T2" fmla="*/ 6 w 374"/>
                <a:gd name="T3" fmla="*/ 121 h 164"/>
                <a:gd name="T4" fmla="*/ 48 w 374"/>
                <a:gd name="T5" fmla="*/ 58 h 164"/>
                <a:gd name="T6" fmla="*/ 305 w 374"/>
                <a:gd name="T7" fmla="*/ 6 h 164"/>
                <a:gd name="T8" fmla="*/ 368 w 374"/>
                <a:gd name="T9" fmla="*/ 48 h 164"/>
                <a:gd name="T10" fmla="*/ 326 w 374"/>
                <a:gd name="T11" fmla="*/ 110 h 164"/>
                <a:gd name="T12" fmla="*/ 69 w 374"/>
                <a:gd name="T13" fmla="*/ 163 h 164"/>
                <a:gd name="T14" fmla="*/ 58 w 374"/>
                <a:gd name="T15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4" h="164">
                  <a:moveTo>
                    <a:pt x="58" y="164"/>
                  </a:moveTo>
                  <a:cubicBezTo>
                    <a:pt x="33" y="164"/>
                    <a:pt x="11" y="146"/>
                    <a:pt x="6" y="121"/>
                  </a:cubicBezTo>
                  <a:cubicBezTo>
                    <a:pt x="0" y="92"/>
                    <a:pt x="19" y="64"/>
                    <a:pt x="48" y="58"/>
                  </a:cubicBezTo>
                  <a:cubicBezTo>
                    <a:pt x="305" y="6"/>
                    <a:pt x="305" y="6"/>
                    <a:pt x="305" y="6"/>
                  </a:cubicBezTo>
                  <a:cubicBezTo>
                    <a:pt x="334" y="0"/>
                    <a:pt x="362" y="19"/>
                    <a:pt x="368" y="48"/>
                  </a:cubicBezTo>
                  <a:cubicBezTo>
                    <a:pt x="374" y="76"/>
                    <a:pt x="355" y="104"/>
                    <a:pt x="326" y="110"/>
                  </a:cubicBezTo>
                  <a:cubicBezTo>
                    <a:pt x="69" y="163"/>
                    <a:pt x="69" y="163"/>
                    <a:pt x="69" y="163"/>
                  </a:cubicBezTo>
                  <a:cubicBezTo>
                    <a:pt x="65" y="163"/>
                    <a:pt x="62" y="164"/>
                    <a:pt x="58" y="16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141"/>
            </a:p>
          </p:txBody>
        </p:sp>
        <p:sp>
          <p:nvSpPr>
            <p:cNvPr id="329" name="Freeform 8"/>
            <p:cNvSpPr>
              <a:spLocks/>
            </p:cNvSpPr>
            <p:nvPr/>
          </p:nvSpPr>
          <p:spPr bwMode="auto">
            <a:xfrm>
              <a:off x="4294" y="333"/>
              <a:ext cx="463" cy="578"/>
            </a:xfrm>
            <a:custGeom>
              <a:avLst/>
              <a:gdLst>
                <a:gd name="T0" fmla="*/ 60 w 266"/>
                <a:gd name="T1" fmla="*/ 332 h 332"/>
                <a:gd name="T2" fmla="*/ 31 w 266"/>
                <a:gd name="T3" fmla="*/ 324 h 332"/>
                <a:gd name="T4" fmla="*/ 16 w 266"/>
                <a:gd name="T5" fmla="*/ 250 h 332"/>
                <a:gd name="T6" fmla="*/ 161 w 266"/>
                <a:gd name="T7" fmla="*/ 31 h 332"/>
                <a:gd name="T8" fmla="*/ 235 w 266"/>
                <a:gd name="T9" fmla="*/ 16 h 332"/>
                <a:gd name="T10" fmla="*/ 250 w 266"/>
                <a:gd name="T11" fmla="*/ 90 h 332"/>
                <a:gd name="T12" fmla="*/ 105 w 266"/>
                <a:gd name="T13" fmla="*/ 309 h 332"/>
                <a:gd name="T14" fmla="*/ 60 w 266"/>
                <a:gd name="T15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332">
                  <a:moveTo>
                    <a:pt x="60" y="332"/>
                  </a:moveTo>
                  <a:cubicBezTo>
                    <a:pt x="50" y="332"/>
                    <a:pt x="40" y="330"/>
                    <a:pt x="31" y="324"/>
                  </a:cubicBezTo>
                  <a:cubicBezTo>
                    <a:pt x="6" y="307"/>
                    <a:pt x="0" y="274"/>
                    <a:pt x="16" y="250"/>
                  </a:cubicBezTo>
                  <a:cubicBezTo>
                    <a:pt x="161" y="31"/>
                    <a:pt x="161" y="31"/>
                    <a:pt x="161" y="31"/>
                  </a:cubicBezTo>
                  <a:cubicBezTo>
                    <a:pt x="178" y="6"/>
                    <a:pt x="211" y="0"/>
                    <a:pt x="235" y="16"/>
                  </a:cubicBezTo>
                  <a:cubicBezTo>
                    <a:pt x="260" y="32"/>
                    <a:pt x="266" y="65"/>
                    <a:pt x="250" y="90"/>
                  </a:cubicBezTo>
                  <a:cubicBezTo>
                    <a:pt x="105" y="309"/>
                    <a:pt x="105" y="309"/>
                    <a:pt x="105" y="309"/>
                  </a:cubicBezTo>
                  <a:cubicBezTo>
                    <a:pt x="94" y="324"/>
                    <a:pt x="77" y="332"/>
                    <a:pt x="60" y="33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141"/>
            </a:p>
          </p:txBody>
        </p:sp>
        <p:sp>
          <p:nvSpPr>
            <p:cNvPr id="330" name="Freeform 9"/>
            <p:cNvSpPr>
              <a:spLocks/>
            </p:cNvSpPr>
            <p:nvPr/>
          </p:nvSpPr>
          <p:spPr bwMode="auto">
            <a:xfrm>
              <a:off x="3465" y="-2"/>
              <a:ext cx="189" cy="645"/>
            </a:xfrm>
            <a:custGeom>
              <a:avLst/>
              <a:gdLst>
                <a:gd name="T0" fmla="*/ 56 w 109"/>
                <a:gd name="T1" fmla="*/ 370 h 370"/>
                <a:gd name="T2" fmla="*/ 2 w 109"/>
                <a:gd name="T3" fmla="*/ 317 h 370"/>
                <a:gd name="T4" fmla="*/ 0 w 109"/>
                <a:gd name="T5" fmla="*/ 54 h 370"/>
                <a:gd name="T6" fmla="*/ 53 w 109"/>
                <a:gd name="T7" fmla="*/ 0 h 370"/>
                <a:gd name="T8" fmla="*/ 106 w 109"/>
                <a:gd name="T9" fmla="*/ 53 h 370"/>
                <a:gd name="T10" fmla="*/ 109 w 109"/>
                <a:gd name="T11" fmla="*/ 316 h 370"/>
                <a:gd name="T12" fmla="*/ 56 w 109"/>
                <a:gd name="T13" fmla="*/ 370 h 370"/>
                <a:gd name="T14" fmla="*/ 56 w 109"/>
                <a:gd name="T15" fmla="*/ 37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" h="370">
                  <a:moveTo>
                    <a:pt x="56" y="370"/>
                  </a:moveTo>
                  <a:cubicBezTo>
                    <a:pt x="26" y="370"/>
                    <a:pt x="3" y="346"/>
                    <a:pt x="2" y="31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5"/>
                    <a:pt x="23" y="1"/>
                    <a:pt x="53" y="0"/>
                  </a:cubicBezTo>
                  <a:cubicBezTo>
                    <a:pt x="82" y="0"/>
                    <a:pt x="106" y="24"/>
                    <a:pt x="106" y="53"/>
                  </a:cubicBezTo>
                  <a:cubicBezTo>
                    <a:pt x="109" y="316"/>
                    <a:pt x="109" y="316"/>
                    <a:pt x="109" y="316"/>
                  </a:cubicBezTo>
                  <a:cubicBezTo>
                    <a:pt x="109" y="345"/>
                    <a:pt x="86" y="369"/>
                    <a:pt x="56" y="370"/>
                  </a:cubicBezTo>
                  <a:cubicBezTo>
                    <a:pt x="56" y="370"/>
                    <a:pt x="56" y="370"/>
                    <a:pt x="56" y="37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141"/>
            </a:p>
          </p:txBody>
        </p:sp>
        <p:sp>
          <p:nvSpPr>
            <p:cNvPr id="331" name="Freeform 10"/>
            <p:cNvSpPr>
              <a:spLocks/>
            </p:cNvSpPr>
            <p:nvPr/>
          </p:nvSpPr>
          <p:spPr bwMode="auto">
            <a:xfrm>
              <a:off x="1923" y="2362"/>
              <a:ext cx="599" cy="442"/>
            </a:xfrm>
            <a:custGeom>
              <a:avLst/>
              <a:gdLst>
                <a:gd name="T0" fmla="*/ 61 w 344"/>
                <a:gd name="T1" fmla="*/ 254 h 254"/>
                <a:gd name="T2" fmla="*/ 16 w 344"/>
                <a:gd name="T3" fmla="*/ 229 h 254"/>
                <a:gd name="T4" fmla="*/ 32 w 344"/>
                <a:gd name="T5" fmla="*/ 156 h 254"/>
                <a:gd name="T6" fmla="*/ 255 w 344"/>
                <a:gd name="T7" fmla="*/ 16 h 254"/>
                <a:gd name="T8" fmla="*/ 328 w 344"/>
                <a:gd name="T9" fmla="*/ 33 h 254"/>
                <a:gd name="T10" fmla="*/ 311 w 344"/>
                <a:gd name="T11" fmla="*/ 106 h 254"/>
                <a:gd name="T12" fmla="*/ 89 w 344"/>
                <a:gd name="T13" fmla="*/ 246 h 254"/>
                <a:gd name="T14" fmla="*/ 61 w 344"/>
                <a:gd name="T15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4" h="254">
                  <a:moveTo>
                    <a:pt x="61" y="254"/>
                  </a:moveTo>
                  <a:cubicBezTo>
                    <a:pt x="43" y="254"/>
                    <a:pt x="26" y="245"/>
                    <a:pt x="16" y="229"/>
                  </a:cubicBezTo>
                  <a:cubicBezTo>
                    <a:pt x="0" y="204"/>
                    <a:pt x="7" y="172"/>
                    <a:pt x="32" y="156"/>
                  </a:cubicBezTo>
                  <a:cubicBezTo>
                    <a:pt x="255" y="16"/>
                    <a:pt x="255" y="16"/>
                    <a:pt x="255" y="16"/>
                  </a:cubicBezTo>
                  <a:cubicBezTo>
                    <a:pt x="280" y="0"/>
                    <a:pt x="312" y="8"/>
                    <a:pt x="328" y="33"/>
                  </a:cubicBezTo>
                  <a:cubicBezTo>
                    <a:pt x="344" y="58"/>
                    <a:pt x="336" y="90"/>
                    <a:pt x="311" y="106"/>
                  </a:cubicBezTo>
                  <a:cubicBezTo>
                    <a:pt x="89" y="246"/>
                    <a:pt x="89" y="246"/>
                    <a:pt x="89" y="246"/>
                  </a:cubicBezTo>
                  <a:cubicBezTo>
                    <a:pt x="80" y="252"/>
                    <a:pt x="70" y="254"/>
                    <a:pt x="61" y="2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141"/>
            </a:p>
          </p:txBody>
        </p:sp>
        <p:sp>
          <p:nvSpPr>
            <p:cNvPr id="332" name="Freeform 11"/>
            <p:cNvSpPr>
              <a:spLocks/>
            </p:cNvSpPr>
            <p:nvPr/>
          </p:nvSpPr>
          <p:spPr bwMode="auto">
            <a:xfrm>
              <a:off x="1672" y="1425"/>
              <a:ext cx="652" cy="284"/>
            </a:xfrm>
            <a:custGeom>
              <a:avLst/>
              <a:gdLst>
                <a:gd name="T0" fmla="*/ 316 w 374"/>
                <a:gd name="T1" fmla="*/ 163 h 163"/>
                <a:gd name="T2" fmla="*/ 305 w 374"/>
                <a:gd name="T3" fmla="*/ 162 h 163"/>
                <a:gd name="T4" fmla="*/ 48 w 374"/>
                <a:gd name="T5" fmla="*/ 110 h 163"/>
                <a:gd name="T6" fmla="*/ 6 w 374"/>
                <a:gd name="T7" fmla="*/ 47 h 163"/>
                <a:gd name="T8" fmla="*/ 69 w 374"/>
                <a:gd name="T9" fmla="*/ 5 h 163"/>
                <a:gd name="T10" fmla="*/ 326 w 374"/>
                <a:gd name="T11" fmla="*/ 58 h 163"/>
                <a:gd name="T12" fmla="*/ 368 w 374"/>
                <a:gd name="T13" fmla="*/ 120 h 163"/>
                <a:gd name="T14" fmla="*/ 316 w 374"/>
                <a:gd name="T1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4" h="163">
                  <a:moveTo>
                    <a:pt x="316" y="163"/>
                  </a:moveTo>
                  <a:cubicBezTo>
                    <a:pt x="312" y="163"/>
                    <a:pt x="309" y="163"/>
                    <a:pt x="305" y="162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19" y="104"/>
                    <a:pt x="0" y="76"/>
                    <a:pt x="6" y="47"/>
                  </a:cubicBezTo>
                  <a:cubicBezTo>
                    <a:pt x="12" y="18"/>
                    <a:pt x="40" y="0"/>
                    <a:pt x="69" y="5"/>
                  </a:cubicBezTo>
                  <a:cubicBezTo>
                    <a:pt x="326" y="58"/>
                    <a:pt x="326" y="58"/>
                    <a:pt x="326" y="58"/>
                  </a:cubicBezTo>
                  <a:cubicBezTo>
                    <a:pt x="355" y="63"/>
                    <a:pt x="374" y="92"/>
                    <a:pt x="368" y="120"/>
                  </a:cubicBezTo>
                  <a:cubicBezTo>
                    <a:pt x="363" y="146"/>
                    <a:pt x="341" y="163"/>
                    <a:pt x="316" y="16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141"/>
            </a:p>
          </p:txBody>
        </p:sp>
        <p:sp>
          <p:nvSpPr>
            <p:cNvPr id="333" name="Freeform 12"/>
            <p:cNvSpPr>
              <a:spLocks/>
            </p:cNvSpPr>
            <p:nvPr/>
          </p:nvSpPr>
          <p:spPr bwMode="auto">
            <a:xfrm>
              <a:off x="2320" y="329"/>
              <a:ext cx="464" cy="580"/>
            </a:xfrm>
            <a:custGeom>
              <a:avLst/>
              <a:gdLst>
                <a:gd name="T0" fmla="*/ 206 w 266"/>
                <a:gd name="T1" fmla="*/ 333 h 333"/>
                <a:gd name="T2" fmla="*/ 161 w 266"/>
                <a:gd name="T3" fmla="*/ 309 h 333"/>
                <a:gd name="T4" fmla="*/ 16 w 266"/>
                <a:gd name="T5" fmla="*/ 90 h 333"/>
                <a:gd name="T6" fmla="*/ 31 w 266"/>
                <a:gd name="T7" fmla="*/ 16 h 333"/>
                <a:gd name="T8" fmla="*/ 105 w 266"/>
                <a:gd name="T9" fmla="*/ 31 h 333"/>
                <a:gd name="T10" fmla="*/ 250 w 266"/>
                <a:gd name="T11" fmla="*/ 250 h 333"/>
                <a:gd name="T12" fmla="*/ 235 w 266"/>
                <a:gd name="T13" fmla="*/ 324 h 333"/>
                <a:gd name="T14" fmla="*/ 206 w 266"/>
                <a:gd name="T15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333">
                  <a:moveTo>
                    <a:pt x="206" y="333"/>
                  </a:moveTo>
                  <a:cubicBezTo>
                    <a:pt x="189" y="333"/>
                    <a:pt x="172" y="324"/>
                    <a:pt x="161" y="309"/>
                  </a:cubicBezTo>
                  <a:cubicBezTo>
                    <a:pt x="16" y="90"/>
                    <a:pt x="16" y="90"/>
                    <a:pt x="16" y="90"/>
                  </a:cubicBezTo>
                  <a:cubicBezTo>
                    <a:pt x="0" y="66"/>
                    <a:pt x="6" y="33"/>
                    <a:pt x="31" y="16"/>
                  </a:cubicBezTo>
                  <a:cubicBezTo>
                    <a:pt x="55" y="0"/>
                    <a:pt x="88" y="7"/>
                    <a:pt x="105" y="31"/>
                  </a:cubicBezTo>
                  <a:cubicBezTo>
                    <a:pt x="250" y="250"/>
                    <a:pt x="250" y="250"/>
                    <a:pt x="250" y="250"/>
                  </a:cubicBezTo>
                  <a:cubicBezTo>
                    <a:pt x="266" y="275"/>
                    <a:pt x="260" y="308"/>
                    <a:pt x="235" y="324"/>
                  </a:cubicBezTo>
                  <a:cubicBezTo>
                    <a:pt x="226" y="330"/>
                    <a:pt x="216" y="333"/>
                    <a:pt x="206" y="3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141"/>
            </a:p>
          </p:txBody>
        </p:sp>
        <p:sp>
          <p:nvSpPr>
            <p:cNvPr id="334" name="Freeform 13"/>
            <p:cNvSpPr>
              <a:spLocks noEditPoints="1"/>
            </p:cNvSpPr>
            <p:nvPr/>
          </p:nvSpPr>
          <p:spPr bwMode="auto">
            <a:xfrm>
              <a:off x="2498" y="817"/>
              <a:ext cx="2100" cy="2567"/>
            </a:xfrm>
            <a:custGeom>
              <a:avLst/>
              <a:gdLst>
                <a:gd name="T0" fmla="*/ 603 w 1206"/>
                <a:gd name="T1" fmla="*/ 0 h 1474"/>
                <a:gd name="T2" fmla="*/ 0 w 1206"/>
                <a:gd name="T3" fmla="*/ 603 h 1474"/>
                <a:gd name="T4" fmla="*/ 95 w 1206"/>
                <a:gd name="T5" fmla="*/ 928 h 1474"/>
                <a:gd name="T6" fmla="*/ 308 w 1206"/>
                <a:gd name="T7" fmla="*/ 1129 h 1474"/>
                <a:gd name="T8" fmla="*/ 308 w 1206"/>
                <a:gd name="T9" fmla="*/ 1329 h 1474"/>
                <a:gd name="T10" fmla="*/ 453 w 1206"/>
                <a:gd name="T11" fmla="*/ 1474 h 1474"/>
                <a:gd name="T12" fmla="*/ 769 w 1206"/>
                <a:gd name="T13" fmla="*/ 1474 h 1474"/>
                <a:gd name="T14" fmla="*/ 914 w 1206"/>
                <a:gd name="T15" fmla="*/ 1329 h 1474"/>
                <a:gd name="T16" fmla="*/ 914 w 1206"/>
                <a:gd name="T17" fmla="*/ 1120 h 1474"/>
                <a:gd name="T18" fmla="*/ 1206 w 1206"/>
                <a:gd name="T19" fmla="*/ 603 h 1474"/>
                <a:gd name="T20" fmla="*/ 603 w 1206"/>
                <a:gd name="T21" fmla="*/ 0 h 1474"/>
                <a:gd name="T22" fmla="*/ 827 w 1206"/>
                <a:gd name="T23" fmla="*/ 1032 h 1474"/>
                <a:gd name="T24" fmla="*/ 795 w 1206"/>
                <a:gd name="T25" fmla="*/ 1085 h 1474"/>
                <a:gd name="T26" fmla="*/ 795 w 1206"/>
                <a:gd name="T27" fmla="*/ 1133 h 1474"/>
                <a:gd name="T28" fmla="*/ 427 w 1206"/>
                <a:gd name="T29" fmla="*/ 1133 h 1474"/>
                <a:gd name="T30" fmla="*/ 427 w 1206"/>
                <a:gd name="T31" fmla="*/ 1093 h 1474"/>
                <a:gd name="T32" fmla="*/ 394 w 1206"/>
                <a:gd name="T33" fmla="*/ 1039 h 1474"/>
                <a:gd name="T34" fmla="*/ 119 w 1206"/>
                <a:gd name="T35" fmla="*/ 603 h 1474"/>
                <a:gd name="T36" fmla="*/ 603 w 1206"/>
                <a:gd name="T37" fmla="*/ 119 h 1474"/>
                <a:gd name="T38" fmla="*/ 1087 w 1206"/>
                <a:gd name="T39" fmla="*/ 603 h 1474"/>
                <a:gd name="T40" fmla="*/ 827 w 1206"/>
                <a:gd name="T41" fmla="*/ 1032 h 1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06" h="1474">
                  <a:moveTo>
                    <a:pt x="603" y="0"/>
                  </a:moveTo>
                  <a:cubicBezTo>
                    <a:pt x="271" y="0"/>
                    <a:pt x="0" y="271"/>
                    <a:pt x="0" y="603"/>
                  </a:cubicBezTo>
                  <a:cubicBezTo>
                    <a:pt x="0" y="719"/>
                    <a:pt x="33" y="831"/>
                    <a:pt x="95" y="928"/>
                  </a:cubicBezTo>
                  <a:cubicBezTo>
                    <a:pt x="149" y="1012"/>
                    <a:pt x="222" y="1081"/>
                    <a:pt x="308" y="1129"/>
                  </a:cubicBezTo>
                  <a:cubicBezTo>
                    <a:pt x="308" y="1329"/>
                    <a:pt x="308" y="1329"/>
                    <a:pt x="308" y="1329"/>
                  </a:cubicBezTo>
                  <a:cubicBezTo>
                    <a:pt x="308" y="1409"/>
                    <a:pt x="373" y="1474"/>
                    <a:pt x="453" y="1474"/>
                  </a:cubicBezTo>
                  <a:cubicBezTo>
                    <a:pt x="769" y="1474"/>
                    <a:pt x="769" y="1474"/>
                    <a:pt x="769" y="1474"/>
                  </a:cubicBezTo>
                  <a:cubicBezTo>
                    <a:pt x="849" y="1474"/>
                    <a:pt x="914" y="1409"/>
                    <a:pt x="914" y="1329"/>
                  </a:cubicBezTo>
                  <a:cubicBezTo>
                    <a:pt x="914" y="1120"/>
                    <a:pt x="914" y="1120"/>
                    <a:pt x="914" y="1120"/>
                  </a:cubicBezTo>
                  <a:cubicBezTo>
                    <a:pt x="1095" y="1011"/>
                    <a:pt x="1206" y="816"/>
                    <a:pt x="1206" y="603"/>
                  </a:cubicBezTo>
                  <a:cubicBezTo>
                    <a:pt x="1206" y="271"/>
                    <a:pt x="936" y="0"/>
                    <a:pt x="603" y="0"/>
                  </a:cubicBezTo>
                  <a:close/>
                  <a:moveTo>
                    <a:pt x="827" y="1032"/>
                  </a:moveTo>
                  <a:cubicBezTo>
                    <a:pt x="807" y="1042"/>
                    <a:pt x="795" y="1063"/>
                    <a:pt x="795" y="1085"/>
                  </a:cubicBezTo>
                  <a:cubicBezTo>
                    <a:pt x="795" y="1133"/>
                    <a:pt x="795" y="1133"/>
                    <a:pt x="795" y="1133"/>
                  </a:cubicBezTo>
                  <a:cubicBezTo>
                    <a:pt x="427" y="1133"/>
                    <a:pt x="427" y="1133"/>
                    <a:pt x="427" y="1133"/>
                  </a:cubicBezTo>
                  <a:cubicBezTo>
                    <a:pt x="427" y="1093"/>
                    <a:pt x="427" y="1093"/>
                    <a:pt x="427" y="1093"/>
                  </a:cubicBezTo>
                  <a:cubicBezTo>
                    <a:pt x="427" y="1070"/>
                    <a:pt x="414" y="1049"/>
                    <a:pt x="394" y="1039"/>
                  </a:cubicBezTo>
                  <a:cubicBezTo>
                    <a:pt x="227" y="959"/>
                    <a:pt x="119" y="788"/>
                    <a:pt x="119" y="603"/>
                  </a:cubicBezTo>
                  <a:cubicBezTo>
                    <a:pt x="119" y="336"/>
                    <a:pt x="336" y="119"/>
                    <a:pt x="603" y="119"/>
                  </a:cubicBezTo>
                  <a:cubicBezTo>
                    <a:pt x="870" y="119"/>
                    <a:pt x="1087" y="336"/>
                    <a:pt x="1087" y="603"/>
                  </a:cubicBezTo>
                  <a:cubicBezTo>
                    <a:pt x="1087" y="784"/>
                    <a:pt x="987" y="948"/>
                    <a:pt x="827" y="103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141">
                <a:solidFill>
                  <a:schemeClr val="tx2"/>
                </a:solidFill>
              </a:endParaRPr>
            </a:p>
          </p:txBody>
        </p:sp>
        <p:sp>
          <p:nvSpPr>
            <p:cNvPr id="335" name="Oval 14"/>
            <p:cNvSpPr>
              <a:spLocks noChangeArrowheads="1"/>
            </p:cNvSpPr>
            <p:nvPr/>
          </p:nvSpPr>
          <p:spPr bwMode="auto">
            <a:xfrm>
              <a:off x="2907" y="1200"/>
              <a:ext cx="1343" cy="1343"/>
            </a:xfrm>
            <a:prstGeom prst="ellipse">
              <a:avLst/>
            </a:pr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141"/>
            </a:p>
          </p:txBody>
        </p:sp>
        <p:sp>
          <p:nvSpPr>
            <p:cNvPr id="336" name="Oval 15"/>
            <p:cNvSpPr>
              <a:spLocks noChangeArrowheads="1"/>
            </p:cNvSpPr>
            <p:nvPr/>
          </p:nvSpPr>
          <p:spPr bwMode="auto">
            <a:xfrm>
              <a:off x="3040" y="1334"/>
              <a:ext cx="1076" cy="10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141"/>
            </a:p>
          </p:txBody>
        </p:sp>
        <p:sp>
          <p:nvSpPr>
            <p:cNvPr id="337" name="Oval 16"/>
            <p:cNvSpPr>
              <a:spLocks noChangeArrowheads="1"/>
            </p:cNvSpPr>
            <p:nvPr/>
          </p:nvSpPr>
          <p:spPr bwMode="auto">
            <a:xfrm>
              <a:off x="3155" y="1449"/>
              <a:ext cx="846" cy="846"/>
            </a:xfrm>
            <a:prstGeom prst="ellipse">
              <a:avLst/>
            </a:pr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141"/>
            </a:p>
          </p:txBody>
        </p:sp>
        <p:sp>
          <p:nvSpPr>
            <p:cNvPr id="338" name="Oval 17"/>
            <p:cNvSpPr>
              <a:spLocks noChangeArrowheads="1"/>
            </p:cNvSpPr>
            <p:nvPr/>
          </p:nvSpPr>
          <p:spPr bwMode="auto">
            <a:xfrm>
              <a:off x="3280" y="1573"/>
              <a:ext cx="596" cy="59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141"/>
            </a:p>
          </p:txBody>
        </p:sp>
        <p:sp>
          <p:nvSpPr>
            <p:cNvPr id="339" name="Oval 18"/>
            <p:cNvSpPr>
              <a:spLocks noChangeArrowheads="1"/>
            </p:cNvSpPr>
            <p:nvPr/>
          </p:nvSpPr>
          <p:spPr bwMode="auto">
            <a:xfrm>
              <a:off x="3391" y="1684"/>
              <a:ext cx="373" cy="375"/>
            </a:xfrm>
            <a:prstGeom prst="ellipse">
              <a:avLst/>
            </a:pr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141"/>
            </a:p>
          </p:txBody>
        </p:sp>
        <p:sp>
          <p:nvSpPr>
            <p:cNvPr id="340" name="Oval 19"/>
            <p:cNvSpPr>
              <a:spLocks noChangeArrowheads="1"/>
            </p:cNvSpPr>
            <p:nvPr/>
          </p:nvSpPr>
          <p:spPr bwMode="auto">
            <a:xfrm>
              <a:off x="3508" y="1803"/>
              <a:ext cx="139" cy="13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141"/>
            </a:p>
          </p:txBody>
        </p:sp>
        <p:sp>
          <p:nvSpPr>
            <p:cNvPr id="341" name="Freeform 20"/>
            <p:cNvSpPr>
              <a:spLocks/>
            </p:cNvSpPr>
            <p:nvPr/>
          </p:nvSpPr>
          <p:spPr bwMode="auto">
            <a:xfrm>
              <a:off x="3578" y="1087"/>
              <a:ext cx="792" cy="794"/>
            </a:xfrm>
            <a:custGeom>
              <a:avLst/>
              <a:gdLst>
                <a:gd name="T0" fmla="*/ 543 w 792"/>
                <a:gd name="T1" fmla="*/ 282 h 794"/>
                <a:gd name="T2" fmla="*/ 627 w 792"/>
                <a:gd name="T3" fmla="*/ 282 h 794"/>
                <a:gd name="T4" fmla="*/ 792 w 792"/>
                <a:gd name="T5" fmla="*/ 116 h 794"/>
                <a:gd name="T6" fmla="*/ 677 w 792"/>
                <a:gd name="T7" fmla="*/ 116 h 794"/>
                <a:gd name="T8" fmla="*/ 674 w 792"/>
                <a:gd name="T9" fmla="*/ 0 h 794"/>
                <a:gd name="T10" fmla="*/ 507 w 792"/>
                <a:gd name="T11" fmla="*/ 165 h 794"/>
                <a:gd name="T12" fmla="*/ 512 w 792"/>
                <a:gd name="T13" fmla="*/ 252 h 794"/>
                <a:gd name="T14" fmla="*/ 0 w 792"/>
                <a:gd name="T15" fmla="*/ 754 h 794"/>
                <a:gd name="T16" fmla="*/ 0 w 792"/>
                <a:gd name="T17" fmla="*/ 794 h 794"/>
                <a:gd name="T18" fmla="*/ 43 w 792"/>
                <a:gd name="T19" fmla="*/ 794 h 794"/>
                <a:gd name="T20" fmla="*/ 543 w 792"/>
                <a:gd name="T21" fmla="*/ 282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2" h="794">
                  <a:moveTo>
                    <a:pt x="543" y="282"/>
                  </a:moveTo>
                  <a:lnTo>
                    <a:pt x="627" y="282"/>
                  </a:lnTo>
                  <a:lnTo>
                    <a:pt x="792" y="116"/>
                  </a:lnTo>
                  <a:lnTo>
                    <a:pt x="677" y="116"/>
                  </a:lnTo>
                  <a:lnTo>
                    <a:pt x="674" y="0"/>
                  </a:lnTo>
                  <a:lnTo>
                    <a:pt x="507" y="165"/>
                  </a:lnTo>
                  <a:lnTo>
                    <a:pt x="512" y="252"/>
                  </a:lnTo>
                  <a:lnTo>
                    <a:pt x="0" y="754"/>
                  </a:lnTo>
                  <a:lnTo>
                    <a:pt x="0" y="794"/>
                  </a:lnTo>
                  <a:lnTo>
                    <a:pt x="43" y="794"/>
                  </a:lnTo>
                  <a:lnTo>
                    <a:pt x="543" y="282"/>
                  </a:lnTo>
                  <a:close/>
                </a:path>
              </a:pathLst>
            </a:custGeom>
            <a:solidFill>
              <a:srgbClr val="549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141"/>
            </a:p>
          </p:txBody>
        </p:sp>
        <p:sp>
          <p:nvSpPr>
            <p:cNvPr id="342" name="Freeform 21"/>
            <p:cNvSpPr>
              <a:spLocks/>
            </p:cNvSpPr>
            <p:nvPr/>
          </p:nvSpPr>
          <p:spPr bwMode="auto">
            <a:xfrm>
              <a:off x="3578" y="1087"/>
              <a:ext cx="792" cy="794"/>
            </a:xfrm>
            <a:custGeom>
              <a:avLst/>
              <a:gdLst>
                <a:gd name="T0" fmla="*/ 543 w 792"/>
                <a:gd name="T1" fmla="*/ 282 h 794"/>
                <a:gd name="T2" fmla="*/ 627 w 792"/>
                <a:gd name="T3" fmla="*/ 282 h 794"/>
                <a:gd name="T4" fmla="*/ 792 w 792"/>
                <a:gd name="T5" fmla="*/ 116 h 794"/>
                <a:gd name="T6" fmla="*/ 677 w 792"/>
                <a:gd name="T7" fmla="*/ 116 h 794"/>
                <a:gd name="T8" fmla="*/ 674 w 792"/>
                <a:gd name="T9" fmla="*/ 0 h 794"/>
                <a:gd name="T10" fmla="*/ 507 w 792"/>
                <a:gd name="T11" fmla="*/ 165 h 794"/>
                <a:gd name="T12" fmla="*/ 512 w 792"/>
                <a:gd name="T13" fmla="*/ 252 h 794"/>
                <a:gd name="T14" fmla="*/ 0 w 792"/>
                <a:gd name="T15" fmla="*/ 754 h 794"/>
                <a:gd name="T16" fmla="*/ 0 w 792"/>
                <a:gd name="T17" fmla="*/ 794 h 794"/>
                <a:gd name="T18" fmla="*/ 43 w 792"/>
                <a:gd name="T19" fmla="*/ 794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2" h="794">
                  <a:moveTo>
                    <a:pt x="543" y="282"/>
                  </a:moveTo>
                  <a:lnTo>
                    <a:pt x="627" y="282"/>
                  </a:lnTo>
                  <a:lnTo>
                    <a:pt x="792" y="116"/>
                  </a:lnTo>
                  <a:lnTo>
                    <a:pt x="677" y="116"/>
                  </a:lnTo>
                  <a:lnTo>
                    <a:pt x="674" y="0"/>
                  </a:lnTo>
                  <a:lnTo>
                    <a:pt x="507" y="165"/>
                  </a:lnTo>
                  <a:lnTo>
                    <a:pt x="512" y="252"/>
                  </a:lnTo>
                  <a:lnTo>
                    <a:pt x="0" y="754"/>
                  </a:lnTo>
                  <a:lnTo>
                    <a:pt x="0" y="794"/>
                  </a:lnTo>
                  <a:lnTo>
                    <a:pt x="43" y="79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141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393" y="6694327"/>
            <a:ext cx="9913389" cy="189660"/>
            <a:chOff x="-3893" y="4840321"/>
            <a:chExt cx="12201094" cy="195829"/>
          </a:xfrm>
        </p:grpSpPr>
        <p:sp>
          <p:nvSpPr>
            <p:cNvPr id="373" name="Rectangle 372"/>
            <p:cNvSpPr/>
            <p:nvPr/>
          </p:nvSpPr>
          <p:spPr>
            <a:xfrm>
              <a:off x="-3893" y="4840918"/>
              <a:ext cx="2440219" cy="1952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50"/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2436325" y="4840321"/>
              <a:ext cx="2440219" cy="19520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50"/>
            </a:p>
          </p:txBody>
        </p:sp>
        <p:sp>
          <p:nvSpPr>
            <p:cNvPr id="375" name="Rectangle 374"/>
            <p:cNvSpPr/>
            <p:nvPr/>
          </p:nvSpPr>
          <p:spPr>
            <a:xfrm>
              <a:off x="4876544" y="4840941"/>
              <a:ext cx="2440219" cy="1952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50"/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7316763" y="4840941"/>
              <a:ext cx="2440219" cy="1952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50"/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9734763" y="4840941"/>
              <a:ext cx="2462438" cy="19520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50"/>
            </a:p>
          </p:txBody>
        </p:sp>
      </p:grpSp>
    </p:spTree>
    <p:extLst>
      <p:ext uri="{BB962C8B-B14F-4D97-AF65-F5344CB8AC3E}">
        <p14:creationId xmlns:p14="http://schemas.microsoft.com/office/powerpoint/2010/main" xmlns="" val="76612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roup 324"/>
          <p:cNvGrpSpPr/>
          <p:nvPr/>
        </p:nvGrpSpPr>
        <p:grpSpPr>
          <a:xfrm>
            <a:off x="-205981" y="0"/>
            <a:ext cx="10409948" cy="566409"/>
            <a:chOff x="-116540" y="4468112"/>
            <a:chExt cx="12812244" cy="697119"/>
          </a:xfrm>
          <a:solidFill>
            <a:schemeClr val="tx2">
              <a:lumMod val="75000"/>
              <a:alpha val="85000"/>
            </a:schemeClr>
          </a:solidFill>
        </p:grpSpPr>
        <p:grpSp>
          <p:nvGrpSpPr>
            <p:cNvPr id="326" name="Group 325"/>
            <p:cNvGrpSpPr/>
            <p:nvPr/>
          </p:nvGrpSpPr>
          <p:grpSpPr>
            <a:xfrm>
              <a:off x="4112933" y="4472081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534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35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36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37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38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39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40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41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42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43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44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45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46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47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48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49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50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51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52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53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54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55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56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57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58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59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60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61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62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63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64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65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66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67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68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69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70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71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72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73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74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75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76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77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78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79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80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81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82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83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84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85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86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87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88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89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90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91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92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93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94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95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96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97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98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99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00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01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02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03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04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05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06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07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08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09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10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11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12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13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14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15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16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17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18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19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20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21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22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23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24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25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26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27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28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29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30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31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32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33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34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35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36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37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</p:grpSp>
        <p:grpSp>
          <p:nvGrpSpPr>
            <p:cNvPr id="327" name="Group 326"/>
            <p:cNvGrpSpPr/>
            <p:nvPr/>
          </p:nvGrpSpPr>
          <p:grpSpPr>
            <a:xfrm>
              <a:off x="8496766" y="4468112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432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33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34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35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36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37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38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39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40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41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42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43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44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45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46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47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48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49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50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51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52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53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54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55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56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57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58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59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60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61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62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63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64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65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66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67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68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69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70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71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72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73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74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75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76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77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78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79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80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81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82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83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84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85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86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87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88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89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90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91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92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93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94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95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96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97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98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99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00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01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02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03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04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05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06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07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08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09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10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11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12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13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14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15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16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17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18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19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20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21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22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23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24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25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26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27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28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29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30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31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32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33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</p:grpSp>
        <p:grpSp>
          <p:nvGrpSpPr>
            <p:cNvPr id="328" name="Group 327"/>
            <p:cNvGrpSpPr/>
            <p:nvPr/>
          </p:nvGrpSpPr>
          <p:grpSpPr>
            <a:xfrm>
              <a:off x="-116540" y="4482605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329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30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31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32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33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34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35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36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37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38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39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40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41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42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43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44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45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46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47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48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49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50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51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52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53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54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55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56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57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58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59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60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61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62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63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64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65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66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67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68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69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70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71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72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73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74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75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76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77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78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79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80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81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82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83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84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85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86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87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88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89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90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91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92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93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94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95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96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97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98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99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00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01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02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03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04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05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06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07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08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09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10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11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12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13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14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15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16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17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18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19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20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21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22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23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24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25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26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27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28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29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30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31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9255541" y="342635"/>
            <a:ext cx="292502" cy="378412"/>
            <a:chOff x="11376383" y="389144"/>
            <a:chExt cx="360002" cy="465737"/>
          </a:xfrm>
        </p:grpSpPr>
        <p:sp>
          <p:nvSpPr>
            <p:cNvPr id="638" name="Pentagon 637"/>
            <p:cNvSpPr/>
            <p:nvPr/>
          </p:nvSpPr>
          <p:spPr>
            <a:xfrm rot="5400000">
              <a:off x="11354268" y="411259"/>
              <a:ext cx="404231" cy="360002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41" dirty="0"/>
            </a:p>
          </p:txBody>
        </p:sp>
        <p:cxnSp>
          <p:nvCxnSpPr>
            <p:cNvPr id="640" name="Straight Connector 639"/>
            <p:cNvCxnSpPr/>
            <p:nvPr/>
          </p:nvCxnSpPr>
          <p:spPr>
            <a:xfrm>
              <a:off x="11551582" y="726141"/>
              <a:ext cx="0" cy="128740"/>
            </a:xfrm>
            <a:prstGeom prst="line">
              <a:avLst/>
            </a:prstGeom>
            <a:ln>
              <a:solidFill>
                <a:schemeClr val="accent2"/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9" name="TextBox 638"/>
          <p:cNvSpPr txBox="1"/>
          <p:nvPr/>
        </p:nvSpPr>
        <p:spPr>
          <a:xfrm>
            <a:off x="9185752" y="341341"/>
            <a:ext cx="452436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A3A6F0B-54B9-480A-B6A0-72B31EEB8026}" type="slidenum">
              <a:rPr lang="en-US" sz="975">
                <a:solidFill>
                  <a:schemeClr val="bg1"/>
                </a:solidFill>
              </a:rPr>
              <a:pPr algn="ctr"/>
              <a:t>10</a:t>
            </a:fld>
            <a:endParaRPr lang="en-US" sz="975" dirty="0">
              <a:solidFill>
                <a:schemeClr val="bg1"/>
              </a:solidFill>
            </a:endParaRPr>
          </a:p>
        </p:txBody>
      </p:sp>
      <p:grpSp>
        <p:nvGrpSpPr>
          <p:cNvPr id="320" name="Group 242"/>
          <p:cNvGrpSpPr>
            <a:grpSpLocks noChangeAspect="1"/>
          </p:cNvGrpSpPr>
          <p:nvPr/>
        </p:nvGrpSpPr>
        <p:grpSpPr bwMode="auto">
          <a:xfrm rot="5400000">
            <a:off x="-9656" y="2671062"/>
            <a:ext cx="2905866" cy="2910308"/>
            <a:chOff x="151" y="899"/>
            <a:chExt cx="2617" cy="3258"/>
          </a:xfrm>
        </p:grpSpPr>
        <p:sp>
          <p:nvSpPr>
            <p:cNvPr id="321" name="Freeform 243"/>
            <p:cNvSpPr>
              <a:spLocks/>
            </p:cNvSpPr>
            <p:nvPr/>
          </p:nvSpPr>
          <p:spPr bwMode="auto">
            <a:xfrm>
              <a:off x="2053" y="899"/>
              <a:ext cx="715" cy="3258"/>
            </a:xfrm>
            <a:custGeom>
              <a:avLst/>
              <a:gdLst>
                <a:gd name="T0" fmla="*/ 0 w 335"/>
                <a:gd name="T1" fmla="*/ 1527 h 1527"/>
                <a:gd name="T2" fmla="*/ 112 w 335"/>
                <a:gd name="T3" fmla="*/ 1396 h 1527"/>
                <a:gd name="T4" fmla="*/ 112 w 335"/>
                <a:gd name="T5" fmla="*/ 131 h 1527"/>
                <a:gd name="T6" fmla="*/ 223 w 335"/>
                <a:gd name="T7" fmla="*/ 0 h 1527"/>
                <a:gd name="T8" fmla="*/ 335 w 335"/>
                <a:gd name="T9" fmla="*/ 131 h 1527"/>
                <a:gd name="T10" fmla="*/ 335 w 335"/>
                <a:gd name="T11" fmla="*/ 1396 h 1527"/>
                <a:gd name="T12" fmla="*/ 223 w 335"/>
                <a:gd name="T13" fmla="*/ 1527 h 1527"/>
                <a:gd name="T14" fmla="*/ 0 w 335"/>
                <a:gd name="T15" fmla="*/ 1527 h 1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5" h="1527">
                  <a:moveTo>
                    <a:pt x="0" y="1527"/>
                  </a:moveTo>
                  <a:cubicBezTo>
                    <a:pt x="62" y="1527"/>
                    <a:pt x="112" y="1468"/>
                    <a:pt x="112" y="1396"/>
                  </a:cubicBezTo>
                  <a:cubicBezTo>
                    <a:pt x="112" y="131"/>
                    <a:pt x="112" y="131"/>
                    <a:pt x="112" y="131"/>
                  </a:cubicBezTo>
                  <a:cubicBezTo>
                    <a:pt x="112" y="59"/>
                    <a:pt x="162" y="0"/>
                    <a:pt x="223" y="0"/>
                  </a:cubicBezTo>
                  <a:cubicBezTo>
                    <a:pt x="285" y="0"/>
                    <a:pt x="335" y="59"/>
                    <a:pt x="335" y="131"/>
                  </a:cubicBezTo>
                  <a:cubicBezTo>
                    <a:pt x="335" y="1396"/>
                    <a:pt x="335" y="1396"/>
                    <a:pt x="335" y="1396"/>
                  </a:cubicBezTo>
                  <a:cubicBezTo>
                    <a:pt x="335" y="1468"/>
                    <a:pt x="285" y="1527"/>
                    <a:pt x="223" y="1527"/>
                  </a:cubicBezTo>
                  <a:lnTo>
                    <a:pt x="0" y="152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141"/>
            </a:p>
          </p:txBody>
        </p:sp>
        <p:sp>
          <p:nvSpPr>
            <p:cNvPr id="323" name="Freeform 244"/>
            <p:cNvSpPr>
              <a:spLocks/>
            </p:cNvSpPr>
            <p:nvPr/>
          </p:nvSpPr>
          <p:spPr bwMode="auto">
            <a:xfrm>
              <a:off x="1579" y="2363"/>
              <a:ext cx="713" cy="1794"/>
            </a:xfrm>
            <a:custGeom>
              <a:avLst/>
              <a:gdLst>
                <a:gd name="T0" fmla="*/ 0 w 334"/>
                <a:gd name="T1" fmla="*/ 841 h 841"/>
                <a:gd name="T2" fmla="*/ 111 w 334"/>
                <a:gd name="T3" fmla="*/ 710 h 841"/>
                <a:gd name="T4" fmla="*/ 111 w 334"/>
                <a:gd name="T5" fmla="*/ 131 h 841"/>
                <a:gd name="T6" fmla="*/ 223 w 334"/>
                <a:gd name="T7" fmla="*/ 0 h 841"/>
                <a:gd name="T8" fmla="*/ 334 w 334"/>
                <a:gd name="T9" fmla="*/ 131 h 841"/>
                <a:gd name="T10" fmla="*/ 334 w 334"/>
                <a:gd name="T11" fmla="*/ 710 h 841"/>
                <a:gd name="T12" fmla="*/ 223 w 334"/>
                <a:gd name="T13" fmla="*/ 841 h 841"/>
                <a:gd name="T14" fmla="*/ 0 w 334"/>
                <a:gd name="T15" fmla="*/ 841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4" h="841">
                  <a:moveTo>
                    <a:pt x="0" y="841"/>
                  </a:moveTo>
                  <a:cubicBezTo>
                    <a:pt x="61" y="841"/>
                    <a:pt x="111" y="782"/>
                    <a:pt x="111" y="710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1" y="59"/>
                    <a:pt x="161" y="0"/>
                    <a:pt x="223" y="0"/>
                  </a:cubicBezTo>
                  <a:cubicBezTo>
                    <a:pt x="284" y="0"/>
                    <a:pt x="334" y="59"/>
                    <a:pt x="334" y="131"/>
                  </a:cubicBezTo>
                  <a:cubicBezTo>
                    <a:pt x="334" y="710"/>
                    <a:pt x="334" y="710"/>
                    <a:pt x="334" y="710"/>
                  </a:cubicBezTo>
                  <a:cubicBezTo>
                    <a:pt x="334" y="782"/>
                    <a:pt x="284" y="841"/>
                    <a:pt x="223" y="841"/>
                  </a:cubicBezTo>
                  <a:lnTo>
                    <a:pt x="0" y="84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shade val="30000"/>
                    <a:satMod val="115000"/>
                  </a:schemeClr>
                </a:gs>
                <a:gs pos="50000">
                  <a:schemeClr val="accent4">
                    <a:shade val="67500"/>
                    <a:satMod val="115000"/>
                  </a:schemeClr>
                </a:gs>
                <a:gs pos="100000">
                  <a:schemeClr val="accent4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141"/>
            </a:p>
          </p:txBody>
        </p:sp>
        <p:sp>
          <p:nvSpPr>
            <p:cNvPr id="324" name="Freeform 245"/>
            <p:cNvSpPr>
              <a:spLocks/>
            </p:cNvSpPr>
            <p:nvPr/>
          </p:nvSpPr>
          <p:spPr bwMode="auto">
            <a:xfrm>
              <a:off x="1103" y="1473"/>
              <a:ext cx="715" cy="2684"/>
            </a:xfrm>
            <a:custGeom>
              <a:avLst/>
              <a:gdLst>
                <a:gd name="T0" fmla="*/ 0 w 335"/>
                <a:gd name="T1" fmla="*/ 1258 h 1258"/>
                <a:gd name="T2" fmla="*/ 112 w 335"/>
                <a:gd name="T3" fmla="*/ 1127 h 1258"/>
                <a:gd name="T4" fmla="*/ 112 w 335"/>
                <a:gd name="T5" fmla="*/ 131 h 1258"/>
                <a:gd name="T6" fmla="*/ 223 w 335"/>
                <a:gd name="T7" fmla="*/ 0 h 1258"/>
                <a:gd name="T8" fmla="*/ 335 w 335"/>
                <a:gd name="T9" fmla="*/ 131 h 1258"/>
                <a:gd name="T10" fmla="*/ 335 w 335"/>
                <a:gd name="T11" fmla="*/ 1127 h 1258"/>
                <a:gd name="T12" fmla="*/ 223 w 335"/>
                <a:gd name="T13" fmla="*/ 1258 h 1258"/>
                <a:gd name="T14" fmla="*/ 0 w 335"/>
                <a:gd name="T15" fmla="*/ 1258 h 1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5" h="1258">
                  <a:moveTo>
                    <a:pt x="0" y="1258"/>
                  </a:moveTo>
                  <a:cubicBezTo>
                    <a:pt x="62" y="1258"/>
                    <a:pt x="112" y="1199"/>
                    <a:pt x="112" y="1127"/>
                  </a:cubicBezTo>
                  <a:cubicBezTo>
                    <a:pt x="112" y="131"/>
                    <a:pt x="112" y="131"/>
                    <a:pt x="112" y="131"/>
                  </a:cubicBezTo>
                  <a:cubicBezTo>
                    <a:pt x="112" y="59"/>
                    <a:pt x="162" y="0"/>
                    <a:pt x="223" y="0"/>
                  </a:cubicBezTo>
                  <a:cubicBezTo>
                    <a:pt x="285" y="0"/>
                    <a:pt x="335" y="59"/>
                    <a:pt x="335" y="131"/>
                  </a:cubicBezTo>
                  <a:cubicBezTo>
                    <a:pt x="335" y="1127"/>
                    <a:pt x="335" y="1127"/>
                    <a:pt x="335" y="1127"/>
                  </a:cubicBezTo>
                  <a:cubicBezTo>
                    <a:pt x="335" y="1199"/>
                    <a:pt x="285" y="1258"/>
                    <a:pt x="223" y="1258"/>
                  </a:cubicBezTo>
                  <a:lnTo>
                    <a:pt x="0" y="125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shade val="30000"/>
                    <a:satMod val="115000"/>
                  </a:schemeClr>
                </a:gs>
                <a:gs pos="50000">
                  <a:schemeClr val="accent3">
                    <a:shade val="67500"/>
                    <a:satMod val="115000"/>
                  </a:schemeClr>
                </a:gs>
                <a:gs pos="100000">
                  <a:schemeClr val="accent3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141"/>
            </a:p>
          </p:txBody>
        </p:sp>
        <p:sp>
          <p:nvSpPr>
            <p:cNvPr id="641" name="Freeform 246"/>
            <p:cNvSpPr>
              <a:spLocks/>
            </p:cNvSpPr>
            <p:nvPr/>
          </p:nvSpPr>
          <p:spPr bwMode="auto">
            <a:xfrm>
              <a:off x="627" y="2149"/>
              <a:ext cx="715" cy="2008"/>
            </a:xfrm>
            <a:custGeom>
              <a:avLst/>
              <a:gdLst>
                <a:gd name="T0" fmla="*/ 0 w 335"/>
                <a:gd name="T1" fmla="*/ 941 h 941"/>
                <a:gd name="T2" fmla="*/ 112 w 335"/>
                <a:gd name="T3" fmla="*/ 810 h 941"/>
                <a:gd name="T4" fmla="*/ 112 w 335"/>
                <a:gd name="T5" fmla="*/ 131 h 941"/>
                <a:gd name="T6" fmla="*/ 223 w 335"/>
                <a:gd name="T7" fmla="*/ 0 h 941"/>
                <a:gd name="T8" fmla="*/ 335 w 335"/>
                <a:gd name="T9" fmla="*/ 131 h 941"/>
                <a:gd name="T10" fmla="*/ 335 w 335"/>
                <a:gd name="T11" fmla="*/ 810 h 941"/>
                <a:gd name="T12" fmla="*/ 223 w 335"/>
                <a:gd name="T13" fmla="*/ 941 h 941"/>
                <a:gd name="T14" fmla="*/ 0 w 335"/>
                <a:gd name="T15" fmla="*/ 941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5" h="941">
                  <a:moveTo>
                    <a:pt x="0" y="941"/>
                  </a:moveTo>
                  <a:cubicBezTo>
                    <a:pt x="62" y="941"/>
                    <a:pt x="112" y="882"/>
                    <a:pt x="112" y="810"/>
                  </a:cubicBezTo>
                  <a:cubicBezTo>
                    <a:pt x="112" y="131"/>
                    <a:pt x="112" y="131"/>
                    <a:pt x="112" y="131"/>
                  </a:cubicBezTo>
                  <a:cubicBezTo>
                    <a:pt x="112" y="59"/>
                    <a:pt x="162" y="0"/>
                    <a:pt x="223" y="0"/>
                  </a:cubicBezTo>
                  <a:cubicBezTo>
                    <a:pt x="285" y="0"/>
                    <a:pt x="335" y="59"/>
                    <a:pt x="335" y="131"/>
                  </a:cubicBezTo>
                  <a:cubicBezTo>
                    <a:pt x="335" y="810"/>
                    <a:pt x="335" y="810"/>
                    <a:pt x="335" y="810"/>
                  </a:cubicBezTo>
                  <a:cubicBezTo>
                    <a:pt x="335" y="882"/>
                    <a:pt x="285" y="941"/>
                    <a:pt x="223" y="941"/>
                  </a:cubicBezTo>
                  <a:lnTo>
                    <a:pt x="0" y="94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shade val="30000"/>
                    <a:satMod val="115000"/>
                  </a:schemeClr>
                </a:gs>
                <a:gs pos="50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141"/>
            </a:p>
          </p:txBody>
        </p:sp>
        <p:sp>
          <p:nvSpPr>
            <p:cNvPr id="642" name="Freeform 247"/>
            <p:cNvSpPr>
              <a:spLocks/>
            </p:cNvSpPr>
            <p:nvPr/>
          </p:nvSpPr>
          <p:spPr bwMode="auto">
            <a:xfrm>
              <a:off x="151" y="2595"/>
              <a:ext cx="715" cy="1562"/>
            </a:xfrm>
            <a:custGeom>
              <a:avLst/>
              <a:gdLst>
                <a:gd name="T0" fmla="*/ 0 w 335"/>
                <a:gd name="T1" fmla="*/ 732 h 732"/>
                <a:gd name="T2" fmla="*/ 112 w 335"/>
                <a:gd name="T3" fmla="*/ 601 h 732"/>
                <a:gd name="T4" fmla="*/ 112 w 335"/>
                <a:gd name="T5" fmla="*/ 131 h 732"/>
                <a:gd name="T6" fmla="*/ 223 w 335"/>
                <a:gd name="T7" fmla="*/ 0 h 732"/>
                <a:gd name="T8" fmla="*/ 335 w 335"/>
                <a:gd name="T9" fmla="*/ 131 h 732"/>
                <a:gd name="T10" fmla="*/ 335 w 335"/>
                <a:gd name="T11" fmla="*/ 601 h 732"/>
                <a:gd name="T12" fmla="*/ 223 w 335"/>
                <a:gd name="T13" fmla="*/ 732 h 732"/>
                <a:gd name="T14" fmla="*/ 0 w 335"/>
                <a:gd name="T15" fmla="*/ 732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5" h="732">
                  <a:moveTo>
                    <a:pt x="0" y="732"/>
                  </a:moveTo>
                  <a:cubicBezTo>
                    <a:pt x="62" y="732"/>
                    <a:pt x="112" y="673"/>
                    <a:pt x="112" y="601"/>
                  </a:cubicBezTo>
                  <a:cubicBezTo>
                    <a:pt x="112" y="131"/>
                    <a:pt x="112" y="131"/>
                    <a:pt x="112" y="131"/>
                  </a:cubicBezTo>
                  <a:cubicBezTo>
                    <a:pt x="112" y="59"/>
                    <a:pt x="162" y="0"/>
                    <a:pt x="223" y="0"/>
                  </a:cubicBezTo>
                  <a:cubicBezTo>
                    <a:pt x="284" y="0"/>
                    <a:pt x="335" y="59"/>
                    <a:pt x="335" y="131"/>
                  </a:cubicBezTo>
                  <a:cubicBezTo>
                    <a:pt x="335" y="601"/>
                    <a:pt x="335" y="601"/>
                    <a:pt x="335" y="601"/>
                  </a:cubicBezTo>
                  <a:cubicBezTo>
                    <a:pt x="335" y="673"/>
                    <a:pt x="284" y="732"/>
                    <a:pt x="223" y="732"/>
                  </a:cubicBezTo>
                  <a:lnTo>
                    <a:pt x="0" y="73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141"/>
            </a:p>
          </p:txBody>
        </p:sp>
      </p:grpSp>
      <p:sp>
        <p:nvSpPr>
          <p:cNvPr id="643" name="TextBox 642"/>
          <p:cNvSpPr txBox="1"/>
          <p:nvPr/>
        </p:nvSpPr>
        <p:spPr>
          <a:xfrm>
            <a:off x="2997661" y="4953981"/>
            <a:ext cx="2451312" cy="1192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575" b="1" dirty="0" smtClean="0">
                <a:solidFill>
                  <a:schemeClr val="bg1"/>
                </a:solidFill>
                <a:latin typeface="Raleway" panose="020B0503030101060003" pitchFamily="34" charset="0"/>
              </a:rPr>
              <a:t>Semaine 2</a:t>
            </a:r>
          </a:p>
          <a:p>
            <a:pPr algn="ctr"/>
            <a:endParaRPr lang="en-US" sz="3575" b="1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322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24"/>
          <p:cNvGrpSpPr/>
          <p:nvPr/>
        </p:nvGrpSpPr>
        <p:grpSpPr>
          <a:xfrm>
            <a:off x="-171363" y="4798"/>
            <a:ext cx="10409948" cy="566409"/>
            <a:chOff x="-116540" y="4468112"/>
            <a:chExt cx="12812244" cy="697119"/>
          </a:xfrm>
          <a:solidFill>
            <a:schemeClr val="bg1">
              <a:lumMod val="95000"/>
              <a:alpha val="85000"/>
            </a:schemeClr>
          </a:solidFill>
        </p:grpSpPr>
        <p:grpSp>
          <p:nvGrpSpPr>
            <p:cNvPr id="3" name="Group 325"/>
            <p:cNvGrpSpPr/>
            <p:nvPr/>
          </p:nvGrpSpPr>
          <p:grpSpPr>
            <a:xfrm>
              <a:off x="4112933" y="4472081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534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35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36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37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38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39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40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41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42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43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44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45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46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47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48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49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50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51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52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53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54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55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56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57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58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59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60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61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62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63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64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65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66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67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68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69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70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71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72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73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74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75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76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77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78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79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80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81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82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83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84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85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86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87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88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89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90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91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92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93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94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95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96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97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98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99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00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01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02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03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04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05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06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07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08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09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10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11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12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13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14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15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16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17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18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19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20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21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22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23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24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25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26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27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28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29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30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31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32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33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34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35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36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37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</p:grpSp>
        <p:grpSp>
          <p:nvGrpSpPr>
            <p:cNvPr id="4" name="Group 326"/>
            <p:cNvGrpSpPr/>
            <p:nvPr/>
          </p:nvGrpSpPr>
          <p:grpSpPr>
            <a:xfrm>
              <a:off x="8496766" y="4468112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432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33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34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35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36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37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38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39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40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41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42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43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44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45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46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47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48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49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50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51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52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53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54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55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56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57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58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59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60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61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62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63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64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65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66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67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68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69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70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71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72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73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74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75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76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77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78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79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80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81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82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83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84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85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86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87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88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89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90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91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92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93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94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95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96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97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98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99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00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01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02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03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04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05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06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07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08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09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10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11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12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13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14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15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16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17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18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19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20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21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22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23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24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25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26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27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28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29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30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31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32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33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</p:grpSp>
        <p:grpSp>
          <p:nvGrpSpPr>
            <p:cNvPr id="5" name="Group 327"/>
            <p:cNvGrpSpPr/>
            <p:nvPr/>
          </p:nvGrpSpPr>
          <p:grpSpPr>
            <a:xfrm>
              <a:off x="-116540" y="4482605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329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30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31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32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33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34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35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36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37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38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39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40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41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42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43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44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45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46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47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48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49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50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51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52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53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54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55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56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57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58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59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60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61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62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63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64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65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66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67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68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69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70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71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72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73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74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75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76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77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78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79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80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81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82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83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84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85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86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87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88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89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90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91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92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93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94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95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96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97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98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99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00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01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02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03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04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05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06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07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08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09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10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11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12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13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14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15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16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17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18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19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20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21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22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23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24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25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26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27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28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29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30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31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</p:grpSp>
      </p:grpSp>
      <p:grpSp>
        <p:nvGrpSpPr>
          <p:cNvPr id="6" name="Group 2"/>
          <p:cNvGrpSpPr/>
          <p:nvPr/>
        </p:nvGrpSpPr>
        <p:grpSpPr>
          <a:xfrm>
            <a:off x="9290159" y="347433"/>
            <a:ext cx="292502" cy="378412"/>
            <a:chOff x="11376383" y="389144"/>
            <a:chExt cx="360002" cy="465737"/>
          </a:xfrm>
        </p:grpSpPr>
        <p:sp>
          <p:nvSpPr>
            <p:cNvPr id="638" name="Pentagon 637"/>
            <p:cNvSpPr/>
            <p:nvPr/>
          </p:nvSpPr>
          <p:spPr>
            <a:xfrm rot="5400000">
              <a:off x="11354268" y="411259"/>
              <a:ext cx="404231" cy="360002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41" dirty="0"/>
            </a:p>
          </p:txBody>
        </p:sp>
        <p:cxnSp>
          <p:nvCxnSpPr>
            <p:cNvPr id="640" name="Straight Connector 639"/>
            <p:cNvCxnSpPr/>
            <p:nvPr/>
          </p:nvCxnSpPr>
          <p:spPr>
            <a:xfrm>
              <a:off x="11551582" y="726141"/>
              <a:ext cx="0" cy="128740"/>
            </a:xfrm>
            <a:prstGeom prst="line">
              <a:avLst/>
            </a:prstGeom>
            <a:ln>
              <a:solidFill>
                <a:schemeClr val="accent2"/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9" name="TextBox 638"/>
          <p:cNvSpPr txBox="1"/>
          <p:nvPr/>
        </p:nvSpPr>
        <p:spPr>
          <a:xfrm>
            <a:off x="9220369" y="346139"/>
            <a:ext cx="452436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A3A6F0B-54B9-480A-B6A0-72B31EEB8026}" type="slidenum">
              <a:rPr lang="en-US" sz="975">
                <a:solidFill>
                  <a:schemeClr val="bg1"/>
                </a:solidFill>
              </a:rPr>
              <a:pPr algn="ctr"/>
              <a:t>11</a:t>
            </a:fld>
            <a:endParaRPr lang="en-US" sz="975" dirty="0">
              <a:solidFill>
                <a:schemeClr val="bg1"/>
              </a:solidFill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224131" y="346144"/>
            <a:ext cx="3297698" cy="611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97" dirty="0" smtClean="0">
                <a:solidFill>
                  <a:schemeClr val="tx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web</a:t>
            </a:r>
            <a:r>
              <a:rPr lang="id-ID" sz="1097" dirty="0" smtClean="0">
                <a:solidFill>
                  <a:schemeClr val="tx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97" dirty="0">
                <a:solidFill>
                  <a:schemeClr val="tx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PROJECT</a:t>
            </a:r>
            <a:endParaRPr lang="en-US" sz="1097" dirty="0">
              <a:solidFill>
                <a:schemeClr val="tx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id-ID" sz="2275" dirty="0" smtClean="0">
                <a:solidFill>
                  <a:schemeClr val="tx2"/>
                </a:solidFill>
                <a:latin typeface="Source Sans Pro" panose="020B0503030403020204" pitchFamily="34" charset="0"/>
              </a:rPr>
              <a:t>P</a:t>
            </a:r>
            <a:r>
              <a:rPr lang="fr-FR" sz="2275" dirty="0" err="1" smtClean="0">
                <a:solidFill>
                  <a:schemeClr val="tx2"/>
                </a:solidFill>
                <a:latin typeface="Source Sans Pro" panose="020B0503030403020204" pitchFamily="34" charset="0"/>
              </a:rPr>
              <a:t>résentation</a:t>
            </a:r>
            <a:r>
              <a:rPr lang="fr-FR" sz="2275" dirty="0" smtClean="0">
                <a:solidFill>
                  <a:schemeClr val="tx2"/>
                </a:solidFill>
                <a:latin typeface="Source Sans Pro" panose="020B0503030403020204" pitchFamily="34" charset="0"/>
              </a:rPr>
              <a:t> du</a:t>
            </a:r>
            <a:r>
              <a:rPr lang="id-ID" sz="2275" dirty="0" smtClean="0">
                <a:solidFill>
                  <a:schemeClr val="tx2"/>
                </a:solidFill>
                <a:latin typeface="Source Sans Pro" panose="020B0503030403020204" pitchFamily="34" charset="0"/>
              </a:rPr>
              <a:t> </a:t>
            </a:r>
            <a:r>
              <a:rPr lang="id-ID" sz="2275" b="1" dirty="0">
                <a:solidFill>
                  <a:schemeClr val="accent4"/>
                </a:solidFill>
                <a:latin typeface="Source Sans Pro" panose="020B0503030403020204" pitchFamily="34" charset="0"/>
              </a:rPr>
              <a:t>Project</a:t>
            </a:r>
            <a:endParaRPr lang="en-US" sz="2275" b="1" dirty="0">
              <a:solidFill>
                <a:schemeClr val="accent4"/>
              </a:solidFill>
              <a:latin typeface="Source Sans Pro" panose="020B0503030403020204" pitchFamily="34" charset="0"/>
            </a:endParaRPr>
          </a:p>
        </p:txBody>
      </p:sp>
      <p:sp>
        <p:nvSpPr>
          <p:cNvPr id="658" name="Freeform 25"/>
          <p:cNvSpPr>
            <a:spLocks/>
          </p:cNvSpPr>
          <p:nvPr/>
        </p:nvSpPr>
        <p:spPr bwMode="auto">
          <a:xfrm>
            <a:off x="95607" y="6212921"/>
            <a:ext cx="37694" cy="18276"/>
          </a:xfrm>
          <a:custGeom>
            <a:avLst/>
            <a:gdLst>
              <a:gd name="T0" fmla="*/ 14 w 14"/>
              <a:gd name="T1" fmla="*/ 7 h 7"/>
              <a:gd name="T2" fmla="*/ 10 w 14"/>
              <a:gd name="T3" fmla="*/ 2 h 7"/>
              <a:gd name="T4" fmla="*/ 1 w 14"/>
              <a:gd name="T5" fmla="*/ 5 h 7"/>
              <a:gd name="T6" fmla="*/ 0 w 14"/>
              <a:gd name="T7" fmla="*/ 7 h 7"/>
              <a:gd name="T8" fmla="*/ 14 w 14"/>
              <a:gd name="T9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7">
                <a:moveTo>
                  <a:pt x="14" y="7"/>
                </a:moveTo>
                <a:cubicBezTo>
                  <a:pt x="14" y="5"/>
                  <a:pt x="12" y="3"/>
                  <a:pt x="10" y="2"/>
                </a:cubicBezTo>
                <a:cubicBezTo>
                  <a:pt x="7" y="0"/>
                  <a:pt x="2" y="2"/>
                  <a:pt x="1" y="5"/>
                </a:cubicBezTo>
                <a:cubicBezTo>
                  <a:pt x="1" y="6"/>
                  <a:pt x="0" y="6"/>
                  <a:pt x="0" y="7"/>
                </a:cubicBezTo>
                <a:lnTo>
                  <a:pt x="14" y="7"/>
                </a:lnTo>
                <a:close/>
              </a:path>
            </a:pathLst>
          </a:custGeom>
          <a:solidFill>
            <a:srgbClr val="0C222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/>
          <a:p>
            <a:endParaRPr lang="en-US" sz="1141"/>
          </a:p>
        </p:txBody>
      </p:sp>
      <p:sp>
        <p:nvSpPr>
          <p:cNvPr id="642" name="ZoneTexte 641"/>
          <p:cNvSpPr txBox="1"/>
          <p:nvPr/>
        </p:nvSpPr>
        <p:spPr>
          <a:xfrm>
            <a:off x="3059083" y="1097281"/>
            <a:ext cx="3491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Bataille Navale</a:t>
            </a:r>
            <a:endParaRPr lang="fr-FR" sz="3600" dirty="0"/>
          </a:p>
        </p:txBody>
      </p:sp>
      <p:sp>
        <p:nvSpPr>
          <p:cNvPr id="643" name="ZoneTexte 642"/>
          <p:cNvSpPr txBox="1"/>
          <p:nvPr/>
        </p:nvSpPr>
        <p:spPr>
          <a:xfrm>
            <a:off x="232757" y="1113904"/>
            <a:ext cx="917725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2000" dirty="0" smtClean="0"/>
              <a:t> </a:t>
            </a:r>
          </a:p>
          <a:p>
            <a:pPr lvl="1"/>
            <a:r>
              <a:rPr lang="fr-FR" sz="20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fr-FR" sz="2000" dirty="0" smtClean="0"/>
              <a:t>	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fr-FR" sz="2000" dirty="0" smtClean="0"/>
              <a:t>      Mettre en relation la BDD et le jeu 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fr-FR" sz="2000" dirty="0" smtClean="0"/>
              <a:t>      Intégration des requêtes aux formulaires et intégrer la sécurité.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fr-FR" sz="2000" dirty="0" smtClean="0"/>
              <a:t>      Une page permettant de s’</a:t>
            </a:r>
            <a:r>
              <a:rPr lang="fr-FR" sz="2000" b="1" dirty="0" smtClean="0"/>
              <a:t>enregistrer</a:t>
            </a:r>
            <a:r>
              <a:rPr lang="fr-FR" sz="2000" dirty="0" smtClean="0"/>
              <a:t>.  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fr-FR" sz="2000" dirty="0" smtClean="0"/>
              <a:t>      Un mécanisme pour se </a:t>
            </a:r>
            <a:r>
              <a:rPr lang="fr-FR" sz="2000" b="1" dirty="0" smtClean="0"/>
              <a:t>connecter</a:t>
            </a:r>
            <a:r>
              <a:rPr lang="fr-FR" sz="2000" dirty="0" smtClean="0"/>
              <a:t>, modifier profil personnel. 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fr-FR" sz="2000" dirty="0" smtClean="0"/>
              <a:t>      Relier le site au serveur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fr-FR" sz="2000" dirty="0" smtClean="0"/>
              <a:t>      Afficher les   utilisateurs en ligne .	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fr-FR" sz="2000" dirty="0" smtClean="0"/>
              <a:t>	 Défier un</a:t>
            </a:r>
            <a:r>
              <a:rPr lang="fr-FR" sz="2000" b="1" dirty="0" smtClean="0"/>
              <a:t> adversaire.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fr-FR" sz="2000" b="1" dirty="0" smtClean="0"/>
              <a:t>	</a:t>
            </a:r>
            <a:r>
              <a:rPr lang="fr-FR" sz="2000" dirty="0" smtClean="0"/>
              <a:t>Afficher les types des bateaux. </a:t>
            </a:r>
          </a:p>
          <a:p>
            <a:pPr marL="457200" indent="-457200" fontAlgn="base"/>
            <a:endParaRPr lang="fr-FR" sz="2000" b="1" dirty="0" smtClean="0"/>
          </a:p>
          <a:p>
            <a:pPr marL="457200" indent="-457200" fontAlgn="base"/>
            <a:endParaRPr lang="fr-FR" sz="2000" b="1" dirty="0" smtClean="0"/>
          </a:p>
          <a:p>
            <a:pPr marL="457200" indent="-457200" fontAlgn="base">
              <a:buFont typeface="Arial" pitchFamily="34" charset="0"/>
              <a:buChar char="•"/>
            </a:pPr>
            <a:r>
              <a:rPr lang="fr-FR" sz="2000" dirty="0" smtClean="0"/>
              <a:t> Calculer et afficher les statistiques de chaque joueurs </a:t>
            </a:r>
          </a:p>
          <a:p>
            <a:pPr marL="457200" indent="-457200" fontAlgn="base">
              <a:buFont typeface="Arial" pitchFamily="34" charset="0"/>
              <a:buChar char="•"/>
            </a:pPr>
            <a:r>
              <a:rPr lang="fr-FR" sz="2000" dirty="0" smtClean="0"/>
              <a:t>Recherche d’attaques et failles potentielles, recherche et ajout de sécurités adaptées.</a:t>
            </a:r>
          </a:p>
          <a:p>
            <a:pPr marL="457200" indent="-457200" fontAlgn="base">
              <a:buFont typeface="Arial" pitchFamily="34" charset="0"/>
              <a:buChar char="•"/>
            </a:pPr>
            <a:r>
              <a:rPr lang="fr-FR" sz="2000" dirty="0" smtClean="0"/>
              <a:t>Gérer les partie en cours.</a:t>
            </a:r>
          </a:p>
          <a:p>
            <a:pPr marL="457200" indent="-457200" fontAlgn="base">
              <a:buFont typeface="Arial" pitchFamily="34" charset="0"/>
              <a:buChar char="•"/>
            </a:pPr>
            <a:r>
              <a:rPr lang="fr-FR" sz="2000" dirty="0" smtClean="0"/>
              <a:t>Permettre de lancer une partie en invitant un joueur.</a:t>
            </a:r>
          </a:p>
          <a:p>
            <a:pPr marL="457200" indent="-457200" fontAlgn="base"/>
            <a:endParaRPr lang="fr-FR" sz="2000" dirty="0" smtClean="0"/>
          </a:p>
          <a:p>
            <a:pPr marL="457200" indent="-457200" fontAlgn="base"/>
            <a:r>
              <a:rPr lang="fr-FR" sz="2000" dirty="0" smtClean="0"/>
              <a:t> </a:t>
            </a:r>
          </a:p>
          <a:p>
            <a:pPr lvl="1"/>
            <a:endParaRPr lang="fr-FR" sz="2000" b="1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784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-163581" y="642945"/>
            <a:ext cx="10409948" cy="566409"/>
            <a:chOff x="-116540" y="4468112"/>
            <a:chExt cx="12812244" cy="697119"/>
          </a:xfrm>
          <a:solidFill>
            <a:schemeClr val="bg2">
              <a:alpha val="30000"/>
            </a:schemeClr>
          </a:solidFill>
        </p:grpSpPr>
        <p:grpSp>
          <p:nvGrpSpPr>
            <p:cNvPr id="13" name="Group 12"/>
            <p:cNvGrpSpPr/>
            <p:nvPr/>
          </p:nvGrpSpPr>
          <p:grpSpPr>
            <a:xfrm>
              <a:off x="4112933" y="4472081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221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22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23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24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25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26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27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28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29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30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31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32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33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34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35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36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37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38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39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40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41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42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43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44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45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46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47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48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49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50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51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52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53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54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55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56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57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58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59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60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61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62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63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64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65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66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67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68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69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70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71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72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73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74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75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76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77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78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79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80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81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82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83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84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85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86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87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88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89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90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91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92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93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94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95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96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97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98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99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00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01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02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03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04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05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06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07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08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09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10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11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12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13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14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15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16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17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18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19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20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21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22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23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24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8496766" y="4468112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119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20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21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22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23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24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25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26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27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28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29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30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31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32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33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34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35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36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37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38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39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40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41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42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43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44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45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46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47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48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49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50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51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52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53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54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55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56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57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58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59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60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61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62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63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64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65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66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67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68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69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70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71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72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73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74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75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76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77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78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79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80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81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82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83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84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85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86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87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88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89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90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91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92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93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94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95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96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97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98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99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00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01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02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03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04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05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06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07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08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09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10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11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12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13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14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15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16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17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18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19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20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-116540" y="4482605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16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7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8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9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0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1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2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3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4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5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6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7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8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29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0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1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2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3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4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5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6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7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8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9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0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1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2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3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4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5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6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7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8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9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0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1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2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3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4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5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6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7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8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9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0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1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2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3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7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8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9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70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71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72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73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74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75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76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77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78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79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80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81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82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83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84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85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86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87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88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89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90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91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92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93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94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95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96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97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98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99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00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01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02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03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04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05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06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07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08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09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10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11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12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13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14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15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16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17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118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</p:grpSp>
      </p:grpSp>
      <p:sp>
        <p:nvSpPr>
          <p:cNvPr id="353" name="Rectangle 352"/>
          <p:cNvSpPr/>
          <p:nvPr/>
        </p:nvSpPr>
        <p:spPr>
          <a:xfrm>
            <a:off x="-3162" y="3508769"/>
            <a:ext cx="1982678" cy="12260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  <p:sp>
        <p:nvSpPr>
          <p:cNvPr id="354" name="Rectangle 353"/>
          <p:cNvSpPr/>
          <p:nvPr/>
        </p:nvSpPr>
        <p:spPr>
          <a:xfrm>
            <a:off x="1979516" y="3508287"/>
            <a:ext cx="1982678" cy="12265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  <p:sp>
        <p:nvSpPr>
          <p:cNvPr id="355" name="Rectangle 354"/>
          <p:cNvSpPr/>
          <p:nvPr/>
        </p:nvSpPr>
        <p:spPr>
          <a:xfrm>
            <a:off x="3962195" y="3508784"/>
            <a:ext cx="1982678" cy="12260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  <p:sp>
        <p:nvSpPr>
          <p:cNvPr id="356" name="Rectangle 355"/>
          <p:cNvSpPr/>
          <p:nvPr/>
        </p:nvSpPr>
        <p:spPr>
          <a:xfrm>
            <a:off x="5944873" y="3508784"/>
            <a:ext cx="1982678" cy="12260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  <p:sp>
        <p:nvSpPr>
          <p:cNvPr id="357" name="Rectangle 356"/>
          <p:cNvSpPr/>
          <p:nvPr/>
        </p:nvSpPr>
        <p:spPr>
          <a:xfrm>
            <a:off x="7909501" y="3508784"/>
            <a:ext cx="2000731" cy="12260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  <p:sp>
        <p:nvSpPr>
          <p:cNvPr id="373" name="Title 13"/>
          <p:cNvSpPr txBox="1">
            <a:spLocks/>
          </p:cNvSpPr>
          <p:nvPr/>
        </p:nvSpPr>
        <p:spPr>
          <a:xfrm>
            <a:off x="44917" y="2882439"/>
            <a:ext cx="2994639" cy="515511"/>
          </a:xfrm>
          <a:prstGeom prst="rect">
            <a:avLst/>
          </a:prstGeom>
        </p:spPr>
        <p:txBody>
          <a:bodyPr vert="horz" lIns="99060" tIns="49530" rIns="99060" bIns="4953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id-ID" sz="2925">
                <a:solidFill>
                  <a:schemeClr val="bg1"/>
                </a:solidFill>
                <a:ea typeface="+mj-ea"/>
                <a:cs typeface="+mj-cs"/>
              </a:rPr>
              <a:t>Table of Content :</a:t>
            </a:r>
            <a:endParaRPr lang="en-US" sz="2925" dirty="0">
              <a:solidFill>
                <a:schemeClr val="bg1"/>
              </a:solidFill>
              <a:ea typeface="+mj-ea"/>
              <a:cs typeface="+mj-cs"/>
            </a:endParaRPr>
          </a:p>
        </p:txBody>
      </p:sp>
      <p:sp>
        <p:nvSpPr>
          <p:cNvPr id="375" name="Title 13"/>
          <p:cNvSpPr txBox="1">
            <a:spLocks/>
          </p:cNvSpPr>
          <p:nvPr/>
        </p:nvSpPr>
        <p:spPr>
          <a:xfrm>
            <a:off x="2197328" y="3803562"/>
            <a:ext cx="1684460" cy="635945"/>
          </a:xfrm>
          <a:prstGeom prst="rect">
            <a:avLst/>
          </a:prstGeom>
        </p:spPr>
        <p:txBody>
          <a:bodyPr vert="horz" lIns="99060" tIns="49530" rIns="99060" bIns="4953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fr-FR" sz="2275" dirty="0" smtClean="0">
                <a:solidFill>
                  <a:schemeClr val="bg1"/>
                </a:solidFill>
                <a:latin typeface="Source Sans Pro" panose="020B0503030403020204" pitchFamily="34" charset="0"/>
                <a:ea typeface="+mj-ea"/>
                <a:cs typeface="+mj-cs"/>
              </a:rPr>
              <a:t>Les taches </a:t>
            </a:r>
            <a:endParaRPr lang="en-US" sz="2275" dirty="0">
              <a:solidFill>
                <a:schemeClr val="bg1"/>
              </a:solidFill>
              <a:latin typeface="Source Sans Pro" panose="020B0503030403020204" pitchFamily="34" charset="0"/>
              <a:ea typeface="+mj-ea"/>
              <a:cs typeface="+mj-cs"/>
            </a:endParaRPr>
          </a:p>
        </p:txBody>
      </p:sp>
      <p:sp>
        <p:nvSpPr>
          <p:cNvPr id="376" name="Title 13"/>
          <p:cNvSpPr txBox="1">
            <a:spLocks/>
          </p:cNvSpPr>
          <p:nvPr/>
        </p:nvSpPr>
        <p:spPr>
          <a:xfrm>
            <a:off x="139531" y="3803560"/>
            <a:ext cx="1744745" cy="635945"/>
          </a:xfrm>
          <a:prstGeom prst="rect">
            <a:avLst/>
          </a:prstGeom>
        </p:spPr>
        <p:txBody>
          <a:bodyPr vert="horz" lIns="99060" tIns="49530" rIns="99060" bIns="4953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id-ID" sz="2275" dirty="0" smtClean="0">
                <a:solidFill>
                  <a:schemeClr val="bg1"/>
                </a:solidFill>
                <a:latin typeface="Source Sans Pro" panose="020B0503030403020204" pitchFamily="34" charset="0"/>
                <a:ea typeface="+mj-ea"/>
                <a:cs typeface="+mj-cs"/>
              </a:rPr>
              <a:t>Introduction</a:t>
            </a:r>
            <a:endParaRPr lang="en-US" sz="2275" dirty="0">
              <a:solidFill>
                <a:schemeClr val="bg1"/>
              </a:solidFill>
              <a:latin typeface="Source Sans Pro" panose="020B0503030403020204" pitchFamily="34" charset="0"/>
              <a:ea typeface="+mj-ea"/>
              <a:cs typeface="+mj-cs"/>
            </a:endParaRPr>
          </a:p>
        </p:txBody>
      </p:sp>
      <p:sp>
        <p:nvSpPr>
          <p:cNvPr id="377" name="Title 13"/>
          <p:cNvSpPr txBox="1">
            <a:spLocks/>
          </p:cNvSpPr>
          <p:nvPr/>
        </p:nvSpPr>
        <p:spPr>
          <a:xfrm>
            <a:off x="4199205" y="3803562"/>
            <a:ext cx="1684460" cy="635945"/>
          </a:xfrm>
          <a:prstGeom prst="rect">
            <a:avLst/>
          </a:prstGeom>
        </p:spPr>
        <p:txBody>
          <a:bodyPr vert="horz" lIns="99060" tIns="49530" rIns="99060" bIns="4953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fr-FR" sz="2275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Semaine 1</a:t>
            </a:r>
            <a:endParaRPr lang="en-US" sz="2275" dirty="0">
              <a:solidFill>
                <a:schemeClr val="bg1"/>
              </a:solidFill>
              <a:latin typeface="Source Sans Pro" panose="020B0503030403020204" pitchFamily="34" charset="0"/>
              <a:ea typeface="+mj-ea"/>
              <a:cs typeface="+mj-cs"/>
            </a:endParaRPr>
          </a:p>
        </p:txBody>
      </p:sp>
      <p:sp>
        <p:nvSpPr>
          <p:cNvPr id="378" name="Title 13"/>
          <p:cNvSpPr txBox="1">
            <a:spLocks/>
          </p:cNvSpPr>
          <p:nvPr/>
        </p:nvSpPr>
        <p:spPr>
          <a:xfrm>
            <a:off x="6069403" y="3803561"/>
            <a:ext cx="1684460" cy="635945"/>
          </a:xfrm>
          <a:prstGeom prst="rect">
            <a:avLst/>
          </a:prstGeom>
        </p:spPr>
        <p:txBody>
          <a:bodyPr vert="horz" lIns="99060" tIns="49530" rIns="99060" bIns="4953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fr-FR" sz="2275" dirty="0" smtClean="0">
                <a:solidFill>
                  <a:schemeClr val="bg1"/>
                </a:solidFill>
                <a:latin typeface="Source Sans Pro" panose="020B0503030403020204" pitchFamily="34" charset="0"/>
                <a:ea typeface="+mj-ea"/>
                <a:cs typeface="+mj-cs"/>
              </a:rPr>
              <a:t>Problèmes </a:t>
            </a:r>
            <a:endParaRPr lang="en-US" sz="2275" dirty="0">
              <a:solidFill>
                <a:schemeClr val="bg1"/>
              </a:solidFill>
              <a:latin typeface="Source Sans Pro" panose="020B0503030403020204" pitchFamily="34" charset="0"/>
              <a:ea typeface="+mj-ea"/>
              <a:cs typeface="+mj-cs"/>
            </a:endParaRPr>
          </a:p>
        </p:txBody>
      </p:sp>
      <p:sp>
        <p:nvSpPr>
          <p:cNvPr id="379" name="Title 13"/>
          <p:cNvSpPr txBox="1">
            <a:spLocks/>
          </p:cNvSpPr>
          <p:nvPr/>
        </p:nvSpPr>
        <p:spPr>
          <a:xfrm>
            <a:off x="8091041" y="3803561"/>
            <a:ext cx="1684460" cy="635945"/>
          </a:xfrm>
          <a:prstGeom prst="rect">
            <a:avLst/>
          </a:prstGeom>
        </p:spPr>
        <p:txBody>
          <a:bodyPr vert="horz" lIns="99060" tIns="49530" rIns="99060" bIns="4953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fr-FR" sz="2275" dirty="0" smtClean="0">
                <a:solidFill>
                  <a:schemeClr val="bg1"/>
                </a:solidFill>
                <a:latin typeface="Source Sans Pro" panose="020B0503030403020204" pitchFamily="34" charset="0"/>
                <a:ea typeface="+mj-ea"/>
                <a:cs typeface="+mj-cs"/>
              </a:rPr>
              <a:t>Semaine 2</a:t>
            </a:r>
            <a:endParaRPr lang="en-US" sz="2275" dirty="0">
              <a:solidFill>
                <a:schemeClr val="bg1"/>
              </a:solidFill>
              <a:latin typeface="Source Sans Pro" panose="020B0503030403020204" pitchFamily="34" charset="0"/>
              <a:ea typeface="+mj-ea"/>
              <a:cs typeface="+mj-cs"/>
            </a:endParaRPr>
          </a:p>
        </p:txBody>
      </p:sp>
      <p:sp>
        <p:nvSpPr>
          <p:cNvPr id="326" name="ZoneTexte 325"/>
          <p:cNvSpPr txBox="1"/>
          <p:nvPr/>
        </p:nvSpPr>
        <p:spPr>
          <a:xfrm>
            <a:off x="798022" y="631767"/>
            <a:ext cx="5170516" cy="1555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Koussaila</a:t>
            </a:r>
            <a:r>
              <a:rPr lang="fr-FR" dirty="0" smtClean="0"/>
              <a:t> HAMMOUCHE :-Responsable. </a:t>
            </a:r>
          </a:p>
          <a:p>
            <a:r>
              <a:rPr lang="fr-FR" dirty="0" smtClean="0"/>
              <a:t>Quentin BUOT       -Gardien du temps.</a:t>
            </a:r>
          </a:p>
          <a:p>
            <a:r>
              <a:rPr lang="fr-FR" dirty="0" err="1" smtClean="0"/>
              <a:t>Kamilia</a:t>
            </a:r>
            <a:r>
              <a:rPr lang="fr-FR" dirty="0" smtClean="0"/>
              <a:t> </a:t>
            </a:r>
            <a:r>
              <a:rPr lang="fr-FR" dirty="0" smtClean="0"/>
              <a:t> LOUALIA – codeur.</a:t>
            </a:r>
          </a:p>
          <a:p>
            <a:r>
              <a:rPr lang="fr-FR" dirty="0" smtClean="0"/>
              <a:t>Raphael DUPRAT  - Preneur de notes.</a:t>
            </a:r>
          </a:p>
          <a:p>
            <a:r>
              <a:rPr lang="fr-FR" dirty="0" err="1" smtClean="0"/>
              <a:t>Akram</a:t>
            </a:r>
            <a:r>
              <a:rPr lang="fr-FR" dirty="0" smtClean="0"/>
              <a:t> Arar  -chercheur.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90841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" grpId="0"/>
      <p:bldP spid="375" grpId="0"/>
      <p:bldP spid="376" grpId="0"/>
      <p:bldP spid="377" grpId="0"/>
      <p:bldP spid="378" grpId="0"/>
      <p:bldP spid="37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325211" y="273212"/>
            <a:ext cx="292502" cy="378412"/>
            <a:chOff x="11376383" y="389144"/>
            <a:chExt cx="360002" cy="465737"/>
          </a:xfrm>
        </p:grpSpPr>
        <p:sp>
          <p:nvSpPr>
            <p:cNvPr id="638" name="Pentagon 637"/>
            <p:cNvSpPr/>
            <p:nvPr/>
          </p:nvSpPr>
          <p:spPr>
            <a:xfrm rot="5400000">
              <a:off x="11354268" y="411259"/>
              <a:ext cx="404231" cy="360002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41" dirty="0"/>
            </a:p>
          </p:txBody>
        </p:sp>
        <p:cxnSp>
          <p:nvCxnSpPr>
            <p:cNvPr id="640" name="Straight Connector 639"/>
            <p:cNvCxnSpPr/>
            <p:nvPr/>
          </p:nvCxnSpPr>
          <p:spPr>
            <a:xfrm>
              <a:off x="11551582" y="726141"/>
              <a:ext cx="0" cy="128740"/>
            </a:xfrm>
            <a:prstGeom prst="line">
              <a:avLst/>
            </a:prstGeom>
            <a:ln>
              <a:solidFill>
                <a:schemeClr val="accent2"/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9" name="TextBox 638"/>
          <p:cNvSpPr txBox="1"/>
          <p:nvPr/>
        </p:nvSpPr>
        <p:spPr>
          <a:xfrm>
            <a:off x="9255422" y="271919"/>
            <a:ext cx="452436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A3A6F0B-54B9-480A-B6A0-72B31EEB8026}" type="slidenum">
              <a:rPr lang="en-US" sz="975">
                <a:solidFill>
                  <a:schemeClr val="bg1"/>
                </a:solidFill>
              </a:rPr>
              <a:pPr algn="ctr"/>
              <a:t>3</a:t>
            </a:fld>
            <a:endParaRPr lang="en-US" sz="975" dirty="0">
              <a:solidFill>
                <a:schemeClr val="bg1"/>
              </a:solidFill>
            </a:endParaRPr>
          </a:p>
        </p:txBody>
      </p:sp>
      <p:grpSp>
        <p:nvGrpSpPr>
          <p:cNvPr id="35" name="Group 242"/>
          <p:cNvGrpSpPr>
            <a:grpSpLocks noChangeAspect="1"/>
          </p:cNvGrpSpPr>
          <p:nvPr/>
        </p:nvGrpSpPr>
        <p:grpSpPr bwMode="auto">
          <a:xfrm rot="5400000">
            <a:off x="-9656" y="2671062"/>
            <a:ext cx="2905866" cy="2910308"/>
            <a:chOff x="151" y="899"/>
            <a:chExt cx="2617" cy="3258"/>
          </a:xfrm>
        </p:grpSpPr>
        <p:sp>
          <p:nvSpPr>
            <p:cNvPr id="36" name="Freeform 243"/>
            <p:cNvSpPr>
              <a:spLocks/>
            </p:cNvSpPr>
            <p:nvPr/>
          </p:nvSpPr>
          <p:spPr bwMode="auto">
            <a:xfrm>
              <a:off x="2053" y="899"/>
              <a:ext cx="715" cy="3258"/>
            </a:xfrm>
            <a:custGeom>
              <a:avLst/>
              <a:gdLst>
                <a:gd name="T0" fmla="*/ 0 w 335"/>
                <a:gd name="T1" fmla="*/ 1527 h 1527"/>
                <a:gd name="T2" fmla="*/ 112 w 335"/>
                <a:gd name="T3" fmla="*/ 1396 h 1527"/>
                <a:gd name="T4" fmla="*/ 112 w 335"/>
                <a:gd name="T5" fmla="*/ 131 h 1527"/>
                <a:gd name="T6" fmla="*/ 223 w 335"/>
                <a:gd name="T7" fmla="*/ 0 h 1527"/>
                <a:gd name="T8" fmla="*/ 335 w 335"/>
                <a:gd name="T9" fmla="*/ 131 h 1527"/>
                <a:gd name="T10" fmla="*/ 335 w 335"/>
                <a:gd name="T11" fmla="*/ 1396 h 1527"/>
                <a:gd name="T12" fmla="*/ 223 w 335"/>
                <a:gd name="T13" fmla="*/ 1527 h 1527"/>
                <a:gd name="T14" fmla="*/ 0 w 335"/>
                <a:gd name="T15" fmla="*/ 1527 h 1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5" h="1527">
                  <a:moveTo>
                    <a:pt x="0" y="1527"/>
                  </a:moveTo>
                  <a:cubicBezTo>
                    <a:pt x="62" y="1527"/>
                    <a:pt x="112" y="1468"/>
                    <a:pt x="112" y="1396"/>
                  </a:cubicBezTo>
                  <a:cubicBezTo>
                    <a:pt x="112" y="131"/>
                    <a:pt x="112" y="131"/>
                    <a:pt x="112" y="131"/>
                  </a:cubicBezTo>
                  <a:cubicBezTo>
                    <a:pt x="112" y="59"/>
                    <a:pt x="162" y="0"/>
                    <a:pt x="223" y="0"/>
                  </a:cubicBezTo>
                  <a:cubicBezTo>
                    <a:pt x="285" y="0"/>
                    <a:pt x="335" y="59"/>
                    <a:pt x="335" y="131"/>
                  </a:cubicBezTo>
                  <a:cubicBezTo>
                    <a:pt x="335" y="1396"/>
                    <a:pt x="335" y="1396"/>
                    <a:pt x="335" y="1396"/>
                  </a:cubicBezTo>
                  <a:cubicBezTo>
                    <a:pt x="335" y="1468"/>
                    <a:pt x="285" y="1527"/>
                    <a:pt x="223" y="1527"/>
                  </a:cubicBezTo>
                  <a:lnTo>
                    <a:pt x="0" y="152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141"/>
            </a:p>
          </p:txBody>
        </p:sp>
        <p:sp>
          <p:nvSpPr>
            <p:cNvPr id="37" name="Freeform 244"/>
            <p:cNvSpPr>
              <a:spLocks/>
            </p:cNvSpPr>
            <p:nvPr/>
          </p:nvSpPr>
          <p:spPr bwMode="auto">
            <a:xfrm>
              <a:off x="1579" y="2363"/>
              <a:ext cx="713" cy="1794"/>
            </a:xfrm>
            <a:custGeom>
              <a:avLst/>
              <a:gdLst>
                <a:gd name="T0" fmla="*/ 0 w 334"/>
                <a:gd name="T1" fmla="*/ 841 h 841"/>
                <a:gd name="T2" fmla="*/ 111 w 334"/>
                <a:gd name="T3" fmla="*/ 710 h 841"/>
                <a:gd name="T4" fmla="*/ 111 w 334"/>
                <a:gd name="T5" fmla="*/ 131 h 841"/>
                <a:gd name="T6" fmla="*/ 223 w 334"/>
                <a:gd name="T7" fmla="*/ 0 h 841"/>
                <a:gd name="T8" fmla="*/ 334 w 334"/>
                <a:gd name="T9" fmla="*/ 131 h 841"/>
                <a:gd name="T10" fmla="*/ 334 w 334"/>
                <a:gd name="T11" fmla="*/ 710 h 841"/>
                <a:gd name="T12" fmla="*/ 223 w 334"/>
                <a:gd name="T13" fmla="*/ 841 h 841"/>
                <a:gd name="T14" fmla="*/ 0 w 334"/>
                <a:gd name="T15" fmla="*/ 841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4" h="841">
                  <a:moveTo>
                    <a:pt x="0" y="841"/>
                  </a:moveTo>
                  <a:cubicBezTo>
                    <a:pt x="61" y="841"/>
                    <a:pt x="111" y="782"/>
                    <a:pt x="111" y="710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1" y="59"/>
                    <a:pt x="161" y="0"/>
                    <a:pt x="223" y="0"/>
                  </a:cubicBezTo>
                  <a:cubicBezTo>
                    <a:pt x="284" y="0"/>
                    <a:pt x="334" y="59"/>
                    <a:pt x="334" y="131"/>
                  </a:cubicBezTo>
                  <a:cubicBezTo>
                    <a:pt x="334" y="710"/>
                    <a:pt x="334" y="710"/>
                    <a:pt x="334" y="710"/>
                  </a:cubicBezTo>
                  <a:cubicBezTo>
                    <a:pt x="334" y="782"/>
                    <a:pt x="284" y="841"/>
                    <a:pt x="223" y="841"/>
                  </a:cubicBezTo>
                  <a:lnTo>
                    <a:pt x="0" y="84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shade val="30000"/>
                    <a:satMod val="115000"/>
                  </a:schemeClr>
                </a:gs>
                <a:gs pos="50000">
                  <a:schemeClr val="accent4">
                    <a:shade val="67500"/>
                    <a:satMod val="115000"/>
                  </a:schemeClr>
                </a:gs>
                <a:gs pos="100000">
                  <a:schemeClr val="accent4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141"/>
            </a:p>
          </p:txBody>
        </p:sp>
        <p:sp>
          <p:nvSpPr>
            <p:cNvPr id="38" name="Freeform 245"/>
            <p:cNvSpPr>
              <a:spLocks/>
            </p:cNvSpPr>
            <p:nvPr/>
          </p:nvSpPr>
          <p:spPr bwMode="auto">
            <a:xfrm>
              <a:off x="1103" y="1473"/>
              <a:ext cx="715" cy="2684"/>
            </a:xfrm>
            <a:custGeom>
              <a:avLst/>
              <a:gdLst>
                <a:gd name="T0" fmla="*/ 0 w 335"/>
                <a:gd name="T1" fmla="*/ 1258 h 1258"/>
                <a:gd name="T2" fmla="*/ 112 w 335"/>
                <a:gd name="T3" fmla="*/ 1127 h 1258"/>
                <a:gd name="T4" fmla="*/ 112 w 335"/>
                <a:gd name="T5" fmla="*/ 131 h 1258"/>
                <a:gd name="T6" fmla="*/ 223 w 335"/>
                <a:gd name="T7" fmla="*/ 0 h 1258"/>
                <a:gd name="T8" fmla="*/ 335 w 335"/>
                <a:gd name="T9" fmla="*/ 131 h 1258"/>
                <a:gd name="T10" fmla="*/ 335 w 335"/>
                <a:gd name="T11" fmla="*/ 1127 h 1258"/>
                <a:gd name="T12" fmla="*/ 223 w 335"/>
                <a:gd name="T13" fmla="*/ 1258 h 1258"/>
                <a:gd name="T14" fmla="*/ 0 w 335"/>
                <a:gd name="T15" fmla="*/ 1258 h 1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5" h="1258">
                  <a:moveTo>
                    <a:pt x="0" y="1258"/>
                  </a:moveTo>
                  <a:cubicBezTo>
                    <a:pt x="62" y="1258"/>
                    <a:pt x="112" y="1199"/>
                    <a:pt x="112" y="1127"/>
                  </a:cubicBezTo>
                  <a:cubicBezTo>
                    <a:pt x="112" y="131"/>
                    <a:pt x="112" y="131"/>
                    <a:pt x="112" y="131"/>
                  </a:cubicBezTo>
                  <a:cubicBezTo>
                    <a:pt x="112" y="59"/>
                    <a:pt x="162" y="0"/>
                    <a:pt x="223" y="0"/>
                  </a:cubicBezTo>
                  <a:cubicBezTo>
                    <a:pt x="285" y="0"/>
                    <a:pt x="335" y="59"/>
                    <a:pt x="335" y="131"/>
                  </a:cubicBezTo>
                  <a:cubicBezTo>
                    <a:pt x="335" y="1127"/>
                    <a:pt x="335" y="1127"/>
                    <a:pt x="335" y="1127"/>
                  </a:cubicBezTo>
                  <a:cubicBezTo>
                    <a:pt x="335" y="1199"/>
                    <a:pt x="285" y="1258"/>
                    <a:pt x="223" y="1258"/>
                  </a:cubicBezTo>
                  <a:lnTo>
                    <a:pt x="0" y="125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shade val="30000"/>
                    <a:satMod val="115000"/>
                  </a:schemeClr>
                </a:gs>
                <a:gs pos="50000">
                  <a:schemeClr val="accent3">
                    <a:shade val="67500"/>
                    <a:satMod val="115000"/>
                  </a:schemeClr>
                </a:gs>
                <a:gs pos="100000">
                  <a:schemeClr val="accent3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141"/>
            </a:p>
          </p:txBody>
        </p:sp>
        <p:sp>
          <p:nvSpPr>
            <p:cNvPr id="39" name="Freeform 246"/>
            <p:cNvSpPr>
              <a:spLocks/>
            </p:cNvSpPr>
            <p:nvPr/>
          </p:nvSpPr>
          <p:spPr bwMode="auto">
            <a:xfrm>
              <a:off x="627" y="2149"/>
              <a:ext cx="715" cy="2008"/>
            </a:xfrm>
            <a:custGeom>
              <a:avLst/>
              <a:gdLst>
                <a:gd name="T0" fmla="*/ 0 w 335"/>
                <a:gd name="T1" fmla="*/ 941 h 941"/>
                <a:gd name="T2" fmla="*/ 112 w 335"/>
                <a:gd name="T3" fmla="*/ 810 h 941"/>
                <a:gd name="T4" fmla="*/ 112 w 335"/>
                <a:gd name="T5" fmla="*/ 131 h 941"/>
                <a:gd name="T6" fmla="*/ 223 w 335"/>
                <a:gd name="T7" fmla="*/ 0 h 941"/>
                <a:gd name="T8" fmla="*/ 335 w 335"/>
                <a:gd name="T9" fmla="*/ 131 h 941"/>
                <a:gd name="T10" fmla="*/ 335 w 335"/>
                <a:gd name="T11" fmla="*/ 810 h 941"/>
                <a:gd name="T12" fmla="*/ 223 w 335"/>
                <a:gd name="T13" fmla="*/ 941 h 941"/>
                <a:gd name="T14" fmla="*/ 0 w 335"/>
                <a:gd name="T15" fmla="*/ 941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5" h="941">
                  <a:moveTo>
                    <a:pt x="0" y="941"/>
                  </a:moveTo>
                  <a:cubicBezTo>
                    <a:pt x="62" y="941"/>
                    <a:pt x="112" y="882"/>
                    <a:pt x="112" y="810"/>
                  </a:cubicBezTo>
                  <a:cubicBezTo>
                    <a:pt x="112" y="131"/>
                    <a:pt x="112" y="131"/>
                    <a:pt x="112" y="131"/>
                  </a:cubicBezTo>
                  <a:cubicBezTo>
                    <a:pt x="112" y="59"/>
                    <a:pt x="162" y="0"/>
                    <a:pt x="223" y="0"/>
                  </a:cubicBezTo>
                  <a:cubicBezTo>
                    <a:pt x="285" y="0"/>
                    <a:pt x="335" y="59"/>
                    <a:pt x="335" y="131"/>
                  </a:cubicBezTo>
                  <a:cubicBezTo>
                    <a:pt x="335" y="810"/>
                    <a:pt x="335" y="810"/>
                    <a:pt x="335" y="810"/>
                  </a:cubicBezTo>
                  <a:cubicBezTo>
                    <a:pt x="335" y="882"/>
                    <a:pt x="285" y="941"/>
                    <a:pt x="223" y="941"/>
                  </a:cubicBezTo>
                  <a:lnTo>
                    <a:pt x="0" y="94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shade val="30000"/>
                    <a:satMod val="115000"/>
                  </a:schemeClr>
                </a:gs>
                <a:gs pos="50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141"/>
            </a:p>
          </p:txBody>
        </p:sp>
        <p:sp>
          <p:nvSpPr>
            <p:cNvPr id="40" name="Freeform 247"/>
            <p:cNvSpPr>
              <a:spLocks/>
            </p:cNvSpPr>
            <p:nvPr/>
          </p:nvSpPr>
          <p:spPr bwMode="auto">
            <a:xfrm>
              <a:off x="151" y="2595"/>
              <a:ext cx="715" cy="1562"/>
            </a:xfrm>
            <a:custGeom>
              <a:avLst/>
              <a:gdLst>
                <a:gd name="T0" fmla="*/ 0 w 335"/>
                <a:gd name="T1" fmla="*/ 732 h 732"/>
                <a:gd name="T2" fmla="*/ 112 w 335"/>
                <a:gd name="T3" fmla="*/ 601 h 732"/>
                <a:gd name="T4" fmla="*/ 112 w 335"/>
                <a:gd name="T5" fmla="*/ 131 h 732"/>
                <a:gd name="T6" fmla="*/ 223 w 335"/>
                <a:gd name="T7" fmla="*/ 0 h 732"/>
                <a:gd name="T8" fmla="*/ 335 w 335"/>
                <a:gd name="T9" fmla="*/ 131 h 732"/>
                <a:gd name="T10" fmla="*/ 335 w 335"/>
                <a:gd name="T11" fmla="*/ 601 h 732"/>
                <a:gd name="T12" fmla="*/ 223 w 335"/>
                <a:gd name="T13" fmla="*/ 732 h 732"/>
                <a:gd name="T14" fmla="*/ 0 w 335"/>
                <a:gd name="T15" fmla="*/ 732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5" h="732">
                  <a:moveTo>
                    <a:pt x="0" y="732"/>
                  </a:moveTo>
                  <a:cubicBezTo>
                    <a:pt x="62" y="732"/>
                    <a:pt x="112" y="673"/>
                    <a:pt x="112" y="601"/>
                  </a:cubicBezTo>
                  <a:cubicBezTo>
                    <a:pt x="112" y="131"/>
                    <a:pt x="112" y="131"/>
                    <a:pt x="112" y="131"/>
                  </a:cubicBezTo>
                  <a:cubicBezTo>
                    <a:pt x="112" y="59"/>
                    <a:pt x="162" y="0"/>
                    <a:pt x="223" y="0"/>
                  </a:cubicBezTo>
                  <a:cubicBezTo>
                    <a:pt x="284" y="0"/>
                    <a:pt x="335" y="59"/>
                    <a:pt x="335" y="131"/>
                  </a:cubicBezTo>
                  <a:cubicBezTo>
                    <a:pt x="335" y="601"/>
                    <a:pt x="335" y="601"/>
                    <a:pt x="335" y="601"/>
                  </a:cubicBezTo>
                  <a:cubicBezTo>
                    <a:pt x="335" y="673"/>
                    <a:pt x="284" y="732"/>
                    <a:pt x="223" y="732"/>
                  </a:cubicBezTo>
                  <a:lnTo>
                    <a:pt x="0" y="73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141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254911" y="4953981"/>
            <a:ext cx="3698448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3575" b="1" dirty="0" smtClean="0">
                <a:solidFill>
                  <a:schemeClr val="bg1"/>
                </a:solidFill>
                <a:latin typeface="Raleway" panose="020B0503030101060003" pitchFamily="34" charset="0"/>
              </a:rPr>
              <a:t>INTRODUCTION</a:t>
            </a:r>
            <a:endParaRPr lang="en-US" sz="3575" b="1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937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24"/>
          <p:cNvGrpSpPr/>
          <p:nvPr/>
        </p:nvGrpSpPr>
        <p:grpSpPr>
          <a:xfrm>
            <a:off x="-171363" y="4798"/>
            <a:ext cx="10409948" cy="566409"/>
            <a:chOff x="-116540" y="4468112"/>
            <a:chExt cx="12812244" cy="697119"/>
          </a:xfrm>
          <a:solidFill>
            <a:schemeClr val="bg1">
              <a:lumMod val="95000"/>
              <a:alpha val="85000"/>
            </a:schemeClr>
          </a:solidFill>
        </p:grpSpPr>
        <p:grpSp>
          <p:nvGrpSpPr>
            <p:cNvPr id="3" name="Group 325"/>
            <p:cNvGrpSpPr/>
            <p:nvPr/>
          </p:nvGrpSpPr>
          <p:grpSpPr>
            <a:xfrm>
              <a:off x="4112933" y="4472081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534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35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36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37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38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39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40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41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42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43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44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45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46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47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48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49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50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51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52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53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54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55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56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57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58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59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60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61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62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63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64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65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66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67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68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69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70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71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72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73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74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75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76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77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78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79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80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81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82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83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84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85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86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87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88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89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90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91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92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93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94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95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96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97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98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99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00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01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02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03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04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05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06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07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08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09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10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11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12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13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14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15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16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17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18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19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20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21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22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23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24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25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26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27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28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29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30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31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32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33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34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35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36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37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</p:grpSp>
        <p:grpSp>
          <p:nvGrpSpPr>
            <p:cNvPr id="4" name="Group 326"/>
            <p:cNvGrpSpPr/>
            <p:nvPr/>
          </p:nvGrpSpPr>
          <p:grpSpPr>
            <a:xfrm>
              <a:off x="8496766" y="4468112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432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33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34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35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36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37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38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39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40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41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42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43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44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45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46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47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48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49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50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51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52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53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54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55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56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57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58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59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60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61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62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63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64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65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66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67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68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69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70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71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72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73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74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75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76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77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78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79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80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81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82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83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84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85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86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87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88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89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90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91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92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93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94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95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96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97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98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99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00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01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02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03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04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05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06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07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08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09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10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11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12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13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14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15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16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17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18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19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20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21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22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23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24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25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26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27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28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29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30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31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32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33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</p:grpSp>
        <p:grpSp>
          <p:nvGrpSpPr>
            <p:cNvPr id="5" name="Group 327"/>
            <p:cNvGrpSpPr/>
            <p:nvPr/>
          </p:nvGrpSpPr>
          <p:grpSpPr>
            <a:xfrm>
              <a:off x="-116540" y="4482605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329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30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31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32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33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34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35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36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37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38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39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40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41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42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43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44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45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46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47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48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49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50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51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52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53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54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55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56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57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58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59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60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61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62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63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64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65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66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67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68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69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70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71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72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73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74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75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76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77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78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79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80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81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82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83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84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85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86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87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88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89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90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91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92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93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94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95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96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97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98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99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00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01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02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03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04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05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06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07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08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09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10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11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12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13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14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15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16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17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18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19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20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21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22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23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24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25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26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27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28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29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30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31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</p:grpSp>
      </p:grpSp>
      <p:grpSp>
        <p:nvGrpSpPr>
          <p:cNvPr id="6" name="Group 2"/>
          <p:cNvGrpSpPr/>
          <p:nvPr/>
        </p:nvGrpSpPr>
        <p:grpSpPr>
          <a:xfrm>
            <a:off x="9290159" y="347433"/>
            <a:ext cx="292502" cy="378412"/>
            <a:chOff x="11376383" y="389144"/>
            <a:chExt cx="360002" cy="465737"/>
          </a:xfrm>
        </p:grpSpPr>
        <p:sp>
          <p:nvSpPr>
            <p:cNvPr id="638" name="Pentagon 637"/>
            <p:cNvSpPr/>
            <p:nvPr/>
          </p:nvSpPr>
          <p:spPr>
            <a:xfrm rot="5400000">
              <a:off x="11354268" y="411259"/>
              <a:ext cx="404231" cy="360002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41" dirty="0"/>
            </a:p>
          </p:txBody>
        </p:sp>
        <p:cxnSp>
          <p:nvCxnSpPr>
            <p:cNvPr id="640" name="Straight Connector 639"/>
            <p:cNvCxnSpPr/>
            <p:nvPr/>
          </p:nvCxnSpPr>
          <p:spPr>
            <a:xfrm>
              <a:off x="11551582" y="726141"/>
              <a:ext cx="0" cy="128740"/>
            </a:xfrm>
            <a:prstGeom prst="line">
              <a:avLst/>
            </a:prstGeom>
            <a:ln>
              <a:solidFill>
                <a:schemeClr val="accent2"/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9" name="TextBox 638"/>
          <p:cNvSpPr txBox="1"/>
          <p:nvPr/>
        </p:nvSpPr>
        <p:spPr>
          <a:xfrm>
            <a:off x="9220369" y="346139"/>
            <a:ext cx="452436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A3A6F0B-54B9-480A-B6A0-72B31EEB8026}" type="slidenum">
              <a:rPr lang="en-US" sz="975">
                <a:solidFill>
                  <a:schemeClr val="bg1"/>
                </a:solidFill>
              </a:rPr>
              <a:pPr algn="ctr"/>
              <a:t>4</a:t>
            </a:fld>
            <a:endParaRPr lang="en-US" sz="975" dirty="0">
              <a:solidFill>
                <a:schemeClr val="bg1"/>
              </a:solidFill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224131" y="346144"/>
            <a:ext cx="3297698" cy="611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97" dirty="0" smtClean="0">
                <a:solidFill>
                  <a:schemeClr val="tx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web</a:t>
            </a:r>
            <a:r>
              <a:rPr lang="id-ID" sz="1097" dirty="0" smtClean="0">
                <a:solidFill>
                  <a:schemeClr val="tx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97" dirty="0">
                <a:solidFill>
                  <a:schemeClr val="tx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PROJECT</a:t>
            </a:r>
            <a:endParaRPr lang="en-US" sz="1097" dirty="0">
              <a:solidFill>
                <a:schemeClr val="tx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id-ID" sz="2275" dirty="0" smtClean="0">
                <a:solidFill>
                  <a:schemeClr val="tx2"/>
                </a:solidFill>
                <a:latin typeface="Source Sans Pro" panose="020B0503030403020204" pitchFamily="34" charset="0"/>
              </a:rPr>
              <a:t>P</a:t>
            </a:r>
            <a:r>
              <a:rPr lang="fr-FR" sz="2275" dirty="0" err="1" smtClean="0">
                <a:solidFill>
                  <a:schemeClr val="tx2"/>
                </a:solidFill>
                <a:latin typeface="Source Sans Pro" panose="020B0503030403020204" pitchFamily="34" charset="0"/>
              </a:rPr>
              <a:t>résentation</a:t>
            </a:r>
            <a:r>
              <a:rPr lang="fr-FR" sz="2275" dirty="0" smtClean="0">
                <a:solidFill>
                  <a:schemeClr val="tx2"/>
                </a:solidFill>
                <a:latin typeface="Source Sans Pro" panose="020B0503030403020204" pitchFamily="34" charset="0"/>
              </a:rPr>
              <a:t> du</a:t>
            </a:r>
            <a:r>
              <a:rPr lang="id-ID" sz="2275" dirty="0" smtClean="0">
                <a:solidFill>
                  <a:schemeClr val="tx2"/>
                </a:solidFill>
                <a:latin typeface="Source Sans Pro" panose="020B0503030403020204" pitchFamily="34" charset="0"/>
              </a:rPr>
              <a:t> </a:t>
            </a:r>
            <a:r>
              <a:rPr lang="id-ID" sz="2275" b="1" dirty="0">
                <a:solidFill>
                  <a:schemeClr val="accent4"/>
                </a:solidFill>
                <a:latin typeface="Source Sans Pro" panose="020B0503030403020204" pitchFamily="34" charset="0"/>
              </a:rPr>
              <a:t>Project</a:t>
            </a:r>
            <a:endParaRPr lang="en-US" sz="2275" b="1" dirty="0">
              <a:solidFill>
                <a:schemeClr val="accent4"/>
              </a:solidFill>
              <a:latin typeface="Source Sans Pro" panose="020B0503030403020204" pitchFamily="34" charset="0"/>
            </a:endParaRPr>
          </a:p>
        </p:txBody>
      </p:sp>
      <p:sp>
        <p:nvSpPr>
          <p:cNvPr id="658" name="Freeform 25"/>
          <p:cNvSpPr>
            <a:spLocks/>
          </p:cNvSpPr>
          <p:nvPr/>
        </p:nvSpPr>
        <p:spPr bwMode="auto">
          <a:xfrm>
            <a:off x="95607" y="6212921"/>
            <a:ext cx="37694" cy="18276"/>
          </a:xfrm>
          <a:custGeom>
            <a:avLst/>
            <a:gdLst>
              <a:gd name="T0" fmla="*/ 14 w 14"/>
              <a:gd name="T1" fmla="*/ 7 h 7"/>
              <a:gd name="T2" fmla="*/ 10 w 14"/>
              <a:gd name="T3" fmla="*/ 2 h 7"/>
              <a:gd name="T4" fmla="*/ 1 w 14"/>
              <a:gd name="T5" fmla="*/ 5 h 7"/>
              <a:gd name="T6" fmla="*/ 0 w 14"/>
              <a:gd name="T7" fmla="*/ 7 h 7"/>
              <a:gd name="T8" fmla="*/ 14 w 14"/>
              <a:gd name="T9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7">
                <a:moveTo>
                  <a:pt x="14" y="7"/>
                </a:moveTo>
                <a:cubicBezTo>
                  <a:pt x="14" y="5"/>
                  <a:pt x="12" y="3"/>
                  <a:pt x="10" y="2"/>
                </a:cubicBezTo>
                <a:cubicBezTo>
                  <a:pt x="7" y="0"/>
                  <a:pt x="2" y="2"/>
                  <a:pt x="1" y="5"/>
                </a:cubicBezTo>
                <a:cubicBezTo>
                  <a:pt x="1" y="6"/>
                  <a:pt x="0" y="6"/>
                  <a:pt x="0" y="7"/>
                </a:cubicBezTo>
                <a:lnTo>
                  <a:pt x="14" y="7"/>
                </a:lnTo>
                <a:close/>
              </a:path>
            </a:pathLst>
          </a:custGeom>
          <a:solidFill>
            <a:srgbClr val="0C222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/>
          <a:p>
            <a:endParaRPr lang="en-US" sz="1141"/>
          </a:p>
        </p:txBody>
      </p:sp>
      <p:sp>
        <p:nvSpPr>
          <p:cNvPr id="642" name="ZoneTexte 641"/>
          <p:cNvSpPr txBox="1"/>
          <p:nvPr/>
        </p:nvSpPr>
        <p:spPr>
          <a:xfrm>
            <a:off x="3059083" y="1097281"/>
            <a:ext cx="3491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Bataille Navale</a:t>
            </a:r>
            <a:endParaRPr lang="fr-FR" sz="3600" dirty="0"/>
          </a:p>
        </p:txBody>
      </p:sp>
      <p:sp>
        <p:nvSpPr>
          <p:cNvPr id="643" name="ZoneTexte 642"/>
          <p:cNvSpPr txBox="1"/>
          <p:nvPr/>
        </p:nvSpPr>
        <p:spPr>
          <a:xfrm>
            <a:off x="232757" y="2011679"/>
            <a:ext cx="91772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v"/>
            </a:pPr>
            <a:r>
              <a:rPr lang="fr-FR" sz="2000" b="1" dirty="0" smtClean="0"/>
              <a:t>Le but </a:t>
            </a:r>
            <a:r>
              <a:rPr lang="fr-FR" sz="2000" dirty="0" smtClean="0"/>
              <a:t>de ce projet est de réaliser un jeu de bataille navale en ligne </a:t>
            </a:r>
            <a:r>
              <a:rPr lang="fr-FR" sz="2000" dirty="0" err="1" smtClean="0"/>
              <a:t>multi-utilisateur</a:t>
            </a:r>
            <a:endParaRPr lang="fr-FR" sz="2000" dirty="0" smtClean="0"/>
          </a:p>
          <a:p>
            <a:pPr lvl="1">
              <a:buFont typeface="Wingdings" pitchFamily="2" charset="2"/>
              <a:buChar char="v"/>
            </a:pPr>
            <a:r>
              <a:rPr lang="fr-FR" sz="2000" b="1" dirty="0" smtClean="0">
                <a:solidFill>
                  <a:schemeClr val="accent4">
                    <a:lumMod val="75000"/>
                  </a:schemeClr>
                </a:solidFill>
              </a:rPr>
              <a:t>Description du jeu</a:t>
            </a:r>
          </a:p>
          <a:p>
            <a:pPr lvl="1">
              <a:buFont typeface="Arial" pitchFamily="34" charset="0"/>
              <a:buChar char="•"/>
            </a:pPr>
            <a:r>
              <a:rPr lang="fr-FR" sz="2000" dirty="0" smtClean="0"/>
              <a:t>grille de jeu 10*10</a:t>
            </a:r>
          </a:p>
          <a:p>
            <a:pPr lvl="1">
              <a:buFont typeface="Arial" pitchFamily="34" charset="0"/>
              <a:buChar char="•"/>
            </a:pPr>
            <a:r>
              <a:rPr lang="fr-FR" sz="2000" dirty="0" smtClean="0"/>
              <a:t>Chaque joueur dispose du même nombre de navires. Les navires peuvent occuper une, deux, trois ou quatre cases</a:t>
            </a:r>
          </a:p>
          <a:p>
            <a:pPr lvl="1">
              <a:buFont typeface="Arial" pitchFamily="34" charset="0"/>
              <a:buChar char="•"/>
            </a:pPr>
            <a:r>
              <a:rPr lang="fr-FR" sz="2000" dirty="0" smtClean="0"/>
              <a:t>Avant de commencer la partie, chaque joueur dispose ses navires sur sa grille.</a:t>
            </a:r>
          </a:p>
          <a:p>
            <a:pPr lvl="1">
              <a:buFont typeface="Arial" pitchFamily="34" charset="0"/>
              <a:buChar char="•"/>
            </a:pPr>
            <a:r>
              <a:rPr lang="fr-FR" sz="2000" dirty="0" smtClean="0"/>
              <a:t>À tour de rôle, un joueur décide de frapper une case sur la grille du joueur adverse. S’il touche un navire, l’adversaire lui annonce « touché », sinon il lui annonce « manqué ». Lorsque toutes les cases d’un même navire ont été touchées, le joueur annonce « coulé »</a:t>
            </a:r>
          </a:p>
          <a:p>
            <a:pPr lvl="1">
              <a:buFont typeface="Arial" pitchFamily="34" charset="0"/>
              <a:buChar char="•"/>
            </a:pPr>
            <a:r>
              <a:rPr lang="fr-FR" sz="2000" dirty="0" smtClean="0"/>
              <a:t>Gagne le joueur qui en premier coule tous les navires de l’adversaire.</a:t>
            </a:r>
          </a:p>
        </p:txBody>
      </p:sp>
    </p:spTree>
    <p:extLst>
      <p:ext uri="{BB962C8B-B14F-4D97-AF65-F5344CB8AC3E}">
        <p14:creationId xmlns:p14="http://schemas.microsoft.com/office/powerpoint/2010/main" xmlns="" val="277784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24"/>
          <p:cNvGrpSpPr/>
          <p:nvPr/>
        </p:nvGrpSpPr>
        <p:grpSpPr>
          <a:xfrm>
            <a:off x="-171363" y="4798"/>
            <a:ext cx="10409948" cy="566409"/>
            <a:chOff x="-116540" y="4468112"/>
            <a:chExt cx="12812244" cy="697119"/>
          </a:xfrm>
          <a:solidFill>
            <a:schemeClr val="bg1">
              <a:lumMod val="95000"/>
              <a:alpha val="85000"/>
            </a:schemeClr>
          </a:solidFill>
        </p:grpSpPr>
        <p:grpSp>
          <p:nvGrpSpPr>
            <p:cNvPr id="3" name="Group 325"/>
            <p:cNvGrpSpPr/>
            <p:nvPr/>
          </p:nvGrpSpPr>
          <p:grpSpPr>
            <a:xfrm>
              <a:off x="4112933" y="4472081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534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35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36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37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38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39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40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41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42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43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44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45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46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47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48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49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50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51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52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53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54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55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56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57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58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59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60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61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62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63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64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65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66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67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68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69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70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71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72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73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74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75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76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77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78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79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80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81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82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83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84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85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86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87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88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89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90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91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92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93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94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95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96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97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98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99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00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01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02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03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04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05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06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07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08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09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10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11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12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13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14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15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16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17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18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19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20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21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22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23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24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25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26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27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28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29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30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31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32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33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34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35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36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37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</p:grpSp>
        <p:grpSp>
          <p:nvGrpSpPr>
            <p:cNvPr id="4" name="Group 326"/>
            <p:cNvGrpSpPr/>
            <p:nvPr/>
          </p:nvGrpSpPr>
          <p:grpSpPr>
            <a:xfrm>
              <a:off x="8496766" y="4468112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432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33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34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35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36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37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38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39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40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41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42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43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44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45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46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47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48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49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50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51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52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53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54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55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56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57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58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59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60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61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62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63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64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65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66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67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68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69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70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71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72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73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74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75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76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77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78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79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80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81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82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83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84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85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86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87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88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89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90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91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92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93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94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95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96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97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98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99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00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01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02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03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04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05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06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07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08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09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10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11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12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13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14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15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16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17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18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19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20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21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22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23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24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25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26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27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28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29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30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31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32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33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</p:grpSp>
        <p:grpSp>
          <p:nvGrpSpPr>
            <p:cNvPr id="5" name="Group 327"/>
            <p:cNvGrpSpPr/>
            <p:nvPr/>
          </p:nvGrpSpPr>
          <p:grpSpPr>
            <a:xfrm>
              <a:off x="-116540" y="4482605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329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30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31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32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33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34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35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36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37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38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39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40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41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42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43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44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45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46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47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48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49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50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51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52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53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54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55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56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57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58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59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60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61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62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63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64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65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66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67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68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69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70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71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72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73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74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75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76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77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78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79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80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81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82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83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84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85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86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87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88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89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90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91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92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93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94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95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96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97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98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99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00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01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02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03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04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05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06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07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08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09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10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11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12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13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14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15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16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17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18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19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20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21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22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23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24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25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26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27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28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29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30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31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</p:grpSp>
      </p:grpSp>
      <p:grpSp>
        <p:nvGrpSpPr>
          <p:cNvPr id="6" name="Group 2"/>
          <p:cNvGrpSpPr/>
          <p:nvPr/>
        </p:nvGrpSpPr>
        <p:grpSpPr>
          <a:xfrm>
            <a:off x="9290159" y="347433"/>
            <a:ext cx="292502" cy="378412"/>
            <a:chOff x="11376383" y="389144"/>
            <a:chExt cx="360002" cy="465737"/>
          </a:xfrm>
        </p:grpSpPr>
        <p:sp>
          <p:nvSpPr>
            <p:cNvPr id="638" name="Pentagon 637"/>
            <p:cNvSpPr/>
            <p:nvPr/>
          </p:nvSpPr>
          <p:spPr>
            <a:xfrm rot="5400000">
              <a:off x="11354268" y="411259"/>
              <a:ext cx="404231" cy="360002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41" dirty="0"/>
            </a:p>
          </p:txBody>
        </p:sp>
        <p:cxnSp>
          <p:nvCxnSpPr>
            <p:cNvPr id="640" name="Straight Connector 639"/>
            <p:cNvCxnSpPr/>
            <p:nvPr/>
          </p:nvCxnSpPr>
          <p:spPr>
            <a:xfrm>
              <a:off x="11551582" y="726141"/>
              <a:ext cx="0" cy="128740"/>
            </a:xfrm>
            <a:prstGeom prst="line">
              <a:avLst/>
            </a:prstGeom>
            <a:ln>
              <a:solidFill>
                <a:schemeClr val="accent2"/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9" name="TextBox 638"/>
          <p:cNvSpPr txBox="1"/>
          <p:nvPr/>
        </p:nvSpPr>
        <p:spPr>
          <a:xfrm>
            <a:off x="9220369" y="346139"/>
            <a:ext cx="452436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A3A6F0B-54B9-480A-B6A0-72B31EEB8026}" type="slidenum">
              <a:rPr lang="en-US" sz="975">
                <a:solidFill>
                  <a:schemeClr val="bg1"/>
                </a:solidFill>
              </a:rPr>
              <a:pPr algn="ctr"/>
              <a:t>5</a:t>
            </a:fld>
            <a:endParaRPr lang="en-US" sz="975" dirty="0">
              <a:solidFill>
                <a:schemeClr val="bg1"/>
              </a:solidFill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224131" y="346144"/>
            <a:ext cx="3297698" cy="611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97" dirty="0" smtClean="0">
                <a:solidFill>
                  <a:schemeClr val="tx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web</a:t>
            </a:r>
            <a:r>
              <a:rPr lang="id-ID" sz="1097" dirty="0" smtClean="0">
                <a:solidFill>
                  <a:schemeClr val="tx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97" dirty="0">
                <a:solidFill>
                  <a:schemeClr val="tx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PROJECT</a:t>
            </a:r>
            <a:endParaRPr lang="en-US" sz="1097" dirty="0">
              <a:solidFill>
                <a:schemeClr val="tx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id-ID" sz="2275" dirty="0" smtClean="0">
                <a:solidFill>
                  <a:schemeClr val="tx2"/>
                </a:solidFill>
                <a:latin typeface="Source Sans Pro" panose="020B0503030403020204" pitchFamily="34" charset="0"/>
              </a:rPr>
              <a:t>P</a:t>
            </a:r>
            <a:r>
              <a:rPr lang="fr-FR" sz="2275" dirty="0" err="1" smtClean="0">
                <a:solidFill>
                  <a:schemeClr val="tx2"/>
                </a:solidFill>
                <a:latin typeface="Source Sans Pro" panose="020B0503030403020204" pitchFamily="34" charset="0"/>
              </a:rPr>
              <a:t>résentation</a:t>
            </a:r>
            <a:r>
              <a:rPr lang="fr-FR" sz="2275" dirty="0" smtClean="0">
                <a:solidFill>
                  <a:schemeClr val="tx2"/>
                </a:solidFill>
                <a:latin typeface="Source Sans Pro" panose="020B0503030403020204" pitchFamily="34" charset="0"/>
              </a:rPr>
              <a:t> du</a:t>
            </a:r>
            <a:r>
              <a:rPr lang="id-ID" sz="2275" dirty="0" smtClean="0">
                <a:solidFill>
                  <a:schemeClr val="tx2"/>
                </a:solidFill>
                <a:latin typeface="Source Sans Pro" panose="020B0503030403020204" pitchFamily="34" charset="0"/>
              </a:rPr>
              <a:t> </a:t>
            </a:r>
            <a:r>
              <a:rPr lang="id-ID" sz="2275" b="1" dirty="0">
                <a:solidFill>
                  <a:schemeClr val="accent4"/>
                </a:solidFill>
                <a:latin typeface="Source Sans Pro" panose="020B0503030403020204" pitchFamily="34" charset="0"/>
              </a:rPr>
              <a:t>Project</a:t>
            </a:r>
            <a:endParaRPr lang="en-US" sz="2275" b="1" dirty="0">
              <a:solidFill>
                <a:schemeClr val="accent4"/>
              </a:solidFill>
              <a:latin typeface="Source Sans Pro" panose="020B0503030403020204" pitchFamily="34" charset="0"/>
            </a:endParaRPr>
          </a:p>
        </p:txBody>
      </p:sp>
      <p:sp>
        <p:nvSpPr>
          <p:cNvPr id="658" name="Freeform 25"/>
          <p:cNvSpPr>
            <a:spLocks/>
          </p:cNvSpPr>
          <p:nvPr/>
        </p:nvSpPr>
        <p:spPr bwMode="auto">
          <a:xfrm>
            <a:off x="95607" y="6212921"/>
            <a:ext cx="37694" cy="18276"/>
          </a:xfrm>
          <a:custGeom>
            <a:avLst/>
            <a:gdLst>
              <a:gd name="T0" fmla="*/ 14 w 14"/>
              <a:gd name="T1" fmla="*/ 7 h 7"/>
              <a:gd name="T2" fmla="*/ 10 w 14"/>
              <a:gd name="T3" fmla="*/ 2 h 7"/>
              <a:gd name="T4" fmla="*/ 1 w 14"/>
              <a:gd name="T5" fmla="*/ 5 h 7"/>
              <a:gd name="T6" fmla="*/ 0 w 14"/>
              <a:gd name="T7" fmla="*/ 7 h 7"/>
              <a:gd name="T8" fmla="*/ 14 w 14"/>
              <a:gd name="T9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7">
                <a:moveTo>
                  <a:pt x="14" y="7"/>
                </a:moveTo>
                <a:cubicBezTo>
                  <a:pt x="14" y="5"/>
                  <a:pt x="12" y="3"/>
                  <a:pt x="10" y="2"/>
                </a:cubicBezTo>
                <a:cubicBezTo>
                  <a:pt x="7" y="0"/>
                  <a:pt x="2" y="2"/>
                  <a:pt x="1" y="5"/>
                </a:cubicBezTo>
                <a:cubicBezTo>
                  <a:pt x="1" y="6"/>
                  <a:pt x="0" y="6"/>
                  <a:pt x="0" y="7"/>
                </a:cubicBezTo>
                <a:lnTo>
                  <a:pt x="14" y="7"/>
                </a:lnTo>
                <a:close/>
              </a:path>
            </a:pathLst>
          </a:custGeom>
          <a:solidFill>
            <a:srgbClr val="0C222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/>
          <a:p>
            <a:endParaRPr lang="en-US" sz="1141"/>
          </a:p>
        </p:txBody>
      </p:sp>
      <p:sp>
        <p:nvSpPr>
          <p:cNvPr id="642" name="ZoneTexte 641"/>
          <p:cNvSpPr txBox="1"/>
          <p:nvPr/>
        </p:nvSpPr>
        <p:spPr>
          <a:xfrm>
            <a:off x="3059083" y="1097281"/>
            <a:ext cx="3491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Bataille Navale</a:t>
            </a:r>
            <a:endParaRPr lang="fr-FR" sz="3600" dirty="0"/>
          </a:p>
        </p:txBody>
      </p:sp>
      <p:sp>
        <p:nvSpPr>
          <p:cNvPr id="643" name="ZoneTexte 642"/>
          <p:cNvSpPr txBox="1"/>
          <p:nvPr/>
        </p:nvSpPr>
        <p:spPr>
          <a:xfrm>
            <a:off x="232757" y="2011679"/>
            <a:ext cx="917725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v"/>
            </a:pPr>
            <a:r>
              <a:rPr lang="fr-FR" sz="2000" b="1" dirty="0" smtClean="0"/>
              <a:t>Les grands taches  du projet</a:t>
            </a:r>
          </a:p>
          <a:p>
            <a:pPr marL="457200" indent="-457200" fontAlgn="base">
              <a:buFont typeface="Arial" pitchFamily="34" charset="0"/>
              <a:buChar char="•"/>
            </a:pPr>
            <a:r>
              <a:rPr lang="fr-FR" sz="2000" dirty="0" smtClean="0"/>
              <a:t>Une page permettant de s’</a:t>
            </a:r>
            <a:r>
              <a:rPr lang="fr-FR" sz="2000" b="1" dirty="0" smtClean="0"/>
              <a:t>enregistrer</a:t>
            </a:r>
            <a:r>
              <a:rPr lang="fr-FR" sz="2000" dirty="0" smtClean="0"/>
              <a:t>, des utilisateurs en </a:t>
            </a:r>
            <a:r>
              <a:rPr lang="fr-FR" sz="2000" b="1" dirty="0" smtClean="0"/>
              <a:t>ligne</a:t>
            </a:r>
            <a:r>
              <a:rPr lang="fr-FR" sz="2000" dirty="0" smtClean="0"/>
              <a:t>,  </a:t>
            </a:r>
            <a:r>
              <a:rPr lang="fr-FR" sz="2000" b="1" dirty="0" smtClean="0"/>
              <a:t>statistiques</a:t>
            </a:r>
            <a:r>
              <a:rPr lang="fr-FR" sz="2000" dirty="0" smtClean="0"/>
              <a:t> </a:t>
            </a:r>
          </a:p>
          <a:p>
            <a:pPr marL="457200" indent="-457200" fontAlgn="base">
              <a:buFont typeface="Arial" pitchFamily="34" charset="0"/>
              <a:buChar char="•"/>
            </a:pPr>
            <a:r>
              <a:rPr lang="fr-FR" sz="2000" dirty="0" smtClean="0"/>
              <a:t>Un mécanisme pour se </a:t>
            </a:r>
            <a:r>
              <a:rPr lang="fr-FR" sz="2000" b="1" dirty="0" smtClean="0"/>
              <a:t>connecter</a:t>
            </a:r>
            <a:r>
              <a:rPr lang="fr-FR" sz="2000" dirty="0" smtClean="0"/>
              <a:t>, défier un</a:t>
            </a:r>
            <a:r>
              <a:rPr lang="fr-FR" sz="2000" b="1" dirty="0" smtClean="0"/>
              <a:t> adversaire</a:t>
            </a:r>
          </a:p>
          <a:p>
            <a:pPr marL="457200" indent="-457200" fontAlgn="base">
              <a:buFont typeface="Arial" pitchFamily="34" charset="0"/>
              <a:buChar char="•"/>
            </a:pPr>
            <a:r>
              <a:rPr lang="fr-FR" sz="2000" dirty="0" smtClean="0"/>
              <a:t>Une </a:t>
            </a:r>
            <a:r>
              <a:rPr lang="fr-FR" sz="2000" b="1" dirty="0" smtClean="0"/>
              <a:t>interface </a:t>
            </a:r>
            <a:r>
              <a:rPr lang="fr-FR" sz="2000" dirty="0" smtClean="0"/>
              <a:t>permettant de jouer le jeu, </a:t>
            </a:r>
            <a:r>
              <a:rPr lang="fr-FR" sz="2000" b="1" dirty="0" smtClean="0"/>
              <a:t>JavaScript </a:t>
            </a:r>
            <a:r>
              <a:rPr lang="fr-FR" sz="2000" dirty="0" smtClean="0"/>
              <a:t>:</a:t>
            </a:r>
          </a:p>
          <a:p>
            <a:pPr marL="457200" indent="-457200" fontAlgn="base">
              <a:buFont typeface="Arial" pitchFamily="34" charset="0"/>
              <a:buChar char="•"/>
            </a:pPr>
            <a:r>
              <a:rPr lang="fr-FR" sz="2000" dirty="0" smtClean="0"/>
              <a:t>Les navires sont disposés </a:t>
            </a:r>
            <a:r>
              <a:rPr lang="fr-FR" sz="2000" b="1" dirty="0" smtClean="0"/>
              <a:t>aléatoirement</a:t>
            </a:r>
            <a:r>
              <a:rPr lang="fr-FR" sz="2000" dirty="0" smtClean="0"/>
              <a:t> ;</a:t>
            </a:r>
          </a:p>
          <a:p>
            <a:pPr marL="457200" indent="-457200" fontAlgn="base">
              <a:buFont typeface="Arial" pitchFamily="34" charset="0"/>
              <a:buChar char="•"/>
            </a:pPr>
            <a:r>
              <a:rPr lang="fr-FR" sz="2000" dirty="0" smtClean="0"/>
              <a:t>Chaque joueur voit les </a:t>
            </a:r>
            <a:r>
              <a:rPr lang="fr-FR" sz="2000" b="1" dirty="0" smtClean="0"/>
              <a:t>deux</a:t>
            </a:r>
            <a:r>
              <a:rPr lang="fr-FR" sz="2000" dirty="0" smtClean="0"/>
              <a:t> grilles :</a:t>
            </a:r>
          </a:p>
          <a:p>
            <a:pPr marL="859518" lvl="1" indent="-457200" fontAlgn="base">
              <a:buFont typeface="Arial" pitchFamily="34" charset="0"/>
              <a:buChar char="•"/>
            </a:pPr>
            <a:r>
              <a:rPr lang="fr-FR" sz="2000" dirty="0" smtClean="0"/>
              <a:t>Sur sa propre grille toutes les informations sont affichées : disposition des navires, navires touchés/coulés, cases frappées ;</a:t>
            </a:r>
          </a:p>
          <a:p>
            <a:pPr marL="859518" lvl="1" indent="-457200" fontAlgn="base">
              <a:buFont typeface="Arial" pitchFamily="34" charset="0"/>
              <a:buChar char="•"/>
            </a:pPr>
            <a:r>
              <a:rPr lang="fr-FR" sz="2000" dirty="0" smtClean="0"/>
              <a:t>Sur la grille de l’adversaire, </a:t>
            </a:r>
            <a:r>
              <a:rPr lang="fr-FR" sz="2000" b="1" dirty="0" smtClean="0"/>
              <a:t>uniquement</a:t>
            </a:r>
            <a:r>
              <a:rPr lang="fr-FR" sz="2000" dirty="0" smtClean="0"/>
              <a:t> les cases frappées, touchées, coulées sont affichées, mais pas les bateaux.</a:t>
            </a:r>
          </a:p>
          <a:p>
            <a:pPr marL="457200" indent="-457200" fontAlgn="base">
              <a:buFont typeface="Arial" pitchFamily="34" charset="0"/>
              <a:buChar char="•"/>
            </a:pPr>
            <a:r>
              <a:rPr lang="fr-FR" sz="2000" dirty="0" smtClean="0"/>
              <a:t>Le joueur doit pouvoir sélectionner la case à frapper en </a:t>
            </a:r>
            <a:r>
              <a:rPr lang="fr-FR" sz="2000" b="1" dirty="0" smtClean="0"/>
              <a:t>cliquant</a:t>
            </a:r>
            <a:r>
              <a:rPr lang="fr-FR" sz="2000" dirty="0" smtClean="0"/>
              <a:t> dessus.</a:t>
            </a:r>
          </a:p>
          <a:p>
            <a:pPr marL="457200" indent="-457200" fontAlgn="base">
              <a:buFont typeface="Arial" pitchFamily="34" charset="0"/>
              <a:buChar char="•"/>
            </a:pPr>
            <a:r>
              <a:rPr lang="fr-FR" sz="2000" dirty="0" smtClean="0"/>
              <a:t>L’affichage </a:t>
            </a:r>
            <a:r>
              <a:rPr lang="fr-FR" sz="2000" b="1" dirty="0" smtClean="0"/>
              <a:t>montre</a:t>
            </a:r>
            <a:r>
              <a:rPr lang="fr-FR" sz="2000" dirty="0" smtClean="0"/>
              <a:t> clairement si la frappe a manqué/touché/coulé.</a:t>
            </a:r>
          </a:p>
          <a:p>
            <a:pPr lvl="1">
              <a:buFont typeface="Wingdings" pitchFamily="2" charset="2"/>
              <a:buChar char="v"/>
            </a:pPr>
            <a:endParaRPr lang="fr-FR" sz="2000" b="1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784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24"/>
          <p:cNvGrpSpPr/>
          <p:nvPr/>
        </p:nvGrpSpPr>
        <p:grpSpPr>
          <a:xfrm>
            <a:off x="-171363" y="4798"/>
            <a:ext cx="10409948" cy="566409"/>
            <a:chOff x="-116540" y="4468112"/>
            <a:chExt cx="12812244" cy="697119"/>
          </a:xfrm>
          <a:solidFill>
            <a:schemeClr val="bg1">
              <a:lumMod val="95000"/>
              <a:alpha val="85000"/>
            </a:schemeClr>
          </a:solidFill>
        </p:grpSpPr>
        <p:grpSp>
          <p:nvGrpSpPr>
            <p:cNvPr id="3" name="Group 325"/>
            <p:cNvGrpSpPr/>
            <p:nvPr/>
          </p:nvGrpSpPr>
          <p:grpSpPr>
            <a:xfrm>
              <a:off x="4112933" y="4472081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534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35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36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37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38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39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40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41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42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43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44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45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46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47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48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49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50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51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52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53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54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55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56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57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58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59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60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61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62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63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64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65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66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67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68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69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70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71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72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73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74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75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76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77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78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79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80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81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82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83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84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85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86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87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88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89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90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91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92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93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94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95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96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97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98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99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00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01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02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03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04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05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06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07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08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09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10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11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12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13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14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15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16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17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18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19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20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21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22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23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24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25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26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27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28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29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30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31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32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33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34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35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36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37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</p:grpSp>
        <p:grpSp>
          <p:nvGrpSpPr>
            <p:cNvPr id="4" name="Group 326"/>
            <p:cNvGrpSpPr/>
            <p:nvPr/>
          </p:nvGrpSpPr>
          <p:grpSpPr>
            <a:xfrm>
              <a:off x="8496766" y="4468112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432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33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34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35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36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37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38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39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40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41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42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43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44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45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46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47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48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49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50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51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52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53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54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55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56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57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58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59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60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61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62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63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64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65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66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67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68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69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70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71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72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73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74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75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76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77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78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79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80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81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82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83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84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85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86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87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88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89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90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91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92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93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94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95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96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97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98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99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00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01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02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03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04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05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06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07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08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09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10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11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12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13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14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15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16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17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18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19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20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21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22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23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24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25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26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27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28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29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30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31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32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33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</p:grpSp>
        <p:grpSp>
          <p:nvGrpSpPr>
            <p:cNvPr id="5" name="Group 327"/>
            <p:cNvGrpSpPr/>
            <p:nvPr/>
          </p:nvGrpSpPr>
          <p:grpSpPr>
            <a:xfrm>
              <a:off x="-116540" y="4482605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329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30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31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32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33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34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35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36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37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38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39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40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41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42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43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44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45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46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47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48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49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50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51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52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53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54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55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56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57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58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59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60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61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62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63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64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65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66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67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68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69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70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71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72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73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74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75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76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77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78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79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80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81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82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83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84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85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86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87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88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89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90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91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92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93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94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95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96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97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98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99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00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01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02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03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04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05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06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07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08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09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10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11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12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13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14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15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16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17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18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19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20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21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22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23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24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25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26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27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28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29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30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31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</p:grpSp>
      </p:grpSp>
      <p:grpSp>
        <p:nvGrpSpPr>
          <p:cNvPr id="6" name="Group 2"/>
          <p:cNvGrpSpPr/>
          <p:nvPr/>
        </p:nvGrpSpPr>
        <p:grpSpPr>
          <a:xfrm>
            <a:off x="9290159" y="347433"/>
            <a:ext cx="292502" cy="378412"/>
            <a:chOff x="11376383" y="389144"/>
            <a:chExt cx="360002" cy="465737"/>
          </a:xfrm>
        </p:grpSpPr>
        <p:sp>
          <p:nvSpPr>
            <p:cNvPr id="638" name="Pentagon 637"/>
            <p:cNvSpPr/>
            <p:nvPr/>
          </p:nvSpPr>
          <p:spPr>
            <a:xfrm rot="5400000">
              <a:off x="11354268" y="411259"/>
              <a:ext cx="404231" cy="360002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41" dirty="0"/>
            </a:p>
          </p:txBody>
        </p:sp>
        <p:cxnSp>
          <p:nvCxnSpPr>
            <p:cNvPr id="640" name="Straight Connector 639"/>
            <p:cNvCxnSpPr/>
            <p:nvPr/>
          </p:nvCxnSpPr>
          <p:spPr>
            <a:xfrm>
              <a:off x="11551582" y="726141"/>
              <a:ext cx="0" cy="128740"/>
            </a:xfrm>
            <a:prstGeom prst="line">
              <a:avLst/>
            </a:prstGeom>
            <a:ln>
              <a:solidFill>
                <a:schemeClr val="accent2"/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9" name="TextBox 638"/>
          <p:cNvSpPr txBox="1"/>
          <p:nvPr/>
        </p:nvSpPr>
        <p:spPr>
          <a:xfrm>
            <a:off x="9220369" y="346139"/>
            <a:ext cx="452436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A3A6F0B-54B9-480A-B6A0-72B31EEB8026}" type="slidenum">
              <a:rPr lang="en-US" sz="975">
                <a:solidFill>
                  <a:schemeClr val="bg1"/>
                </a:solidFill>
              </a:rPr>
              <a:pPr algn="ctr"/>
              <a:t>6</a:t>
            </a:fld>
            <a:endParaRPr lang="en-US" sz="975" dirty="0">
              <a:solidFill>
                <a:schemeClr val="bg1"/>
              </a:solidFill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224131" y="346144"/>
            <a:ext cx="3297698" cy="611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97" dirty="0" smtClean="0">
                <a:solidFill>
                  <a:schemeClr val="tx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web</a:t>
            </a:r>
            <a:r>
              <a:rPr lang="id-ID" sz="1097" dirty="0" smtClean="0">
                <a:solidFill>
                  <a:schemeClr val="tx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97" dirty="0">
                <a:solidFill>
                  <a:schemeClr val="tx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PROJECT</a:t>
            </a:r>
            <a:endParaRPr lang="en-US" sz="1097" dirty="0">
              <a:solidFill>
                <a:schemeClr val="tx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id-ID" sz="2275" dirty="0" smtClean="0">
                <a:solidFill>
                  <a:schemeClr val="tx2"/>
                </a:solidFill>
                <a:latin typeface="Source Sans Pro" panose="020B0503030403020204" pitchFamily="34" charset="0"/>
              </a:rPr>
              <a:t>P</a:t>
            </a:r>
            <a:r>
              <a:rPr lang="fr-FR" sz="2275" dirty="0" err="1" smtClean="0">
                <a:solidFill>
                  <a:schemeClr val="tx2"/>
                </a:solidFill>
                <a:latin typeface="Source Sans Pro" panose="020B0503030403020204" pitchFamily="34" charset="0"/>
              </a:rPr>
              <a:t>résentation</a:t>
            </a:r>
            <a:r>
              <a:rPr lang="fr-FR" sz="2275" dirty="0" smtClean="0">
                <a:solidFill>
                  <a:schemeClr val="tx2"/>
                </a:solidFill>
                <a:latin typeface="Source Sans Pro" panose="020B0503030403020204" pitchFamily="34" charset="0"/>
              </a:rPr>
              <a:t> du</a:t>
            </a:r>
            <a:r>
              <a:rPr lang="id-ID" sz="2275" dirty="0" smtClean="0">
                <a:solidFill>
                  <a:schemeClr val="tx2"/>
                </a:solidFill>
                <a:latin typeface="Source Sans Pro" panose="020B0503030403020204" pitchFamily="34" charset="0"/>
              </a:rPr>
              <a:t> </a:t>
            </a:r>
            <a:r>
              <a:rPr lang="id-ID" sz="2275" b="1" dirty="0">
                <a:solidFill>
                  <a:schemeClr val="accent4"/>
                </a:solidFill>
                <a:latin typeface="Source Sans Pro" panose="020B0503030403020204" pitchFamily="34" charset="0"/>
              </a:rPr>
              <a:t>Project</a:t>
            </a:r>
            <a:endParaRPr lang="en-US" sz="2275" b="1" dirty="0">
              <a:solidFill>
                <a:schemeClr val="accent4"/>
              </a:solidFill>
              <a:latin typeface="Source Sans Pro" panose="020B0503030403020204" pitchFamily="34" charset="0"/>
            </a:endParaRPr>
          </a:p>
        </p:txBody>
      </p:sp>
      <p:sp>
        <p:nvSpPr>
          <p:cNvPr id="658" name="Freeform 25"/>
          <p:cNvSpPr>
            <a:spLocks/>
          </p:cNvSpPr>
          <p:nvPr/>
        </p:nvSpPr>
        <p:spPr bwMode="auto">
          <a:xfrm>
            <a:off x="95607" y="6212921"/>
            <a:ext cx="37694" cy="18276"/>
          </a:xfrm>
          <a:custGeom>
            <a:avLst/>
            <a:gdLst>
              <a:gd name="T0" fmla="*/ 14 w 14"/>
              <a:gd name="T1" fmla="*/ 7 h 7"/>
              <a:gd name="T2" fmla="*/ 10 w 14"/>
              <a:gd name="T3" fmla="*/ 2 h 7"/>
              <a:gd name="T4" fmla="*/ 1 w 14"/>
              <a:gd name="T5" fmla="*/ 5 h 7"/>
              <a:gd name="T6" fmla="*/ 0 w 14"/>
              <a:gd name="T7" fmla="*/ 7 h 7"/>
              <a:gd name="T8" fmla="*/ 14 w 14"/>
              <a:gd name="T9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7">
                <a:moveTo>
                  <a:pt x="14" y="7"/>
                </a:moveTo>
                <a:cubicBezTo>
                  <a:pt x="14" y="5"/>
                  <a:pt x="12" y="3"/>
                  <a:pt x="10" y="2"/>
                </a:cubicBezTo>
                <a:cubicBezTo>
                  <a:pt x="7" y="0"/>
                  <a:pt x="2" y="2"/>
                  <a:pt x="1" y="5"/>
                </a:cubicBezTo>
                <a:cubicBezTo>
                  <a:pt x="1" y="6"/>
                  <a:pt x="0" y="6"/>
                  <a:pt x="0" y="7"/>
                </a:cubicBezTo>
                <a:lnTo>
                  <a:pt x="14" y="7"/>
                </a:lnTo>
                <a:close/>
              </a:path>
            </a:pathLst>
          </a:custGeom>
          <a:solidFill>
            <a:srgbClr val="0C222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/>
          <a:p>
            <a:endParaRPr lang="en-US" sz="1141"/>
          </a:p>
        </p:txBody>
      </p:sp>
      <p:sp>
        <p:nvSpPr>
          <p:cNvPr id="642" name="ZoneTexte 641"/>
          <p:cNvSpPr txBox="1"/>
          <p:nvPr/>
        </p:nvSpPr>
        <p:spPr>
          <a:xfrm>
            <a:off x="3059083" y="1097281"/>
            <a:ext cx="3491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Bataille Navale</a:t>
            </a:r>
            <a:endParaRPr lang="fr-FR" sz="3600" dirty="0"/>
          </a:p>
        </p:txBody>
      </p:sp>
      <p:sp>
        <p:nvSpPr>
          <p:cNvPr id="643" name="ZoneTexte 642"/>
          <p:cNvSpPr txBox="1"/>
          <p:nvPr/>
        </p:nvSpPr>
        <p:spPr>
          <a:xfrm>
            <a:off x="299259" y="1562791"/>
            <a:ext cx="91772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2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lvl="1"/>
            <a:r>
              <a:rPr lang="fr-FR" sz="2400" b="1" dirty="0" smtClean="0">
                <a:solidFill>
                  <a:srgbClr val="FF0000"/>
                </a:solidFill>
              </a:rPr>
              <a:t>Technologies </a:t>
            </a:r>
          </a:p>
          <a:p>
            <a:pPr lvl="1"/>
            <a:endParaRPr lang="fr-FR" sz="2400" b="1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v"/>
            </a:pPr>
            <a:r>
              <a:rPr lang="fr-FR" sz="2000" b="1" dirty="0" smtClean="0">
                <a:solidFill>
                  <a:schemeClr val="bg2">
                    <a:lumMod val="10000"/>
                  </a:schemeClr>
                </a:solidFill>
              </a:rPr>
              <a:t>F</a:t>
            </a:r>
            <a:r>
              <a:rPr lang="fr-FR" sz="2000" b="1" dirty="0" smtClean="0">
                <a:solidFill>
                  <a:schemeClr val="bg2">
                    <a:lumMod val="10000"/>
                  </a:schemeClr>
                </a:solidFill>
              </a:rPr>
              <a:t>ront-end</a:t>
            </a:r>
          </a:p>
          <a:p>
            <a:pPr lvl="2">
              <a:buFont typeface="Arial" pitchFamily="34" charset="0"/>
              <a:buChar char="•"/>
            </a:pPr>
            <a:endParaRPr lang="fr-FR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2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bg2">
                    <a:lumMod val="10000"/>
                  </a:schemeClr>
                </a:solidFill>
              </a:rPr>
              <a:t>HTML/CSS</a:t>
            </a:r>
          </a:p>
          <a:p>
            <a:pPr lvl="2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bg2">
                    <a:lumMod val="10000"/>
                  </a:schemeClr>
                </a:solidFill>
              </a:rPr>
              <a:t>Framework </a:t>
            </a:r>
            <a:r>
              <a:rPr lang="fr-FR" sz="2000" dirty="0" err="1" smtClean="0">
                <a:solidFill>
                  <a:schemeClr val="bg2">
                    <a:lumMod val="10000"/>
                  </a:schemeClr>
                </a:solidFill>
              </a:rPr>
              <a:t>Bootstrap</a:t>
            </a:r>
            <a:endParaRPr lang="fr-FR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2">
              <a:buFont typeface="Arial" pitchFamily="34" charset="0"/>
              <a:buChar char="•"/>
            </a:pPr>
            <a:r>
              <a:rPr lang="fr-FR" sz="2000" dirty="0" err="1" smtClean="0">
                <a:solidFill>
                  <a:schemeClr val="bg2">
                    <a:lumMod val="10000"/>
                  </a:schemeClr>
                </a:solidFill>
              </a:rPr>
              <a:t>Ajax.Js</a:t>
            </a:r>
            <a:endParaRPr lang="fr-FR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2">
              <a:buFont typeface="Arial" pitchFamily="34" charset="0"/>
              <a:buChar char="•"/>
            </a:pPr>
            <a:r>
              <a:rPr lang="fr-FR" sz="2000" dirty="0" err="1" smtClean="0">
                <a:solidFill>
                  <a:schemeClr val="bg2">
                    <a:lumMod val="10000"/>
                  </a:schemeClr>
                </a:solidFill>
              </a:rPr>
              <a:t>Vue.Js</a:t>
            </a:r>
            <a:endParaRPr lang="fr-FR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>
              <a:buFont typeface="Wingdings" pitchFamily="2" charset="2"/>
              <a:buChar char="v"/>
            </a:pPr>
            <a:endParaRPr lang="fr-FR" sz="20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>
              <a:buFont typeface="Wingdings" pitchFamily="2" charset="2"/>
              <a:buChar char="v"/>
            </a:pPr>
            <a:endParaRPr lang="fr-FR" sz="20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>
              <a:buFont typeface="Wingdings" pitchFamily="2" charset="2"/>
              <a:buChar char="v"/>
            </a:pPr>
            <a:r>
              <a:rPr lang="fr-FR" sz="2000" b="1" dirty="0" smtClean="0">
                <a:solidFill>
                  <a:schemeClr val="bg2">
                    <a:lumMod val="10000"/>
                  </a:schemeClr>
                </a:solidFill>
              </a:rPr>
              <a:t>Back-end</a:t>
            </a:r>
          </a:p>
          <a:p>
            <a:pPr lvl="2">
              <a:buFont typeface="Arial" pitchFamily="34" charset="0"/>
              <a:buChar char="•"/>
            </a:pPr>
            <a:r>
              <a:rPr lang="fr-FR" sz="2000" dirty="0" err="1" smtClean="0">
                <a:solidFill>
                  <a:schemeClr val="bg2">
                    <a:lumMod val="10000"/>
                  </a:schemeClr>
                </a:solidFill>
              </a:rPr>
              <a:t>Node.Js</a:t>
            </a:r>
            <a:endParaRPr lang="fr-FR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>
              <a:buFont typeface="Wingdings" pitchFamily="2" charset="2"/>
              <a:buChar char="v"/>
            </a:pPr>
            <a:endParaRPr lang="fr-FR" sz="2000" b="1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784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roup 324"/>
          <p:cNvGrpSpPr/>
          <p:nvPr/>
        </p:nvGrpSpPr>
        <p:grpSpPr>
          <a:xfrm>
            <a:off x="-219428" y="0"/>
            <a:ext cx="10409948" cy="566409"/>
            <a:chOff x="-116540" y="4468112"/>
            <a:chExt cx="12812244" cy="697119"/>
          </a:xfrm>
          <a:solidFill>
            <a:schemeClr val="tx2">
              <a:lumMod val="75000"/>
              <a:alpha val="85000"/>
            </a:schemeClr>
          </a:solidFill>
        </p:grpSpPr>
        <p:grpSp>
          <p:nvGrpSpPr>
            <p:cNvPr id="326" name="Group 325"/>
            <p:cNvGrpSpPr/>
            <p:nvPr/>
          </p:nvGrpSpPr>
          <p:grpSpPr>
            <a:xfrm>
              <a:off x="4112933" y="4472081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534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35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36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37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38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39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40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41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42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43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44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45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46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47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48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49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50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51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52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53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54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55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56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57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58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59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60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61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62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63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64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65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66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67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68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69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70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71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72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73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74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75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76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77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78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79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80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81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82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83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84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85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86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87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88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89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90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91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92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93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94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95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96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97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98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99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00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01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02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03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04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05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06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07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08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09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10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11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12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13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14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15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16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17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18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19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20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21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22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23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24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25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26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27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28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29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30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31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32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33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34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35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36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37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</p:grpSp>
        <p:grpSp>
          <p:nvGrpSpPr>
            <p:cNvPr id="327" name="Group 326"/>
            <p:cNvGrpSpPr/>
            <p:nvPr/>
          </p:nvGrpSpPr>
          <p:grpSpPr>
            <a:xfrm>
              <a:off x="8496766" y="4468112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432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33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34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35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36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37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38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39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40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41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42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43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44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45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46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47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48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49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50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51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52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53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54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55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56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57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58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59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60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61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62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63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64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65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66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67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68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69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70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71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72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73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74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75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76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77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78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79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80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81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82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83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84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85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86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87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88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89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90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91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92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93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94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95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96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97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98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99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00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01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02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03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04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05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06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07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08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09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10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11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12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13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14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15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16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17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18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19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20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21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22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23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24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25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26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27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28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29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30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31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32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33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</p:grpSp>
        <p:grpSp>
          <p:nvGrpSpPr>
            <p:cNvPr id="328" name="Group 327"/>
            <p:cNvGrpSpPr/>
            <p:nvPr/>
          </p:nvGrpSpPr>
          <p:grpSpPr>
            <a:xfrm>
              <a:off x="-116540" y="4482605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329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30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31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32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33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34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35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36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37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38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39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40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41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42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43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44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45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46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47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48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49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50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51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52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53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54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55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56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57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58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59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60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61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62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63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64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65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66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67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68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69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70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71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72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73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74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75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76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77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78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79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80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81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82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83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84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85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86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87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88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89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90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91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92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93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94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95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96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97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98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99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00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01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02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03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04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05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06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07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08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09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10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11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12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13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14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15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16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17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18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19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20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21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22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23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24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25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26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27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28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29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30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31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9242094" y="342635"/>
            <a:ext cx="292502" cy="378412"/>
            <a:chOff x="11376383" y="389144"/>
            <a:chExt cx="360002" cy="465737"/>
          </a:xfrm>
        </p:grpSpPr>
        <p:sp>
          <p:nvSpPr>
            <p:cNvPr id="638" name="Pentagon 637"/>
            <p:cNvSpPr/>
            <p:nvPr/>
          </p:nvSpPr>
          <p:spPr>
            <a:xfrm rot="5400000">
              <a:off x="11354268" y="411259"/>
              <a:ext cx="404231" cy="360002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41" dirty="0"/>
            </a:p>
          </p:txBody>
        </p:sp>
        <p:cxnSp>
          <p:nvCxnSpPr>
            <p:cNvPr id="640" name="Straight Connector 639"/>
            <p:cNvCxnSpPr/>
            <p:nvPr/>
          </p:nvCxnSpPr>
          <p:spPr>
            <a:xfrm>
              <a:off x="11551582" y="726141"/>
              <a:ext cx="0" cy="128740"/>
            </a:xfrm>
            <a:prstGeom prst="line">
              <a:avLst/>
            </a:prstGeom>
            <a:ln>
              <a:solidFill>
                <a:schemeClr val="accent2"/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9" name="TextBox 638"/>
          <p:cNvSpPr txBox="1"/>
          <p:nvPr/>
        </p:nvSpPr>
        <p:spPr>
          <a:xfrm>
            <a:off x="9172305" y="341341"/>
            <a:ext cx="452436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A3A6F0B-54B9-480A-B6A0-72B31EEB8026}" type="slidenum">
              <a:rPr lang="en-US" sz="975">
                <a:solidFill>
                  <a:schemeClr val="bg1"/>
                </a:solidFill>
              </a:rPr>
              <a:pPr algn="ctr"/>
              <a:t>7</a:t>
            </a:fld>
            <a:endParaRPr lang="en-US" sz="975" dirty="0">
              <a:solidFill>
                <a:schemeClr val="bg1"/>
              </a:solidFill>
            </a:endParaRPr>
          </a:p>
        </p:txBody>
      </p:sp>
      <p:grpSp>
        <p:nvGrpSpPr>
          <p:cNvPr id="320" name="Group 242"/>
          <p:cNvGrpSpPr>
            <a:grpSpLocks noChangeAspect="1"/>
          </p:cNvGrpSpPr>
          <p:nvPr/>
        </p:nvGrpSpPr>
        <p:grpSpPr bwMode="auto">
          <a:xfrm rot="5400000">
            <a:off x="-9656" y="2671062"/>
            <a:ext cx="2905866" cy="2910308"/>
            <a:chOff x="151" y="899"/>
            <a:chExt cx="2617" cy="3258"/>
          </a:xfrm>
        </p:grpSpPr>
        <p:sp>
          <p:nvSpPr>
            <p:cNvPr id="321" name="Freeform 243"/>
            <p:cNvSpPr>
              <a:spLocks/>
            </p:cNvSpPr>
            <p:nvPr/>
          </p:nvSpPr>
          <p:spPr bwMode="auto">
            <a:xfrm>
              <a:off x="2053" y="899"/>
              <a:ext cx="715" cy="3258"/>
            </a:xfrm>
            <a:custGeom>
              <a:avLst/>
              <a:gdLst>
                <a:gd name="T0" fmla="*/ 0 w 335"/>
                <a:gd name="T1" fmla="*/ 1527 h 1527"/>
                <a:gd name="T2" fmla="*/ 112 w 335"/>
                <a:gd name="T3" fmla="*/ 1396 h 1527"/>
                <a:gd name="T4" fmla="*/ 112 w 335"/>
                <a:gd name="T5" fmla="*/ 131 h 1527"/>
                <a:gd name="T6" fmla="*/ 223 w 335"/>
                <a:gd name="T7" fmla="*/ 0 h 1527"/>
                <a:gd name="T8" fmla="*/ 335 w 335"/>
                <a:gd name="T9" fmla="*/ 131 h 1527"/>
                <a:gd name="T10" fmla="*/ 335 w 335"/>
                <a:gd name="T11" fmla="*/ 1396 h 1527"/>
                <a:gd name="T12" fmla="*/ 223 w 335"/>
                <a:gd name="T13" fmla="*/ 1527 h 1527"/>
                <a:gd name="T14" fmla="*/ 0 w 335"/>
                <a:gd name="T15" fmla="*/ 1527 h 1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5" h="1527">
                  <a:moveTo>
                    <a:pt x="0" y="1527"/>
                  </a:moveTo>
                  <a:cubicBezTo>
                    <a:pt x="62" y="1527"/>
                    <a:pt x="112" y="1468"/>
                    <a:pt x="112" y="1396"/>
                  </a:cubicBezTo>
                  <a:cubicBezTo>
                    <a:pt x="112" y="131"/>
                    <a:pt x="112" y="131"/>
                    <a:pt x="112" y="131"/>
                  </a:cubicBezTo>
                  <a:cubicBezTo>
                    <a:pt x="112" y="59"/>
                    <a:pt x="162" y="0"/>
                    <a:pt x="223" y="0"/>
                  </a:cubicBezTo>
                  <a:cubicBezTo>
                    <a:pt x="285" y="0"/>
                    <a:pt x="335" y="59"/>
                    <a:pt x="335" y="131"/>
                  </a:cubicBezTo>
                  <a:cubicBezTo>
                    <a:pt x="335" y="1396"/>
                    <a:pt x="335" y="1396"/>
                    <a:pt x="335" y="1396"/>
                  </a:cubicBezTo>
                  <a:cubicBezTo>
                    <a:pt x="335" y="1468"/>
                    <a:pt x="285" y="1527"/>
                    <a:pt x="223" y="1527"/>
                  </a:cubicBezTo>
                  <a:lnTo>
                    <a:pt x="0" y="152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141"/>
            </a:p>
          </p:txBody>
        </p:sp>
        <p:sp>
          <p:nvSpPr>
            <p:cNvPr id="323" name="Freeform 244"/>
            <p:cNvSpPr>
              <a:spLocks/>
            </p:cNvSpPr>
            <p:nvPr/>
          </p:nvSpPr>
          <p:spPr bwMode="auto">
            <a:xfrm>
              <a:off x="1579" y="2363"/>
              <a:ext cx="713" cy="1794"/>
            </a:xfrm>
            <a:custGeom>
              <a:avLst/>
              <a:gdLst>
                <a:gd name="T0" fmla="*/ 0 w 334"/>
                <a:gd name="T1" fmla="*/ 841 h 841"/>
                <a:gd name="T2" fmla="*/ 111 w 334"/>
                <a:gd name="T3" fmla="*/ 710 h 841"/>
                <a:gd name="T4" fmla="*/ 111 w 334"/>
                <a:gd name="T5" fmla="*/ 131 h 841"/>
                <a:gd name="T6" fmla="*/ 223 w 334"/>
                <a:gd name="T7" fmla="*/ 0 h 841"/>
                <a:gd name="T8" fmla="*/ 334 w 334"/>
                <a:gd name="T9" fmla="*/ 131 h 841"/>
                <a:gd name="T10" fmla="*/ 334 w 334"/>
                <a:gd name="T11" fmla="*/ 710 h 841"/>
                <a:gd name="T12" fmla="*/ 223 w 334"/>
                <a:gd name="T13" fmla="*/ 841 h 841"/>
                <a:gd name="T14" fmla="*/ 0 w 334"/>
                <a:gd name="T15" fmla="*/ 841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4" h="841">
                  <a:moveTo>
                    <a:pt x="0" y="841"/>
                  </a:moveTo>
                  <a:cubicBezTo>
                    <a:pt x="61" y="841"/>
                    <a:pt x="111" y="782"/>
                    <a:pt x="111" y="710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1" y="59"/>
                    <a:pt x="161" y="0"/>
                    <a:pt x="223" y="0"/>
                  </a:cubicBezTo>
                  <a:cubicBezTo>
                    <a:pt x="284" y="0"/>
                    <a:pt x="334" y="59"/>
                    <a:pt x="334" y="131"/>
                  </a:cubicBezTo>
                  <a:cubicBezTo>
                    <a:pt x="334" y="710"/>
                    <a:pt x="334" y="710"/>
                    <a:pt x="334" y="710"/>
                  </a:cubicBezTo>
                  <a:cubicBezTo>
                    <a:pt x="334" y="782"/>
                    <a:pt x="284" y="841"/>
                    <a:pt x="223" y="841"/>
                  </a:cubicBezTo>
                  <a:lnTo>
                    <a:pt x="0" y="84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shade val="30000"/>
                    <a:satMod val="115000"/>
                  </a:schemeClr>
                </a:gs>
                <a:gs pos="50000">
                  <a:schemeClr val="accent4">
                    <a:shade val="67500"/>
                    <a:satMod val="115000"/>
                  </a:schemeClr>
                </a:gs>
                <a:gs pos="100000">
                  <a:schemeClr val="accent4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141"/>
            </a:p>
          </p:txBody>
        </p:sp>
        <p:sp>
          <p:nvSpPr>
            <p:cNvPr id="324" name="Freeform 245"/>
            <p:cNvSpPr>
              <a:spLocks/>
            </p:cNvSpPr>
            <p:nvPr/>
          </p:nvSpPr>
          <p:spPr bwMode="auto">
            <a:xfrm>
              <a:off x="1103" y="1473"/>
              <a:ext cx="715" cy="2684"/>
            </a:xfrm>
            <a:custGeom>
              <a:avLst/>
              <a:gdLst>
                <a:gd name="T0" fmla="*/ 0 w 335"/>
                <a:gd name="T1" fmla="*/ 1258 h 1258"/>
                <a:gd name="T2" fmla="*/ 112 w 335"/>
                <a:gd name="T3" fmla="*/ 1127 h 1258"/>
                <a:gd name="T4" fmla="*/ 112 w 335"/>
                <a:gd name="T5" fmla="*/ 131 h 1258"/>
                <a:gd name="T6" fmla="*/ 223 w 335"/>
                <a:gd name="T7" fmla="*/ 0 h 1258"/>
                <a:gd name="T8" fmla="*/ 335 w 335"/>
                <a:gd name="T9" fmla="*/ 131 h 1258"/>
                <a:gd name="T10" fmla="*/ 335 w 335"/>
                <a:gd name="T11" fmla="*/ 1127 h 1258"/>
                <a:gd name="T12" fmla="*/ 223 w 335"/>
                <a:gd name="T13" fmla="*/ 1258 h 1258"/>
                <a:gd name="T14" fmla="*/ 0 w 335"/>
                <a:gd name="T15" fmla="*/ 1258 h 1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5" h="1258">
                  <a:moveTo>
                    <a:pt x="0" y="1258"/>
                  </a:moveTo>
                  <a:cubicBezTo>
                    <a:pt x="62" y="1258"/>
                    <a:pt x="112" y="1199"/>
                    <a:pt x="112" y="1127"/>
                  </a:cubicBezTo>
                  <a:cubicBezTo>
                    <a:pt x="112" y="131"/>
                    <a:pt x="112" y="131"/>
                    <a:pt x="112" y="131"/>
                  </a:cubicBezTo>
                  <a:cubicBezTo>
                    <a:pt x="112" y="59"/>
                    <a:pt x="162" y="0"/>
                    <a:pt x="223" y="0"/>
                  </a:cubicBezTo>
                  <a:cubicBezTo>
                    <a:pt x="285" y="0"/>
                    <a:pt x="335" y="59"/>
                    <a:pt x="335" y="131"/>
                  </a:cubicBezTo>
                  <a:cubicBezTo>
                    <a:pt x="335" y="1127"/>
                    <a:pt x="335" y="1127"/>
                    <a:pt x="335" y="1127"/>
                  </a:cubicBezTo>
                  <a:cubicBezTo>
                    <a:pt x="335" y="1199"/>
                    <a:pt x="285" y="1258"/>
                    <a:pt x="223" y="1258"/>
                  </a:cubicBezTo>
                  <a:lnTo>
                    <a:pt x="0" y="125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shade val="30000"/>
                    <a:satMod val="115000"/>
                  </a:schemeClr>
                </a:gs>
                <a:gs pos="50000">
                  <a:schemeClr val="accent3">
                    <a:shade val="67500"/>
                    <a:satMod val="115000"/>
                  </a:schemeClr>
                </a:gs>
                <a:gs pos="100000">
                  <a:schemeClr val="accent3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141"/>
            </a:p>
          </p:txBody>
        </p:sp>
        <p:sp>
          <p:nvSpPr>
            <p:cNvPr id="641" name="Freeform 246"/>
            <p:cNvSpPr>
              <a:spLocks/>
            </p:cNvSpPr>
            <p:nvPr/>
          </p:nvSpPr>
          <p:spPr bwMode="auto">
            <a:xfrm>
              <a:off x="627" y="2149"/>
              <a:ext cx="715" cy="2008"/>
            </a:xfrm>
            <a:custGeom>
              <a:avLst/>
              <a:gdLst>
                <a:gd name="T0" fmla="*/ 0 w 335"/>
                <a:gd name="T1" fmla="*/ 941 h 941"/>
                <a:gd name="T2" fmla="*/ 112 w 335"/>
                <a:gd name="T3" fmla="*/ 810 h 941"/>
                <a:gd name="T4" fmla="*/ 112 w 335"/>
                <a:gd name="T5" fmla="*/ 131 h 941"/>
                <a:gd name="T6" fmla="*/ 223 w 335"/>
                <a:gd name="T7" fmla="*/ 0 h 941"/>
                <a:gd name="T8" fmla="*/ 335 w 335"/>
                <a:gd name="T9" fmla="*/ 131 h 941"/>
                <a:gd name="T10" fmla="*/ 335 w 335"/>
                <a:gd name="T11" fmla="*/ 810 h 941"/>
                <a:gd name="T12" fmla="*/ 223 w 335"/>
                <a:gd name="T13" fmla="*/ 941 h 941"/>
                <a:gd name="T14" fmla="*/ 0 w 335"/>
                <a:gd name="T15" fmla="*/ 941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5" h="941">
                  <a:moveTo>
                    <a:pt x="0" y="941"/>
                  </a:moveTo>
                  <a:cubicBezTo>
                    <a:pt x="62" y="941"/>
                    <a:pt x="112" y="882"/>
                    <a:pt x="112" y="810"/>
                  </a:cubicBezTo>
                  <a:cubicBezTo>
                    <a:pt x="112" y="131"/>
                    <a:pt x="112" y="131"/>
                    <a:pt x="112" y="131"/>
                  </a:cubicBezTo>
                  <a:cubicBezTo>
                    <a:pt x="112" y="59"/>
                    <a:pt x="162" y="0"/>
                    <a:pt x="223" y="0"/>
                  </a:cubicBezTo>
                  <a:cubicBezTo>
                    <a:pt x="285" y="0"/>
                    <a:pt x="335" y="59"/>
                    <a:pt x="335" y="131"/>
                  </a:cubicBezTo>
                  <a:cubicBezTo>
                    <a:pt x="335" y="810"/>
                    <a:pt x="335" y="810"/>
                    <a:pt x="335" y="810"/>
                  </a:cubicBezTo>
                  <a:cubicBezTo>
                    <a:pt x="335" y="882"/>
                    <a:pt x="285" y="941"/>
                    <a:pt x="223" y="941"/>
                  </a:cubicBezTo>
                  <a:lnTo>
                    <a:pt x="0" y="94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shade val="30000"/>
                    <a:satMod val="115000"/>
                  </a:schemeClr>
                </a:gs>
                <a:gs pos="50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141"/>
            </a:p>
          </p:txBody>
        </p:sp>
        <p:sp>
          <p:nvSpPr>
            <p:cNvPr id="642" name="Freeform 247"/>
            <p:cNvSpPr>
              <a:spLocks/>
            </p:cNvSpPr>
            <p:nvPr/>
          </p:nvSpPr>
          <p:spPr bwMode="auto">
            <a:xfrm>
              <a:off x="151" y="2595"/>
              <a:ext cx="715" cy="1562"/>
            </a:xfrm>
            <a:custGeom>
              <a:avLst/>
              <a:gdLst>
                <a:gd name="T0" fmla="*/ 0 w 335"/>
                <a:gd name="T1" fmla="*/ 732 h 732"/>
                <a:gd name="T2" fmla="*/ 112 w 335"/>
                <a:gd name="T3" fmla="*/ 601 h 732"/>
                <a:gd name="T4" fmla="*/ 112 w 335"/>
                <a:gd name="T5" fmla="*/ 131 h 732"/>
                <a:gd name="T6" fmla="*/ 223 w 335"/>
                <a:gd name="T7" fmla="*/ 0 h 732"/>
                <a:gd name="T8" fmla="*/ 335 w 335"/>
                <a:gd name="T9" fmla="*/ 131 h 732"/>
                <a:gd name="T10" fmla="*/ 335 w 335"/>
                <a:gd name="T11" fmla="*/ 601 h 732"/>
                <a:gd name="T12" fmla="*/ 223 w 335"/>
                <a:gd name="T13" fmla="*/ 732 h 732"/>
                <a:gd name="T14" fmla="*/ 0 w 335"/>
                <a:gd name="T15" fmla="*/ 732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5" h="732">
                  <a:moveTo>
                    <a:pt x="0" y="732"/>
                  </a:moveTo>
                  <a:cubicBezTo>
                    <a:pt x="62" y="732"/>
                    <a:pt x="112" y="673"/>
                    <a:pt x="112" y="601"/>
                  </a:cubicBezTo>
                  <a:cubicBezTo>
                    <a:pt x="112" y="131"/>
                    <a:pt x="112" y="131"/>
                    <a:pt x="112" y="131"/>
                  </a:cubicBezTo>
                  <a:cubicBezTo>
                    <a:pt x="112" y="59"/>
                    <a:pt x="162" y="0"/>
                    <a:pt x="223" y="0"/>
                  </a:cubicBezTo>
                  <a:cubicBezTo>
                    <a:pt x="284" y="0"/>
                    <a:pt x="335" y="59"/>
                    <a:pt x="335" y="131"/>
                  </a:cubicBezTo>
                  <a:cubicBezTo>
                    <a:pt x="335" y="601"/>
                    <a:pt x="335" y="601"/>
                    <a:pt x="335" y="601"/>
                  </a:cubicBezTo>
                  <a:cubicBezTo>
                    <a:pt x="335" y="673"/>
                    <a:pt x="284" y="732"/>
                    <a:pt x="223" y="732"/>
                  </a:cubicBezTo>
                  <a:lnTo>
                    <a:pt x="0" y="73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141"/>
            </a:p>
          </p:txBody>
        </p:sp>
      </p:grpSp>
      <p:sp>
        <p:nvSpPr>
          <p:cNvPr id="643" name="TextBox 642"/>
          <p:cNvSpPr txBox="1"/>
          <p:nvPr/>
        </p:nvSpPr>
        <p:spPr>
          <a:xfrm>
            <a:off x="3337917" y="4953981"/>
            <a:ext cx="2451313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575" b="1" dirty="0" smtClean="0">
                <a:solidFill>
                  <a:schemeClr val="bg1"/>
                </a:solidFill>
                <a:latin typeface="Raleway" panose="020B0503030101060003" pitchFamily="34" charset="0"/>
              </a:rPr>
              <a:t>Semaine 1</a:t>
            </a:r>
            <a:endParaRPr lang="en-US" sz="3575" b="1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316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24"/>
          <p:cNvGrpSpPr/>
          <p:nvPr/>
        </p:nvGrpSpPr>
        <p:grpSpPr>
          <a:xfrm>
            <a:off x="-171363" y="4798"/>
            <a:ext cx="10409948" cy="566409"/>
            <a:chOff x="-116540" y="4468112"/>
            <a:chExt cx="12812244" cy="697119"/>
          </a:xfrm>
          <a:solidFill>
            <a:schemeClr val="bg1">
              <a:lumMod val="95000"/>
              <a:alpha val="85000"/>
            </a:schemeClr>
          </a:solidFill>
        </p:grpSpPr>
        <p:grpSp>
          <p:nvGrpSpPr>
            <p:cNvPr id="3" name="Group 325"/>
            <p:cNvGrpSpPr/>
            <p:nvPr/>
          </p:nvGrpSpPr>
          <p:grpSpPr>
            <a:xfrm>
              <a:off x="4112933" y="4472081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534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35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36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37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38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39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40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41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42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43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44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45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46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47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48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49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50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51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52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53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54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55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56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57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58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59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60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61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62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63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64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65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66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67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68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69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70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71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72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73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74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75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76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77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78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79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80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81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82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83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84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85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86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87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88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89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90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91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92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93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94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95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96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97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98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99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00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01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02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03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04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05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06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07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08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09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10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11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12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13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14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15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16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17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18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19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20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21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22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23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24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25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26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27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28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29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30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31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32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33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34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35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36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37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</p:grpSp>
        <p:grpSp>
          <p:nvGrpSpPr>
            <p:cNvPr id="4" name="Group 326"/>
            <p:cNvGrpSpPr/>
            <p:nvPr/>
          </p:nvGrpSpPr>
          <p:grpSpPr>
            <a:xfrm>
              <a:off x="8496766" y="4468112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432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33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34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35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36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37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38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39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40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41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42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43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44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45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46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47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48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49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50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51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52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53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54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55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56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57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58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59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60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61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62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63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64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65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66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67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68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69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70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71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72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73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74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75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76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77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78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79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80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81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82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83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84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85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86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87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88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89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90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91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92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93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94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95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96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97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98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99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00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01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02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03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04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05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06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07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08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09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10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11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12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13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14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15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16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17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18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19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20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21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22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23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24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25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26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27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28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29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30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31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32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33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</p:grpSp>
        <p:grpSp>
          <p:nvGrpSpPr>
            <p:cNvPr id="5" name="Group 327"/>
            <p:cNvGrpSpPr/>
            <p:nvPr/>
          </p:nvGrpSpPr>
          <p:grpSpPr>
            <a:xfrm>
              <a:off x="-116540" y="4482605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329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30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31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32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33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34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35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36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37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38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39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40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41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42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43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44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45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46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47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48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49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50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51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52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53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54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55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56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57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58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59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60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61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62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63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64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65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66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67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68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69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70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71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72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73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74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75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76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77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78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79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80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81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82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83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84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85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86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87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88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89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90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91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92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93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94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95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96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97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98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99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00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01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02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03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04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05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06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07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08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09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10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11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12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13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14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15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16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17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18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19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20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21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22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23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24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25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26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27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28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29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30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31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</p:grpSp>
      </p:grpSp>
      <p:grpSp>
        <p:nvGrpSpPr>
          <p:cNvPr id="6" name="Group 2"/>
          <p:cNvGrpSpPr/>
          <p:nvPr/>
        </p:nvGrpSpPr>
        <p:grpSpPr>
          <a:xfrm>
            <a:off x="9290159" y="347433"/>
            <a:ext cx="292502" cy="378412"/>
            <a:chOff x="11376383" y="389144"/>
            <a:chExt cx="360002" cy="465737"/>
          </a:xfrm>
        </p:grpSpPr>
        <p:sp>
          <p:nvSpPr>
            <p:cNvPr id="638" name="Pentagon 637"/>
            <p:cNvSpPr/>
            <p:nvPr/>
          </p:nvSpPr>
          <p:spPr>
            <a:xfrm rot="5400000">
              <a:off x="11354268" y="411259"/>
              <a:ext cx="404231" cy="360002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41" dirty="0"/>
            </a:p>
          </p:txBody>
        </p:sp>
        <p:cxnSp>
          <p:nvCxnSpPr>
            <p:cNvPr id="640" name="Straight Connector 639"/>
            <p:cNvCxnSpPr/>
            <p:nvPr/>
          </p:nvCxnSpPr>
          <p:spPr>
            <a:xfrm>
              <a:off x="11551582" y="726141"/>
              <a:ext cx="0" cy="128740"/>
            </a:xfrm>
            <a:prstGeom prst="line">
              <a:avLst/>
            </a:prstGeom>
            <a:ln>
              <a:solidFill>
                <a:schemeClr val="accent2"/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9" name="TextBox 638"/>
          <p:cNvSpPr txBox="1"/>
          <p:nvPr/>
        </p:nvSpPr>
        <p:spPr>
          <a:xfrm>
            <a:off x="9220369" y="346139"/>
            <a:ext cx="452436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A3A6F0B-54B9-480A-B6A0-72B31EEB8026}" type="slidenum">
              <a:rPr lang="en-US" sz="975">
                <a:solidFill>
                  <a:schemeClr val="bg1"/>
                </a:solidFill>
              </a:rPr>
              <a:pPr algn="ctr"/>
              <a:t>8</a:t>
            </a:fld>
            <a:endParaRPr lang="en-US" sz="975" dirty="0">
              <a:solidFill>
                <a:schemeClr val="bg1"/>
              </a:solidFill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224131" y="346144"/>
            <a:ext cx="3297698" cy="611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97" dirty="0" smtClean="0">
                <a:solidFill>
                  <a:schemeClr val="tx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web</a:t>
            </a:r>
            <a:r>
              <a:rPr lang="id-ID" sz="1097" dirty="0" smtClean="0">
                <a:solidFill>
                  <a:schemeClr val="tx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97" dirty="0">
                <a:solidFill>
                  <a:schemeClr val="tx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PROJECT</a:t>
            </a:r>
            <a:endParaRPr lang="en-US" sz="1097" dirty="0">
              <a:solidFill>
                <a:schemeClr val="tx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id-ID" sz="2275" dirty="0" smtClean="0">
                <a:solidFill>
                  <a:schemeClr val="tx2"/>
                </a:solidFill>
                <a:latin typeface="Source Sans Pro" panose="020B0503030403020204" pitchFamily="34" charset="0"/>
              </a:rPr>
              <a:t>P</a:t>
            </a:r>
            <a:r>
              <a:rPr lang="fr-FR" sz="2275" dirty="0" err="1" smtClean="0">
                <a:solidFill>
                  <a:schemeClr val="tx2"/>
                </a:solidFill>
                <a:latin typeface="Source Sans Pro" panose="020B0503030403020204" pitchFamily="34" charset="0"/>
              </a:rPr>
              <a:t>résentation</a:t>
            </a:r>
            <a:r>
              <a:rPr lang="fr-FR" sz="2275" dirty="0" smtClean="0">
                <a:solidFill>
                  <a:schemeClr val="tx2"/>
                </a:solidFill>
                <a:latin typeface="Source Sans Pro" panose="020B0503030403020204" pitchFamily="34" charset="0"/>
              </a:rPr>
              <a:t> du</a:t>
            </a:r>
            <a:r>
              <a:rPr lang="id-ID" sz="2275" dirty="0" smtClean="0">
                <a:solidFill>
                  <a:schemeClr val="tx2"/>
                </a:solidFill>
                <a:latin typeface="Source Sans Pro" panose="020B0503030403020204" pitchFamily="34" charset="0"/>
              </a:rPr>
              <a:t> </a:t>
            </a:r>
            <a:r>
              <a:rPr lang="id-ID" sz="2275" b="1" dirty="0">
                <a:solidFill>
                  <a:schemeClr val="accent4"/>
                </a:solidFill>
                <a:latin typeface="Source Sans Pro" panose="020B0503030403020204" pitchFamily="34" charset="0"/>
              </a:rPr>
              <a:t>Project</a:t>
            </a:r>
            <a:endParaRPr lang="en-US" sz="2275" b="1" dirty="0">
              <a:solidFill>
                <a:schemeClr val="accent4"/>
              </a:solidFill>
              <a:latin typeface="Source Sans Pro" panose="020B0503030403020204" pitchFamily="34" charset="0"/>
            </a:endParaRPr>
          </a:p>
        </p:txBody>
      </p:sp>
      <p:sp>
        <p:nvSpPr>
          <p:cNvPr id="658" name="Freeform 25"/>
          <p:cNvSpPr>
            <a:spLocks/>
          </p:cNvSpPr>
          <p:nvPr/>
        </p:nvSpPr>
        <p:spPr bwMode="auto">
          <a:xfrm>
            <a:off x="95607" y="6212921"/>
            <a:ext cx="37694" cy="18276"/>
          </a:xfrm>
          <a:custGeom>
            <a:avLst/>
            <a:gdLst>
              <a:gd name="T0" fmla="*/ 14 w 14"/>
              <a:gd name="T1" fmla="*/ 7 h 7"/>
              <a:gd name="T2" fmla="*/ 10 w 14"/>
              <a:gd name="T3" fmla="*/ 2 h 7"/>
              <a:gd name="T4" fmla="*/ 1 w 14"/>
              <a:gd name="T5" fmla="*/ 5 h 7"/>
              <a:gd name="T6" fmla="*/ 0 w 14"/>
              <a:gd name="T7" fmla="*/ 7 h 7"/>
              <a:gd name="T8" fmla="*/ 14 w 14"/>
              <a:gd name="T9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7">
                <a:moveTo>
                  <a:pt x="14" y="7"/>
                </a:moveTo>
                <a:cubicBezTo>
                  <a:pt x="14" y="5"/>
                  <a:pt x="12" y="3"/>
                  <a:pt x="10" y="2"/>
                </a:cubicBezTo>
                <a:cubicBezTo>
                  <a:pt x="7" y="0"/>
                  <a:pt x="2" y="2"/>
                  <a:pt x="1" y="5"/>
                </a:cubicBezTo>
                <a:cubicBezTo>
                  <a:pt x="1" y="6"/>
                  <a:pt x="0" y="6"/>
                  <a:pt x="0" y="7"/>
                </a:cubicBezTo>
                <a:lnTo>
                  <a:pt x="14" y="7"/>
                </a:lnTo>
                <a:close/>
              </a:path>
            </a:pathLst>
          </a:custGeom>
          <a:solidFill>
            <a:srgbClr val="0C222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/>
          <a:p>
            <a:endParaRPr lang="en-US" sz="1141"/>
          </a:p>
        </p:txBody>
      </p:sp>
      <p:sp>
        <p:nvSpPr>
          <p:cNvPr id="642" name="ZoneTexte 641"/>
          <p:cNvSpPr txBox="1"/>
          <p:nvPr/>
        </p:nvSpPr>
        <p:spPr>
          <a:xfrm>
            <a:off x="3059083" y="1097281"/>
            <a:ext cx="3491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Bataille Navale</a:t>
            </a:r>
            <a:endParaRPr lang="fr-FR" sz="3600" dirty="0"/>
          </a:p>
        </p:txBody>
      </p:sp>
      <p:sp>
        <p:nvSpPr>
          <p:cNvPr id="643" name="ZoneTexte 642"/>
          <p:cNvSpPr txBox="1"/>
          <p:nvPr/>
        </p:nvSpPr>
        <p:spPr>
          <a:xfrm>
            <a:off x="299259" y="1562791"/>
            <a:ext cx="917725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2000" dirty="0" smtClean="0"/>
              <a:t> </a:t>
            </a:r>
          </a:p>
          <a:p>
            <a:pPr lvl="1"/>
            <a:r>
              <a:rPr lang="fr-FR" sz="2000" dirty="0" smtClean="0">
                <a:solidFill>
                  <a:schemeClr val="accent4">
                    <a:lumMod val="75000"/>
                  </a:schemeClr>
                </a:solidFill>
              </a:rPr>
              <a:t>BDD</a:t>
            </a:r>
          </a:p>
          <a:p>
            <a:pPr lvl="1">
              <a:buFont typeface="Arial" pitchFamily="34" charset="0"/>
              <a:buChar char="•"/>
            </a:pPr>
            <a:r>
              <a:rPr lang="fr-FR" sz="2000" dirty="0" smtClean="0"/>
              <a:t>Écriture du diagramme UML de la base de données (MYSQL). </a:t>
            </a:r>
          </a:p>
          <a:p>
            <a:pPr lvl="1"/>
            <a:r>
              <a:rPr lang="fr-FR" sz="2000" b="1" dirty="0" smtClean="0">
                <a:solidFill>
                  <a:schemeClr val="accent4">
                    <a:lumMod val="75000"/>
                  </a:schemeClr>
                </a:solidFill>
              </a:rPr>
              <a:t>Site </a:t>
            </a:r>
          </a:p>
          <a:p>
            <a:pPr lvl="1"/>
            <a:r>
              <a:rPr lang="fr-FR" sz="2000" dirty="0" smtClean="0"/>
              <a:t>• Recherche et choix d’un design dans le thème du jeu proposé.</a:t>
            </a:r>
          </a:p>
          <a:p>
            <a:pPr lvl="1"/>
            <a:r>
              <a:rPr lang="fr-FR" sz="2000" dirty="0" smtClean="0"/>
              <a:t>• Écriture des pages essentielles du site : Accueil, formulaire d’inscription, formulaire de connexion, affichage du profil. Statistiques  </a:t>
            </a:r>
          </a:p>
          <a:p>
            <a:pPr lvl="1"/>
            <a:r>
              <a:rPr lang="fr-FR" sz="2000" b="1" dirty="0" smtClean="0">
                <a:solidFill>
                  <a:schemeClr val="accent4">
                    <a:lumMod val="75000"/>
                  </a:schemeClr>
                </a:solidFill>
              </a:rPr>
              <a:t>Jeu </a:t>
            </a:r>
          </a:p>
          <a:p>
            <a:pPr lvl="1"/>
            <a:r>
              <a:rPr lang="fr-FR" sz="2000" dirty="0" smtClean="0"/>
              <a:t>• un jeu de bataille navale très basique : deux grilles 10*10 </a:t>
            </a:r>
            <a:r>
              <a:rPr lang="fr-FR" sz="2000" dirty="0" smtClean="0"/>
              <a:t>sur une  la quelle </a:t>
            </a:r>
            <a:r>
              <a:rPr lang="fr-FR" sz="2000" dirty="0" smtClean="0"/>
              <a:t>des bateaux sont placés aléatoirement.</a:t>
            </a:r>
          </a:p>
          <a:p>
            <a:pPr lvl="1">
              <a:buFont typeface="Arial" pitchFamily="34" charset="0"/>
              <a:buChar char="•"/>
            </a:pPr>
            <a:r>
              <a:rPr lang="fr-FR" sz="2000" dirty="0" smtClean="0"/>
              <a:t> Faire une partie </a:t>
            </a:r>
            <a:r>
              <a:rPr lang="fr-FR" sz="2000" dirty="0" smtClean="0"/>
              <a:t>d’u</a:t>
            </a:r>
            <a:r>
              <a:rPr lang="fr-FR" sz="2000" dirty="0" smtClean="0"/>
              <a:t>n </a:t>
            </a:r>
            <a:r>
              <a:rPr lang="fr-FR" sz="2000" dirty="0" smtClean="0"/>
              <a:t>joueur. </a:t>
            </a:r>
            <a:endParaRPr lang="fr-FR" sz="2000" dirty="0" smtClean="0"/>
          </a:p>
          <a:p>
            <a:pPr lvl="1"/>
            <a:r>
              <a:rPr lang="fr-FR" sz="2000" dirty="0" smtClean="0"/>
              <a:t> • Interaction avec l’interface : cliquer sur une case permet de déclencher un tir. Les tirs dans le vide sont indiqués différemment que les tirs qui touchent.</a:t>
            </a:r>
          </a:p>
          <a:p>
            <a:pPr lvl="1"/>
            <a:r>
              <a:rPr lang="fr-FR" sz="2000" dirty="0" smtClean="0"/>
              <a:t>• Lorsque tous les bateaux sont coulés, la partie s’arrête.</a:t>
            </a:r>
          </a:p>
          <a:p>
            <a:pPr lvl="1"/>
            <a:endParaRPr lang="fr-FR" sz="2000" dirty="0" smtClean="0"/>
          </a:p>
          <a:p>
            <a:pPr lvl="1">
              <a:buFont typeface="Wingdings" pitchFamily="2" charset="2"/>
              <a:buChar char="v"/>
            </a:pPr>
            <a:endParaRPr lang="fr-FR" sz="2000" b="1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784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24"/>
          <p:cNvGrpSpPr/>
          <p:nvPr/>
        </p:nvGrpSpPr>
        <p:grpSpPr>
          <a:xfrm>
            <a:off x="-171363" y="4798"/>
            <a:ext cx="10409948" cy="566409"/>
            <a:chOff x="-116540" y="4468112"/>
            <a:chExt cx="12812244" cy="697119"/>
          </a:xfrm>
          <a:solidFill>
            <a:schemeClr val="bg1">
              <a:lumMod val="95000"/>
              <a:alpha val="85000"/>
            </a:schemeClr>
          </a:solidFill>
        </p:grpSpPr>
        <p:grpSp>
          <p:nvGrpSpPr>
            <p:cNvPr id="3" name="Group 325"/>
            <p:cNvGrpSpPr/>
            <p:nvPr/>
          </p:nvGrpSpPr>
          <p:grpSpPr>
            <a:xfrm>
              <a:off x="4112933" y="4472081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534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35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36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37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38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39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40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41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42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43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44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45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46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47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48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49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50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51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52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53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54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55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56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57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58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59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60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61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62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63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64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65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66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67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68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69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70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71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72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73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74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75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76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77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78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79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80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81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82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83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84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85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86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87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88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89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90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91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92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93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94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95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96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97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98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99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00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01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02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03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04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05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06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07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08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09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10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11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12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13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14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15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16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17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18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19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20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21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22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23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24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25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26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27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28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29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30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31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32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33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34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35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36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637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</p:grpSp>
        <p:grpSp>
          <p:nvGrpSpPr>
            <p:cNvPr id="4" name="Group 326"/>
            <p:cNvGrpSpPr/>
            <p:nvPr/>
          </p:nvGrpSpPr>
          <p:grpSpPr>
            <a:xfrm>
              <a:off x="8496766" y="4468112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432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33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34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35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36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37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38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39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40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41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42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43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44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45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46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47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48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49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50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51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52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53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54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55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56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57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58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59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60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61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62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63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64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65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66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67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68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69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70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71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72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73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74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75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76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77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78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79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80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81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82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83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84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85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86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87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88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89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90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91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92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93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94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95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96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97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98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99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00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01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02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03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04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05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06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07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08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09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10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11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12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13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14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15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16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17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18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19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20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21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22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23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24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25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26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27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28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29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30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31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32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533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</p:grpSp>
        <p:grpSp>
          <p:nvGrpSpPr>
            <p:cNvPr id="5" name="Group 327"/>
            <p:cNvGrpSpPr/>
            <p:nvPr/>
          </p:nvGrpSpPr>
          <p:grpSpPr>
            <a:xfrm>
              <a:off x="-116540" y="4482605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329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30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31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32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33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34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35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36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37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38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39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40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41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42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43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44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45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46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47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48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49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50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51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52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53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54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55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56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57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58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59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60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61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62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63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64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65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66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67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68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69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70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71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72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73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74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75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76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77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78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79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80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81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82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83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84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85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86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87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88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89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90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91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92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93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94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95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96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97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98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399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00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01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02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03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04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05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06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07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08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09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10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11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12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13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14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15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16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17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18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19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20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21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22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23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24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25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26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27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28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29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30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  <p:sp>
            <p:nvSpPr>
              <p:cNvPr id="431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41"/>
              </a:p>
            </p:txBody>
          </p:sp>
        </p:grpSp>
      </p:grpSp>
      <p:grpSp>
        <p:nvGrpSpPr>
          <p:cNvPr id="6" name="Group 2"/>
          <p:cNvGrpSpPr/>
          <p:nvPr/>
        </p:nvGrpSpPr>
        <p:grpSpPr>
          <a:xfrm>
            <a:off x="9290159" y="347433"/>
            <a:ext cx="292502" cy="378412"/>
            <a:chOff x="11376383" y="389144"/>
            <a:chExt cx="360002" cy="465737"/>
          </a:xfrm>
        </p:grpSpPr>
        <p:sp>
          <p:nvSpPr>
            <p:cNvPr id="638" name="Pentagon 637"/>
            <p:cNvSpPr/>
            <p:nvPr/>
          </p:nvSpPr>
          <p:spPr>
            <a:xfrm rot="5400000">
              <a:off x="11354268" y="411259"/>
              <a:ext cx="404231" cy="360002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41" dirty="0"/>
            </a:p>
          </p:txBody>
        </p:sp>
        <p:cxnSp>
          <p:nvCxnSpPr>
            <p:cNvPr id="640" name="Straight Connector 639"/>
            <p:cNvCxnSpPr/>
            <p:nvPr/>
          </p:nvCxnSpPr>
          <p:spPr>
            <a:xfrm>
              <a:off x="11551582" y="726141"/>
              <a:ext cx="0" cy="128740"/>
            </a:xfrm>
            <a:prstGeom prst="line">
              <a:avLst/>
            </a:prstGeom>
            <a:ln>
              <a:solidFill>
                <a:schemeClr val="accent2"/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9" name="TextBox 638"/>
          <p:cNvSpPr txBox="1"/>
          <p:nvPr/>
        </p:nvSpPr>
        <p:spPr>
          <a:xfrm>
            <a:off x="9220369" y="346139"/>
            <a:ext cx="452436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A3A6F0B-54B9-480A-B6A0-72B31EEB8026}" type="slidenum">
              <a:rPr lang="en-US" sz="975">
                <a:solidFill>
                  <a:schemeClr val="bg1"/>
                </a:solidFill>
              </a:rPr>
              <a:pPr algn="ctr"/>
              <a:t>9</a:t>
            </a:fld>
            <a:endParaRPr lang="en-US" sz="975" dirty="0">
              <a:solidFill>
                <a:schemeClr val="bg1"/>
              </a:solidFill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224131" y="346144"/>
            <a:ext cx="3297698" cy="611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97" dirty="0" smtClean="0">
                <a:solidFill>
                  <a:schemeClr val="tx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web</a:t>
            </a:r>
            <a:r>
              <a:rPr lang="id-ID" sz="1097" dirty="0" smtClean="0">
                <a:solidFill>
                  <a:schemeClr val="tx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97" dirty="0">
                <a:solidFill>
                  <a:schemeClr val="tx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PROJECT</a:t>
            </a:r>
            <a:endParaRPr lang="en-US" sz="1097" dirty="0">
              <a:solidFill>
                <a:schemeClr val="tx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id-ID" sz="2275" dirty="0" smtClean="0">
                <a:solidFill>
                  <a:schemeClr val="tx2"/>
                </a:solidFill>
                <a:latin typeface="Source Sans Pro" panose="020B0503030403020204" pitchFamily="34" charset="0"/>
              </a:rPr>
              <a:t>P</a:t>
            </a:r>
            <a:r>
              <a:rPr lang="fr-FR" sz="2275" dirty="0" err="1" smtClean="0">
                <a:solidFill>
                  <a:schemeClr val="tx2"/>
                </a:solidFill>
                <a:latin typeface="Source Sans Pro" panose="020B0503030403020204" pitchFamily="34" charset="0"/>
              </a:rPr>
              <a:t>résentation</a:t>
            </a:r>
            <a:r>
              <a:rPr lang="fr-FR" sz="2275" dirty="0" smtClean="0">
                <a:solidFill>
                  <a:schemeClr val="tx2"/>
                </a:solidFill>
                <a:latin typeface="Source Sans Pro" panose="020B0503030403020204" pitchFamily="34" charset="0"/>
              </a:rPr>
              <a:t> du</a:t>
            </a:r>
            <a:r>
              <a:rPr lang="id-ID" sz="2275" dirty="0" smtClean="0">
                <a:solidFill>
                  <a:schemeClr val="tx2"/>
                </a:solidFill>
                <a:latin typeface="Source Sans Pro" panose="020B0503030403020204" pitchFamily="34" charset="0"/>
              </a:rPr>
              <a:t> </a:t>
            </a:r>
            <a:r>
              <a:rPr lang="id-ID" sz="2275" b="1" dirty="0">
                <a:solidFill>
                  <a:schemeClr val="accent4"/>
                </a:solidFill>
                <a:latin typeface="Source Sans Pro" panose="020B0503030403020204" pitchFamily="34" charset="0"/>
              </a:rPr>
              <a:t>Project</a:t>
            </a:r>
            <a:endParaRPr lang="en-US" sz="2275" b="1" dirty="0">
              <a:solidFill>
                <a:schemeClr val="accent4"/>
              </a:solidFill>
              <a:latin typeface="Source Sans Pro" panose="020B0503030403020204" pitchFamily="34" charset="0"/>
            </a:endParaRPr>
          </a:p>
        </p:txBody>
      </p:sp>
      <p:sp>
        <p:nvSpPr>
          <p:cNvPr id="658" name="Freeform 25"/>
          <p:cNvSpPr>
            <a:spLocks/>
          </p:cNvSpPr>
          <p:nvPr/>
        </p:nvSpPr>
        <p:spPr bwMode="auto">
          <a:xfrm>
            <a:off x="95607" y="6212921"/>
            <a:ext cx="37694" cy="18276"/>
          </a:xfrm>
          <a:custGeom>
            <a:avLst/>
            <a:gdLst>
              <a:gd name="T0" fmla="*/ 14 w 14"/>
              <a:gd name="T1" fmla="*/ 7 h 7"/>
              <a:gd name="T2" fmla="*/ 10 w 14"/>
              <a:gd name="T3" fmla="*/ 2 h 7"/>
              <a:gd name="T4" fmla="*/ 1 w 14"/>
              <a:gd name="T5" fmla="*/ 5 h 7"/>
              <a:gd name="T6" fmla="*/ 0 w 14"/>
              <a:gd name="T7" fmla="*/ 7 h 7"/>
              <a:gd name="T8" fmla="*/ 14 w 14"/>
              <a:gd name="T9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7">
                <a:moveTo>
                  <a:pt x="14" y="7"/>
                </a:moveTo>
                <a:cubicBezTo>
                  <a:pt x="14" y="5"/>
                  <a:pt x="12" y="3"/>
                  <a:pt x="10" y="2"/>
                </a:cubicBezTo>
                <a:cubicBezTo>
                  <a:pt x="7" y="0"/>
                  <a:pt x="2" y="2"/>
                  <a:pt x="1" y="5"/>
                </a:cubicBezTo>
                <a:cubicBezTo>
                  <a:pt x="1" y="6"/>
                  <a:pt x="0" y="6"/>
                  <a:pt x="0" y="7"/>
                </a:cubicBezTo>
                <a:lnTo>
                  <a:pt x="14" y="7"/>
                </a:lnTo>
                <a:close/>
              </a:path>
            </a:pathLst>
          </a:custGeom>
          <a:solidFill>
            <a:srgbClr val="0C222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/>
          <a:p>
            <a:endParaRPr lang="en-US" sz="1141"/>
          </a:p>
        </p:txBody>
      </p:sp>
      <p:sp>
        <p:nvSpPr>
          <p:cNvPr id="642" name="ZoneTexte 641"/>
          <p:cNvSpPr txBox="1"/>
          <p:nvPr/>
        </p:nvSpPr>
        <p:spPr>
          <a:xfrm>
            <a:off x="3059083" y="1097281"/>
            <a:ext cx="3491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Bataille Navale</a:t>
            </a:r>
            <a:endParaRPr lang="fr-FR" sz="3600" dirty="0"/>
          </a:p>
        </p:txBody>
      </p:sp>
      <p:sp>
        <p:nvSpPr>
          <p:cNvPr id="643" name="ZoneTexte 642"/>
          <p:cNvSpPr txBox="1"/>
          <p:nvPr/>
        </p:nvSpPr>
        <p:spPr>
          <a:xfrm>
            <a:off x="299259" y="1562791"/>
            <a:ext cx="917725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2000" dirty="0" smtClean="0"/>
              <a:t> </a:t>
            </a:r>
          </a:p>
          <a:p>
            <a:pPr lvl="1"/>
            <a:r>
              <a:rPr lang="fr-FR" sz="2000" b="1" dirty="0" smtClean="0">
                <a:solidFill>
                  <a:schemeClr val="accent4">
                    <a:lumMod val="75000"/>
                  </a:schemeClr>
                </a:solidFill>
              </a:rPr>
              <a:t>Les problèmes techniques/Groupe </a:t>
            </a:r>
          </a:p>
          <a:p>
            <a:pPr lvl="1"/>
            <a:r>
              <a:rPr lang="fr-FR" sz="2000" dirty="0" smtClean="0"/>
              <a:t>• Réalisation de  la base de données équipe contre équipe . </a:t>
            </a:r>
          </a:p>
          <a:p>
            <a:pPr lvl="1"/>
            <a:r>
              <a:rPr lang="fr-FR" sz="2000" dirty="0" smtClean="0"/>
              <a:t>		faire deux tables partie 2 et partie 4 </a:t>
            </a:r>
            <a:r>
              <a:rPr lang="fr-FR" sz="2000" dirty="0" smtClean="0"/>
              <a:t>.</a:t>
            </a:r>
          </a:p>
          <a:p>
            <a:pPr lvl="1"/>
            <a:r>
              <a:rPr lang="fr-FR" sz="2000" dirty="0" smtClean="0"/>
              <a:t>	</a:t>
            </a:r>
            <a:r>
              <a:rPr lang="fr-FR" sz="2000" dirty="0" smtClean="0"/>
              <a:t>	Ajouter  la classe grille a la base de données. </a:t>
            </a:r>
            <a:endParaRPr lang="fr-FR" sz="2000" dirty="0" smtClean="0"/>
          </a:p>
          <a:p>
            <a:pPr lvl="1"/>
            <a:r>
              <a:rPr lang="fr-FR" sz="2000" dirty="0" smtClean="0"/>
              <a:t> •Problème de git (récupération de la BDD)</a:t>
            </a:r>
          </a:p>
          <a:p>
            <a:pPr lvl="1"/>
            <a:r>
              <a:rPr lang="fr-FR" sz="2000" dirty="0" smtClean="0"/>
              <a:t>		une clé USB   .</a:t>
            </a:r>
          </a:p>
          <a:p>
            <a:pPr lvl="1"/>
            <a:r>
              <a:rPr lang="fr-FR" sz="2000" dirty="0" smtClean="0"/>
              <a:t>• Le choix du serveur (étudier le fonctionnement)</a:t>
            </a:r>
          </a:p>
          <a:p>
            <a:pPr lvl="1">
              <a:buFont typeface="Arial" pitchFamily="34" charset="0"/>
              <a:buChar char="•"/>
            </a:pPr>
            <a:r>
              <a:rPr lang="fr-FR" sz="2000" dirty="0" smtClean="0"/>
              <a:t>Planning </a:t>
            </a:r>
            <a:r>
              <a:rPr lang="fr-FR" sz="2000" dirty="0" smtClean="0"/>
              <a:t>du </a:t>
            </a:r>
            <a:r>
              <a:rPr lang="fr-FR" sz="2000" dirty="0" smtClean="0"/>
              <a:t>groupe . </a:t>
            </a:r>
          </a:p>
          <a:p>
            <a:pPr lvl="1"/>
            <a:endParaRPr lang="fr-FR" sz="2000" dirty="0" smtClean="0"/>
          </a:p>
          <a:p>
            <a:pPr lvl="1">
              <a:buFont typeface="Wingdings" pitchFamily="2" charset="2"/>
              <a:buChar char="v"/>
            </a:pPr>
            <a:endParaRPr lang="fr-FR" sz="2000" b="1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784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" grpId="0"/>
    </p:bldLst>
  </p:timing>
</p:sld>
</file>

<file path=ppt/theme/theme1.xml><?xml version="1.0" encoding="utf-8"?>
<a:theme xmlns:a="http://schemas.openxmlformats.org/drawingml/2006/main" name="Office Theme">
  <a:themeElements>
    <a:clrScheme name="Project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00C381"/>
      </a:accent2>
      <a:accent3>
        <a:srgbClr val="9FD55B"/>
      </a:accent3>
      <a:accent4>
        <a:srgbClr val="FF8954"/>
      </a:accent4>
      <a:accent5>
        <a:srgbClr val="FB56A3"/>
      </a:accent5>
      <a:accent6>
        <a:srgbClr val="2C3F50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4068</TotalTime>
  <Words>378</Words>
  <Application>Microsoft Office PowerPoint</Application>
  <PresentationFormat>Format A4 (210 x 297 mm)</PresentationFormat>
  <Paragraphs>111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Office Theme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Steven</dc:creator>
  <cp:lastModifiedBy>Utilisateur Windows</cp:lastModifiedBy>
  <cp:revision>736</cp:revision>
  <dcterms:created xsi:type="dcterms:W3CDTF">2015-01-14T21:22:51Z</dcterms:created>
  <dcterms:modified xsi:type="dcterms:W3CDTF">2020-03-12T16:04:51Z</dcterms:modified>
</cp:coreProperties>
</file>