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5" r:id="rId3"/>
    <p:sldId id="266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45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381900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600" y="2573481"/>
            <a:ext cx="10058400" cy="1711037"/>
          </a:xfrm>
        </p:spPr>
        <p:txBody>
          <a:bodyPr/>
          <a:lstStyle/>
          <a:p>
            <a:r>
              <a:rPr lang="fr-FR" b="1" dirty="0"/>
              <a:t>MERN </a:t>
            </a:r>
            <a:r>
              <a:rPr lang="fr-FR" sz="6600" b="1" dirty="0"/>
              <a:t>SOCIOPEDIA</a:t>
            </a:r>
            <a:endParaRPr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</a:t>
            </a:r>
            <a:r>
              <a:rPr lang="fr-FR" sz="2400" b="1" i="1" dirty="0"/>
              <a:t>KOUSSAY CHERIH</a:t>
            </a:r>
            <a:endParaRPr sz="2400" b="1" i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INTRODUCTION</a:t>
            </a:r>
            <a:endParaRPr sz="6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200000"/>
              </a:lnSpc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Sociopedia is a MERN (MongoDB, Express.js, React, Node.js) application that aims to create a comprehensive social encyclopedia where users can collaboratively contribute and explore knowledge on various topics. It serves as a platform for users to share information, insights, and expertise while fostering a sense of community.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9144000" cy="1143000"/>
          </a:xfrm>
        </p:spPr>
        <p:txBody>
          <a:bodyPr>
            <a:normAutofit/>
          </a:bodyPr>
          <a:lstStyle/>
          <a:p>
            <a:r>
              <a:rPr lang="fr-FR" sz="5400" b="1" i="1" dirty="0"/>
              <a:t>FEATURES</a:t>
            </a:r>
            <a:endParaRPr sz="5400" b="1" i="1"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410536"/>
              </p:ext>
            </p:extLst>
          </p:nvPr>
        </p:nvGraphicFramePr>
        <p:xfrm>
          <a:off x="2855640" y="1945213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8481FC-B50D-47B8-B94B-1A9A290131D5}"/>
              </a:ext>
            </a:extLst>
          </p:cNvPr>
          <p:cNvSpPr txBox="1"/>
          <p:nvPr/>
        </p:nvSpPr>
        <p:spPr>
          <a:xfrm>
            <a:off x="1127448" y="1916832"/>
            <a:ext cx="9289032" cy="500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Feature 1: Collaborative Content Creation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Users can create and edit articles on various topics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Version control to track changes and revisions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Encourages collaboration and collective knowledge building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Feature 2: Community Engagement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Commenting and discussion features for articles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Upvoting and downvoting system for content quality control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User profiles to connect and follow other contributors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7945" y="2139607"/>
            <a:ext cx="4343400" cy="4270375"/>
          </a:xfrm>
        </p:spPr>
        <p:txBody>
          <a:bodyPr/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Admin Role: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Content modération and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User management and system configuration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3FA5C-74C7-40CE-AC87-4C354B2A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328" y="2130425"/>
            <a:ext cx="4343400" cy="427037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User Role: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Ability to create, edit, and contribute articles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Comment on articles and engage in discussions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Personalized profiles to showcase expertise and contributions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aim of my app (the purpose)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58EFD-637C-43E7-AD01-7452756F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main purpose of Sociopedia is to create a dynamic and inclusive platform that facilitates the exchange of knowledge and information among its users. The app aims to provide a reliable and accessible resource for individuals seeking comprehensive and user-generated content on a wide range of topics. By promoting collaboration and community engagement, Sociopedia strives to empower users to share their expertise, learn from others, and collectively build a rich repository of knowledge. Whether it's researching a specific subject, contributing expertise, or engaging in discussions, Sociopedia aims to foster a vibrant community of knowledge-seekers and contributors.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64</TotalTime>
  <Words>275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Candara</vt:lpstr>
      <vt:lpstr>Consolas</vt:lpstr>
      <vt:lpstr>Söhne</vt:lpstr>
      <vt:lpstr>Wingdings</vt:lpstr>
      <vt:lpstr>Tech Computer 16x9</vt:lpstr>
      <vt:lpstr>MERN SOCIOPEDIA</vt:lpstr>
      <vt:lpstr>INTRODUCTION</vt:lpstr>
      <vt:lpstr>FEATURES</vt:lpstr>
      <vt:lpstr>PowerPoint Presentation</vt:lpstr>
      <vt:lpstr>The aim of my app (the purpose)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 SOCIOPEDIA</dc:title>
  <dc:creator>dellTENPro</dc:creator>
  <cp:lastModifiedBy>dellTENPro</cp:lastModifiedBy>
  <cp:revision>1</cp:revision>
  <dcterms:created xsi:type="dcterms:W3CDTF">2023-05-25T14:51:41Z</dcterms:created>
  <dcterms:modified xsi:type="dcterms:W3CDTF">2023-05-25T15:56:25Z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