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7" r:id="rId5"/>
    <p:sldId id="269" r:id="rId6"/>
    <p:sldId id="270" r:id="rId7"/>
    <p:sldId id="271" r:id="rId8"/>
    <p:sldId id="272" r:id="rId9"/>
    <p:sldId id="268" r:id="rId10"/>
  </p:sldIdLst>
  <p:sldSz cx="9144000" cy="6858000" type="screen4x3"/>
  <p:notesSz cx="7559675" cy="106914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2E2"/>
    <a:srgbClr val="2A66AC"/>
    <a:srgbClr val="75A4DD"/>
    <a:srgbClr val="2E6CB8"/>
    <a:srgbClr val="2A65AC"/>
    <a:srgbClr val="255997"/>
    <a:srgbClr val="3379CD"/>
    <a:srgbClr val="558ED5"/>
    <a:srgbClr val="78A6DE"/>
    <a:srgbClr val="9DB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33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ustomXml" Target="../customXml/item3.xml"/><Relationship Id="rId16" Type="http://schemas.openxmlformats.org/officeDocument/2006/relationships/customXml" Target="../customXml/item2.xml"/><Relationship Id="rId15" Type="http://schemas.openxmlformats.org/officeDocument/2006/relationships/customXml" Target="../customXml/item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2B5EB-424D-4C39-A8AB-65F1D7895EF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99376-55CE-4213-A97D-9D70929AC50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BC1CF-45D5-4DEE-AAB8-8C5341844FC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7523A-12D4-4E0F-9409-B3F845B483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7523A-12D4-4E0F-9409-B3F845B4833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Name of the faculty [Group: G00] [Sem:2nd]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5486040" cy="423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"/>
          <p:cNvSpPr/>
          <p:nvPr/>
        </p:nvSpPr>
        <p:spPr>
          <a:xfrm flipV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 w="9360">
            <a:noFill/>
          </a:ln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0" descr="LOGO.gif"/>
          <p:cNvPicPr/>
          <p:nvPr/>
        </p:nvPicPr>
        <p:blipFill>
          <a:blip r:embed="rId13"/>
          <a:srcRect b="10718"/>
          <a:stretch>
            <a:fillRect/>
          </a:stretch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pic>
        <p:nvPicPr>
          <p:cNvPr id="3" name="Picture 10" descr="LOGO.gif"/>
          <p:cNvPicPr/>
          <p:nvPr/>
        </p:nvPicPr>
        <p:blipFill>
          <a:blip r:embed="rId13"/>
          <a:srcRect b="10718"/>
          <a:stretch>
            <a:fillRect/>
          </a:stretch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5" name="CustomShape 4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" name="Picture 9" descr="LOGO.gif"/>
            <p:cNvPicPr/>
            <p:nvPr/>
          </p:nvPicPr>
          <p:blipFill>
            <a:blip r:embed="rId13"/>
            <a:srcRect b="10718"/>
            <a:stretch>
              <a:fillRect/>
            </a:stretch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7" name="CustomShape 5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8" name="Picture 15" descr="logo.jpg"/>
          <p:cNvPicPr/>
          <p:nvPr/>
        </p:nvPicPr>
        <p:blipFill>
          <a:blip r:embed="rId14"/>
          <a:stretch>
            <a:fillRect/>
          </a:stretch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10" descr="LOGO.gif"/>
          <p:cNvPicPr/>
          <p:nvPr/>
        </p:nvPicPr>
        <p:blipFill>
          <a:blip r:embed="rId13"/>
          <a:srcRect b="10718"/>
          <a:stretch>
            <a:fillRect/>
          </a:stretch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10" name="Group 6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1" name="CustomShape 7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2" name="Picture 9" descr="LOGO.gif"/>
            <p:cNvPicPr/>
            <p:nvPr/>
          </p:nvPicPr>
          <p:blipFill>
            <a:blip r:embed="rId13"/>
            <a:srcRect b="10718"/>
            <a:stretch>
              <a:fillRect/>
            </a:stretch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3" name="CustomShape 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4" name="Picture 15" descr="logo.jpg"/>
          <p:cNvPicPr/>
          <p:nvPr/>
        </p:nvPicPr>
        <p:blipFill>
          <a:blip r:embed="rId14"/>
          <a:stretch>
            <a:fillRect/>
          </a:stretch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sp>
        <p:nvSpPr>
          <p:cNvPr id="15" name="PlaceHolder 9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Click to edit Master title style</a:t>
            </a:r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10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143000" lvl="2" indent="-227965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600200" lvl="3" indent="-2279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057400" lvl="4" indent="-2279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PlaceHolder 1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GB" sz="1200" b="0" strike="noStrike" spc="-1">
              <a:latin typeface="Times New Roman" panose="02020603050405020304"/>
            </a:endParaRPr>
          </a:p>
        </p:txBody>
      </p:sp>
      <p:sp>
        <p:nvSpPr>
          <p:cNvPr id="18" name="PlaceHolder 1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GB" sz="2400" b="0" strike="noStrike" spc="-1">
                <a:latin typeface="Times New Roman" panose="02020603050405020304"/>
              </a:rPr>
              <a:t>Name</a:t>
            </a:r>
            <a:endParaRPr lang="en-GB" sz="2400" b="0" strike="noStrike" spc="-1">
              <a:latin typeface="Times New Roman" panose="02020603050405020304"/>
            </a:endParaRPr>
          </a:p>
        </p:txBody>
      </p:sp>
      <p:sp>
        <p:nvSpPr>
          <p:cNvPr id="19" name="PlaceHolder 1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FDC92E-FF5D-4613-8499-B15BC16E50D9}" type="slidenum">
              <a:rPr lang="en-US" sz="1200" b="0" strike="noStrike" spc="-1">
                <a:solidFill>
                  <a:srgbClr val="898989"/>
                </a:solidFill>
                <a:latin typeface="Calibri" panose="020F0502020204030204"/>
                <a:ea typeface="MS PGothic" panose="020B0600070205080204" charset="-128"/>
              </a:rPr>
            </a:fld>
            <a:endParaRPr lang="en-GB" sz="12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827571" y="987414"/>
            <a:ext cx="7681161" cy="6039028"/>
          </a:xfrm>
          <a:prstGeom prst="rect">
            <a:avLst/>
          </a:prstGeom>
          <a:noFill/>
          <a:ln w="936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Presentation of Full Stack Engineering Project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FSE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 </a:t>
            </a:r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i="1" spc="-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endParaRPr lang="en-US" sz="2000" i="1" spc="-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3600" i="1" spc="-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Task Manager App</a:t>
            </a:r>
            <a:endParaRPr lang="en-US" sz="3600" i="1" spc="-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Team Details</a:t>
            </a:r>
            <a:b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</a:b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Koustav Manna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(2210991807)</a:t>
            </a:r>
            <a:endParaRPr lang="en-US" sz="2000" spc="-1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Kumar Kundan (2210991822)</a:t>
            </a:r>
            <a:endParaRPr lang="en-US" sz="2000" spc="-1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Supervised By</a:t>
            </a:r>
            <a:endParaRPr lang="en-US" sz="2000" b="1" spc="-1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Rahul Sir</a:t>
            </a: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spc="-1" dirty="0"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Department of </a:t>
            </a:r>
            <a:r>
              <a:rPr lang="en-US" sz="2400" b="0" strike="noStrike" spc="-1" dirty="0"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Computer Science and Engineering, </a:t>
            </a:r>
            <a:endParaRPr lang="en-US" sz="2400" b="0" strike="noStrike" spc="-1" dirty="0"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0" strike="noStrike" spc="-1" dirty="0"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Chitkara University, Punjab</a:t>
            </a:r>
            <a:endParaRPr lang="en-US" sz="2400" b="0" strike="noStrike" spc="-1" dirty="0"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</a:fld>
            <a:endParaRPr lang="en-GB" sz="1200" b="0" strike="noStrike" spc="-1">
              <a:latin typeface="Times New Roman" panose="02020603050405020304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64008" y="1109742"/>
            <a:ext cx="8838720" cy="4838571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ts val="4225"/>
              </a:lnSpc>
            </a:pPr>
            <a:r>
              <a:rPr lang="en-US" sz="2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 Task Manager application</a:t>
            </a:r>
            <a:endParaRPr lang="en-US" sz="20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just">
              <a:lnSpc>
                <a:spcPts val="2305"/>
              </a:lnSpc>
            </a:pPr>
            <a:endParaRPr lang="en-US" dirty="0"/>
          </a:p>
          <a:p>
            <a:pPr marL="829945" lvl="2" indent="-276860" algn="just">
              <a:lnSpc>
                <a:spcPts val="2690"/>
              </a:lnSpc>
              <a:buAutoNum type="arabicPeriod"/>
            </a:pPr>
            <a:r>
              <a:rPr sz="2240">
                <a:sym typeface="+mn-ea"/>
              </a:rPr>
              <a:t>A tool to help users organize, track, and complete tasks efficiently.</a:t>
            </a:r>
            <a:endParaRPr sz="2240">
              <a:sym typeface="+mn-ea"/>
            </a:endParaRPr>
          </a:p>
          <a:p>
            <a:pPr marL="829945" lvl="2" indent="-276860" algn="just">
              <a:lnSpc>
                <a:spcPts val="2690"/>
              </a:lnSpc>
              <a:buAutoNum type="arabicPeriod"/>
            </a:pPr>
            <a:endParaRPr sz="2240">
              <a:sym typeface="+mn-ea"/>
            </a:endParaRPr>
          </a:p>
          <a:p>
            <a:pPr marL="553085" lvl="2" indent="0" algn="just">
              <a:lnSpc>
                <a:spcPts val="2690"/>
              </a:lnSpc>
              <a:buNone/>
            </a:pPr>
            <a:r>
              <a:rPr lang="en-US" sz="2240">
                <a:sym typeface="+mn-ea"/>
              </a:rPr>
              <a:t> </a:t>
            </a:r>
            <a:endParaRPr sz="2240">
              <a:sym typeface="+mn-ea"/>
            </a:endParaRPr>
          </a:p>
          <a:p>
            <a:pPr marL="553085" lvl="2" indent="0" algn="just">
              <a:lnSpc>
                <a:spcPts val="2690"/>
              </a:lnSpc>
              <a:buNone/>
            </a:pPr>
            <a:r>
              <a:rPr lang="en-US" sz="2240">
                <a:sym typeface="+mn-ea"/>
              </a:rPr>
              <a:t>2. </a:t>
            </a:r>
            <a:r>
              <a:rPr sz="2240">
                <a:sym typeface="+mn-ea"/>
              </a:rPr>
              <a:t>Enhances productivity, manages workload, and improves time management.</a:t>
            </a:r>
            <a:endParaRPr sz="2240">
              <a:sym typeface="+mn-ea"/>
            </a:endParaRPr>
          </a:p>
          <a:p>
            <a:pPr marL="553085" lvl="2" indent="0" algn="just">
              <a:lnSpc>
                <a:spcPts val="2690"/>
              </a:lnSpc>
              <a:buNone/>
            </a:pPr>
            <a:endParaRPr lang="en-US" sz="2240" spc="-1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ctr">
              <a:lnSpc>
                <a:spcPts val="4225"/>
              </a:lnSpc>
            </a:pPr>
            <a:endParaRPr lang="en-US" sz="2000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838080"/>
            <a:chOff x="0" y="0"/>
            <a:chExt cx="13004800" cy="119193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004800" cy="1191895"/>
            </a:xfrm>
            <a:custGeom>
              <a:avLst/>
              <a:gdLst/>
              <a:ahLst/>
              <a:cxnLst/>
              <a:rect l="l" t="t" r="r" b="b"/>
              <a:pathLst>
                <a:path w="13004800" h="1191895">
                  <a:moveTo>
                    <a:pt x="0" y="0"/>
                  </a:moveTo>
                  <a:lnTo>
                    <a:pt x="13004800" y="0"/>
                  </a:lnTo>
                  <a:lnTo>
                    <a:pt x="13004800" y="1191895"/>
                  </a:lnTo>
                  <a:lnTo>
                    <a:pt x="0" y="119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20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6704640"/>
            <a:ext cx="9144000" cy="198000"/>
            <a:chOff x="0" y="0"/>
            <a:chExt cx="13004800" cy="2816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004800" cy="281559"/>
            </a:xfrm>
            <a:custGeom>
              <a:avLst/>
              <a:gdLst/>
              <a:ahLst/>
              <a:cxnLst/>
              <a:rect l="l" t="t" r="r" b="b"/>
              <a:pathLst>
                <a:path w="13004800" h="281559">
                  <a:moveTo>
                    <a:pt x="0" y="0"/>
                  </a:moveTo>
                  <a:lnTo>
                    <a:pt x="13004800" y="0"/>
                  </a:lnTo>
                  <a:lnTo>
                    <a:pt x="13004800" y="281559"/>
                  </a:lnTo>
                  <a:lnTo>
                    <a:pt x="0" y="281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6553080" y="228600"/>
            <a:ext cx="2057040" cy="634680"/>
          </a:xfrm>
          <a:custGeom>
            <a:avLst/>
            <a:gdLst/>
            <a:ahLst/>
            <a:cxnLst/>
            <a:rect l="l" t="t" r="r" b="b"/>
            <a:pathLst>
              <a:path w="2194176" h="676992">
                <a:moveTo>
                  <a:pt x="0" y="0"/>
                </a:moveTo>
                <a:lnTo>
                  <a:pt x="2194176" y="0"/>
                </a:lnTo>
                <a:lnTo>
                  <a:pt x="2194176" y="676992"/>
                </a:lnTo>
                <a:lnTo>
                  <a:pt x="0" y="67699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6024" b="-6024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553080" y="228600"/>
            <a:ext cx="2057040" cy="634680"/>
          </a:xfrm>
          <a:custGeom>
            <a:avLst/>
            <a:gdLst/>
            <a:ahLst/>
            <a:cxnLst/>
            <a:rect l="l" t="t" r="r" b="b"/>
            <a:pathLst>
              <a:path w="2194176" h="676992">
                <a:moveTo>
                  <a:pt x="0" y="0"/>
                </a:moveTo>
                <a:lnTo>
                  <a:pt x="2194176" y="0"/>
                </a:lnTo>
                <a:lnTo>
                  <a:pt x="2194176" y="676992"/>
                </a:lnTo>
                <a:lnTo>
                  <a:pt x="0" y="67699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6024" b="-6024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6146640" y="0"/>
            <a:ext cx="2997360" cy="838080"/>
            <a:chOff x="0" y="0"/>
            <a:chExt cx="4262912" cy="119193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62882" cy="1191895"/>
            </a:xfrm>
            <a:custGeom>
              <a:avLst/>
              <a:gdLst/>
              <a:ahLst/>
              <a:cxnLst/>
              <a:rect l="l" t="t" r="r" b="b"/>
              <a:pathLst>
                <a:path w="4262882" h="1191895">
                  <a:moveTo>
                    <a:pt x="0" y="0"/>
                  </a:moveTo>
                  <a:lnTo>
                    <a:pt x="4262882" y="0"/>
                  </a:lnTo>
                  <a:lnTo>
                    <a:pt x="4262882" y="1191895"/>
                  </a:lnTo>
                  <a:lnTo>
                    <a:pt x="0" y="119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200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6553080" y="228600"/>
            <a:ext cx="2057040" cy="634680"/>
          </a:xfrm>
          <a:custGeom>
            <a:avLst/>
            <a:gdLst/>
            <a:ahLst/>
            <a:cxnLst/>
            <a:rect l="l" t="t" r="r" b="b"/>
            <a:pathLst>
              <a:path w="2194176" h="676992">
                <a:moveTo>
                  <a:pt x="0" y="0"/>
                </a:moveTo>
                <a:lnTo>
                  <a:pt x="2194176" y="0"/>
                </a:lnTo>
                <a:lnTo>
                  <a:pt x="2194176" y="676992"/>
                </a:lnTo>
                <a:lnTo>
                  <a:pt x="0" y="67699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6024" b="-6024"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6527880" y="190440"/>
            <a:ext cx="2076480" cy="685800"/>
            <a:chOff x="0" y="0"/>
            <a:chExt cx="2953216" cy="97536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953258" cy="975360"/>
            </a:xfrm>
            <a:custGeom>
              <a:avLst/>
              <a:gdLst/>
              <a:ahLst/>
              <a:cxnLst/>
              <a:rect l="l" t="t" r="r" b="b"/>
              <a:pathLst>
                <a:path w="2953258" h="975360">
                  <a:moveTo>
                    <a:pt x="0" y="0"/>
                  </a:moveTo>
                  <a:lnTo>
                    <a:pt x="2953258" y="0"/>
                  </a:lnTo>
                  <a:lnTo>
                    <a:pt x="2953258" y="975360"/>
                  </a:lnTo>
                  <a:lnTo>
                    <a:pt x="0" y="975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6553080" y="228600"/>
            <a:ext cx="1920600" cy="609120"/>
          </a:xfrm>
          <a:custGeom>
            <a:avLst/>
            <a:gdLst/>
            <a:ahLst/>
            <a:cxnLst/>
            <a:rect l="l" t="t" r="r" b="b"/>
            <a:pathLst>
              <a:path w="2048640" h="649728">
                <a:moveTo>
                  <a:pt x="0" y="0"/>
                </a:moveTo>
                <a:lnTo>
                  <a:pt x="2048640" y="0"/>
                </a:lnTo>
                <a:lnTo>
                  <a:pt x="2048640" y="649728"/>
                </a:lnTo>
                <a:lnTo>
                  <a:pt x="0" y="6497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" b="-11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553080" y="228600"/>
            <a:ext cx="2057040" cy="634680"/>
          </a:xfrm>
          <a:custGeom>
            <a:avLst/>
            <a:gdLst/>
            <a:ahLst/>
            <a:cxnLst/>
            <a:rect l="l" t="t" r="r" b="b"/>
            <a:pathLst>
              <a:path w="2194176" h="676992">
                <a:moveTo>
                  <a:pt x="0" y="0"/>
                </a:moveTo>
                <a:lnTo>
                  <a:pt x="2194176" y="0"/>
                </a:lnTo>
                <a:lnTo>
                  <a:pt x="2194176" y="676992"/>
                </a:lnTo>
                <a:lnTo>
                  <a:pt x="0" y="67699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6024" b="-6024"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6146640" y="0"/>
            <a:ext cx="2997360" cy="838080"/>
            <a:chOff x="0" y="0"/>
            <a:chExt cx="4262912" cy="119193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262882" cy="1191895"/>
            </a:xfrm>
            <a:custGeom>
              <a:avLst/>
              <a:gdLst/>
              <a:ahLst/>
              <a:cxnLst/>
              <a:rect l="l" t="t" r="r" b="b"/>
              <a:pathLst>
                <a:path w="4262882" h="1191895">
                  <a:moveTo>
                    <a:pt x="0" y="0"/>
                  </a:moveTo>
                  <a:lnTo>
                    <a:pt x="4262882" y="0"/>
                  </a:lnTo>
                  <a:lnTo>
                    <a:pt x="4262882" y="1191895"/>
                  </a:lnTo>
                  <a:lnTo>
                    <a:pt x="0" y="119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200"/>
            </a:solidFill>
          </p:spPr>
        </p:sp>
      </p:grpSp>
      <p:sp>
        <p:nvSpPr>
          <p:cNvPr id="17" name="Freeform 17"/>
          <p:cNvSpPr/>
          <p:nvPr/>
        </p:nvSpPr>
        <p:spPr>
          <a:xfrm>
            <a:off x="6553080" y="228600"/>
            <a:ext cx="2057040" cy="634680"/>
          </a:xfrm>
          <a:custGeom>
            <a:avLst/>
            <a:gdLst/>
            <a:ahLst/>
            <a:cxnLst/>
            <a:rect l="l" t="t" r="r" b="b"/>
            <a:pathLst>
              <a:path w="2194176" h="676992">
                <a:moveTo>
                  <a:pt x="0" y="0"/>
                </a:moveTo>
                <a:lnTo>
                  <a:pt x="2194176" y="0"/>
                </a:lnTo>
                <a:lnTo>
                  <a:pt x="2194176" y="676992"/>
                </a:lnTo>
                <a:lnTo>
                  <a:pt x="0" y="67699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6024" b="-6024"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6527880" y="190440"/>
            <a:ext cx="2076480" cy="685800"/>
            <a:chOff x="0" y="0"/>
            <a:chExt cx="2953216" cy="97536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953258" cy="975360"/>
            </a:xfrm>
            <a:custGeom>
              <a:avLst/>
              <a:gdLst/>
              <a:ahLst/>
              <a:cxnLst/>
              <a:rect l="l" t="t" r="r" b="b"/>
              <a:pathLst>
                <a:path w="2953258" h="975360">
                  <a:moveTo>
                    <a:pt x="0" y="0"/>
                  </a:moveTo>
                  <a:lnTo>
                    <a:pt x="2953258" y="0"/>
                  </a:lnTo>
                  <a:lnTo>
                    <a:pt x="2953258" y="975360"/>
                  </a:lnTo>
                  <a:lnTo>
                    <a:pt x="0" y="975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6553080" y="228600"/>
            <a:ext cx="1920600" cy="609120"/>
          </a:xfrm>
          <a:custGeom>
            <a:avLst/>
            <a:gdLst/>
            <a:ahLst/>
            <a:cxnLst/>
            <a:rect l="l" t="t" r="r" b="b"/>
            <a:pathLst>
              <a:path w="2048640" h="649728">
                <a:moveTo>
                  <a:pt x="0" y="0"/>
                </a:moveTo>
                <a:lnTo>
                  <a:pt x="2048640" y="0"/>
                </a:lnTo>
                <a:lnTo>
                  <a:pt x="2048640" y="649728"/>
                </a:lnTo>
                <a:lnTo>
                  <a:pt x="0" y="6497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" b="-11"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685800" y="210741"/>
            <a:ext cx="5759370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-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Primitive Idea for the Backend</a:t>
            </a:r>
            <a:endParaRPr lang="en-US" sz="3200" spc="-1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-120015" y="1199515"/>
            <a:ext cx="8729345" cy="515620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just">
              <a:lnSpc>
                <a:spcPts val="2160"/>
              </a:lnSpc>
            </a:pPr>
            <a:r>
              <a:rPr lang="en-US" spc="-1">
                <a:solidFill>
                  <a:srgbClr val="000000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  </a:t>
            </a:r>
            <a:endParaRPr lang="en-US" spc="-1">
              <a:solidFill>
                <a:srgbClr val="000000"/>
              </a:solidFill>
              <a:latin typeface="DejaVu Sans Light"/>
              <a:ea typeface="DejaVu Sans Light"/>
              <a:cs typeface="DejaVu Sans Light"/>
              <a:sym typeface="DejaVu Sans Light"/>
            </a:endParaRPr>
          </a:p>
          <a:p>
            <a:pPr marL="1285875" lvl="3" indent="-321310" algn="just">
              <a:lnSpc>
                <a:spcPts val="2520"/>
              </a:lnSpc>
              <a:buAutoNum type="arabicPeriod"/>
            </a:pPr>
            <a:r>
              <a:rPr sz="2100">
                <a:sym typeface="+mn-ea"/>
              </a:rPr>
              <a:t> Users can create, update, delete, and categorize tasks.</a:t>
            </a:r>
            <a:endParaRPr sz="2100">
              <a:sym typeface="+mn-ea"/>
            </a:endParaRPr>
          </a:p>
          <a:p>
            <a:pPr marL="1285875" lvl="3" indent="-321310" algn="just">
              <a:lnSpc>
                <a:spcPts val="2520"/>
              </a:lnSpc>
              <a:buAutoNum type="arabicPeriod"/>
            </a:pPr>
            <a:endParaRPr sz="2100">
              <a:sym typeface="+mn-ea"/>
            </a:endParaRPr>
          </a:p>
          <a:p>
            <a:pPr marL="1285875" lvl="3" indent="-321310" algn="just">
              <a:lnSpc>
                <a:spcPts val="2520"/>
              </a:lnSpc>
              <a:buAutoNum type="arabicPeriod"/>
            </a:pPr>
            <a:r>
              <a:rPr sz="2100">
                <a:sym typeface="+mn-ea"/>
              </a:rPr>
              <a:t> Backend Technologies:</a:t>
            </a:r>
            <a:endParaRPr sz="2100">
              <a:sym typeface="+mn-ea"/>
            </a:endParaRPr>
          </a:p>
          <a:p>
            <a:pPr marL="1285875" lvl="3" indent="-321310" algn="just">
              <a:lnSpc>
                <a:spcPts val="2520"/>
              </a:lnSpc>
              <a:buAutoNum type="arabicPeriod"/>
            </a:pPr>
            <a:endParaRPr sz="2100">
              <a:sym typeface="+mn-ea"/>
            </a:endParaRPr>
          </a:p>
          <a:p>
            <a:pPr marL="1285875" lvl="3" indent="-321310" algn="just">
              <a:lnSpc>
                <a:spcPts val="2520"/>
              </a:lnSpc>
              <a:buAutoNum type="arabicPeriod"/>
            </a:pPr>
            <a:r>
              <a:rPr sz="2100">
                <a:sym typeface="+mn-ea"/>
              </a:rPr>
              <a:t>   Node.js (JavaScript)</a:t>
            </a:r>
            <a:endParaRPr sz="2100">
              <a:sym typeface="+mn-ea"/>
            </a:endParaRPr>
          </a:p>
          <a:p>
            <a:pPr marL="964565" lvl="3" indent="0" algn="just">
              <a:lnSpc>
                <a:spcPts val="2520"/>
              </a:lnSpc>
              <a:buNone/>
            </a:pPr>
            <a:r>
              <a:rPr sz="2100">
                <a:sym typeface="+mn-ea"/>
              </a:rPr>
              <a:t> </a:t>
            </a:r>
            <a:endParaRPr sz="2100">
              <a:sym typeface="+mn-ea"/>
            </a:endParaRPr>
          </a:p>
          <a:p>
            <a:pPr marL="964565" lvl="3" indent="0" algn="just">
              <a:lnSpc>
                <a:spcPts val="2520"/>
              </a:lnSpc>
              <a:buNone/>
            </a:pPr>
            <a:r>
              <a:rPr lang="en-US" sz="2100">
                <a:sym typeface="+mn-ea"/>
              </a:rPr>
              <a:t>4.</a:t>
            </a:r>
            <a:r>
              <a:rPr sz="2100">
                <a:sym typeface="+mn-ea"/>
              </a:rPr>
              <a:t>   Database:  MongoDB</a:t>
            </a:r>
            <a:endParaRPr sz="2100">
              <a:sym typeface="+mn-ea"/>
            </a:endParaRPr>
          </a:p>
          <a:p>
            <a:pPr marL="964565" lvl="3" indent="0" algn="just">
              <a:lnSpc>
                <a:spcPts val="2520"/>
              </a:lnSpc>
              <a:buNone/>
            </a:pPr>
            <a:endParaRPr sz="2100">
              <a:sym typeface="+mn-ea"/>
            </a:endParaRPr>
          </a:p>
          <a:p>
            <a:pPr marL="964565" lvl="3" indent="0" algn="just">
              <a:lnSpc>
                <a:spcPts val="2520"/>
              </a:lnSpc>
              <a:buNone/>
            </a:pPr>
            <a:r>
              <a:rPr lang="en-US" sz="2100">
                <a:sym typeface="+mn-ea"/>
              </a:rPr>
              <a:t>5.</a:t>
            </a:r>
            <a:r>
              <a:rPr sz="2100">
                <a:sym typeface="+mn-ea"/>
              </a:rPr>
              <a:t>   RESTful API for seamless communication.</a:t>
            </a:r>
            <a:endParaRPr sz="2100">
              <a:sym typeface="+mn-ea"/>
            </a:endParaRPr>
          </a:p>
          <a:p>
            <a:pPr marL="964565" lvl="3" indent="0" algn="just">
              <a:lnSpc>
                <a:spcPts val="2520"/>
              </a:lnSpc>
              <a:buNone/>
            </a:pPr>
            <a:endParaRPr lang="en-US" sz="2100" spc="-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315" y="1791335"/>
            <a:ext cx="4212590" cy="210693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838080"/>
            <a:chOff x="0" y="0"/>
            <a:chExt cx="13004800" cy="119193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004800" cy="1191895"/>
            </a:xfrm>
            <a:custGeom>
              <a:avLst/>
              <a:gdLst/>
              <a:ahLst/>
              <a:cxnLst/>
              <a:rect l="l" t="t" r="r" b="b"/>
              <a:pathLst>
                <a:path w="13004800" h="1191895">
                  <a:moveTo>
                    <a:pt x="0" y="0"/>
                  </a:moveTo>
                  <a:lnTo>
                    <a:pt x="13004800" y="0"/>
                  </a:lnTo>
                  <a:lnTo>
                    <a:pt x="13004800" y="1191895"/>
                  </a:lnTo>
                  <a:lnTo>
                    <a:pt x="0" y="119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20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6704640"/>
            <a:ext cx="9144000" cy="198000"/>
            <a:chOff x="0" y="0"/>
            <a:chExt cx="13004800" cy="2816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004800" cy="281559"/>
            </a:xfrm>
            <a:custGeom>
              <a:avLst/>
              <a:gdLst/>
              <a:ahLst/>
              <a:cxnLst/>
              <a:rect l="l" t="t" r="r" b="b"/>
              <a:pathLst>
                <a:path w="13004800" h="281559">
                  <a:moveTo>
                    <a:pt x="0" y="0"/>
                  </a:moveTo>
                  <a:lnTo>
                    <a:pt x="13004800" y="0"/>
                  </a:lnTo>
                  <a:lnTo>
                    <a:pt x="13004800" y="281559"/>
                  </a:lnTo>
                  <a:lnTo>
                    <a:pt x="0" y="281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6553080" y="228600"/>
            <a:ext cx="2057040" cy="634680"/>
          </a:xfrm>
          <a:custGeom>
            <a:avLst/>
            <a:gdLst/>
            <a:ahLst/>
            <a:cxnLst/>
            <a:rect l="l" t="t" r="r" b="b"/>
            <a:pathLst>
              <a:path w="2194176" h="676992">
                <a:moveTo>
                  <a:pt x="0" y="0"/>
                </a:moveTo>
                <a:lnTo>
                  <a:pt x="2194176" y="0"/>
                </a:lnTo>
                <a:lnTo>
                  <a:pt x="2194176" y="676992"/>
                </a:lnTo>
                <a:lnTo>
                  <a:pt x="0" y="67699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6024" b="-6024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553080" y="228600"/>
            <a:ext cx="2057040" cy="634680"/>
          </a:xfrm>
          <a:custGeom>
            <a:avLst/>
            <a:gdLst/>
            <a:ahLst/>
            <a:cxnLst/>
            <a:rect l="l" t="t" r="r" b="b"/>
            <a:pathLst>
              <a:path w="2194176" h="676992">
                <a:moveTo>
                  <a:pt x="0" y="0"/>
                </a:moveTo>
                <a:lnTo>
                  <a:pt x="2194176" y="0"/>
                </a:lnTo>
                <a:lnTo>
                  <a:pt x="2194176" y="676992"/>
                </a:lnTo>
                <a:lnTo>
                  <a:pt x="0" y="67699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6024" b="-6024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6146640" y="0"/>
            <a:ext cx="2997360" cy="838080"/>
            <a:chOff x="0" y="0"/>
            <a:chExt cx="4262912" cy="119193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62882" cy="1191895"/>
            </a:xfrm>
            <a:custGeom>
              <a:avLst/>
              <a:gdLst/>
              <a:ahLst/>
              <a:cxnLst/>
              <a:rect l="l" t="t" r="r" b="b"/>
              <a:pathLst>
                <a:path w="4262882" h="1191895">
                  <a:moveTo>
                    <a:pt x="0" y="0"/>
                  </a:moveTo>
                  <a:lnTo>
                    <a:pt x="4262882" y="0"/>
                  </a:lnTo>
                  <a:lnTo>
                    <a:pt x="4262882" y="1191895"/>
                  </a:lnTo>
                  <a:lnTo>
                    <a:pt x="0" y="119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200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6553080" y="228600"/>
            <a:ext cx="2057040" cy="634680"/>
          </a:xfrm>
          <a:custGeom>
            <a:avLst/>
            <a:gdLst/>
            <a:ahLst/>
            <a:cxnLst/>
            <a:rect l="l" t="t" r="r" b="b"/>
            <a:pathLst>
              <a:path w="2194176" h="676992">
                <a:moveTo>
                  <a:pt x="0" y="0"/>
                </a:moveTo>
                <a:lnTo>
                  <a:pt x="2194176" y="0"/>
                </a:lnTo>
                <a:lnTo>
                  <a:pt x="2194176" y="676992"/>
                </a:lnTo>
                <a:lnTo>
                  <a:pt x="0" y="67699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6024" b="-6024"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6527880" y="190440"/>
            <a:ext cx="2076480" cy="685800"/>
            <a:chOff x="0" y="0"/>
            <a:chExt cx="2953216" cy="97536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953258" cy="975360"/>
            </a:xfrm>
            <a:custGeom>
              <a:avLst/>
              <a:gdLst/>
              <a:ahLst/>
              <a:cxnLst/>
              <a:rect l="l" t="t" r="r" b="b"/>
              <a:pathLst>
                <a:path w="2953258" h="975360">
                  <a:moveTo>
                    <a:pt x="0" y="0"/>
                  </a:moveTo>
                  <a:lnTo>
                    <a:pt x="2953258" y="0"/>
                  </a:lnTo>
                  <a:lnTo>
                    <a:pt x="2953258" y="975360"/>
                  </a:lnTo>
                  <a:lnTo>
                    <a:pt x="0" y="975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6553080" y="228600"/>
            <a:ext cx="1920600" cy="609120"/>
          </a:xfrm>
          <a:custGeom>
            <a:avLst/>
            <a:gdLst/>
            <a:ahLst/>
            <a:cxnLst/>
            <a:rect l="l" t="t" r="r" b="b"/>
            <a:pathLst>
              <a:path w="2048640" h="649728">
                <a:moveTo>
                  <a:pt x="0" y="0"/>
                </a:moveTo>
                <a:lnTo>
                  <a:pt x="2048640" y="0"/>
                </a:lnTo>
                <a:lnTo>
                  <a:pt x="2048640" y="649728"/>
                </a:lnTo>
                <a:lnTo>
                  <a:pt x="0" y="6497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" b="-11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553080" y="228600"/>
            <a:ext cx="2057040" cy="634680"/>
          </a:xfrm>
          <a:custGeom>
            <a:avLst/>
            <a:gdLst/>
            <a:ahLst/>
            <a:cxnLst/>
            <a:rect l="l" t="t" r="r" b="b"/>
            <a:pathLst>
              <a:path w="2194176" h="676992">
                <a:moveTo>
                  <a:pt x="0" y="0"/>
                </a:moveTo>
                <a:lnTo>
                  <a:pt x="2194176" y="0"/>
                </a:lnTo>
                <a:lnTo>
                  <a:pt x="2194176" y="676992"/>
                </a:lnTo>
                <a:lnTo>
                  <a:pt x="0" y="67699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6024" b="-6024"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6146640" y="0"/>
            <a:ext cx="2997360" cy="838080"/>
            <a:chOff x="0" y="0"/>
            <a:chExt cx="4262912" cy="119193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262882" cy="1191895"/>
            </a:xfrm>
            <a:custGeom>
              <a:avLst/>
              <a:gdLst/>
              <a:ahLst/>
              <a:cxnLst/>
              <a:rect l="l" t="t" r="r" b="b"/>
              <a:pathLst>
                <a:path w="4262882" h="1191895">
                  <a:moveTo>
                    <a:pt x="0" y="0"/>
                  </a:moveTo>
                  <a:lnTo>
                    <a:pt x="4262882" y="0"/>
                  </a:lnTo>
                  <a:lnTo>
                    <a:pt x="4262882" y="1191895"/>
                  </a:lnTo>
                  <a:lnTo>
                    <a:pt x="0" y="119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200"/>
            </a:solidFill>
          </p:spPr>
        </p:sp>
      </p:grpSp>
      <p:sp>
        <p:nvSpPr>
          <p:cNvPr id="17" name="Freeform 17"/>
          <p:cNvSpPr/>
          <p:nvPr/>
        </p:nvSpPr>
        <p:spPr>
          <a:xfrm>
            <a:off x="6553080" y="228600"/>
            <a:ext cx="2057040" cy="634680"/>
          </a:xfrm>
          <a:custGeom>
            <a:avLst/>
            <a:gdLst/>
            <a:ahLst/>
            <a:cxnLst/>
            <a:rect l="l" t="t" r="r" b="b"/>
            <a:pathLst>
              <a:path w="2194176" h="676992">
                <a:moveTo>
                  <a:pt x="0" y="0"/>
                </a:moveTo>
                <a:lnTo>
                  <a:pt x="2194176" y="0"/>
                </a:lnTo>
                <a:lnTo>
                  <a:pt x="2194176" y="676992"/>
                </a:lnTo>
                <a:lnTo>
                  <a:pt x="0" y="67699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6024" b="-6024"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6527880" y="190440"/>
            <a:ext cx="2076480" cy="685800"/>
            <a:chOff x="0" y="0"/>
            <a:chExt cx="2953216" cy="97536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953258" cy="975360"/>
            </a:xfrm>
            <a:custGeom>
              <a:avLst/>
              <a:gdLst/>
              <a:ahLst/>
              <a:cxnLst/>
              <a:rect l="l" t="t" r="r" b="b"/>
              <a:pathLst>
                <a:path w="2953258" h="975360">
                  <a:moveTo>
                    <a:pt x="0" y="0"/>
                  </a:moveTo>
                  <a:lnTo>
                    <a:pt x="2953258" y="0"/>
                  </a:lnTo>
                  <a:lnTo>
                    <a:pt x="2953258" y="975360"/>
                  </a:lnTo>
                  <a:lnTo>
                    <a:pt x="0" y="975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6553080" y="228600"/>
            <a:ext cx="1920600" cy="609120"/>
          </a:xfrm>
          <a:custGeom>
            <a:avLst/>
            <a:gdLst/>
            <a:ahLst/>
            <a:cxnLst/>
            <a:rect l="l" t="t" r="r" b="b"/>
            <a:pathLst>
              <a:path w="2048640" h="649728">
                <a:moveTo>
                  <a:pt x="0" y="0"/>
                </a:moveTo>
                <a:lnTo>
                  <a:pt x="2048640" y="0"/>
                </a:lnTo>
                <a:lnTo>
                  <a:pt x="2048640" y="649728"/>
                </a:lnTo>
                <a:lnTo>
                  <a:pt x="0" y="6497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" b="-11"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587295" y="172581"/>
            <a:ext cx="5759370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-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Key Features &amp; Functionalities</a:t>
            </a:r>
            <a:endParaRPr lang="en-US" sz="3200" spc="-1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31590" y="1558230"/>
            <a:ext cx="8578530" cy="3185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pc="-1">
                <a:solidFill>
                  <a:srgbClr val="000000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 </a:t>
            </a:r>
            <a:endParaRPr lang="en-US" spc="-1">
              <a:solidFill>
                <a:srgbClr val="000000"/>
              </a:solidFill>
              <a:latin typeface="DejaVu Sans Light"/>
              <a:ea typeface="DejaVu Sans Light"/>
              <a:cs typeface="DejaVu Sans Light"/>
              <a:sym typeface="DejaVu Sans Light"/>
            </a:endParaRPr>
          </a:p>
          <a:p>
            <a:pPr marL="1285875" lvl="3" indent="-321310">
              <a:lnSpc>
                <a:spcPts val="2520"/>
              </a:lnSpc>
              <a:buAutoNum type="arabicPeriod"/>
            </a:pPr>
            <a:r>
              <a:rPr sz="2100">
                <a:sym typeface="+mn-ea"/>
              </a:rPr>
              <a:t>Task Creation &amp; Management: Add, edit, delete, prioritize tasks.</a:t>
            </a:r>
            <a:endParaRPr sz="2100">
              <a:sym typeface="+mn-ea"/>
            </a:endParaRPr>
          </a:p>
          <a:p>
            <a:pPr marL="1285875" lvl="3" indent="-321310">
              <a:lnSpc>
                <a:spcPts val="2520"/>
              </a:lnSpc>
              <a:buAutoNum type="arabicPeriod"/>
            </a:pPr>
            <a:r>
              <a:rPr sz="2100">
                <a:sym typeface="+mn-ea"/>
              </a:rPr>
              <a:t>Categorization &amp; Tags: Group tasks with labels.</a:t>
            </a:r>
            <a:endParaRPr sz="2100">
              <a:sym typeface="+mn-ea"/>
            </a:endParaRPr>
          </a:p>
          <a:p>
            <a:pPr marL="964565" lvl="3" indent="0">
              <a:lnSpc>
                <a:spcPts val="2520"/>
              </a:lnSpc>
              <a:buNone/>
            </a:pPr>
            <a:r>
              <a:rPr lang="en-US" sz="2100">
                <a:sym typeface="+mn-ea"/>
              </a:rPr>
              <a:t> </a:t>
            </a:r>
            <a:endParaRPr sz="2100">
              <a:sym typeface="+mn-ea"/>
            </a:endParaRPr>
          </a:p>
          <a:p>
            <a:pPr marL="964565" lvl="3" indent="0">
              <a:lnSpc>
                <a:spcPts val="2520"/>
              </a:lnSpc>
              <a:buNone/>
            </a:pPr>
            <a:r>
              <a:rPr lang="en-US" sz="2100">
                <a:sym typeface="+mn-ea"/>
              </a:rPr>
              <a:t>3.  </a:t>
            </a:r>
            <a:r>
              <a:rPr sz="2100">
                <a:sym typeface="+mn-ea"/>
              </a:rPr>
              <a:t>Collaboration &amp; Sharing: Assign tasks to team members.</a:t>
            </a:r>
            <a:r>
              <a:rPr lang="en-US" sz="2100">
                <a:sym typeface="+mn-ea"/>
              </a:rPr>
              <a:t> </a:t>
            </a:r>
            <a:endParaRPr lang="en-US" sz="2100">
              <a:sym typeface="+mn-ea"/>
            </a:endParaRPr>
          </a:p>
          <a:p>
            <a:pPr marL="964565" lvl="3" indent="0">
              <a:lnSpc>
                <a:spcPts val="2520"/>
              </a:lnSpc>
              <a:buNone/>
            </a:pPr>
            <a:r>
              <a:rPr lang="en-US" sz="2100">
                <a:sym typeface="+mn-ea"/>
              </a:rPr>
              <a:t> </a:t>
            </a:r>
            <a:endParaRPr lang="en-US" sz="2100">
              <a:sym typeface="+mn-ea"/>
            </a:endParaRPr>
          </a:p>
          <a:p>
            <a:pPr marL="964565" lvl="3" indent="0">
              <a:lnSpc>
                <a:spcPts val="2520"/>
              </a:lnSpc>
              <a:buNone/>
            </a:pPr>
            <a:r>
              <a:rPr lang="en-US" sz="2100">
                <a:sym typeface="+mn-ea"/>
              </a:rPr>
              <a:t>4.  </a:t>
            </a:r>
            <a:r>
              <a:rPr sz="2100">
                <a:sym typeface="+mn-ea"/>
              </a:rPr>
              <a:t>Progress Tracking: Monitor productivity trends.</a:t>
            </a:r>
            <a:endParaRPr sz="2100">
              <a:sym typeface="+mn-ea"/>
            </a:endParaRPr>
          </a:p>
          <a:p>
            <a:pPr marL="964565" lvl="3" indent="0">
              <a:lnSpc>
                <a:spcPts val="2520"/>
              </a:lnSpc>
              <a:buNone/>
            </a:pPr>
            <a:endParaRPr sz="2100">
              <a:sym typeface="+mn-ea"/>
            </a:endParaRPr>
          </a:p>
          <a:p>
            <a:pPr marL="1285875" lvl="3" indent="-321310">
              <a:lnSpc>
                <a:spcPts val="2520"/>
              </a:lnSpc>
              <a:buAutoNum type="arabicPeriod"/>
            </a:pPr>
            <a:endParaRPr lang="en-US" sz="2100" spc="-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50" y="4236720"/>
            <a:ext cx="6035040" cy="200342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838080"/>
            <a:chOff x="0" y="0"/>
            <a:chExt cx="13004800" cy="119193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004800" cy="1191895"/>
            </a:xfrm>
            <a:custGeom>
              <a:avLst/>
              <a:gdLst/>
              <a:ahLst/>
              <a:cxnLst/>
              <a:rect l="l" t="t" r="r" b="b"/>
              <a:pathLst>
                <a:path w="13004800" h="1191895">
                  <a:moveTo>
                    <a:pt x="0" y="0"/>
                  </a:moveTo>
                  <a:lnTo>
                    <a:pt x="13004800" y="0"/>
                  </a:lnTo>
                  <a:lnTo>
                    <a:pt x="13004800" y="1191895"/>
                  </a:lnTo>
                  <a:lnTo>
                    <a:pt x="0" y="119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20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6704640"/>
            <a:ext cx="9144000" cy="198000"/>
            <a:chOff x="0" y="0"/>
            <a:chExt cx="13004800" cy="2816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004800" cy="281559"/>
            </a:xfrm>
            <a:custGeom>
              <a:avLst/>
              <a:gdLst/>
              <a:ahLst/>
              <a:cxnLst/>
              <a:rect l="l" t="t" r="r" b="b"/>
              <a:pathLst>
                <a:path w="13004800" h="281559">
                  <a:moveTo>
                    <a:pt x="0" y="0"/>
                  </a:moveTo>
                  <a:lnTo>
                    <a:pt x="13004800" y="0"/>
                  </a:lnTo>
                  <a:lnTo>
                    <a:pt x="13004800" y="281559"/>
                  </a:lnTo>
                  <a:lnTo>
                    <a:pt x="0" y="281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6553080" y="228600"/>
            <a:ext cx="2057040" cy="634680"/>
          </a:xfrm>
          <a:custGeom>
            <a:avLst/>
            <a:gdLst/>
            <a:ahLst/>
            <a:cxnLst/>
            <a:rect l="l" t="t" r="r" b="b"/>
            <a:pathLst>
              <a:path w="2194176" h="676992">
                <a:moveTo>
                  <a:pt x="0" y="0"/>
                </a:moveTo>
                <a:lnTo>
                  <a:pt x="2194176" y="0"/>
                </a:lnTo>
                <a:lnTo>
                  <a:pt x="2194176" y="676992"/>
                </a:lnTo>
                <a:lnTo>
                  <a:pt x="0" y="67699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6024" b="-6024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553080" y="228600"/>
            <a:ext cx="2057040" cy="634680"/>
          </a:xfrm>
          <a:custGeom>
            <a:avLst/>
            <a:gdLst/>
            <a:ahLst/>
            <a:cxnLst/>
            <a:rect l="l" t="t" r="r" b="b"/>
            <a:pathLst>
              <a:path w="2194176" h="676992">
                <a:moveTo>
                  <a:pt x="0" y="0"/>
                </a:moveTo>
                <a:lnTo>
                  <a:pt x="2194176" y="0"/>
                </a:lnTo>
                <a:lnTo>
                  <a:pt x="2194176" y="676992"/>
                </a:lnTo>
                <a:lnTo>
                  <a:pt x="0" y="67699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6024" b="-6024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6146640" y="0"/>
            <a:ext cx="2997360" cy="838080"/>
            <a:chOff x="0" y="0"/>
            <a:chExt cx="4262912" cy="119193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62882" cy="1191895"/>
            </a:xfrm>
            <a:custGeom>
              <a:avLst/>
              <a:gdLst/>
              <a:ahLst/>
              <a:cxnLst/>
              <a:rect l="l" t="t" r="r" b="b"/>
              <a:pathLst>
                <a:path w="4262882" h="1191895">
                  <a:moveTo>
                    <a:pt x="0" y="0"/>
                  </a:moveTo>
                  <a:lnTo>
                    <a:pt x="4262882" y="0"/>
                  </a:lnTo>
                  <a:lnTo>
                    <a:pt x="4262882" y="1191895"/>
                  </a:lnTo>
                  <a:lnTo>
                    <a:pt x="0" y="119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200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6553080" y="228600"/>
            <a:ext cx="2057040" cy="634680"/>
          </a:xfrm>
          <a:custGeom>
            <a:avLst/>
            <a:gdLst/>
            <a:ahLst/>
            <a:cxnLst/>
            <a:rect l="l" t="t" r="r" b="b"/>
            <a:pathLst>
              <a:path w="2194176" h="676992">
                <a:moveTo>
                  <a:pt x="0" y="0"/>
                </a:moveTo>
                <a:lnTo>
                  <a:pt x="2194176" y="0"/>
                </a:lnTo>
                <a:lnTo>
                  <a:pt x="2194176" y="676992"/>
                </a:lnTo>
                <a:lnTo>
                  <a:pt x="0" y="67699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6024" b="-6024"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6527880" y="190440"/>
            <a:ext cx="2076480" cy="685800"/>
            <a:chOff x="0" y="0"/>
            <a:chExt cx="2953216" cy="97536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953258" cy="975360"/>
            </a:xfrm>
            <a:custGeom>
              <a:avLst/>
              <a:gdLst/>
              <a:ahLst/>
              <a:cxnLst/>
              <a:rect l="l" t="t" r="r" b="b"/>
              <a:pathLst>
                <a:path w="2953258" h="975360">
                  <a:moveTo>
                    <a:pt x="0" y="0"/>
                  </a:moveTo>
                  <a:lnTo>
                    <a:pt x="2953258" y="0"/>
                  </a:lnTo>
                  <a:lnTo>
                    <a:pt x="2953258" y="975360"/>
                  </a:lnTo>
                  <a:lnTo>
                    <a:pt x="0" y="975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6553080" y="228600"/>
            <a:ext cx="1920600" cy="609120"/>
          </a:xfrm>
          <a:custGeom>
            <a:avLst/>
            <a:gdLst/>
            <a:ahLst/>
            <a:cxnLst/>
            <a:rect l="l" t="t" r="r" b="b"/>
            <a:pathLst>
              <a:path w="2048640" h="649728">
                <a:moveTo>
                  <a:pt x="0" y="0"/>
                </a:moveTo>
                <a:lnTo>
                  <a:pt x="2048640" y="0"/>
                </a:lnTo>
                <a:lnTo>
                  <a:pt x="2048640" y="649728"/>
                </a:lnTo>
                <a:lnTo>
                  <a:pt x="0" y="6497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" b="-11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553080" y="228600"/>
            <a:ext cx="2057040" cy="634680"/>
          </a:xfrm>
          <a:custGeom>
            <a:avLst/>
            <a:gdLst/>
            <a:ahLst/>
            <a:cxnLst/>
            <a:rect l="l" t="t" r="r" b="b"/>
            <a:pathLst>
              <a:path w="2194176" h="676992">
                <a:moveTo>
                  <a:pt x="0" y="0"/>
                </a:moveTo>
                <a:lnTo>
                  <a:pt x="2194176" y="0"/>
                </a:lnTo>
                <a:lnTo>
                  <a:pt x="2194176" y="676992"/>
                </a:lnTo>
                <a:lnTo>
                  <a:pt x="0" y="67699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6024" b="-6024"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6146640" y="0"/>
            <a:ext cx="2997360" cy="838080"/>
            <a:chOff x="0" y="0"/>
            <a:chExt cx="4262912" cy="119193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262882" cy="1191895"/>
            </a:xfrm>
            <a:custGeom>
              <a:avLst/>
              <a:gdLst/>
              <a:ahLst/>
              <a:cxnLst/>
              <a:rect l="l" t="t" r="r" b="b"/>
              <a:pathLst>
                <a:path w="4262882" h="1191895">
                  <a:moveTo>
                    <a:pt x="0" y="0"/>
                  </a:moveTo>
                  <a:lnTo>
                    <a:pt x="4262882" y="0"/>
                  </a:lnTo>
                  <a:lnTo>
                    <a:pt x="4262882" y="1191895"/>
                  </a:lnTo>
                  <a:lnTo>
                    <a:pt x="0" y="119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200"/>
            </a:solidFill>
          </p:spPr>
        </p:sp>
      </p:grpSp>
      <p:sp>
        <p:nvSpPr>
          <p:cNvPr id="17" name="Freeform 17"/>
          <p:cNvSpPr/>
          <p:nvPr/>
        </p:nvSpPr>
        <p:spPr>
          <a:xfrm>
            <a:off x="6553080" y="228600"/>
            <a:ext cx="2057040" cy="634680"/>
          </a:xfrm>
          <a:custGeom>
            <a:avLst/>
            <a:gdLst/>
            <a:ahLst/>
            <a:cxnLst/>
            <a:rect l="l" t="t" r="r" b="b"/>
            <a:pathLst>
              <a:path w="2194176" h="676992">
                <a:moveTo>
                  <a:pt x="0" y="0"/>
                </a:moveTo>
                <a:lnTo>
                  <a:pt x="2194176" y="0"/>
                </a:lnTo>
                <a:lnTo>
                  <a:pt x="2194176" y="676992"/>
                </a:lnTo>
                <a:lnTo>
                  <a:pt x="0" y="67699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6024" b="-6024"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6527880" y="190440"/>
            <a:ext cx="2076480" cy="685800"/>
            <a:chOff x="0" y="0"/>
            <a:chExt cx="2953216" cy="97536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953258" cy="975360"/>
            </a:xfrm>
            <a:custGeom>
              <a:avLst/>
              <a:gdLst/>
              <a:ahLst/>
              <a:cxnLst/>
              <a:rect l="l" t="t" r="r" b="b"/>
              <a:pathLst>
                <a:path w="2953258" h="975360">
                  <a:moveTo>
                    <a:pt x="0" y="0"/>
                  </a:moveTo>
                  <a:lnTo>
                    <a:pt x="2953258" y="0"/>
                  </a:lnTo>
                  <a:lnTo>
                    <a:pt x="2953258" y="975360"/>
                  </a:lnTo>
                  <a:lnTo>
                    <a:pt x="0" y="975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6553080" y="228600"/>
            <a:ext cx="1920600" cy="609120"/>
          </a:xfrm>
          <a:custGeom>
            <a:avLst/>
            <a:gdLst/>
            <a:ahLst/>
            <a:cxnLst/>
            <a:rect l="l" t="t" r="r" b="b"/>
            <a:pathLst>
              <a:path w="2048640" h="649728">
                <a:moveTo>
                  <a:pt x="0" y="0"/>
                </a:moveTo>
                <a:lnTo>
                  <a:pt x="2048640" y="0"/>
                </a:lnTo>
                <a:lnTo>
                  <a:pt x="2048640" y="649728"/>
                </a:lnTo>
                <a:lnTo>
                  <a:pt x="0" y="6497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" b="-11"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553310" y="223262"/>
            <a:ext cx="5793355" cy="462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70"/>
              </a:lnSpc>
            </a:pPr>
            <a:r>
              <a:rPr lang="en-US" sz="29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Technical Architectural Framework </a:t>
            </a:r>
            <a:endParaRPr lang="en-US" sz="29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-120330" y="1558230"/>
            <a:ext cx="8578530" cy="2861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</a:p>
          <a:p>
            <a:pPr marL="1285875" lvl="3" indent="-321310">
              <a:lnSpc>
                <a:spcPts val="2520"/>
              </a:lnSpc>
              <a:buAutoNum type="arabicPeriod"/>
            </a:pPr>
            <a:r>
              <a:rPr sz="2100">
                <a:sym typeface="+mn-ea"/>
              </a:rPr>
              <a:t> Frontend: React.js </a:t>
            </a:r>
            <a:endParaRPr sz="2100">
              <a:sym typeface="+mn-ea"/>
            </a:endParaRPr>
          </a:p>
          <a:p>
            <a:pPr marL="1285875" lvl="3" indent="-321310">
              <a:lnSpc>
                <a:spcPts val="2520"/>
              </a:lnSpc>
              <a:buAutoNum type="arabicPeriod"/>
            </a:pPr>
            <a:r>
              <a:rPr sz="2100">
                <a:sym typeface="+mn-ea"/>
              </a:rPr>
              <a:t>- Backend: Node.js with Express </a:t>
            </a:r>
            <a:endParaRPr sz="2100">
              <a:sym typeface="+mn-ea"/>
            </a:endParaRPr>
          </a:p>
          <a:p>
            <a:pPr marL="1285875" lvl="3" indent="-321310">
              <a:lnSpc>
                <a:spcPts val="2520"/>
              </a:lnSpc>
              <a:buAutoNum type="arabicPeriod"/>
            </a:pPr>
            <a:r>
              <a:rPr sz="2100">
                <a:sym typeface="+mn-ea"/>
              </a:rPr>
              <a:t>- Database: MongoDB</a:t>
            </a:r>
            <a:endParaRPr sz="2100">
              <a:sym typeface="+mn-ea"/>
            </a:endParaRPr>
          </a:p>
          <a:p>
            <a:pPr marL="1285875" lvl="3" indent="-321310">
              <a:lnSpc>
                <a:spcPts val="2520"/>
              </a:lnSpc>
              <a:buAutoNum type="arabicPeriod"/>
            </a:pPr>
            <a:r>
              <a:rPr sz="2100">
                <a:sym typeface="+mn-ea"/>
              </a:rPr>
              <a:t>- Authentication: JWT / OAuth</a:t>
            </a:r>
            <a:endParaRPr sz="2100">
              <a:sym typeface="+mn-ea"/>
            </a:endParaRPr>
          </a:p>
          <a:p>
            <a:pPr marL="1285875" lvl="3" indent="-321310">
              <a:lnSpc>
                <a:spcPts val="2520"/>
              </a:lnSpc>
              <a:buAutoNum type="arabicPeriod"/>
            </a:pPr>
            <a:endParaRPr sz="2100">
              <a:sym typeface="+mn-ea"/>
            </a:endParaRPr>
          </a:p>
          <a:p>
            <a:pPr marL="1285875" lvl="3" indent="-321310">
              <a:lnSpc>
                <a:spcPts val="2520"/>
              </a:lnSpc>
              <a:buAutoNum type="arabicPeriod"/>
            </a:pPr>
            <a:endParaRPr sz="2100">
              <a:sym typeface="+mn-ea"/>
            </a:endParaRPr>
          </a:p>
          <a:p>
            <a:pPr marL="964565" lvl="3" indent="0">
              <a:lnSpc>
                <a:spcPts val="2520"/>
              </a:lnSpc>
              <a:buNone/>
            </a:pPr>
            <a:endParaRPr sz="2100">
              <a:sym typeface="+mn-ea"/>
            </a:endParaRPr>
          </a:p>
          <a:p>
            <a:pPr marL="1285875" lvl="3" indent="-321310">
              <a:lnSpc>
                <a:spcPts val="2520"/>
              </a:lnSpc>
              <a:buAutoNum type="arabicPeriod"/>
            </a:pPr>
            <a:endParaRPr lang="en-US" sz="2100" spc="-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815" y="3322955"/>
            <a:ext cx="5965190" cy="293306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838080"/>
            <a:chOff x="0" y="0"/>
            <a:chExt cx="13004800" cy="119193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004800" cy="1191895"/>
            </a:xfrm>
            <a:custGeom>
              <a:avLst/>
              <a:gdLst/>
              <a:ahLst/>
              <a:cxnLst/>
              <a:rect l="l" t="t" r="r" b="b"/>
              <a:pathLst>
                <a:path w="13004800" h="1191895">
                  <a:moveTo>
                    <a:pt x="0" y="0"/>
                  </a:moveTo>
                  <a:lnTo>
                    <a:pt x="13004800" y="0"/>
                  </a:lnTo>
                  <a:lnTo>
                    <a:pt x="13004800" y="1191895"/>
                  </a:lnTo>
                  <a:lnTo>
                    <a:pt x="0" y="119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20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6704640"/>
            <a:ext cx="9144000" cy="198000"/>
            <a:chOff x="0" y="0"/>
            <a:chExt cx="13004800" cy="2816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004800" cy="281559"/>
            </a:xfrm>
            <a:custGeom>
              <a:avLst/>
              <a:gdLst/>
              <a:ahLst/>
              <a:cxnLst/>
              <a:rect l="l" t="t" r="r" b="b"/>
              <a:pathLst>
                <a:path w="13004800" h="281559">
                  <a:moveTo>
                    <a:pt x="0" y="0"/>
                  </a:moveTo>
                  <a:lnTo>
                    <a:pt x="13004800" y="0"/>
                  </a:lnTo>
                  <a:lnTo>
                    <a:pt x="13004800" y="281559"/>
                  </a:lnTo>
                  <a:lnTo>
                    <a:pt x="0" y="281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6553080" y="228600"/>
            <a:ext cx="2057040" cy="634680"/>
          </a:xfrm>
          <a:custGeom>
            <a:avLst/>
            <a:gdLst/>
            <a:ahLst/>
            <a:cxnLst/>
            <a:rect l="l" t="t" r="r" b="b"/>
            <a:pathLst>
              <a:path w="2194176" h="676992">
                <a:moveTo>
                  <a:pt x="0" y="0"/>
                </a:moveTo>
                <a:lnTo>
                  <a:pt x="2194176" y="0"/>
                </a:lnTo>
                <a:lnTo>
                  <a:pt x="2194176" y="676992"/>
                </a:lnTo>
                <a:lnTo>
                  <a:pt x="0" y="67699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6024" b="-6024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553080" y="228600"/>
            <a:ext cx="2057040" cy="634680"/>
          </a:xfrm>
          <a:custGeom>
            <a:avLst/>
            <a:gdLst/>
            <a:ahLst/>
            <a:cxnLst/>
            <a:rect l="l" t="t" r="r" b="b"/>
            <a:pathLst>
              <a:path w="2194176" h="676992">
                <a:moveTo>
                  <a:pt x="0" y="0"/>
                </a:moveTo>
                <a:lnTo>
                  <a:pt x="2194176" y="0"/>
                </a:lnTo>
                <a:lnTo>
                  <a:pt x="2194176" y="676992"/>
                </a:lnTo>
                <a:lnTo>
                  <a:pt x="0" y="67699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6024" b="-6024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6146640" y="0"/>
            <a:ext cx="2997360" cy="838080"/>
            <a:chOff x="0" y="0"/>
            <a:chExt cx="4262912" cy="119193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62882" cy="1191895"/>
            </a:xfrm>
            <a:custGeom>
              <a:avLst/>
              <a:gdLst/>
              <a:ahLst/>
              <a:cxnLst/>
              <a:rect l="l" t="t" r="r" b="b"/>
              <a:pathLst>
                <a:path w="4262882" h="1191895">
                  <a:moveTo>
                    <a:pt x="0" y="0"/>
                  </a:moveTo>
                  <a:lnTo>
                    <a:pt x="4262882" y="0"/>
                  </a:lnTo>
                  <a:lnTo>
                    <a:pt x="4262882" y="1191895"/>
                  </a:lnTo>
                  <a:lnTo>
                    <a:pt x="0" y="119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200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6553080" y="228600"/>
            <a:ext cx="2057040" cy="634680"/>
          </a:xfrm>
          <a:custGeom>
            <a:avLst/>
            <a:gdLst/>
            <a:ahLst/>
            <a:cxnLst/>
            <a:rect l="l" t="t" r="r" b="b"/>
            <a:pathLst>
              <a:path w="2194176" h="676992">
                <a:moveTo>
                  <a:pt x="0" y="0"/>
                </a:moveTo>
                <a:lnTo>
                  <a:pt x="2194176" y="0"/>
                </a:lnTo>
                <a:lnTo>
                  <a:pt x="2194176" y="676992"/>
                </a:lnTo>
                <a:lnTo>
                  <a:pt x="0" y="67699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6024" b="-6024"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6527880" y="190440"/>
            <a:ext cx="2076480" cy="685800"/>
            <a:chOff x="0" y="0"/>
            <a:chExt cx="2953216" cy="97536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953258" cy="975360"/>
            </a:xfrm>
            <a:custGeom>
              <a:avLst/>
              <a:gdLst/>
              <a:ahLst/>
              <a:cxnLst/>
              <a:rect l="l" t="t" r="r" b="b"/>
              <a:pathLst>
                <a:path w="2953258" h="975360">
                  <a:moveTo>
                    <a:pt x="0" y="0"/>
                  </a:moveTo>
                  <a:lnTo>
                    <a:pt x="2953258" y="0"/>
                  </a:lnTo>
                  <a:lnTo>
                    <a:pt x="2953258" y="975360"/>
                  </a:lnTo>
                  <a:lnTo>
                    <a:pt x="0" y="975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6553080" y="228600"/>
            <a:ext cx="1920600" cy="609120"/>
          </a:xfrm>
          <a:custGeom>
            <a:avLst/>
            <a:gdLst/>
            <a:ahLst/>
            <a:cxnLst/>
            <a:rect l="l" t="t" r="r" b="b"/>
            <a:pathLst>
              <a:path w="2048640" h="649728">
                <a:moveTo>
                  <a:pt x="0" y="0"/>
                </a:moveTo>
                <a:lnTo>
                  <a:pt x="2048640" y="0"/>
                </a:lnTo>
                <a:lnTo>
                  <a:pt x="2048640" y="649728"/>
                </a:lnTo>
                <a:lnTo>
                  <a:pt x="0" y="6497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" b="-11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553080" y="228600"/>
            <a:ext cx="2057040" cy="634680"/>
          </a:xfrm>
          <a:custGeom>
            <a:avLst/>
            <a:gdLst/>
            <a:ahLst/>
            <a:cxnLst/>
            <a:rect l="l" t="t" r="r" b="b"/>
            <a:pathLst>
              <a:path w="2194176" h="676992">
                <a:moveTo>
                  <a:pt x="0" y="0"/>
                </a:moveTo>
                <a:lnTo>
                  <a:pt x="2194176" y="0"/>
                </a:lnTo>
                <a:lnTo>
                  <a:pt x="2194176" y="676992"/>
                </a:lnTo>
                <a:lnTo>
                  <a:pt x="0" y="67699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6024" b="-6024"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6146640" y="0"/>
            <a:ext cx="2997360" cy="838080"/>
            <a:chOff x="0" y="0"/>
            <a:chExt cx="4262912" cy="119193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262882" cy="1191895"/>
            </a:xfrm>
            <a:custGeom>
              <a:avLst/>
              <a:gdLst/>
              <a:ahLst/>
              <a:cxnLst/>
              <a:rect l="l" t="t" r="r" b="b"/>
              <a:pathLst>
                <a:path w="4262882" h="1191895">
                  <a:moveTo>
                    <a:pt x="0" y="0"/>
                  </a:moveTo>
                  <a:lnTo>
                    <a:pt x="4262882" y="0"/>
                  </a:lnTo>
                  <a:lnTo>
                    <a:pt x="4262882" y="1191895"/>
                  </a:lnTo>
                  <a:lnTo>
                    <a:pt x="0" y="119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200"/>
            </a:solidFill>
          </p:spPr>
        </p:sp>
      </p:grpSp>
      <p:sp>
        <p:nvSpPr>
          <p:cNvPr id="17" name="Freeform 17"/>
          <p:cNvSpPr/>
          <p:nvPr/>
        </p:nvSpPr>
        <p:spPr>
          <a:xfrm>
            <a:off x="6553080" y="228600"/>
            <a:ext cx="2057040" cy="634680"/>
          </a:xfrm>
          <a:custGeom>
            <a:avLst/>
            <a:gdLst/>
            <a:ahLst/>
            <a:cxnLst/>
            <a:rect l="l" t="t" r="r" b="b"/>
            <a:pathLst>
              <a:path w="2194176" h="676992">
                <a:moveTo>
                  <a:pt x="0" y="0"/>
                </a:moveTo>
                <a:lnTo>
                  <a:pt x="2194176" y="0"/>
                </a:lnTo>
                <a:lnTo>
                  <a:pt x="2194176" y="676992"/>
                </a:lnTo>
                <a:lnTo>
                  <a:pt x="0" y="67699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6024" b="-6024"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6527880" y="190440"/>
            <a:ext cx="2076480" cy="685800"/>
            <a:chOff x="0" y="0"/>
            <a:chExt cx="2953216" cy="97536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953258" cy="975360"/>
            </a:xfrm>
            <a:custGeom>
              <a:avLst/>
              <a:gdLst/>
              <a:ahLst/>
              <a:cxnLst/>
              <a:rect l="l" t="t" r="r" b="b"/>
              <a:pathLst>
                <a:path w="2953258" h="975360">
                  <a:moveTo>
                    <a:pt x="0" y="0"/>
                  </a:moveTo>
                  <a:lnTo>
                    <a:pt x="2953258" y="0"/>
                  </a:lnTo>
                  <a:lnTo>
                    <a:pt x="2953258" y="975360"/>
                  </a:lnTo>
                  <a:lnTo>
                    <a:pt x="0" y="975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6553080" y="228600"/>
            <a:ext cx="1920600" cy="609120"/>
          </a:xfrm>
          <a:custGeom>
            <a:avLst/>
            <a:gdLst/>
            <a:ahLst/>
            <a:cxnLst/>
            <a:rect l="l" t="t" r="r" b="b"/>
            <a:pathLst>
              <a:path w="2048640" h="649728">
                <a:moveTo>
                  <a:pt x="0" y="0"/>
                </a:moveTo>
                <a:lnTo>
                  <a:pt x="2048640" y="0"/>
                </a:lnTo>
                <a:lnTo>
                  <a:pt x="2048640" y="649728"/>
                </a:lnTo>
                <a:lnTo>
                  <a:pt x="0" y="6497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" b="-11"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587295" y="190828"/>
            <a:ext cx="5759370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-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User Interface &amp; Accessibility</a:t>
            </a:r>
            <a:endParaRPr lang="en-US" sz="3200" spc="-1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-254000" y="1553845"/>
            <a:ext cx="8863330" cy="336550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just">
              <a:lnSpc>
                <a:spcPts val="2160"/>
              </a:lnSpc>
            </a:pPr>
            <a:r>
              <a:rPr lang="en-US" spc="-1">
                <a:solidFill>
                  <a:srgbClr val="000000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 </a:t>
            </a:r>
            <a:endParaRPr lang="en-US" spc="-1">
              <a:solidFill>
                <a:srgbClr val="000000"/>
              </a:solidFill>
              <a:latin typeface="DejaVu Sans Light"/>
              <a:ea typeface="DejaVu Sans Light"/>
              <a:cs typeface="DejaVu Sans Light"/>
              <a:sym typeface="DejaVu Sans Light"/>
            </a:endParaRPr>
          </a:p>
          <a:p>
            <a:pPr marL="1285875" lvl="3" indent="-321310" algn="just">
              <a:lnSpc>
                <a:spcPts val="2520"/>
              </a:lnSpc>
              <a:buAutoNum type="arabicPeriod"/>
            </a:pPr>
            <a:r>
              <a:rPr sz="2100">
                <a:sym typeface="+mn-ea"/>
              </a:rPr>
              <a:t>Intuitive dashboard with simple navigation.</a:t>
            </a:r>
            <a:endParaRPr sz="2100">
              <a:sym typeface="+mn-ea"/>
            </a:endParaRPr>
          </a:p>
          <a:p>
            <a:pPr marL="964565" lvl="3" indent="0" algn="just">
              <a:lnSpc>
                <a:spcPts val="2520"/>
              </a:lnSpc>
              <a:buNone/>
            </a:pPr>
            <a:endParaRPr sz="2100">
              <a:sym typeface="+mn-ea"/>
            </a:endParaRPr>
          </a:p>
          <a:p>
            <a:pPr marL="964565" lvl="3" indent="0" algn="just">
              <a:lnSpc>
                <a:spcPts val="2520"/>
              </a:lnSpc>
              <a:buNone/>
            </a:pPr>
            <a:r>
              <a:rPr lang="en-US" sz="2100">
                <a:sym typeface="+mn-ea"/>
              </a:rPr>
              <a:t>2.</a:t>
            </a:r>
            <a:r>
              <a:rPr sz="2100">
                <a:sym typeface="+mn-ea"/>
              </a:rPr>
              <a:t> Mobile &amp; Web Compatibility.</a:t>
            </a:r>
            <a:endParaRPr sz="2100">
              <a:sym typeface="+mn-ea"/>
            </a:endParaRPr>
          </a:p>
          <a:p>
            <a:pPr marL="0" indent="0">
              <a:buNone/>
            </a:pPr>
            <a:endParaRPr lang="en-US" sz="2100" spc="-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64565" lvl="3" indent="0" algn="just">
              <a:lnSpc>
                <a:spcPts val="2520"/>
              </a:lnSpc>
              <a:buNone/>
            </a:pPr>
            <a:r>
              <a:rPr lang="en-US" sz="2100">
                <a:sym typeface="+mn-ea"/>
              </a:rPr>
              <a:t>3.</a:t>
            </a:r>
            <a:r>
              <a:rPr sz="2100">
                <a:sym typeface="+mn-ea"/>
              </a:rPr>
              <a:t> Accessibility Features: </a:t>
            </a:r>
            <a:r>
              <a:rPr lang="en-US" sz="2100">
                <a:sym typeface="+mn-ea"/>
              </a:rPr>
              <a:t>Task</a:t>
            </a:r>
            <a:r>
              <a:rPr sz="2100">
                <a:sym typeface="+mn-ea"/>
              </a:rPr>
              <a:t> commands, screen reader support.</a:t>
            </a:r>
            <a:endParaRPr sz="2100">
              <a:sym typeface="+mn-ea"/>
            </a:endParaRPr>
          </a:p>
          <a:p>
            <a:pPr marL="964565" lvl="3" indent="0" algn="just">
              <a:lnSpc>
                <a:spcPts val="2520"/>
              </a:lnSpc>
              <a:buNone/>
            </a:pPr>
            <a:endParaRPr sz="2100">
              <a:sym typeface="+mn-ea"/>
            </a:endParaRPr>
          </a:p>
          <a:p>
            <a:pPr marL="964565" lvl="3" indent="0" algn="just">
              <a:lnSpc>
                <a:spcPts val="2520"/>
              </a:lnSpc>
              <a:buNone/>
            </a:pPr>
            <a:endParaRPr sz="2100">
              <a:sym typeface="+mn-ea"/>
            </a:endParaRPr>
          </a:p>
          <a:p>
            <a:pPr marL="964565" lvl="3" indent="0" algn="just">
              <a:lnSpc>
                <a:spcPts val="2520"/>
              </a:lnSpc>
              <a:buNone/>
            </a:pPr>
            <a:endParaRPr sz="2100">
              <a:sym typeface="+mn-ea"/>
            </a:endParaRPr>
          </a:p>
          <a:p>
            <a:pPr marL="1285875" lvl="3" indent="-321310" algn="just">
              <a:lnSpc>
                <a:spcPts val="2520"/>
              </a:lnSpc>
              <a:buAutoNum type="arabicPeriod"/>
            </a:pPr>
            <a:endParaRPr lang="en-US" sz="2100" spc="-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65" y="4272915"/>
            <a:ext cx="4250690" cy="21139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272915"/>
            <a:ext cx="4196080" cy="211391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297577" y="2821578"/>
            <a:ext cx="6705599" cy="1410788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</a:fld>
            <a:endParaRPr lang="en-GB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F1BF43DDE004485E7A868D137D60A" ma:contentTypeVersion="0" ma:contentTypeDescription="Create a new document." ma:contentTypeScope="" ma:versionID="47fff7f98a9c49c088ba096c14cf44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05e9f2c4932a6a674126b9dde7716e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7ED6F0-5E4C-4CD0-9B68-9C53F925A6F7}">
  <ds:schemaRefs/>
</ds:datastoreItem>
</file>

<file path=customXml/itemProps2.xml><?xml version="1.0" encoding="utf-8"?>
<ds:datastoreItem xmlns:ds="http://schemas.openxmlformats.org/officeDocument/2006/customXml" ds:itemID="{4A62A602-78C1-468C-BB25-57CD481DB741}">
  <ds:schemaRefs/>
</ds:datastoreItem>
</file>

<file path=customXml/itemProps3.xml><?xml version="1.0" encoding="utf-8"?>
<ds:datastoreItem xmlns:ds="http://schemas.openxmlformats.org/officeDocument/2006/customXml" ds:itemID="{491DF113-39A2-46D5-BFDA-E63300A9ECA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1189</Words>
  <Application>WPS Presentation</Application>
  <PresentationFormat>On-screen Show (4:3)</PresentationFormat>
  <Paragraphs>79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MS PGothic</vt:lpstr>
      <vt:lpstr>Arial</vt:lpstr>
      <vt:lpstr>Times New Roman</vt:lpstr>
      <vt:lpstr>Times New Roman</vt:lpstr>
      <vt:lpstr>Calibri</vt:lpstr>
      <vt:lpstr>Arimo Bold</vt:lpstr>
      <vt:lpstr>Segoe Print</vt:lpstr>
      <vt:lpstr>Arimo</vt:lpstr>
      <vt:lpstr>DejaVu Sans Light</vt:lpstr>
      <vt:lpstr>Times New Roman Bold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Koustav Manna</cp:lastModifiedBy>
  <cp:revision>2305</cp:revision>
  <dcterms:created xsi:type="dcterms:W3CDTF">2010-04-09T07:36:00Z</dcterms:created>
  <dcterms:modified xsi:type="dcterms:W3CDTF">2025-03-07T07:35:28Z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  <property fmtid="{D5CDD505-2E9C-101B-9397-08002B2CF9AE}" pid="13" name="ContentTypeId">
    <vt:lpwstr>0x010100096F1BF43DDE004485E7A868D137D60A</vt:lpwstr>
  </property>
  <property fmtid="{D5CDD505-2E9C-101B-9397-08002B2CF9AE}" pid="14" name="ICV">
    <vt:lpwstr>AB6D30C25DBC4EA89B938ED37142EA24_12</vt:lpwstr>
  </property>
  <property fmtid="{D5CDD505-2E9C-101B-9397-08002B2CF9AE}" pid="15" name="KSOProductBuildVer">
    <vt:lpwstr>1033-12.2.0.20326</vt:lpwstr>
  </property>
</Properties>
</file>