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handoutMasterIdLst>
    <p:handoutMasterId r:id="rId12"/>
  </p:handout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rtl="0">
      <a:defRPr lang="en-GB"/>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673D94-DDB5-469D-ACAF-E57E9856B205}" v="487" dt="2023-05-01T12:18:09.4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4" autoAdjust="0"/>
    <p:restoredTop sz="94660"/>
  </p:normalViewPr>
  <p:slideViewPr>
    <p:cSldViewPr snapToGrid="0">
      <p:cViewPr varScale="1">
        <p:scale>
          <a:sx n="114" d="100"/>
          <a:sy n="114" d="100"/>
        </p:scale>
        <p:origin x="108" y="378"/>
      </p:cViewPr>
      <p:guideLst/>
    </p:cSldViewPr>
  </p:slideViewPr>
  <p:notesTextViewPr>
    <p:cViewPr>
      <p:scale>
        <a:sx n="1" d="1"/>
        <a:sy n="1" d="1"/>
      </p:scale>
      <p:origin x="0" y="0"/>
    </p:cViewPr>
  </p:notesTextViewPr>
  <p:notesViewPr>
    <p:cSldViewPr snapToGrid="0">
      <p:cViewPr varScale="1">
        <p:scale>
          <a:sx n="96" d="100"/>
          <a:sy n="96" d="100"/>
        </p:scale>
        <p:origin x="355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58B8025-020F-4177-8923-A113458B020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F83BF0D7-34D6-4F21-A89C-6E56A70DAA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0107670-ED36-4F0A-A281-2C1CAA6A7C67}" type="datetime1">
              <a:rPr lang="en-GB" smtClean="0"/>
              <a:t>01/05/2023</a:t>
            </a:fld>
            <a:endParaRPr lang="en-GB" dirty="0"/>
          </a:p>
        </p:txBody>
      </p:sp>
      <p:sp>
        <p:nvSpPr>
          <p:cNvPr id="4" name="Footer Placeholder 3">
            <a:extLst>
              <a:ext uri="{FF2B5EF4-FFF2-40B4-BE49-F238E27FC236}">
                <a16:creationId xmlns:a16="http://schemas.microsoft.com/office/drawing/2014/main" id="{8D961BE4-40B3-4C17-94CC-EA9A790349A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4EB8A2F4-ED8E-403F-A4B6-34FEE7ADE24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5C7DE40-7AEB-4C7C-BC44-FA39FAEF52D2}" type="slidenum">
              <a:rPr lang="en-GB" smtClean="0"/>
              <a:t>‹#›</a:t>
            </a:fld>
            <a:endParaRPr lang="en-GB"/>
          </a:p>
        </p:txBody>
      </p:sp>
    </p:spTree>
    <p:extLst>
      <p:ext uri="{BB962C8B-B14F-4D97-AF65-F5344CB8AC3E}">
        <p14:creationId xmlns:p14="http://schemas.microsoft.com/office/powerpoint/2010/main" val="23549188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82D2D3-0165-4B5D-ADED-1331DF83D0BE}" type="datetime1">
              <a:rPr lang="en-GB" smtClean="0"/>
              <a:pPr/>
              <a:t>01/05/2023</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46AA59-A65D-4FFD-9D6B-AAE6A5DDB6BE}" type="slidenum">
              <a:rPr lang="en-GB" noProof="0" smtClean="0"/>
              <a:t>‹#›</a:t>
            </a:fld>
            <a:endParaRPr lang="en-GB" noProof="0"/>
          </a:p>
        </p:txBody>
      </p:sp>
    </p:spTree>
    <p:extLst>
      <p:ext uri="{BB962C8B-B14F-4D97-AF65-F5344CB8AC3E}">
        <p14:creationId xmlns:p14="http://schemas.microsoft.com/office/powerpoint/2010/main" val="141782585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746AA59-A65D-4FFD-9D6B-AAE6A5DDB6BE}" type="slidenum">
              <a:rPr lang="en-GB" smtClean="0"/>
              <a:t>1</a:t>
            </a:fld>
            <a:endParaRPr lang="en-GB"/>
          </a:p>
        </p:txBody>
      </p:sp>
    </p:spTree>
    <p:extLst>
      <p:ext uri="{BB962C8B-B14F-4D97-AF65-F5344CB8AC3E}">
        <p14:creationId xmlns:p14="http://schemas.microsoft.com/office/powerpoint/2010/main" val="202150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rtlCol="0" anchor="b"/>
          <a:lstStyle>
            <a:lvl1pPr>
              <a:defRPr sz="7200"/>
            </a:lvl1pPr>
          </a:lstStyle>
          <a:p>
            <a:pPr rtl="0"/>
            <a:r>
              <a:rPr lang="en-GB" noProof="0"/>
              <a:t>Click to edit Master title style</a:t>
            </a:r>
          </a:p>
        </p:txBody>
      </p:sp>
      <p:sp>
        <p:nvSpPr>
          <p:cNvPr id="3" name="Subtitle 2"/>
          <p:cNvSpPr>
            <a:spLocks noGrp="1"/>
          </p:cNvSpPr>
          <p:nvPr>
            <p:ph type="subTitle" idx="1"/>
          </p:nvPr>
        </p:nvSpPr>
        <p:spPr>
          <a:xfrm>
            <a:off x="1154955" y="4777380"/>
            <a:ext cx="8825658" cy="861420"/>
          </a:xfrm>
        </p:spPr>
        <p:txBody>
          <a:bodyPr rtlCol="0"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n-GB" noProof="0"/>
              <a:t>Click to edit Master subtitle style</a:t>
            </a:r>
          </a:p>
        </p:txBody>
      </p:sp>
      <p:sp>
        <p:nvSpPr>
          <p:cNvPr id="4" name="Date Placeholder 3"/>
          <p:cNvSpPr>
            <a:spLocks noGrp="1"/>
          </p:cNvSpPr>
          <p:nvPr>
            <p:ph type="dt" sz="half" idx="10"/>
          </p:nvPr>
        </p:nvSpPr>
        <p:spPr/>
        <p:txBody>
          <a:bodyPr rtlCol="0"/>
          <a:lstStyle/>
          <a:p>
            <a:pPr rtl="0"/>
            <a:fld id="{A87CFA2D-0255-48EB-AF02-8DA9AECA4556}" type="datetime1">
              <a:rPr lang="en-GB" noProof="0" smtClean="0"/>
              <a:t>01/05/2023</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D57F1E4F-1CFF-5643-939E-02111984F565}" type="slidenum">
              <a:rPr lang="en-GB" noProof="0" smtClean="0"/>
              <a:t>‹#›</a:t>
            </a:fld>
            <a:endParaRPr lang="en-GB"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rtlCol="0" anchor="b">
            <a:normAutofit/>
          </a:bodyPr>
          <a:lstStyle>
            <a:lvl1pPr algn="l">
              <a:defRPr sz="2400" b="0"/>
            </a:lvl1pPr>
          </a:lstStyle>
          <a:p>
            <a:pPr rtl="0"/>
            <a:r>
              <a:rPr lang="en-GB" noProof="0"/>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n-GB" noProof="0"/>
              <a:t>Click icon to add picture</a:t>
            </a:r>
          </a:p>
        </p:txBody>
      </p:sp>
      <p:sp>
        <p:nvSpPr>
          <p:cNvPr id="4" name="Text Placeholder 3"/>
          <p:cNvSpPr>
            <a:spLocks noGrp="1"/>
          </p:cNvSpPr>
          <p:nvPr>
            <p:ph type="body" sz="half" idx="2"/>
          </p:nvPr>
        </p:nvSpPr>
        <p:spPr>
          <a:xfrm>
            <a:off x="1154956" y="5367325"/>
            <a:ext cx="8825656" cy="493712"/>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Click to edit Master text styles</a:t>
            </a:r>
          </a:p>
        </p:txBody>
      </p:sp>
      <p:sp>
        <p:nvSpPr>
          <p:cNvPr id="5" name="Date Placeholder 4"/>
          <p:cNvSpPr>
            <a:spLocks noGrp="1"/>
          </p:cNvSpPr>
          <p:nvPr>
            <p:ph type="dt" sz="half" idx="10"/>
          </p:nvPr>
        </p:nvSpPr>
        <p:spPr/>
        <p:txBody>
          <a:bodyPr rtlCol="0"/>
          <a:lstStyle/>
          <a:p>
            <a:pPr rtl="0"/>
            <a:fld id="{73D7790F-031A-42D6-8CE7-EF8A9E725AD9}" type="datetime1">
              <a:rPr lang="en-GB" noProof="0" smtClean="0"/>
              <a:t>01/05/2023</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7" name="Slide Number Placeholder 6"/>
          <p:cNvSpPr>
            <a:spLocks noGrp="1"/>
          </p:cNvSpPr>
          <p:nvPr>
            <p:ph type="sldNum" sz="quarter" idx="12"/>
          </p:nvPr>
        </p:nvSpPr>
        <p:spPr/>
        <p:txBody>
          <a:bodyPr rtlCol="0"/>
          <a:lstStyle/>
          <a:p>
            <a:pPr rtl="0"/>
            <a:fld id="{D57F1E4F-1CFF-5643-939E-02111984F565}" type="slidenum">
              <a:rPr lang="en-GB" noProof="0" smtClean="0"/>
              <a:t>‹#›</a:t>
            </a:fld>
            <a:endParaRPr lang="en-GB"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rtlCol="0"/>
          <a:lstStyle>
            <a:lvl1pPr>
              <a:defRPr sz="4800"/>
            </a:lvl1pPr>
          </a:lstStyle>
          <a:p>
            <a:pPr rtl="0"/>
            <a:r>
              <a:rPr lang="en-GB" noProof="0"/>
              <a:t>Click to edit Master title style</a:t>
            </a:r>
          </a:p>
        </p:txBody>
      </p:sp>
      <p:sp>
        <p:nvSpPr>
          <p:cNvPr id="8" name="Text Placeholder 3"/>
          <p:cNvSpPr>
            <a:spLocks noGrp="1"/>
          </p:cNvSpPr>
          <p:nvPr>
            <p:ph type="body" sz="half" idx="2"/>
          </p:nvPr>
        </p:nvSpPr>
        <p:spPr>
          <a:xfrm>
            <a:off x="1154954" y="3657600"/>
            <a:ext cx="8825659" cy="2362200"/>
          </a:xfrm>
        </p:spPr>
        <p:txBody>
          <a:bodyPr rtlCol="0"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Click to edit Master text styles</a:t>
            </a:r>
          </a:p>
        </p:txBody>
      </p:sp>
      <p:sp>
        <p:nvSpPr>
          <p:cNvPr id="4" name="Date Placeholder 3"/>
          <p:cNvSpPr>
            <a:spLocks noGrp="1"/>
          </p:cNvSpPr>
          <p:nvPr>
            <p:ph type="dt" sz="half" idx="10"/>
          </p:nvPr>
        </p:nvSpPr>
        <p:spPr/>
        <p:txBody>
          <a:bodyPr rtlCol="0"/>
          <a:lstStyle/>
          <a:p>
            <a:pPr rtl="0"/>
            <a:fld id="{F050EB04-230C-420C-98ED-1BE8AD2CBA8C}" type="datetime1">
              <a:rPr lang="en-GB" noProof="0" smtClean="0"/>
              <a:t>01/05/2023</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D57F1E4F-1CFF-5643-939E-02111984F565}" type="slidenum">
              <a:rPr lang="en-GB" noProof="0" smtClean="0"/>
              <a:t>‹#›</a:t>
            </a:fld>
            <a:endParaRPr lang="en-GB" noProof="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rtlCol="0"/>
          <a:lstStyle>
            <a:lvl1pPr>
              <a:defRPr sz="4800"/>
            </a:lvl1pPr>
          </a:lstStyle>
          <a:p>
            <a:pPr rtl="0"/>
            <a:r>
              <a:rPr lang="en-GB" noProof="0"/>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rtl="0">
              <a:buNone/>
            </a:pPr>
            <a:r>
              <a:rPr lang="en-GB" noProof="0"/>
              <a:t>Click to edit Master text styles</a:t>
            </a:r>
          </a:p>
        </p:txBody>
      </p:sp>
      <p:sp>
        <p:nvSpPr>
          <p:cNvPr id="10" name="Text Placeholder 3"/>
          <p:cNvSpPr>
            <a:spLocks noGrp="1"/>
          </p:cNvSpPr>
          <p:nvPr>
            <p:ph type="body" sz="half" idx="2"/>
          </p:nvPr>
        </p:nvSpPr>
        <p:spPr>
          <a:xfrm>
            <a:off x="1154954" y="4350657"/>
            <a:ext cx="8825659" cy="1676400"/>
          </a:xfrm>
        </p:spPr>
        <p:txBody>
          <a:bodyPr rtlCol="0"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Click to edit Master text styles</a:t>
            </a:r>
          </a:p>
        </p:txBody>
      </p:sp>
      <p:sp>
        <p:nvSpPr>
          <p:cNvPr id="4" name="Date Placeholder 3"/>
          <p:cNvSpPr>
            <a:spLocks noGrp="1"/>
          </p:cNvSpPr>
          <p:nvPr>
            <p:ph type="dt" sz="half" idx="10"/>
          </p:nvPr>
        </p:nvSpPr>
        <p:spPr/>
        <p:txBody>
          <a:bodyPr rtlCol="0"/>
          <a:lstStyle/>
          <a:p>
            <a:pPr rtl="0"/>
            <a:fld id="{E9D058B2-1E74-4EC8-8785-8F6215798FC0}" type="datetime1">
              <a:rPr lang="en-GB" noProof="0" smtClean="0"/>
              <a:t>01/05/2023</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D57F1E4F-1CFF-5643-939E-02111984F565}" type="slidenum">
              <a:rPr lang="en-GB" noProof="0" smtClean="0"/>
              <a:t>‹#›</a:t>
            </a:fld>
            <a:endParaRPr lang="en-GB" noProof="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rtl="0"/>
            <a:r>
              <a:rPr lang="en-GB" noProof="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rtl="0"/>
            <a:r>
              <a:rPr lang="en-GB" noProof="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rtlCol="0" anchor="b"/>
          <a:lstStyle>
            <a:lvl1pPr algn="l">
              <a:defRPr sz="4000" b="0" cap="none"/>
            </a:lvl1pPr>
          </a:lstStyle>
          <a:p>
            <a:pPr rtl="0"/>
            <a:r>
              <a:rPr lang="en-GB" noProof="0"/>
              <a:t>Click to edit Master title style</a:t>
            </a:r>
          </a:p>
        </p:txBody>
      </p:sp>
      <p:sp>
        <p:nvSpPr>
          <p:cNvPr id="3" name="Text Placeholder 2"/>
          <p:cNvSpPr>
            <a:spLocks noGrp="1"/>
          </p:cNvSpPr>
          <p:nvPr>
            <p:ph type="body" idx="1"/>
          </p:nvPr>
        </p:nvSpPr>
        <p:spPr>
          <a:xfrm>
            <a:off x="1154954" y="4777381"/>
            <a:ext cx="8825659" cy="860400"/>
          </a:xfrm>
        </p:spPr>
        <p:txBody>
          <a:bodyPr rtlCol="0"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GB" noProof="0"/>
              <a:t>Click to edit Master text styles</a:t>
            </a:r>
          </a:p>
        </p:txBody>
      </p:sp>
      <p:sp>
        <p:nvSpPr>
          <p:cNvPr id="4" name="Date Placeholder 3"/>
          <p:cNvSpPr>
            <a:spLocks noGrp="1"/>
          </p:cNvSpPr>
          <p:nvPr>
            <p:ph type="dt" sz="half" idx="10"/>
          </p:nvPr>
        </p:nvSpPr>
        <p:spPr/>
        <p:txBody>
          <a:bodyPr rtlCol="0"/>
          <a:lstStyle/>
          <a:p>
            <a:pPr rtl="0"/>
            <a:fld id="{216E4B57-ECC1-434A-BBE8-974DFAE1AFB6}" type="datetime1">
              <a:rPr lang="en-GB" noProof="0" smtClean="0"/>
              <a:t>01/05/2023</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D57F1E4F-1CFF-5643-939E-02111984F565}" type="slidenum">
              <a:rPr lang="en-GB" noProof="0" smtClean="0"/>
              <a:t>‹#›</a:t>
            </a:fld>
            <a:endParaRPr lang="en-GB" noProof="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lvl1pPr>
              <a:defRPr sz="4200"/>
            </a:lvl1pPr>
          </a:lstStyle>
          <a:p>
            <a:pPr rtl="0"/>
            <a:r>
              <a:rPr lang="en-GB" noProof="0"/>
              <a:t>Click to edit Master title style</a:t>
            </a:r>
          </a:p>
        </p:txBody>
      </p:sp>
      <p:sp>
        <p:nvSpPr>
          <p:cNvPr id="3" name="Text Placeholder 2"/>
          <p:cNvSpPr>
            <a:spLocks noGrp="1"/>
          </p:cNvSpPr>
          <p:nvPr>
            <p:ph type="body" idx="1"/>
          </p:nvPr>
        </p:nvSpPr>
        <p:spPr>
          <a:xfrm>
            <a:off x="632947" y="1981200"/>
            <a:ext cx="2946866" cy="576262"/>
          </a:xfrm>
        </p:spPr>
        <p:txBody>
          <a:bodyPr rtlCol="0"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16" name="Text Placeholder 3"/>
          <p:cNvSpPr>
            <a:spLocks noGrp="1"/>
          </p:cNvSpPr>
          <p:nvPr>
            <p:ph type="body" sz="half" idx="15"/>
          </p:nvPr>
        </p:nvSpPr>
        <p:spPr>
          <a:xfrm>
            <a:off x="652463" y="2667000"/>
            <a:ext cx="2927350" cy="3589338"/>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Click to edit Master text styles</a:t>
            </a:r>
          </a:p>
        </p:txBody>
      </p:sp>
      <p:sp>
        <p:nvSpPr>
          <p:cNvPr id="5" name="Text Placeholder 4"/>
          <p:cNvSpPr>
            <a:spLocks noGrp="1"/>
          </p:cNvSpPr>
          <p:nvPr>
            <p:ph type="body" sz="quarter" idx="3"/>
          </p:nvPr>
        </p:nvSpPr>
        <p:spPr>
          <a:xfrm>
            <a:off x="3883659" y="1981200"/>
            <a:ext cx="2936241" cy="576262"/>
          </a:xfrm>
        </p:spPr>
        <p:txBody>
          <a:bodyPr rtlCol="0"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19" name="Text Placeholder 3"/>
          <p:cNvSpPr>
            <a:spLocks noGrp="1"/>
          </p:cNvSpPr>
          <p:nvPr>
            <p:ph type="body" sz="half" idx="16"/>
          </p:nvPr>
        </p:nvSpPr>
        <p:spPr>
          <a:xfrm>
            <a:off x="3873106" y="2667000"/>
            <a:ext cx="2946794" cy="3589338"/>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Click to edit Master text styles</a:t>
            </a:r>
          </a:p>
        </p:txBody>
      </p:sp>
      <p:sp>
        <p:nvSpPr>
          <p:cNvPr id="14" name="Text Placeholder 4"/>
          <p:cNvSpPr>
            <a:spLocks noGrp="1"/>
          </p:cNvSpPr>
          <p:nvPr>
            <p:ph type="body" sz="quarter" idx="13"/>
          </p:nvPr>
        </p:nvSpPr>
        <p:spPr>
          <a:xfrm>
            <a:off x="7124700" y="1981200"/>
            <a:ext cx="2932113" cy="576262"/>
          </a:xfrm>
        </p:spPr>
        <p:txBody>
          <a:bodyPr rtlCol="0"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20" name="Text Placeholder 3"/>
          <p:cNvSpPr>
            <a:spLocks noGrp="1"/>
          </p:cNvSpPr>
          <p:nvPr>
            <p:ph type="body" sz="half" idx="17"/>
          </p:nvPr>
        </p:nvSpPr>
        <p:spPr>
          <a:xfrm>
            <a:off x="7124700" y="2667000"/>
            <a:ext cx="2932113" cy="3589338"/>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rtlCol="0"/>
          <a:lstStyle/>
          <a:p>
            <a:pPr rtl="0"/>
            <a:fld id="{02E54EF8-E347-4531-9C66-3C0DB6CAC068}" type="datetime1">
              <a:rPr lang="en-GB" noProof="0" smtClean="0"/>
              <a:t>01/05/2023</a:t>
            </a:fld>
            <a:endParaRPr lang="en-GB" noProof="0"/>
          </a:p>
        </p:txBody>
      </p:sp>
      <p:sp>
        <p:nvSpPr>
          <p:cNvPr id="4"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D57F1E4F-1CFF-5643-939E-02111984F565}" type="slidenum">
              <a:rPr lang="en-GB" noProof="0" smtClean="0"/>
              <a:t>‹#›</a:t>
            </a:fld>
            <a:endParaRPr lang="en-GB" noProof="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lvl1pPr>
              <a:defRPr sz="4200"/>
            </a:lvl1pPr>
          </a:lstStyle>
          <a:p>
            <a:pPr rtl="0"/>
            <a:r>
              <a:rPr lang="en-GB" noProof="0"/>
              <a:t>Click to edit Master title style</a:t>
            </a:r>
          </a:p>
        </p:txBody>
      </p:sp>
      <p:sp>
        <p:nvSpPr>
          <p:cNvPr id="3" name="Text Placeholder 2"/>
          <p:cNvSpPr>
            <a:spLocks noGrp="1"/>
          </p:cNvSpPr>
          <p:nvPr>
            <p:ph type="body" idx="1"/>
          </p:nvPr>
        </p:nvSpPr>
        <p:spPr>
          <a:xfrm>
            <a:off x="652463" y="4250949"/>
            <a:ext cx="2940050" cy="576262"/>
          </a:xfrm>
        </p:spPr>
        <p:txBody>
          <a:bodyPr rtlCol="0"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n-GB" noProof="0"/>
              <a:t>Click icon to add picture</a:t>
            </a:r>
          </a:p>
        </p:txBody>
      </p:sp>
      <p:sp>
        <p:nvSpPr>
          <p:cNvPr id="22" name="Text Placeholder 3"/>
          <p:cNvSpPr>
            <a:spLocks noGrp="1"/>
          </p:cNvSpPr>
          <p:nvPr>
            <p:ph type="body" sz="half" idx="18"/>
          </p:nvPr>
        </p:nvSpPr>
        <p:spPr>
          <a:xfrm>
            <a:off x="652463" y="4827211"/>
            <a:ext cx="2940050" cy="659189"/>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Click to edit Master text styles</a:t>
            </a:r>
          </a:p>
        </p:txBody>
      </p:sp>
      <p:sp>
        <p:nvSpPr>
          <p:cNvPr id="5" name="Text Placeholder 4"/>
          <p:cNvSpPr>
            <a:spLocks noGrp="1"/>
          </p:cNvSpPr>
          <p:nvPr>
            <p:ph type="body" sz="quarter" idx="3"/>
          </p:nvPr>
        </p:nvSpPr>
        <p:spPr>
          <a:xfrm>
            <a:off x="3889375" y="4250949"/>
            <a:ext cx="2930525" cy="576262"/>
          </a:xfrm>
        </p:spPr>
        <p:txBody>
          <a:bodyPr rtlCol="0"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n-GB" noProof="0"/>
              <a:t>Click icon to add picture</a:t>
            </a:r>
          </a:p>
        </p:txBody>
      </p:sp>
      <p:sp>
        <p:nvSpPr>
          <p:cNvPr id="23" name="Text Placeholder 3"/>
          <p:cNvSpPr>
            <a:spLocks noGrp="1"/>
          </p:cNvSpPr>
          <p:nvPr>
            <p:ph type="body" sz="half" idx="19"/>
          </p:nvPr>
        </p:nvSpPr>
        <p:spPr>
          <a:xfrm>
            <a:off x="3888022" y="4827210"/>
            <a:ext cx="2934406" cy="659189"/>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Click to edit Master text styles</a:t>
            </a:r>
          </a:p>
        </p:txBody>
      </p:sp>
      <p:sp>
        <p:nvSpPr>
          <p:cNvPr id="14" name="Text Placeholder 4"/>
          <p:cNvSpPr>
            <a:spLocks noGrp="1"/>
          </p:cNvSpPr>
          <p:nvPr>
            <p:ph type="body" sz="quarter" idx="13"/>
          </p:nvPr>
        </p:nvSpPr>
        <p:spPr>
          <a:xfrm>
            <a:off x="7124700" y="4250949"/>
            <a:ext cx="2932113" cy="576262"/>
          </a:xfrm>
        </p:spPr>
        <p:txBody>
          <a:bodyPr rtlCol="0"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n-GB" noProof="0"/>
              <a:t>Click icon to add picture</a:t>
            </a:r>
          </a:p>
        </p:txBody>
      </p:sp>
      <p:sp>
        <p:nvSpPr>
          <p:cNvPr id="24" name="Text Placeholder 3"/>
          <p:cNvSpPr>
            <a:spLocks noGrp="1"/>
          </p:cNvSpPr>
          <p:nvPr>
            <p:ph type="body" sz="half" idx="20"/>
          </p:nvPr>
        </p:nvSpPr>
        <p:spPr>
          <a:xfrm>
            <a:off x="7124575" y="4827208"/>
            <a:ext cx="2935997" cy="659189"/>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rtlCol="0"/>
          <a:lstStyle/>
          <a:p>
            <a:pPr rtl="0"/>
            <a:fld id="{75D87D1D-1076-47A2-9A7C-82B4F5AB6215}" type="datetime1">
              <a:rPr lang="en-GB" noProof="0" smtClean="0"/>
              <a:t>01/05/2023</a:t>
            </a:fld>
            <a:endParaRPr lang="en-GB" noProof="0"/>
          </a:p>
        </p:txBody>
      </p:sp>
      <p:sp>
        <p:nvSpPr>
          <p:cNvPr id="4"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D57F1E4F-1CFF-5643-939E-02111984F565}" type="slidenum">
              <a:rPr lang="en-GB" noProof="0" smtClean="0"/>
              <a:t>‹#›</a:t>
            </a:fld>
            <a:endParaRPr lang="en-GB" noProof="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p>
        </p:txBody>
      </p:sp>
      <p:sp>
        <p:nvSpPr>
          <p:cNvPr id="3" name="Vertical Text Placeholder 2"/>
          <p:cNvSpPr>
            <a:spLocks noGrp="1"/>
          </p:cNvSpPr>
          <p:nvPr>
            <p:ph type="body" orient="vert" idx="1"/>
          </p:nvPr>
        </p:nvSpPr>
        <p:spPr/>
        <p:txBody>
          <a:bodyPr vert="eaVert" rtlCol="0" anchor="t" anchorCtr="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10"/>
          </p:nvPr>
        </p:nvSpPr>
        <p:spPr/>
        <p:txBody>
          <a:bodyPr rtlCol="0"/>
          <a:lstStyle/>
          <a:p>
            <a:pPr rtl="0"/>
            <a:fld id="{585CBAB0-3CB7-40F9-9CC7-95C1C4394573}" type="datetime1">
              <a:rPr lang="en-GB" noProof="0" smtClean="0"/>
              <a:t>01/05/2023</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D57F1E4F-1CFF-5643-939E-02111984F565}" type="slidenum">
              <a:rPr lang="en-GB" noProof="0" smtClean="0"/>
              <a:t>‹#›</a:t>
            </a:fld>
            <a:endParaRPr lang="en-GB" noProof="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rtlCol="0" anchor="b" anchorCtr="0"/>
          <a:lstStyle/>
          <a:p>
            <a:pPr rtl="0"/>
            <a:r>
              <a:rPr lang="en-GB" noProof="0"/>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10"/>
          </p:nvPr>
        </p:nvSpPr>
        <p:spPr/>
        <p:txBody>
          <a:bodyPr rtlCol="0"/>
          <a:lstStyle/>
          <a:p>
            <a:pPr rtl="0"/>
            <a:fld id="{D2E16CF7-4BA9-4A3F-B8D4-018FCE9D06D8}" type="datetime1">
              <a:rPr lang="en-GB" noProof="0" smtClean="0"/>
              <a:t>01/05/2023</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D57F1E4F-1CFF-5643-939E-02111984F565}" type="slidenum">
              <a:rPr lang="en-GB" noProof="0" smtClean="0"/>
              <a:t>‹#›</a:t>
            </a:fld>
            <a:endParaRPr lang="en-GB"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p>
        </p:txBody>
      </p:sp>
      <p:sp>
        <p:nvSpPr>
          <p:cNvPr id="3" name="Content Placeholder 2"/>
          <p:cNvSpPr>
            <a:spLocks noGrp="1"/>
          </p:cNvSpPr>
          <p:nvPr>
            <p:ph idx="1"/>
          </p:nvPr>
        </p:nvSpPr>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7" name="Date Placeholder 3"/>
          <p:cNvSpPr>
            <a:spLocks noGrp="1"/>
          </p:cNvSpPr>
          <p:nvPr>
            <p:ph type="dt" sz="half" idx="10"/>
          </p:nvPr>
        </p:nvSpPr>
        <p:spPr/>
        <p:txBody>
          <a:bodyPr rtlCol="0"/>
          <a:lstStyle/>
          <a:p>
            <a:pPr rtl="0"/>
            <a:fld id="{447A697C-2754-4B9C-88A7-BEF0E1D7FAC5}" type="datetime1">
              <a:rPr lang="en-GB" noProof="0" smtClean="0"/>
              <a:t>01/05/2023</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D57F1E4F-1CFF-5643-939E-02111984F565}" type="slidenum">
              <a:rPr lang="en-GB" noProof="0" smtClean="0"/>
              <a:t>‹#›</a:t>
            </a:fld>
            <a:endParaRPr lang="en-GB"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rtlCol="0" anchor="b"/>
          <a:lstStyle>
            <a:lvl1pPr algn="l">
              <a:defRPr sz="4000" b="0" cap="none"/>
            </a:lvl1pPr>
          </a:lstStyle>
          <a:p>
            <a:pPr rtl="0"/>
            <a:r>
              <a:rPr lang="en-GB" noProof="0"/>
              <a:t>Click to edit Master title style</a:t>
            </a:r>
          </a:p>
        </p:txBody>
      </p:sp>
      <p:sp>
        <p:nvSpPr>
          <p:cNvPr id="3" name="Text Placeholder 2"/>
          <p:cNvSpPr>
            <a:spLocks noGrp="1"/>
          </p:cNvSpPr>
          <p:nvPr>
            <p:ph type="body" idx="1"/>
          </p:nvPr>
        </p:nvSpPr>
        <p:spPr>
          <a:xfrm>
            <a:off x="1154955" y="4777381"/>
            <a:ext cx="8825658" cy="860400"/>
          </a:xfrm>
        </p:spPr>
        <p:txBody>
          <a:bodyPr rtlCol="0"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GB" noProof="0"/>
              <a:t>Click to edit Master text styles</a:t>
            </a:r>
          </a:p>
        </p:txBody>
      </p:sp>
      <p:sp>
        <p:nvSpPr>
          <p:cNvPr id="4" name="Date Placeholder 3"/>
          <p:cNvSpPr>
            <a:spLocks noGrp="1"/>
          </p:cNvSpPr>
          <p:nvPr>
            <p:ph type="dt" sz="half" idx="10"/>
          </p:nvPr>
        </p:nvSpPr>
        <p:spPr/>
        <p:txBody>
          <a:bodyPr rtlCol="0"/>
          <a:lstStyle/>
          <a:p>
            <a:pPr rtl="0"/>
            <a:fld id="{BE41F316-BA56-4184-9864-D2FEE684AE54}" type="datetime1">
              <a:rPr lang="en-GB" noProof="0" smtClean="0"/>
              <a:t>01/05/2023</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D57F1E4F-1CFF-5643-939E-02111984F565}" type="slidenum">
              <a:rPr lang="en-GB" noProof="0" smtClean="0"/>
              <a:t>‹#›</a:t>
            </a:fld>
            <a:endParaRPr lang="en-GB"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p>
        </p:txBody>
      </p:sp>
      <p:sp>
        <p:nvSpPr>
          <p:cNvPr id="3" name="Content Placeholder 2"/>
          <p:cNvSpPr>
            <a:spLocks noGrp="1"/>
          </p:cNvSpPr>
          <p:nvPr>
            <p:ph sz="half" idx="1"/>
          </p:nvPr>
        </p:nvSpPr>
        <p:spPr>
          <a:xfrm>
            <a:off x="1103312" y="2060575"/>
            <a:ext cx="4396339" cy="4195763"/>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Content Placeholder 3"/>
          <p:cNvSpPr>
            <a:spLocks noGrp="1"/>
          </p:cNvSpPr>
          <p:nvPr>
            <p:ph sz="half" idx="2"/>
          </p:nvPr>
        </p:nvSpPr>
        <p:spPr>
          <a:xfrm>
            <a:off x="5654493" y="2056092"/>
            <a:ext cx="4396341" cy="4200245"/>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Date Placeholder 4"/>
          <p:cNvSpPr>
            <a:spLocks noGrp="1"/>
          </p:cNvSpPr>
          <p:nvPr>
            <p:ph type="dt" sz="half" idx="10"/>
          </p:nvPr>
        </p:nvSpPr>
        <p:spPr/>
        <p:txBody>
          <a:bodyPr rtlCol="0"/>
          <a:lstStyle/>
          <a:p>
            <a:pPr rtl="0"/>
            <a:fld id="{6A791826-1A1E-4E8B-B47B-7793EE0D0ED8}" type="datetime1">
              <a:rPr lang="en-GB" noProof="0" smtClean="0"/>
              <a:t>01/05/2023</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7" name="Slide Number Placeholder 6"/>
          <p:cNvSpPr>
            <a:spLocks noGrp="1"/>
          </p:cNvSpPr>
          <p:nvPr>
            <p:ph type="sldNum" sz="quarter" idx="12"/>
          </p:nvPr>
        </p:nvSpPr>
        <p:spPr/>
        <p:txBody>
          <a:bodyPr rtlCol="0"/>
          <a:lstStyle/>
          <a:p>
            <a:pPr rtl="0"/>
            <a:fld id="{D57F1E4F-1CFF-5643-939E-02111984F565}" type="slidenum">
              <a:rPr lang="en-GB" noProof="0" smtClean="0"/>
              <a:t>‹#›</a:t>
            </a:fld>
            <a:endParaRPr lang="en-GB"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lvl1pPr>
              <a:defRPr/>
            </a:lvl1pPr>
          </a:lstStyle>
          <a:p>
            <a:pPr rtl="0"/>
            <a:r>
              <a:rPr lang="en-GB" noProof="0"/>
              <a:t>Click to edit Master title style</a:t>
            </a:r>
          </a:p>
        </p:txBody>
      </p:sp>
      <p:sp>
        <p:nvSpPr>
          <p:cNvPr id="3" name="Text Placeholder 2"/>
          <p:cNvSpPr>
            <a:spLocks noGrp="1"/>
          </p:cNvSpPr>
          <p:nvPr>
            <p:ph type="body" idx="1"/>
          </p:nvPr>
        </p:nvSpPr>
        <p:spPr>
          <a:xfrm>
            <a:off x="1103313" y="1905000"/>
            <a:ext cx="4396338" cy="576262"/>
          </a:xfrm>
        </p:spPr>
        <p:txBody>
          <a:bodyPr rtlCol="0"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4" name="Content Placeholder 3"/>
          <p:cNvSpPr>
            <a:spLocks noGrp="1"/>
          </p:cNvSpPr>
          <p:nvPr>
            <p:ph sz="half" idx="2"/>
          </p:nvPr>
        </p:nvSpPr>
        <p:spPr>
          <a:xfrm>
            <a:off x="1103312" y="2514600"/>
            <a:ext cx="4396339" cy="3741738"/>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Text Placeholder 4"/>
          <p:cNvSpPr>
            <a:spLocks noGrp="1"/>
          </p:cNvSpPr>
          <p:nvPr>
            <p:ph type="body" sz="quarter" idx="3"/>
          </p:nvPr>
        </p:nvSpPr>
        <p:spPr>
          <a:xfrm>
            <a:off x="5654495" y="1905000"/>
            <a:ext cx="4396339" cy="576262"/>
          </a:xfrm>
        </p:spPr>
        <p:txBody>
          <a:bodyPr rtlCol="0"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6" name="Content Placeholder 5"/>
          <p:cNvSpPr>
            <a:spLocks noGrp="1"/>
          </p:cNvSpPr>
          <p:nvPr>
            <p:ph sz="quarter" idx="4"/>
          </p:nvPr>
        </p:nvSpPr>
        <p:spPr>
          <a:xfrm>
            <a:off x="5654495" y="2514600"/>
            <a:ext cx="4396339" cy="3741738"/>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7" name="Date Placeholder 6"/>
          <p:cNvSpPr>
            <a:spLocks noGrp="1"/>
          </p:cNvSpPr>
          <p:nvPr>
            <p:ph type="dt" sz="half" idx="10"/>
          </p:nvPr>
        </p:nvSpPr>
        <p:spPr/>
        <p:txBody>
          <a:bodyPr rtlCol="0"/>
          <a:lstStyle/>
          <a:p>
            <a:pPr rtl="0"/>
            <a:fld id="{2B7F51C3-E899-4B72-81BD-DD436F73D70F}" type="datetime1">
              <a:rPr lang="en-GB" noProof="0" smtClean="0"/>
              <a:t>01/05/2023</a:t>
            </a:fld>
            <a:endParaRPr lang="en-GB" noProof="0"/>
          </a:p>
        </p:txBody>
      </p:sp>
      <p:sp>
        <p:nvSpPr>
          <p:cNvPr id="8" name="Footer Placeholder 7"/>
          <p:cNvSpPr>
            <a:spLocks noGrp="1"/>
          </p:cNvSpPr>
          <p:nvPr>
            <p:ph type="ftr" sz="quarter" idx="11"/>
          </p:nvPr>
        </p:nvSpPr>
        <p:spPr/>
        <p:txBody>
          <a:bodyPr rtlCol="0"/>
          <a:lstStyle/>
          <a:p>
            <a:pPr rtl="0"/>
            <a:endParaRPr lang="en-GB" noProof="0"/>
          </a:p>
        </p:txBody>
      </p:sp>
      <p:sp>
        <p:nvSpPr>
          <p:cNvPr id="9" name="Slide Number Placeholder 8"/>
          <p:cNvSpPr>
            <a:spLocks noGrp="1"/>
          </p:cNvSpPr>
          <p:nvPr>
            <p:ph type="sldNum" sz="quarter" idx="12"/>
          </p:nvPr>
        </p:nvSpPr>
        <p:spPr/>
        <p:txBody>
          <a:bodyPr rtlCol="0"/>
          <a:lstStyle/>
          <a:p>
            <a:pPr rtl="0"/>
            <a:fld id="{D57F1E4F-1CFF-5643-939E-02111984F565}" type="slidenum">
              <a:rPr lang="en-GB" noProof="0" smtClean="0"/>
              <a:t>‹#›</a:t>
            </a:fld>
            <a:endParaRPr lang="en-GB"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p>
        </p:txBody>
      </p:sp>
      <p:sp>
        <p:nvSpPr>
          <p:cNvPr id="7" name="Date Placeholder 2"/>
          <p:cNvSpPr>
            <a:spLocks noGrp="1"/>
          </p:cNvSpPr>
          <p:nvPr>
            <p:ph type="dt" sz="half" idx="10"/>
          </p:nvPr>
        </p:nvSpPr>
        <p:spPr/>
        <p:txBody>
          <a:bodyPr rtlCol="0"/>
          <a:lstStyle/>
          <a:p>
            <a:pPr rtl="0"/>
            <a:fld id="{ED764339-49E9-477D-8D62-EDDD172CF2D6}" type="datetime1">
              <a:rPr lang="en-GB" noProof="0" smtClean="0"/>
              <a:t>01/05/2023</a:t>
            </a:fld>
            <a:endParaRPr lang="en-GB" noProof="0"/>
          </a:p>
        </p:txBody>
      </p:sp>
      <p:sp>
        <p:nvSpPr>
          <p:cNvPr id="5" name="Footer Placeholder 3"/>
          <p:cNvSpPr>
            <a:spLocks noGrp="1"/>
          </p:cNvSpPr>
          <p:nvPr>
            <p:ph type="ftr" sz="quarter" idx="11"/>
          </p:nvPr>
        </p:nvSpPr>
        <p:spPr/>
        <p:txBody>
          <a:bodyPr rtlCol="0"/>
          <a:lstStyle/>
          <a:p>
            <a:pPr rtl="0"/>
            <a:endParaRPr lang="en-GB" noProof="0"/>
          </a:p>
        </p:txBody>
      </p:sp>
      <p:sp>
        <p:nvSpPr>
          <p:cNvPr id="6" name="Slide Number Placeholder 4"/>
          <p:cNvSpPr>
            <a:spLocks noGrp="1"/>
          </p:cNvSpPr>
          <p:nvPr>
            <p:ph type="sldNum" sz="quarter" idx="12"/>
          </p:nvPr>
        </p:nvSpPr>
        <p:spPr/>
        <p:txBody>
          <a:bodyPr rtlCol="0"/>
          <a:lstStyle/>
          <a:p>
            <a:pPr rtl="0"/>
            <a:fld id="{D57F1E4F-1CFF-5643-939E-02111984F565}" type="slidenum">
              <a:rPr lang="en-GB" noProof="0" smtClean="0"/>
              <a:t>‹#›</a:t>
            </a:fld>
            <a:endParaRPr lang="en-GB"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rtlCol="0"/>
          <a:lstStyle/>
          <a:p>
            <a:pPr rtl="0"/>
            <a:fld id="{09E0262B-C3C1-4C6D-9A9C-667433511425}" type="datetime1">
              <a:rPr lang="en-GB" noProof="0" smtClean="0"/>
              <a:t>01/05/2023</a:t>
            </a:fld>
            <a:endParaRPr lang="en-GB" noProof="0"/>
          </a:p>
        </p:txBody>
      </p:sp>
      <p:sp>
        <p:nvSpPr>
          <p:cNvPr id="5" name="Footer Placeholder 2"/>
          <p:cNvSpPr>
            <a:spLocks noGrp="1"/>
          </p:cNvSpPr>
          <p:nvPr>
            <p:ph type="ftr" sz="quarter" idx="11"/>
          </p:nvPr>
        </p:nvSpPr>
        <p:spPr/>
        <p:txBody>
          <a:bodyPr rtlCol="0"/>
          <a:lstStyle/>
          <a:p>
            <a:pPr rtl="0"/>
            <a:endParaRPr lang="en-GB" noProof="0"/>
          </a:p>
        </p:txBody>
      </p:sp>
      <p:sp>
        <p:nvSpPr>
          <p:cNvPr id="6" name="Slide Number Placeholder 3"/>
          <p:cNvSpPr>
            <a:spLocks noGrp="1"/>
          </p:cNvSpPr>
          <p:nvPr>
            <p:ph type="sldNum" sz="quarter" idx="12"/>
          </p:nvPr>
        </p:nvSpPr>
        <p:spPr/>
        <p:txBody>
          <a:bodyPr rtlCol="0"/>
          <a:lstStyle/>
          <a:p>
            <a:pPr rtl="0"/>
            <a:fld id="{D57F1E4F-1CFF-5643-939E-02111984F565}" type="slidenum">
              <a:rPr lang="en-GB" noProof="0" smtClean="0"/>
              <a:t>‹#›</a:t>
            </a:fld>
            <a:endParaRPr lang="en-GB"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rtlCol="0" anchor="b"/>
          <a:lstStyle>
            <a:lvl1pPr algn="l">
              <a:defRPr sz="2400" b="0"/>
            </a:lvl1pPr>
          </a:lstStyle>
          <a:p>
            <a:pPr rtl="0"/>
            <a:r>
              <a:rPr lang="en-GB" noProof="0"/>
              <a:t>Click to edit Master title style</a:t>
            </a:r>
          </a:p>
        </p:txBody>
      </p:sp>
      <p:sp>
        <p:nvSpPr>
          <p:cNvPr id="3" name="Content Placeholder 2"/>
          <p:cNvSpPr>
            <a:spLocks noGrp="1"/>
          </p:cNvSpPr>
          <p:nvPr>
            <p:ph idx="1"/>
          </p:nvPr>
        </p:nvSpPr>
        <p:spPr>
          <a:xfrm>
            <a:off x="4784616" y="1447800"/>
            <a:ext cx="5195997" cy="4572000"/>
          </a:xfrm>
        </p:spPr>
        <p:txBody>
          <a:bodyPr rtlCol="0"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Text Placeholder 3"/>
          <p:cNvSpPr>
            <a:spLocks noGrp="1"/>
          </p:cNvSpPr>
          <p:nvPr>
            <p:ph type="body" sz="half" idx="2"/>
          </p:nvPr>
        </p:nvSpPr>
        <p:spPr>
          <a:xfrm>
            <a:off x="1154953" y="3129280"/>
            <a:ext cx="3401063" cy="2895599"/>
          </a:xfrm>
        </p:spPr>
        <p:txBody>
          <a:bodyPr rtlCol="0"/>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Click to edit Master text styles</a:t>
            </a:r>
          </a:p>
        </p:txBody>
      </p:sp>
      <p:sp>
        <p:nvSpPr>
          <p:cNvPr id="7" name="Date Placeholder 4"/>
          <p:cNvSpPr>
            <a:spLocks noGrp="1"/>
          </p:cNvSpPr>
          <p:nvPr>
            <p:ph type="dt" sz="half" idx="10"/>
          </p:nvPr>
        </p:nvSpPr>
        <p:spPr/>
        <p:txBody>
          <a:bodyPr rtlCol="0"/>
          <a:lstStyle/>
          <a:p>
            <a:pPr rtl="0"/>
            <a:fld id="{0A17EDFE-3B2D-409E-815B-664566D1B138}" type="datetime1">
              <a:rPr lang="en-GB" noProof="0" smtClean="0"/>
              <a:t>01/05/2023</a:t>
            </a:fld>
            <a:endParaRPr lang="en-GB" noProof="0"/>
          </a:p>
        </p:txBody>
      </p:sp>
      <p:sp>
        <p:nvSpPr>
          <p:cNvPr id="5" name="Footer Placeholder 5"/>
          <p:cNvSpPr>
            <a:spLocks noGrp="1"/>
          </p:cNvSpPr>
          <p:nvPr>
            <p:ph type="ftr" sz="quarter" idx="11"/>
          </p:nvPr>
        </p:nvSpPr>
        <p:spPr/>
        <p:txBody>
          <a:bodyPr rtlCol="0"/>
          <a:lstStyle/>
          <a:p>
            <a:pPr rtl="0"/>
            <a:endParaRPr lang="en-GB" noProof="0"/>
          </a:p>
        </p:txBody>
      </p:sp>
      <p:sp>
        <p:nvSpPr>
          <p:cNvPr id="6" name="Slide Number Placeholder 6"/>
          <p:cNvSpPr>
            <a:spLocks noGrp="1"/>
          </p:cNvSpPr>
          <p:nvPr>
            <p:ph type="sldNum" sz="quarter" idx="12"/>
          </p:nvPr>
        </p:nvSpPr>
        <p:spPr/>
        <p:txBody>
          <a:bodyPr rtlCol="0"/>
          <a:lstStyle/>
          <a:p>
            <a:pPr rtl="0"/>
            <a:fld id="{D57F1E4F-1CFF-5643-939E-02111984F565}" type="slidenum">
              <a:rPr lang="en-GB" noProof="0" smtClean="0"/>
              <a:t>‹#›</a:t>
            </a:fld>
            <a:endParaRPr lang="en-GB"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rtlCol="0" anchor="b">
            <a:normAutofit/>
          </a:bodyPr>
          <a:lstStyle>
            <a:lvl1pPr algn="l">
              <a:defRPr sz="3600" b="0"/>
            </a:lvl1pPr>
          </a:lstStyle>
          <a:p>
            <a:pPr rtl="0"/>
            <a:r>
              <a:rPr lang="en-GB" noProof="0"/>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n-GB" noProof="0"/>
              <a:t>Click icon to add picture</a:t>
            </a:r>
          </a:p>
        </p:txBody>
      </p:sp>
      <p:sp>
        <p:nvSpPr>
          <p:cNvPr id="4" name="Text Placeholder 3"/>
          <p:cNvSpPr>
            <a:spLocks noGrp="1"/>
          </p:cNvSpPr>
          <p:nvPr>
            <p:ph type="body" sz="half" idx="2"/>
          </p:nvPr>
        </p:nvSpPr>
        <p:spPr>
          <a:xfrm>
            <a:off x="1154954" y="3657600"/>
            <a:ext cx="5084979" cy="1371600"/>
          </a:xfrm>
        </p:spPr>
        <p:txBody>
          <a:bodyPr rtlCol="0">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Click to edit Master text styles</a:t>
            </a:r>
          </a:p>
        </p:txBody>
      </p:sp>
      <p:sp>
        <p:nvSpPr>
          <p:cNvPr id="5" name="Date Placeholder 4"/>
          <p:cNvSpPr>
            <a:spLocks noGrp="1"/>
          </p:cNvSpPr>
          <p:nvPr>
            <p:ph type="dt" sz="half" idx="10"/>
          </p:nvPr>
        </p:nvSpPr>
        <p:spPr/>
        <p:txBody>
          <a:bodyPr rtlCol="0"/>
          <a:lstStyle/>
          <a:p>
            <a:pPr rtl="0"/>
            <a:fld id="{81BEC05C-0C7D-4CFC-AB94-3D6075A054D5}" type="datetime1">
              <a:rPr lang="en-GB" noProof="0" smtClean="0"/>
              <a:t>01/05/2023</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7" name="Slide Number Placeholder 6"/>
          <p:cNvSpPr>
            <a:spLocks noGrp="1"/>
          </p:cNvSpPr>
          <p:nvPr>
            <p:ph type="sldNum" sz="quarter" idx="12"/>
          </p:nvPr>
        </p:nvSpPr>
        <p:spPr/>
        <p:txBody>
          <a:bodyPr rtlCol="0"/>
          <a:lstStyle/>
          <a:p>
            <a:pPr rtl="0"/>
            <a:fld id="{D57F1E4F-1CFF-5643-939E-02111984F565}" type="slidenum">
              <a:rPr lang="en-GB" noProof="0" smtClean="0"/>
              <a:t>‹#›</a:t>
            </a:fld>
            <a:endParaRPr lang="en-GB"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pPr rtl="0"/>
            <a:r>
              <a:rPr lang="en-GB" noProof="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pPr rtl="0"/>
            <a:fld id="{3446B9D6-22F8-4AB0-ACFB-10DA600FE9C2}" type="datetime1">
              <a:rPr lang="en-GB" noProof="0" smtClean="0"/>
              <a:t>01/05/2023</a:t>
            </a:fld>
            <a:endParaRPr lang="en-GB" noProof="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pPr rtl="0"/>
            <a:endParaRPr lang="en-GB" noProof="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rtl="0"/>
            <a:fld id="{D57F1E4F-1CFF-5643-939E-02111984F565}" type="slidenum">
              <a:rPr lang="en-GB" noProof="0" smtClean="0"/>
              <a:t>‹#›</a:t>
            </a:fld>
            <a:endParaRPr lang="en-GB" noProof="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9932714" cy="3329581"/>
          </a:xfrm>
        </p:spPr>
        <p:txBody>
          <a:bodyPr rtlCol="0"/>
          <a:lstStyle/>
          <a:p>
            <a:pPr algn="ctr"/>
            <a:r>
              <a:rPr lang="en-GB" dirty="0"/>
              <a:t>Types Of</a:t>
            </a:r>
            <a:br>
              <a:rPr lang="en-GB" dirty="0"/>
            </a:br>
            <a:r>
              <a:rPr lang="en-GB" dirty="0">
                <a:solidFill>
                  <a:srgbClr val="FFFF00"/>
                </a:solidFill>
              </a:rPr>
              <a:t>SQL </a:t>
            </a:r>
            <a:r>
              <a:rPr lang="en-GB" dirty="0"/>
              <a:t>Commands</a:t>
            </a:r>
            <a:endParaRPr lang="en-US"/>
          </a:p>
        </p:txBody>
      </p:sp>
    </p:spTree>
    <p:extLst>
      <p:ext uri="{BB962C8B-B14F-4D97-AF65-F5344CB8AC3E}">
        <p14:creationId xmlns:p14="http://schemas.microsoft.com/office/powerpoint/2010/main" val="2299734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B7041-8FCF-6B23-FFB7-F847A82A37EA}"/>
              </a:ext>
            </a:extLst>
          </p:cNvPr>
          <p:cNvSpPr>
            <a:spLocks noGrp="1"/>
          </p:cNvSpPr>
          <p:nvPr>
            <p:ph type="title"/>
          </p:nvPr>
        </p:nvSpPr>
        <p:spPr>
          <a:xfrm>
            <a:off x="646111" y="452718"/>
            <a:ext cx="10971855" cy="1400530"/>
          </a:xfrm>
        </p:spPr>
        <p:txBody>
          <a:bodyPr/>
          <a:lstStyle/>
          <a:p>
            <a:pPr algn="ctr"/>
            <a:r>
              <a:rPr lang="en-GB" dirty="0"/>
              <a:t>History of SQL</a:t>
            </a:r>
            <a:endParaRPr lang="en-US" dirty="0"/>
          </a:p>
        </p:txBody>
      </p:sp>
      <p:sp>
        <p:nvSpPr>
          <p:cNvPr id="3" name="Content Placeholder 2">
            <a:extLst>
              <a:ext uri="{FF2B5EF4-FFF2-40B4-BE49-F238E27FC236}">
                <a16:creationId xmlns:a16="http://schemas.microsoft.com/office/drawing/2014/main" id="{78C690DD-10E7-27CB-E770-9F96CD9DDFE6}"/>
              </a:ext>
            </a:extLst>
          </p:cNvPr>
          <p:cNvSpPr>
            <a:spLocks noGrp="1"/>
          </p:cNvSpPr>
          <p:nvPr>
            <p:ph idx="1"/>
          </p:nvPr>
        </p:nvSpPr>
        <p:spPr>
          <a:xfrm>
            <a:off x="485086" y="1592841"/>
            <a:ext cx="11131899" cy="4813708"/>
          </a:xfrm>
        </p:spPr>
        <p:txBody>
          <a:bodyPr vert="horz" lIns="91440" tIns="45720" rIns="91440" bIns="45720" rtlCol="0" anchor="t">
            <a:normAutofit fontScale="92500" lnSpcReduction="20000"/>
          </a:bodyPr>
          <a:lstStyle/>
          <a:p>
            <a:r>
              <a:rPr lang="en-GB" dirty="0">
                <a:ea typeface="+mj-lt"/>
                <a:cs typeface="+mj-lt"/>
              </a:rPr>
              <a:t>The SQL programming language was developed in the 1970s by IBM researchers Raymond Boyce and Donald Chamberlin</a:t>
            </a:r>
            <a:endParaRPr lang="en-US"/>
          </a:p>
          <a:p>
            <a:pPr>
              <a:buClr>
                <a:srgbClr val="8AD0D6"/>
              </a:buClr>
            </a:pPr>
            <a:endParaRPr lang="en-GB" dirty="0">
              <a:ea typeface="+mj-lt"/>
              <a:cs typeface="+mj-lt"/>
            </a:endParaRPr>
          </a:p>
          <a:p>
            <a:pPr>
              <a:buClr>
                <a:srgbClr val="8AD0D6"/>
              </a:buClr>
            </a:pPr>
            <a:r>
              <a:rPr lang="en-GB" dirty="0">
                <a:ea typeface="+mj-lt"/>
                <a:cs typeface="+mj-lt"/>
              </a:rPr>
              <a:t>The original name of the language was SEQUEL, which stood for "Structured English Query Language". </a:t>
            </a:r>
          </a:p>
          <a:p>
            <a:pPr>
              <a:buClr>
                <a:srgbClr val="8AD0D6"/>
              </a:buClr>
            </a:pPr>
            <a:endParaRPr lang="en-GB" dirty="0">
              <a:ea typeface="+mj-lt"/>
              <a:cs typeface="+mj-lt"/>
            </a:endParaRPr>
          </a:p>
          <a:p>
            <a:pPr>
              <a:buClr>
                <a:srgbClr val="8AD0D6"/>
              </a:buClr>
            </a:pPr>
            <a:r>
              <a:rPr lang="en-GB" dirty="0">
                <a:ea typeface="+mj-lt"/>
                <a:cs typeface="+mj-lt"/>
              </a:rPr>
              <a:t>IBM released the first commercial implementation of the language in 1981 as part of their System R relational database management system (RDBMS)</a:t>
            </a:r>
          </a:p>
          <a:p>
            <a:pPr>
              <a:buClr>
                <a:srgbClr val="8AD0D6"/>
              </a:buClr>
            </a:pPr>
            <a:endParaRPr lang="en-GB" dirty="0">
              <a:ea typeface="+mj-lt"/>
              <a:cs typeface="+mj-lt"/>
            </a:endParaRPr>
          </a:p>
          <a:p>
            <a:pPr>
              <a:buClr>
                <a:srgbClr val="8AD0D6"/>
              </a:buClr>
            </a:pPr>
            <a:r>
              <a:rPr lang="en-GB" dirty="0">
                <a:ea typeface="+mj-lt"/>
                <a:cs typeface="+mj-lt"/>
              </a:rPr>
              <a:t>The American National Standards Institute (ANSI) and the International Standards Organization (ISO) published official SQL standards in 1986 and 1987, respectively</a:t>
            </a:r>
          </a:p>
          <a:p>
            <a:pPr>
              <a:buClr>
                <a:srgbClr val="8AD0D6"/>
              </a:buClr>
            </a:pPr>
            <a:endParaRPr lang="en-GB" dirty="0">
              <a:ea typeface="+mj-lt"/>
              <a:cs typeface="+mj-lt"/>
            </a:endParaRPr>
          </a:p>
          <a:p>
            <a:pPr>
              <a:buClr>
                <a:srgbClr val="8AD0D6"/>
              </a:buClr>
            </a:pPr>
            <a:r>
              <a:rPr lang="en-GB" sz="2100" dirty="0">
                <a:ea typeface="+mj-lt"/>
                <a:cs typeface="+mj-lt"/>
              </a:rPr>
              <a:t>For example, the ANSI SQL-92 standard introduced support for triggers, stored procedures, and views. The SQL:1999 standard added support for recursive queries and user-defined data types</a:t>
            </a:r>
          </a:p>
          <a:p>
            <a:pPr>
              <a:buClr>
                <a:srgbClr val="8AD0D6"/>
              </a:buClr>
            </a:pPr>
            <a:endParaRPr lang="en-GB" dirty="0">
              <a:ea typeface="+mj-lt"/>
              <a:cs typeface="+mj-lt"/>
            </a:endParaRPr>
          </a:p>
        </p:txBody>
      </p:sp>
    </p:spTree>
    <p:extLst>
      <p:ext uri="{BB962C8B-B14F-4D97-AF65-F5344CB8AC3E}">
        <p14:creationId xmlns:p14="http://schemas.microsoft.com/office/powerpoint/2010/main" val="850881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B5DCE-59A2-1719-DC10-1FAACC134D73}"/>
              </a:ext>
            </a:extLst>
          </p:cNvPr>
          <p:cNvSpPr>
            <a:spLocks noGrp="1"/>
          </p:cNvSpPr>
          <p:nvPr>
            <p:ph type="title"/>
          </p:nvPr>
        </p:nvSpPr>
        <p:spPr>
          <a:xfrm>
            <a:off x="646111" y="452718"/>
            <a:ext cx="10238609" cy="1400530"/>
          </a:xfrm>
        </p:spPr>
        <p:txBody>
          <a:bodyPr/>
          <a:lstStyle/>
          <a:p>
            <a:pPr algn="ctr"/>
            <a:r>
              <a:rPr lang="en-GB" dirty="0">
                <a:solidFill>
                  <a:srgbClr val="FFFF00"/>
                </a:solidFill>
              </a:rPr>
              <a:t>SQL</a:t>
            </a:r>
            <a:r>
              <a:rPr lang="en-GB" dirty="0"/>
              <a:t> Command Types</a:t>
            </a:r>
            <a:endParaRPr lang="en-US"/>
          </a:p>
        </p:txBody>
      </p:sp>
      <p:sp>
        <p:nvSpPr>
          <p:cNvPr id="3" name="Content Placeholder 2">
            <a:extLst>
              <a:ext uri="{FF2B5EF4-FFF2-40B4-BE49-F238E27FC236}">
                <a16:creationId xmlns:a16="http://schemas.microsoft.com/office/drawing/2014/main" id="{B5185DA3-3932-44E2-2FDA-C24D2116AD07}"/>
              </a:ext>
            </a:extLst>
          </p:cNvPr>
          <p:cNvSpPr>
            <a:spLocks noGrp="1"/>
          </p:cNvSpPr>
          <p:nvPr>
            <p:ph idx="1"/>
          </p:nvPr>
        </p:nvSpPr>
        <p:spPr/>
        <p:txBody>
          <a:bodyPr vert="horz" lIns="91440" tIns="45720" rIns="91440" bIns="45720" rtlCol="0" anchor="t">
            <a:normAutofit/>
          </a:bodyPr>
          <a:lstStyle/>
          <a:p>
            <a:pPr algn="ctr"/>
            <a:r>
              <a:rPr lang="en-GB" dirty="0"/>
              <a:t>DDL </a:t>
            </a:r>
            <a:r>
              <a:rPr lang="en-GB" dirty="0">
                <a:ea typeface="+mj-lt"/>
                <a:cs typeface="+mj-lt"/>
              </a:rPr>
              <a:t>– </a:t>
            </a:r>
            <a:r>
              <a:rPr lang="en-GB" dirty="0"/>
              <a:t> </a:t>
            </a:r>
            <a:r>
              <a:rPr lang="en-GB" dirty="0">
                <a:ea typeface="+mj-lt"/>
                <a:cs typeface="+mj-lt"/>
              </a:rPr>
              <a:t>Data Definition Language </a:t>
            </a:r>
            <a:endParaRPr lang="en-US" dirty="0"/>
          </a:p>
          <a:p>
            <a:pPr algn="ctr">
              <a:buClr>
                <a:srgbClr val="8AD0D6"/>
              </a:buClr>
            </a:pPr>
            <a:endParaRPr lang="en-GB" dirty="0">
              <a:ea typeface="+mj-lt"/>
              <a:cs typeface="+mj-lt"/>
            </a:endParaRPr>
          </a:p>
          <a:p>
            <a:pPr algn="ctr">
              <a:buClr>
                <a:srgbClr val="1E5155">
                  <a:lumMod val="40000"/>
                  <a:lumOff val="60000"/>
                </a:srgbClr>
              </a:buClr>
            </a:pPr>
            <a:r>
              <a:rPr lang="en-GB" dirty="0">
                <a:ea typeface="+mj-lt"/>
                <a:cs typeface="+mj-lt"/>
              </a:rPr>
              <a:t>DQL – Data Query Language</a:t>
            </a:r>
          </a:p>
          <a:p>
            <a:pPr algn="ctr">
              <a:buClr>
                <a:srgbClr val="8AD0D6"/>
              </a:buClr>
            </a:pPr>
            <a:endParaRPr lang="en-GB" dirty="0">
              <a:ea typeface="+mj-lt"/>
              <a:cs typeface="+mj-lt"/>
            </a:endParaRPr>
          </a:p>
          <a:p>
            <a:pPr algn="ctr"/>
            <a:r>
              <a:rPr lang="en-GB" dirty="0">
                <a:ea typeface="+mj-lt"/>
                <a:cs typeface="+mj-lt"/>
              </a:rPr>
              <a:t>DML – Data Manipulation Language</a:t>
            </a:r>
          </a:p>
          <a:p>
            <a:pPr algn="ctr">
              <a:buClr>
                <a:srgbClr val="8AD0D6"/>
              </a:buClr>
            </a:pPr>
            <a:endParaRPr lang="en-GB" dirty="0">
              <a:ea typeface="+mj-lt"/>
              <a:cs typeface="+mj-lt"/>
            </a:endParaRPr>
          </a:p>
          <a:p>
            <a:pPr algn="ctr"/>
            <a:r>
              <a:rPr lang="en-GB" dirty="0">
                <a:ea typeface="+mj-lt"/>
                <a:cs typeface="+mj-lt"/>
              </a:rPr>
              <a:t>DCL – Data Control Language</a:t>
            </a:r>
          </a:p>
          <a:p>
            <a:pPr algn="ctr">
              <a:buClr>
                <a:srgbClr val="8AD0D6"/>
              </a:buClr>
            </a:pPr>
            <a:endParaRPr lang="en-GB" dirty="0">
              <a:ea typeface="+mj-lt"/>
              <a:cs typeface="+mj-lt"/>
            </a:endParaRPr>
          </a:p>
          <a:p>
            <a:pPr algn="ctr"/>
            <a:r>
              <a:rPr lang="en-GB" dirty="0">
                <a:ea typeface="+mj-lt"/>
                <a:cs typeface="+mj-lt"/>
              </a:rPr>
              <a:t> TCL – Transaction Control Language</a:t>
            </a:r>
          </a:p>
          <a:p>
            <a:pPr>
              <a:buClr>
                <a:srgbClr val="8AD0D6"/>
              </a:buClr>
            </a:pPr>
            <a:endParaRPr lang="en-GB" dirty="0">
              <a:ea typeface="+mj-lt"/>
              <a:cs typeface="+mj-lt"/>
            </a:endParaRPr>
          </a:p>
        </p:txBody>
      </p:sp>
    </p:spTree>
    <p:extLst>
      <p:ext uri="{BB962C8B-B14F-4D97-AF65-F5344CB8AC3E}">
        <p14:creationId xmlns:p14="http://schemas.microsoft.com/office/powerpoint/2010/main" val="3578077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E33E2-8C1F-BE1F-3CFD-2DE3A21575D9}"/>
              </a:ext>
            </a:extLst>
          </p:cNvPr>
          <p:cNvSpPr>
            <a:spLocks noGrp="1"/>
          </p:cNvSpPr>
          <p:nvPr>
            <p:ph type="title"/>
          </p:nvPr>
        </p:nvSpPr>
        <p:spPr/>
        <p:txBody>
          <a:bodyPr/>
          <a:lstStyle/>
          <a:p>
            <a:pPr marL="285750" indent="-285750" algn="ctr">
              <a:buFont typeface="Arial"/>
              <a:buChar char="•"/>
            </a:pPr>
            <a:r>
              <a:rPr lang="en-GB" dirty="0">
                <a:ea typeface="+mj-lt"/>
                <a:cs typeface="+mj-lt"/>
              </a:rPr>
              <a:t>DDL – Data Definition Language</a:t>
            </a:r>
            <a:endParaRPr lang="en-US" dirty="0">
              <a:ea typeface="+mj-lt"/>
              <a:cs typeface="+mj-lt"/>
            </a:endParaRPr>
          </a:p>
          <a:p>
            <a:pPr algn="ctr"/>
            <a:endParaRPr lang="en-GB" dirty="0"/>
          </a:p>
        </p:txBody>
      </p:sp>
      <p:sp>
        <p:nvSpPr>
          <p:cNvPr id="3" name="Content Placeholder 2">
            <a:extLst>
              <a:ext uri="{FF2B5EF4-FFF2-40B4-BE49-F238E27FC236}">
                <a16:creationId xmlns:a16="http://schemas.microsoft.com/office/drawing/2014/main" id="{353FCBDF-19EE-48E7-2DF9-B730888C1E89}"/>
              </a:ext>
            </a:extLst>
          </p:cNvPr>
          <p:cNvSpPr>
            <a:spLocks noGrp="1"/>
          </p:cNvSpPr>
          <p:nvPr>
            <p:ph idx="1"/>
          </p:nvPr>
        </p:nvSpPr>
        <p:spPr>
          <a:xfrm>
            <a:off x="1103312" y="2052918"/>
            <a:ext cx="9636654" cy="4195481"/>
          </a:xfrm>
        </p:spPr>
        <p:txBody>
          <a:bodyPr vert="horz" lIns="91440" tIns="45720" rIns="91440" bIns="45720" rtlCol="0" anchor="t">
            <a:normAutofit/>
          </a:bodyPr>
          <a:lstStyle/>
          <a:p>
            <a:r>
              <a:rPr lang="en-GB" b="1" dirty="0">
                <a:ea typeface="+mj-lt"/>
                <a:cs typeface="+mj-lt"/>
              </a:rPr>
              <a:t>DDL</a:t>
            </a:r>
            <a:r>
              <a:rPr lang="en-GB" dirty="0">
                <a:ea typeface="+mj-lt"/>
                <a:cs typeface="+mj-lt"/>
              </a:rPr>
              <a:t> or Data Definition Language actually consists of the SQL commands that can be used to define the database schema. It simply deals with descriptions of the database schema and is used to create and modify the structure of database objects in the database. </a:t>
            </a:r>
          </a:p>
          <a:p>
            <a:pPr>
              <a:buClr>
                <a:srgbClr val="8AD0D6"/>
              </a:buClr>
            </a:pPr>
            <a:endParaRPr lang="en-GB" dirty="0">
              <a:ea typeface="+mj-lt"/>
              <a:cs typeface="+mj-lt"/>
            </a:endParaRPr>
          </a:p>
          <a:p>
            <a:pPr>
              <a:buClr>
                <a:srgbClr val="8AD0D6"/>
              </a:buClr>
            </a:pPr>
            <a:r>
              <a:rPr lang="en-GB" dirty="0">
                <a:ea typeface="+mj-lt"/>
                <a:cs typeface="+mj-lt"/>
              </a:rPr>
              <a:t>Example – CREATE , ALTER , RENAME , DROP , TRUNCATE , COMMENT</a:t>
            </a:r>
          </a:p>
        </p:txBody>
      </p:sp>
    </p:spTree>
    <p:extLst>
      <p:ext uri="{BB962C8B-B14F-4D97-AF65-F5344CB8AC3E}">
        <p14:creationId xmlns:p14="http://schemas.microsoft.com/office/powerpoint/2010/main" val="3028547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8E64B-D575-AF64-C406-A7A567F5F88C}"/>
              </a:ext>
            </a:extLst>
          </p:cNvPr>
          <p:cNvSpPr>
            <a:spLocks noGrp="1"/>
          </p:cNvSpPr>
          <p:nvPr>
            <p:ph type="title"/>
          </p:nvPr>
        </p:nvSpPr>
        <p:spPr/>
        <p:txBody>
          <a:bodyPr/>
          <a:lstStyle/>
          <a:p>
            <a:pPr algn="ctr"/>
            <a:r>
              <a:rPr lang="en-GB" dirty="0">
                <a:ea typeface="+mj-lt"/>
                <a:cs typeface="+mj-lt"/>
              </a:rPr>
              <a:t>DQL – Data Query Language</a:t>
            </a:r>
            <a:endParaRPr lang="en-US" dirty="0">
              <a:ea typeface="+mj-lt"/>
              <a:cs typeface="+mj-lt"/>
            </a:endParaRPr>
          </a:p>
        </p:txBody>
      </p:sp>
      <p:sp>
        <p:nvSpPr>
          <p:cNvPr id="3" name="Content Placeholder 2">
            <a:extLst>
              <a:ext uri="{FF2B5EF4-FFF2-40B4-BE49-F238E27FC236}">
                <a16:creationId xmlns:a16="http://schemas.microsoft.com/office/drawing/2014/main" id="{9993FDF5-0180-B1C9-0C42-A8B90AF23592}"/>
              </a:ext>
            </a:extLst>
          </p:cNvPr>
          <p:cNvSpPr>
            <a:spLocks noGrp="1"/>
          </p:cNvSpPr>
          <p:nvPr>
            <p:ph idx="1"/>
          </p:nvPr>
        </p:nvSpPr>
        <p:spPr/>
        <p:txBody>
          <a:bodyPr vert="horz" lIns="91440" tIns="45720" rIns="91440" bIns="45720" rtlCol="0" anchor="t">
            <a:normAutofit/>
          </a:bodyPr>
          <a:lstStyle/>
          <a:p>
            <a:r>
              <a:rPr lang="en-GB" b="1" dirty="0">
                <a:ea typeface="+mj-lt"/>
                <a:cs typeface="+mj-lt"/>
              </a:rPr>
              <a:t>DQL </a:t>
            </a:r>
            <a:r>
              <a:rPr lang="en-GB" dirty="0">
                <a:ea typeface="+mj-lt"/>
                <a:cs typeface="+mj-lt"/>
              </a:rPr>
              <a:t>statements are used for performing queries on the data within schema objects. The purpose of the DQL Command is to get some schema relation based on the query passed to it.</a:t>
            </a:r>
          </a:p>
          <a:p>
            <a:pPr>
              <a:buClr>
                <a:srgbClr val="8AD0D6"/>
              </a:buClr>
            </a:pPr>
            <a:endParaRPr lang="en-GB" dirty="0">
              <a:ea typeface="+mj-lt"/>
              <a:cs typeface="+mj-lt"/>
            </a:endParaRPr>
          </a:p>
          <a:p>
            <a:pPr>
              <a:buClr>
                <a:srgbClr val="8AD0D6"/>
              </a:buClr>
            </a:pPr>
            <a:r>
              <a:rPr lang="en-GB" dirty="0">
                <a:ea typeface="+mj-lt"/>
                <a:cs typeface="+mj-lt"/>
              </a:rPr>
              <a:t>Example – SELECT </a:t>
            </a:r>
          </a:p>
        </p:txBody>
      </p:sp>
    </p:spTree>
    <p:extLst>
      <p:ext uri="{BB962C8B-B14F-4D97-AF65-F5344CB8AC3E}">
        <p14:creationId xmlns:p14="http://schemas.microsoft.com/office/powerpoint/2010/main" val="1527114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0F5CD-4117-80E6-214C-6F937201BEB5}"/>
              </a:ext>
            </a:extLst>
          </p:cNvPr>
          <p:cNvSpPr>
            <a:spLocks noGrp="1"/>
          </p:cNvSpPr>
          <p:nvPr>
            <p:ph type="title"/>
          </p:nvPr>
        </p:nvSpPr>
        <p:spPr/>
        <p:txBody>
          <a:bodyPr/>
          <a:lstStyle/>
          <a:p>
            <a:pPr algn="ctr"/>
            <a:r>
              <a:rPr lang="en-GB" dirty="0">
                <a:ea typeface="+mj-lt"/>
                <a:cs typeface="+mj-lt"/>
              </a:rPr>
              <a:t>DML – Data Manipulation Language</a:t>
            </a:r>
            <a:endParaRPr lang="en-US" dirty="0">
              <a:ea typeface="+mj-lt"/>
              <a:cs typeface="+mj-lt"/>
            </a:endParaRPr>
          </a:p>
        </p:txBody>
      </p:sp>
      <p:sp>
        <p:nvSpPr>
          <p:cNvPr id="3" name="Content Placeholder 2">
            <a:extLst>
              <a:ext uri="{FF2B5EF4-FFF2-40B4-BE49-F238E27FC236}">
                <a16:creationId xmlns:a16="http://schemas.microsoft.com/office/drawing/2014/main" id="{D9321C3A-0B3D-454B-3F25-74DBAA6F95C5}"/>
              </a:ext>
            </a:extLst>
          </p:cNvPr>
          <p:cNvSpPr>
            <a:spLocks noGrp="1"/>
          </p:cNvSpPr>
          <p:nvPr>
            <p:ph idx="1"/>
          </p:nvPr>
        </p:nvSpPr>
        <p:spPr>
          <a:xfrm>
            <a:off x="1103312" y="2254201"/>
            <a:ext cx="8946541" cy="3994198"/>
          </a:xfrm>
        </p:spPr>
        <p:txBody>
          <a:bodyPr vert="horz" lIns="91440" tIns="45720" rIns="91440" bIns="45720" rtlCol="0" anchor="t">
            <a:normAutofit/>
          </a:bodyPr>
          <a:lstStyle/>
          <a:p>
            <a:r>
              <a:rPr lang="en-GB" dirty="0">
                <a:ea typeface="+mj-lt"/>
                <a:cs typeface="+mj-lt"/>
              </a:rPr>
              <a:t>The SQL commands that deals with the manipulation of data present in the database belong to DML or Data Manipulation Language and this includes most of the SQL statements</a:t>
            </a:r>
          </a:p>
          <a:p>
            <a:pPr>
              <a:buClr>
                <a:srgbClr val="8AD0D6"/>
              </a:buClr>
            </a:pPr>
            <a:endParaRPr lang="en-GB" dirty="0">
              <a:ea typeface="+mj-lt"/>
              <a:cs typeface="+mj-lt"/>
            </a:endParaRPr>
          </a:p>
          <a:p>
            <a:pPr>
              <a:buClr>
                <a:srgbClr val="8AD0D6"/>
              </a:buClr>
            </a:pPr>
            <a:r>
              <a:rPr lang="en-GB" dirty="0">
                <a:ea typeface="+mj-lt"/>
                <a:cs typeface="+mj-lt"/>
              </a:rPr>
              <a:t>Example – INSERT, UPDATE , DELETE , LOCK , CALL , EXPLAIN PLAN</a:t>
            </a:r>
          </a:p>
        </p:txBody>
      </p:sp>
    </p:spTree>
    <p:extLst>
      <p:ext uri="{BB962C8B-B14F-4D97-AF65-F5344CB8AC3E}">
        <p14:creationId xmlns:p14="http://schemas.microsoft.com/office/powerpoint/2010/main" val="1724955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0C7AF-9922-0A70-0362-B8D2561C13A7}"/>
              </a:ext>
            </a:extLst>
          </p:cNvPr>
          <p:cNvSpPr>
            <a:spLocks noGrp="1"/>
          </p:cNvSpPr>
          <p:nvPr>
            <p:ph type="title"/>
          </p:nvPr>
        </p:nvSpPr>
        <p:spPr/>
        <p:txBody>
          <a:bodyPr/>
          <a:lstStyle/>
          <a:p>
            <a:r>
              <a:rPr lang="en-GB" dirty="0">
                <a:ea typeface="+mj-lt"/>
                <a:cs typeface="+mj-lt"/>
              </a:rPr>
              <a:t>DCL – Data Control Language</a:t>
            </a:r>
            <a:endParaRPr lang="en-US" dirty="0">
              <a:ea typeface="+mj-lt"/>
              <a:cs typeface="+mj-lt"/>
            </a:endParaRPr>
          </a:p>
        </p:txBody>
      </p:sp>
      <p:sp>
        <p:nvSpPr>
          <p:cNvPr id="3" name="Content Placeholder 2">
            <a:extLst>
              <a:ext uri="{FF2B5EF4-FFF2-40B4-BE49-F238E27FC236}">
                <a16:creationId xmlns:a16="http://schemas.microsoft.com/office/drawing/2014/main" id="{6EA3C88A-47C7-34C5-303E-F430AC118894}"/>
              </a:ext>
            </a:extLst>
          </p:cNvPr>
          <p:cNvSpPr>
            <a:spLocks noGrp="1"/>
          </p:cNvSpPr>
          <p:nvPr>
            <p:ph idx="1"/>
          </p:nvPr>
        </p:nvSpPr>
        <p:spPr/>
        <p:txBody>
          <a:bodyPr vert="horz" lIns="91440" tIns="45720" rIns="91440" bIns="45720" rtlCol="0" anchor="t">
            <a:normAutofit/>
          </a:bodyPr>
          <a:lstStyle/>
          <a:p>
            <a:r>
              <a:rPr lang="en-GB" b="1" dirty="0">
                <a:ea typeface="+mj-lt"/>
                <a:cs typeface="+mj-lt"/>
              </a:rPr>
              <a:t>DCL</a:t>
            </a:r>
            <a:r>
              <a:rPr lang="en-GB" dirty="0">
                <a:ea typeface="+mj-lt"/>
                <a:cs typeface="+mj-lt"/>
              </a:rPr>
              <a:t> includes commands such as GRANT and REVOKE which mainly deal with the rights, permissions, and other controls of the database system. </a:t>
            </a:r>
          </a:p>
          <a:p>
            <a:pPr>
              <a:buClr>
                <a:srgbClr val="8AD0D6"/>
              </a:buClr>
            </a:pPr>
            <a:endParaRPr lang="en-GB" dirty="0">
              <a:ea typeface="+mj-lt"/>
              <a:cs typeface="+mj-lt"/>
            </a:endParaRPr>
          </a:p>
          <a:p>
            <a:pPr>
              <a:buClr>
                <a:srgbClr val="8AD0D6"/>
              </a:buClr>
            </a:pPr>
            <a:r>
              <a:rPr lang="en-GB" dirty="0">
                <a:ea typeface="+mj-lt"/>
                <a:cs typeface="+mj-lt"/>
              </a:rPr>
              <a:t>Example - GRANT , REVOKE </a:t>
            </a:r>
          </a:p>
        </p:txBody>
      </p:sp>
    </p:spTree>
    <p:extLst>
      <p:ext uri="{BB962C8B-B14F-4D97-AF65-F5344CB8AC3E}">
        <p14:creationId xmlns:p14="http://schemas.microsoft.com/office/powerpoint/2010/main" val="2575705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E76C1-5C07-6CE9-6DC0-FE00DD7F2EF2}"/>
              </a:ext>
            </a:extLst>
          </p:cNvPr>
          <p:cNvSpPr>
            <a:spLocks noGrp="1"/>
          </p:cNvSpPr>
          <p:nvPr>
            <p:ph type="title"/>
          </p:nvPr>
        </p:nvSpPr>
        <p:spPr/>
        <p:txBody>
          <a:bodyPr/>
          <a:lstStyle/>
          <a:p>
            <a:pPr algn="ctr"/>
            <a:r>
              <a:rPr lang="en-GB">
                <a:ea typeface="+mj-lt"/>
                <a:cs typeface="+mj-lt"/>
              </a:rPr>
              <a:t> TCL – Transaction Control Language</a:t>
            </a:r>
            <a:endParaRPr lang="en-US">
              <a:ea typeface="+mj-lt"/>
              <a:cs typeface="+mj-lt"/>
            </a:endParaRPr>
          </a:p>
        </p:txBody>
      </p:sp>
      <p:sp>
        <p:nvSpPr>
          <p:cNvPr id="3" name="Content Placeholder 2">
            <a:extLst>
              <a:ext uri="{FF2B5EF4-FFF2-40B4-BE49-F238E27FC236}">
                <a16:creationId xmlns:a16="http://schemas.microsoft.com/office/drawing/2014/main" id="{475EAA7A-8D1F-74B7-90C5-066EB845D13F}"/>
              </a:ext>
            </a:extLst>
          </p:cNvPr>
          <p:cNvSpPr>
            <a:spLocks noGrp="1"/>
          </p:cNvSpPr>
          <p:nvPr>
            <p:ph idx="1"/>
          </p:nvPr>
        </p:nvSpPr>
        <p:spPr/>
        <p:txBody>
          <a:bodyPr vert="horz" lIns="91440" tIns="45720" rIns="91440" bIns="45720" rtlCol="0" anchor="t">
            <a:normAutofit/>
          </a:bodyPr>
          <a:lstStyle/>
          <a:p>
            <a:r>
              <a:rPr lang="en-GB" dirty="0">
                <a:ea typeface="+mj-lt"/>
                <a:cs typeface="+mj-lt"/>
              </a:rPr>
              <a:t>Transactions group a set of tasks into a single execution unit. Each transaction begins with a specific task and ends when all the tasks in the group successfully complete. If any of the tasks fail, the transaction fails. Therefore, a transaction has only two results: success or failure</a:t>
            </a:r>
          </a:p>
          <a:p>
            <a:pPr>
              <a:buClr>
                <a:srgbClr val="8AD0D6"/>
              </a:buClr>
            </a:pPr>
            <a:endParaRPr lang="en-GB" dirty="0">
              <a:ea typeface="+mj-lt"/>
              <a:cs typeface="+mj-lt"/>
            </a:endParaRPr>
          </a:p>
          <a:p>
            <a:pPr>
              <a:buClr>
                <a:srgbClr val="8AD0D6"/>
              </a:buClr>
            </a:pPr>
            <a:r>
              <a:rPr lang="en-GB" dirty="0">
                <a:ea typeface="+mj-lt"/>
                <a:cs typeface="+mj-lt"/>
              </a:rPr>
              <a:t>Example – BEGIN , COMMIT , ROLLBACK , SAVEPOINT , SET TRANSACTION</a:t>
            </a:r>
          </a:p>
        </p:txBody>
      </p:sp>
    </p:spTree>
    <p:extLst>
      <p:ext uri="{BB962C8B-B14F-4D97-AF65-F5344CB8AC3E}">
        <p14:creationId xmlns:p14="http://schemas.microsoft.com/office/powerpoint/2010/main" val="439863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9AD0F-2F01-F7B9-46CB-43EA396F6EEA}"/>
              </a:ext>
            </a:extLst>
          </p:cNvPr>
          <p:cNvSpPr>
            <a:spLocks noGrp="1"/>
          </p:cNvSpPr>
          <p:nvPr>
            <p:ph type="title"/>
          </p:nvPr>
        </p:nvSpPr>
        <p:spPr>
          <a:xfrm>
            <a:off x="1393734" y="2724341"/>
            <a:ext cx="9404723" cy="1400530"/>
          </a:xfrm>
        </p:spPr>
        <p:txBody>
          <a:bodyPr/>
          <a:lstStyle/>
          <a:p>
            <a:pPr algn="ctr"/>
            <a:r>
              <a:rPr lang="en-GB" sz="6600"/>
              <a:t>THANK YOU</a:t>
            </a:r>
            <a:endParaRPr lang="en-US" sz="6600"/>
          </a:p>
        </p:txBody>
      </p:sp>
    </p:spTree>
    <p:extLst>
      <p:ext uri="{BB962C8B-B14F-4D97-AF65-F5344CB8AC3E}">
        <p14:creationId xmlns:p14="http://schemas.microsoft.com/office/powerpoint/2010/main" val="37001148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1</Words>
  <Application>Microsoft Office PowerPoint</Application>
  <PresentationFormat>Widescreen</PresentationFormat>
  <Paragraphs>1</Paragraphs>
  <Slides>9</Slides>
  <Notes>1</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Ion</vt:lpstr>
      <vt:lpstr>Types Of SQL Commands</vt:lpstr>
      <vt:lpstr>History of SQL</vt:lpstr>
      <vt:lpstr>SQL Command Types</vt:lpstr>
      <vt:lpstr>DDL – Data Definition Language </vt:lpstr>
      <vt:lpstr>DQL – Data Query Language</vt:lpstr>
      <vt:lpstr>DML – Data Manipulation Language</vt:lpstr>
      <vt:lpstr>DCL – Data Control Language</vt:lpstr>
      <vt:lpstr> TCL – Transaction Control Language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111</cp:revision>
  <dcterms:created xsi:type="dcterms:W3CDTF">2023-05-01T11:46:46Z</dcterms:created>
  <dcterms:modified xsi:type="dcterms:W3CDTF">2023-05-01T12:18:35Z</dcterms:modified>
</cp:coreProperties>
</file>