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954090B-0C42-4679-876D-7B69E5DAC32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6277640-60B3-453F-A2ED-C5E59BB35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090B-0C42-4679-876D-7B69E5DAC32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640-60B3-453F-A2ED-C5E59BB35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0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090B-0C42-4679-876D-7B69E5DAC32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640-60B3-453F-A2ED-C5E59BB35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1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090B-0C42-4679-876D-7B69E5DAC32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640-60B3-453F-A2ED-C5E59BB35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73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090B-0C42-4679-876D-7B69E5DAC32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640-60B3-453F-A2ED-C5E59BB35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50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090B-0C42-4679-876D-7B69E5DAC32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640-60B3-453F-A2ED-C5E59BB35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00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090B-0C42-4679-876D-7B69E5DAC32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640-60B3-453F-A2ED-C5E59BB35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41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090B-0C42-4679-876D-7B69E5DAC32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640-60B3-453F-A2ED-C5E59BB35B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75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090B-0C42-4679-876D-7B69E5DAC32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640-60B3-453F-A2ED-C5E59BB35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4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090B-0C42-4679-876D-7B69E5DAC32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640-60B3-453F-A2ED-C5E59BB35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090B-0C42-4679-876D-7B69E5DAC32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640-60B3-453F-A2ED-C5E59BB35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2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090B-0C42-4679-876D-7B69E5DAC32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640-60B3-453F-A2ED-C5E59BB35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4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090B-0C42-4679-876D-7B69E5DAC32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640-60B3-453F-A2ED-C5E59BB35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7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090B-0C42-4679-876D-7B69E5DAC32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640-60B3-453F-A2ED-C5E59BB35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1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090B-0C42-4679-876D-7B69E5DAC32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640-60B3-453F-A2ED-C5E59BB35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2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090B-0C42-4679-876D-7B69E5DAC32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640-60B3-453F-A2ED-C5E59BB35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2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090B-0C42-4679-876D-7B69E5DAC32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640-60B3-453F-A2ED-C5E59BB35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1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54090B-0C42-4679-876D-7B69E5DAC32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277640-60B3-453F-A2ED-C5E59BB35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78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4.m4a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4.m4a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5A8A-68DC-4069-1293-DC77A88D7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Share Market Is Trap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F3B01-CE24-B1D1-AF1A-0F03D5A7E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KJ Javheri</a:t>
            </a:r>
          </a:p>
        </p:txBody>
      </p:sp>
    </p:spTree>
    <p:extLst>
      <p:ext uri="{BB962C8B-B14F-4D97-AF65-F5344CB8AC3E}">
        <p14:creationId xmlns:p14="http://schemas.microsoft.com/office/powerpoint/2010/main" val="377958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62A6-5771-0A80-8407-ACDD3A2F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5E95-0F94-04B8-E4FB-71403601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share market?</a:t>
            </a:r>
          </a:p>
          <a:p>
            <a:r>
              <a:rPr lang="en-US" dirty="0"/>
              <a:t>Why share market is trap?</a:t>
            </a:r>
          </a:p>
          <a:p>
            <a:r>
              <a:rPr lang="en-US" dirty="0"/>
              <a:t>How to avid it 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ndex">
            <a:hlinkClick r:id="" action="ppaction://media"/>
            <a:extLst>
              <a:ext uri="{FF2B5EF4-FFF2-40B4-BE49-F238E27FC236}">
                <a16:creationId xmlns:a16="http://schemas.microsoft.com/office/drawing/2014/main" id="{DC7A0E4C-E353-900F-988D-8ABD93C6040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820372" y="6656439"/>
            <a:ext cx="201561" cy="20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C0FC-FF8A-FC74-B558-31483C5A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share market?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E1F52-A49B-D306-48F4-846B18D5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not going to explain you what is share market prefer any share market video </a:t>
            </a:r>
          </a:p>
        </p:txBody>
      </p:sp>
      <p:pic>
        <p:nvPicPr>
          <p:cNvPr id="4" name="What is share market">
            <a:hlinkClick r:id="" action="ppaction://media"/>
            <a:extLst>
              <a:ext uri="{FF2B5EF4-FFF2-40B4-BE49-F238E27FC236}">
                <a16:creationId xmlns:a16="http://schemas.microsoft.com/office/drawing/2014/main" id="{01E8167E-C00D-DFE2-0DDC-636B26523F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65744" y="6232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8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5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FECC-D6E0-2215-310D-710323C3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share market is trap?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515B5-1F5B-2577-AD05-03886688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in investment</a:t>
            </a:r>
          </a:p>
          <a:p>
            <a:r>
              <a:rPr lang="en-US" dirty="0"/>
              <a:t>Manipulate  market </a:t>
            </a:r>
          </a:p>
          <a:p>
            <a:r>
              <a:rPr lang="en-US" dirty="0"/>
              <a:t>No money back in loss cases </a:t>
            </a:r>
          </a:p>
          <a:p>
            <a:r>
              <a:rPr lang="en-US" dirty="0"/>
              <a:t>Loss of share holder </a:t>
            </a:r>
          </a:p>
        </p:txBody>
      </p:sp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C9C62668-F2E6-3740-445B-FA4DD8CC85F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573542" y="2941637"/>
            <a:ext cx="487363" cy="487363"/>
          </a:xfrm>
          <a:prstGeom prst="rect">
            <a:avLst/>
          </a:prstGeom>
        </p:spPr>
      </p:pic>
      <p:pic>
        <p:nvPicPr>
          <p:cNvPr id="5" name="2">
            <a:hlinkClick r:id="" action="ppaction://media"/>
            <a:extLst>
              <a:ext uri="{FF2B5EF4-FFF2-40B4-BE49-F238E27FC236}">
                <a16:creationId xmlns:a16="http://schemas.microsoft.com/office/drawing/2014/main" id="{054C6EF3-F472-ED44-EFC8-EE9324FE686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634275" y="359369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2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22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968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5C81-0206-E0C2-7FAA-63853081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avid it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8583-3D60-EDE2-3D59-CCD5FD5CE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FD</a:t>
            </a:r>
          </a:p>
          <a:p>
            <a:r>
              <a:rPr lang="en-US" dirty="0"/>
              <a:t>Invest in gold</a:t>
            </a:r>
          </a:p>
          <a:p>
            <a:r>
              <a:rPr lang="en-US" dirty="0"/>
              <a:t>Invest in property </a:t>
            </a:r>
          </a:p>
          <a:p>
            <a:r>
              <a:rPr lang="en-US" dirty="0"/>
              <a:t>Invest in education </a:t>
            </a:r>
          </a:p>
        </p:txBody>
      </p:sp>
    </p:spTree>
    <p:extLst>
      <p:ext uri="{BB962C8B-B14F-4D97-AF65-F5344CB8AC3E}">
        <p14:creationId xmlns:p14="http://schemas.microsoft.com/office/powerpoint/2010/main" val="37939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EE785E-29CC-A135-039D-C3B2C9D1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9DA10-91E5-A767-EEC5-FDB277F3B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Koustubh Javheri</a:t>
            </a:r>
          </a:p>
        </p:txBody>
      </p:sp>
    </p:spTree>
    <p:extLst>
      <p:ext uri="{BB962C8B-B14F-4D97-AF65-F5344CB8AC3E}">
        <p14:creationId xmlns:p14="http://schemas.microsoft.com/office/powerpoint/2010/main" val="1135334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</TotalTime>
  <Words>87</Words>
  <Application>Microsoft Office PowerPoint</Application>
  <PresentationFormat>Widescreen</PresentationFormat>
  <Paragraphs>22</Paragraphs>
  <Slides>6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Share Market Is Trap </vt:lpstr>
      <vt:lpstr>Index</vt:lpstr>
      <vt:lpstr>What is share market? </vt:lpstr>
      <vt:lpstr>Why share market is trap? </vt:lpstr>
      <vt:lpstr>How to avid it ?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Market Is Trap </dc:title>
  <dc:creator>Koustubh Javheri</dc:creator>
  <cp:lastModifiedBy>Koustubh Javheri</cp:lastModifiedBy>
  <cp:revision>3</cp:revision>
  <dcterms:created xsi:type="dcterms:W3CDTF">2023-09-02T08:59:12Z</dcterms:created>
  <dcterms:modified xsi:type="dcterms:W3CDTF">2023-09-02T09:31:37Z</dcterms:modified>
</cp:coreProperties>
</file>