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63" r:id="rId8"/>
    <p:sldId id="266" r:id="rId9"/>
    <p:sldId id="264" r:id="rId10"/>
    <p:sldId id="265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4675"/>
  </p:normalViewPr>
  <p:slideViewPr>
    <p:cSldViewPr snapToGrid="0" snapToObjects="1">
      <p:cViewPr varScale="1">
        <p:scale>
          <a:sx n="65" d="100"/>
          <a:sy n="65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9D-3A26-EB47-9D03-450981BC1B1C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C01E-5CB1-3847-807C-781D459E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8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9D-3A26-EB47-9D03-450981BC1B1C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C01E-5CB1-3847-807C-781D459E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9D-3A26-EB47-9D03-450981BC1B1C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C01E-5CB1-3847-807C-781D459E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9D-3A26-EB47-9D03-450981BC1B1C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C01E-5CB1-3847-807C-781D459E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5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9D-3A26-EB47-9D03-450981BC1B1C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C01E-5CB1-3847-807C-781D459E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9D-3A26-EB47-9D03-450981BC1B1C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C01E-5CB1-3847-807C-781D459E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3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9D-3A26-EB47-9D03-450981BC1B1C}" type="datetimeFigureOut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C01E-5CB1-3847-807C-781D459E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0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9D-3A26-EB47-9D03-450981BC1B1C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C01E-5CB1-3847-807C-781D459E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7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9D-3A26-EB47-9D03-450981BC1B1C}" type="datetimeFigureOut">
              <a:rPr lang="en-US" smtClean="0"/>
              <a:t>6/27/19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C01E-5CB1-3847-807C-781D459E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9D-3A26-EB47-9D03-450981BC1B1C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C01E-5CB1-3847-807C-781D459E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9D-3A26-EB47-9D03-450981BC1B1C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C01E-5CB1-3847-807C-781D459E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0D9D-3A26-EB47-9D03-450981BC1B1C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FC01E-5CB1-3847-807C-781D459E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7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Carson Street</a:t>
            </a:r>
            <a:b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</a:br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Japanese Restaurant</a:t>
            </a:r>
            <a:b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</a:br>
            <a:r>
              <a:rPr lang="en-US" dirty="0" smtClean="0">
                <a:latin typeface="Lucida Calligraphy" charset="0"/>
                <a:ea typeface="Lucida Calligraphy" charset="0"/>
                <a:cs typeface="Lucida Calligraphy" charset="0"/>
              </a:rPr>
              <a:t>Yelp Review Analysis</a:t>
            </a:r>
            <a:endParaRPr lang="en-US" dirty="0"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Ratings by Year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80" y="1690688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Kagura</a:t>
            </a:r>
            <a:endParaRPr lang="en-US" sz="28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605" y="1690688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Hachi</a:t>
            </a:r>
            <a:endParaRPr lang="en-US" sz="28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6457" y="1690688"/>
            <a:ext cx="196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Wadatsumi</a:t>
            </a:r>
            <a:endParaRPr lang="en-US" sz="28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16625" y="1451113"/>
            <a:ext cx="0" cy="540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1999" y="1451112"/>
            <a:ext cx="0" cy="540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" y="2228542"/>
            <a:ext cx="2820947" cy="4644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407" y="2228542"/>
            <a:ext cx="642268" cy="4644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020" y="2756693"/>
            <a:ext cx="2743200" cy="303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704" y="2743993"/>
            <a:ext cx="6096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0213" y="3718738"/>
            <a:ext cx="2184400" cy="1663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6382" y="3718738"/>
            <a:ext cx="685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Average Ratings by Year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80" y="1690688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Kagura</a:t>
            </a:r>
            <a:endParaRPr lang="en-US" sz="28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605" y="1690688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Hachi</a:t>
            </a:r>
            <a:endParaRPr lang="en-US" sz="28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6457" y="1690688"/>
            <a:ext cx="196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Wadatsumi</a:t>
            </a:r>
            <a:endParaRPr lang="en-US" sz="28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16625" y="1451113"/>
            <a:ext cx="0" cy="540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1999" y="1451112"/>
            <a:ext cx="0" cy="540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01" y="2213908"/>
            <a:ext cx="1206004" cy="46440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42" y="3011954"/>
            <a:ext cx="12954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938" y="3729504"/>
            <a:ext cx="1333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Kagura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Review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690688"/>
            <a:ext cx="9944100" cy="191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1800"/>
            <a:ext cx="5808118" cy="2921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324" y="3731800"/>
            <a:ext cx="5877676" cy="29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Hachi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Review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9887"/>
            <a:ext cx="9906000" cy="193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3296"/>
            <a:ext cx="5807104" cy="2938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531" y="3793296"/>
            <a:ext cx="5910470" cy="29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1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Wadatsumi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Review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521182"/>
            <a:ext cx="9969500" cy="195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7357"/>
            <a:ext cx="5920714" cy="29778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085" y="3661440"/>
            <a:ext cx="5991915" cy="30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About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data used for this analysis is from Yelp.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0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Column Explanation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ame: Name of the reviewer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ity: City where the reviewer is from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tate: State where the reviewer is from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ratings: Number of stars given by the reviewer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eviews: Review written by the reviewer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ate: Date when the review was written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onth: Month when the review was written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ear: Year when the review was written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eview_length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Number of characters in the review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atings_info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ratings of 4 or 5 = good, ratings of 1, 2 or 3 = bad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1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Kagura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www.yelp.com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/biz/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kagura-torrance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25763"/>
            <a:ext cx="10210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9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Hachi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www.yelp.com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/biz/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izakaya-hachi-torrance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976563"/>
            <a:ext cx="10312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0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Wadatsumi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www.yelp.com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/biz/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wadatsumi-torrance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14663"/>
            <a:ext cx="10210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Ratings Statistics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80" y="1690688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 charset="0"/>
                <a:ea typeface="Arial" charset="0"/>
                <a:cs typeface="Arial" charset="0"/>
              </a:rPr>
              <a:t>Kagura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605" y="1690688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charset="0"/>
                <a:ea typeface="Arial" charset="0"/>
                <a:cs typeface="Arial" charset="0"/>
              </a:rPr>
              <a:t>Hachi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6457" y="1690688"/>
            <a:ext cx="196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charset="0"/>
                <a:ea typeface="Arial" charset="0"/>
                <a:cs typeface="Arial" charset="0"/>
              </a:rPr>
              <a:t>Wadatsumi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16625" y="1451113"/>
            <a:ext cx="0" cy="540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1999" y="1451112"/>
            <a:ext cx="0" cy="540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" y="3016251"/>
            <a:ext cx="3302000" cy="207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3060701"/>
            <a:ext cx="3251200" cy="1981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720" y="3113155"/>
            <a:ext cx="33147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8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Ratings Count and Ratio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80" y="1690688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Kagura</a:t>
            </a:r>
            <a:endParaRPr lang="en-US" sz="28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605" y="1690688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Hachi</a:t>
            </a:r>
            <a:endParaRPr lang="en-US" sz="28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6457" y="1690688"/>
            <a:ext cx="196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Wadatsumi</a:t>
            </a:r>
            <a:endParaRPr lang="en-US" sz="28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16625" y="1451113"/>
            <a:ext cx="0" cy="540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1999" y="1451112"/>
            <a:ext cx="0" cy="540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" y="2702371"/>
            <a:ext cx="3124200" cy="142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2727771"/>
            <a:ext cx="31242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520" y="2770255"/>
            <a:ext cx="3136900" cy="1384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80" y="5136454"/>
            <a:ext cx="3289300" cy="1346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400" y="5140903"/>
            <a:ext cx="32512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8618" y="5136454"/>
            <a:ext cx="3263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Ratings by Month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80" y="1690688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Kagura</a:t>
            </a:r>
            <a:endParaRPr lang="en-US" sz="28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605" y="1690688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Hachi</a:t>
            </a:r>
            <a:endParaRPr lang="en-US" sz="28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6457" y="1690688"/>
            <a:ext cx="196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Wadatsumi</a:t>
            </a:r>
            <a:endParaRPr lang="en-US" sz="28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16625" y="1451113"/>
            <a:ext cx="0" cy="540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1999" y="1451112"/>
            <a:ext cx="0" cy="540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1" y="2150115"/>
            <a:ext cx="2951575" cy="4707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24117"/>
          <a:stretch/>
        </p:blipFill>
        <p:spPr>
          <a:xfrm>
            <a:off x="3025968" y="2150115"/>
            <a:ext cx="672164" cy="47078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63" y="2136033"/>
            <a:ext cx="2999080" cy="47360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164" y="2122807"/>
            <a:ext cx="685800" cy="4762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304" y="2122807"/>
            <a:ext cx="2918793" cy="47509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3401" y="2120899"/>
            <a:ext cx="6223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153</Words>
  <Application>Microsoft Macintosh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Lucida Calligraphy</vt:lpstr>
      <vt:lpstr>Arial</vt:lpstr>
      <vt:lpstr>Office Theme</vt:lpstr>
      <vt:lpstr>Carson Street Japanese Restaurant Yelp Review Analysis</vt:lpstr>
      <vt:lpstr>About</vt:lpstr>
      <vt:lpstr>Column Explanation</vt:lpstr>
      <vt:lpstr>Kagura</vt:lpstr>
      <vt:lpstr>Hachi</vt:lpstr>
      <vt:lpstr>Wadatsumi</vt:lpstr>
      <vt:lpstr>Ratings Statistics</vt:lpstr>
      <vt:lpstr>Ratings Count and Ratio</vt:lpstr>
      <vt:lpstr>Ratings by Month</vt:lpstr>
      <vt:lpstr>Ratings by Year</vt:lpstr>
      <vt:lpstr>Average Ratings by Year</vt:lpstr>
      <vt:lpstr>Kagura Review</vt:lpstr>
      <vt:lpstr>Hachi Review</vt:lpstr>
      <vt:lpstr>Wadatsumi 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Carson Street Japanese Restaurant Yelp Review Analysis</dc:title>
  <dc:creator>kousuke Maeda</dc:creator>
  <cp:lastModifiedBy>kousuke Maeda</cp:lastModifiedBy>
  <cp:revision>6</cp:revision>
  <dcterms:created xsi:type="dcterms:W3CDTF">2019-06-28T05:36:47Z</dcterms:created>
  <dcterms:modified xsi:type="dcterms:W3CDTF">2019-06-28T06:30:40Z</dcterms:modified>
</cp:coreProperties>
</file>