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AE5C7-F47D-48E4-BBB8-DE7BBCB36B93}">
          <p14:sldIdLst>
            <p14:sldId id="256"/>
            <p14:sldId id="257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C98-9A89-2E1C-7DA4-ED895E46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F947A-9641-788A-EB34-E66FFC59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176B-C76F-80EC-E677-1F4819A5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0FC1-2A66-7F13-C98B-9B25D173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A3F7-4F2D-F0B0-CE35-0E913483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7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5DC5-A7A1-BA2E-6EC6-CE4DA4D0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4411-0FC6-BFFB-C6DB-B1689989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BE25-A356-C1CE-C850-687BB832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8500-67D9-C41C-2F6B-0077782C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8B31-6A7F-217E-A82C-8198770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A3EFB-DEB3-7DE1-DBD1-1980F75B1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19A4-E013-6CAD-2011-DF5649BE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CA87-B0B9-BF49-193D-334123A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4A54-1F99-7652-3DAF-75203D1A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21CF-7C2B-F4BE-8D97-733D1B88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C5D2-5A7E-3FE0-E75A-6DCA029F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7841-A929-0280-CF5B-1734CCA7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8AF2-024C-4C5B-585B-214F9508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F5F6-DB2C-1ED4-0BDF-DFE34A87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9A90-E004-B708-8430-5E5E96C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A2F7-E4D1-B8E6-B8B1-67B5083E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35DA-0FE4-F707-523A-A54D0130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59AB-EE79-650C-DEC0-D3507690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347B-E9C3-CDEB-3C2E-BBB40CDB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6927-221D-BA1F-F285-1CFDA125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954C-AB31-9920-4867-C75A61EF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A846-9BDD-1F2D-86F4-EDB4D00EF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B473-0231-E093-0AA3-3E6A2345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25B8-1B85-3751-B5B2-27D8E2A6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BB3B-64D2-F175-4047-E5BC75EB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82F2-651E-EC97-758C-7B707F36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6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402D-8E1D-6BE4-38F8-970D42A0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BBEB-0969-0176-C4AE-32C42A8B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1AB4-6428-501C-C60C-03A13D8C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6C05-A51D-D667-4428-8885A16E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F8DAB-B592-0322-429E-460123FEE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7971-8AFC-23B5-7156-2060C54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C8B3B-6660-798A-7575-6D0167C3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34F2A-56E5-E981-829A-F2EDB12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1CF5-36A1-BE3A-91F1-D00B9A1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0AF4F-9D64-B288-719F-3229BB92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143F7-2347-9329-D7E7-8A14379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3CB43-7F1D-819E-A79D-A8DE0F5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62E9E-BA22-4601-858D-57DB2C8B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01DFA-D7C2-0F69-BCA9-CDF7E36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7E0E-BE6B-B589-E996-D3BF895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9C35-F0FB-C743-DA92-91126579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72B8-38AF-429B-116A-A38ABE4A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71F51-F5A0-7367-2A80-3EA7BE2B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5B5A3-B462-1036-46CA-E644010F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63E6-A8DC-E4C8-D9EF-CEFDA0A3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DCD7-D9C4-6704-03EE-04AB34C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2CA6-988D-DF6B-6E7C-2E0864BC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854B2-EEC4-AEA5-B6B8-8C5AA2F20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24FBC-6232-9A65-47C6-59ABF32D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74815-A263-0616-A916-2FBB3514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8468-8C1E-DEC4-167F-7DED75CA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5935-AD85-1FBF-DFC6-134299F2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1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B041B-E885-920B-C4C6-F5B44C1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7935-0C85-E21A-6140-3256F751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3BED-CF9B-98E6-CBE0-999913C2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3B4F-4923-4E0E-9248-15A0E894DF1D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B141-7C86-A072-710A-AF07EB58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FC47-F66F-64B3-53F6-BE8841B5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821E-6D96-4DAD-AE8C-BDDCE0EA4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C425-54CA-75D0-1CAF-B9718E64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8323"/>
          </a:xfrm>
        </p:spPr>
        <p:txBody>
          <a:bodyPr/>
          <a:lstStyle/>
          <a:p>
            <a:r>
              <a:rPr lang="en-US" dirty="0"/>
              <a:t>TNQ-</a:t>
            </a:r>
            <a:r>
              <a:rPr lang="en-US" dirty="0" err="1"/>
              <a:t>Coderbyte</a:t>
            </a:r>
            <a:r>
              <a:rPr lang="en-US" dirty="0"/>
              <a:t>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C91A-45EB-6659-1D8C-8E2E87CD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5918"/>
            <a:ext cx="9144000" cy="3461658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  <a:p>
            <a:endParaRPr lang="en-US" dirty="0"/>
          </a:p>
          <a:p>
            <a:r>
              <a:rPr lang="en-US" dirty="0"/>
              <a:t>On</a:t>
            </a:r>
          </a:p>
          <a:p>
            <a:endParaRPr lang="en-US" dirty="0"/>
          </a:p>
          <a:p>
            <a:r>
              <a:rPr lang="en-US" dirty="0"/>
              <a:t>World Population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7447-B431-EA1F-EEC1-099E020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F530-406C-8E8A-21D2-E72F7924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234 rows and 17 columns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following columns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Index(['Rank', 'CCA3', 'Country', 'Capital', 'Continent', '2022_Population', '2020_Population', '2015_Population’, '2010_Population’,  '2000_Population', '1990_Population', '1980_Population’,  '1970_Population', 'Area(km²)', 'Density(per km²)',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Growth_Rate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World_Population_Percentage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='object’)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 names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Index(['CCA3', 'Country', 'Capital', 'Continent'],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='object’)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no missing values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treated by replacing the values which are below 10% quantile and above 90%quantile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96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4E0D-5EE4-5A79-1177-57D73838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each continent is shown below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count of Africa is the highest and the south America has the less records in 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C2801-B665-E409-9F45-DE70AA6B0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230" y="1840092"/>
            <a:ext cx="6111770" cy="3177815"/>
          </a:xfrm>
        </p:spPr>
      </p:pic>
    </p:spTree>
    <p:extLst>
      <p:ext uri="{BB962C8B-B14F-4D97-AF65-F5344CB8AC3E}">
        <p14:creationId xmlns:p14="http://schemas.microsoft.com/office/powerpoint/2010/main" val="399257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4A63-460F-77D0-2AEB-27D3AF9F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78"/>
            <a:ext cx="10515600" cy="529988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dataset contains multicollinearity problem that would destroy the model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rid of this problem we can remove the columns which contains high correlation within themselves.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in the years 2022,2020,2015,2010,2000 having almost same correlation we can remove the four columns.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year 2022 contains high correlation with dependent variable that 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world_population_percantage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this column to train the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in the years 1990,1980,1970 having almost same correlation we can remove the any two columns.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year 1990 contains high correlation with dependent variable that 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world_population_percentage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this column to train the model.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4B37-689D-4EED-2D0A-B696A17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499"/>
            <a:ext cx="10515600" cy="526846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population percentage ranges from 0.0 to 17.88 but the maximum count of percentage ranges from 0.0 to 0.9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9A465-4968-2581-0CDB-C3FD85B0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98" y="2056164"/>
            <a:ext cx="574597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DE87-2240-A7F7-093B-906B53C2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850293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Oceania has the highest ranking followed by North America which lies around 150 to 180.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 has the least rank of 75.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 and South America almost have the same rank which was around 80.</a:t>
            </a:r>
          </a:p>
          <a:p>
            <a:endParaRPr lang="en-IN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CA7C2-7885-D3E5-31C9-C3F936EA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96" y="2350400"/>
            <a:ext cx="688907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342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TNQ-Coderbyte assignment</vt:lpstr>
      <vt:lpstr>EDA Inference</vt:lpstr>
      <vt:lpstr>The size of each continent is shown below we can see that the count of Africa is the highest and the south America has the less records in our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TNQ-Coderbyte assignment</dc:title>
  <dc:creator>Kousalya Balakrishnan</dc:creator>
  <cp:lastModifiedBy>Kousalya Balakrishnan</cp:lastModifiedBy>
  <cp:revision>1</cp:revision>
  <dcterms:created xsi:type="dcterms:W3CDTF">2022-09-30T16:13:11Z</dcterms:created>
  <dcterms:modified xsi:type="dcterms:W3CDTF">2022-09-30T17:58:33Z</dcterms:modified>
</cp:coreProperties>
</file>