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708" r:id="rId2"/>
  </p:sldMasterIdLst>
  <p:notesMasterIdLst>
    <p:notesMasterId r:id="rId18"/>
  </p:notesMasterIdLst>
  <p:sldIdLst>
    <p:sldId id="256" r:id="rId3"/>
    <p:sldId id="257" r:id="rId4"/>
    <p:sldId id="258" r:id="rId5"/>
    <p:sldId id="259" r:id="rId6"/>
    <p:sldId id="260" r:id="rId7"/>
    <p:sldId id="261" r:id="rId8"/>
    <p:sldId id="262" r:id="rId9"/>
    <p:sldId id="267" r:id="rId10"/>
    <p:sldId id="264" r:id="rId11"/>
    <p:sldId id="266" r:id="rId12"/>
    <p:sldId id="263" r:id="rId13"/>
    <p:sldId id="265" r:id="rId14"/>
    <p:sldId id="268" r:id="rId15"/>
    <p:sldId id="269" r:id="rId16"/>
    <p:sldId id="270" r:id="rId17"/>
  </p:sldIdLst>
  <p:sldSz cx="12192000" cy="6858000"/>
  <p:notesSz cx="6858000" cy="9144000"/>
  <p:embeddedFontLst>
    <p:embeddedFont>
      <p:font typeface="Century Schoolbook" panose="02040604050505020304" pitchFamily="18" charset="0"/>
      <p:regular r:id="rId19"/>
      <p:bold r:id="rId20"/>
      <p:italic r:id="rId21"/>
      <p:boldItalic r:id="rId22"/>
    </p:embeddedFont>
    <p:embeddedFont>
      <p:font typeface="Engravers MT" panose="02090707080505020304" pitchFamily="18" charset="0"/>
      <p:regular r:id="rId23"/>
    </p:embeddedFont>
    <p:embeddedFont>
      <p:font typeface="Open Sans Light" panose="020B0306030504020204" pitchFamily="34" charset="0"/>
      <p:regular r:id="rId24"/>
      <p:bold r:id="rId25"/>
      <p:italic r:id="rId26"/>
      <p:boldItalic r:id="rId27"/>
    </p:embeddedFont>
    <p:embeddedFont>
      <p:font typeface="Sorts Mill Goudy" panose="020B0604020202020204" charset="0"/>
      <p:regular r:id="rId28"/>
      <p:italic r:id="rId29"/>
    </p:embeddedFont>
    <p:embeddedFont>
      <p:font typeface="Wingdings 2" panose="05020102010507070707" pitchFamily="18" charset="2"/>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gS+lmfn9Zf3Cht0m3SiuMvwb0cy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4F05D3-7D9F-4C43-9805-6A7C747BE55E}">
  <a:tblStyle styleId="{DE4F05D3-7D9F-4C43-9805-6A7C747BE55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D113A9D2-9D6B-4929-AA2D-F23B5EE8CBE7}" styleName="Στυλ με θέμα 2 - Έμφαση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Στυλ με θέμα 1 - Έμφαση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64" autoAdjust="0"/>
    <p:restoredTop sz="86558" autoAdjust="0"/>
  </p:normalViewPr>
  <p:slideViewPr>
    <p:cSldViewPr snapToGrid="0">
      <p:cViewPr varScale="1">
        <p:scale>
          <a:sx n="74" d="100"/>
          <a:sy n="74" d="100"/>
        </p:scale>
        <p:origin x="9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customXml" Target="../customXml/item1.xml"/><Relationship Id="rId10" Type="http://schemas.openxmlformats.org/officeDocument/2006/relationships/slide" Target="slides/slide8.xml"/><Relationship Id="rId19" Type="http://schemas.openxmlformats.org/officeDocument/2006/relationships/font" Target="fonts/font1.fntdata"/><Relationship Id="rId31"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7"/>
          <p:cNvSpPr txBox="1">
            <a:spLocks noGrp="1"/>
          </p:cNvSpPr>
          <p:nvPr>
            <p:ph type="subTitle" idx="1"/>
          </p:nvPr>
        </p:nvSpPr>
        <p:spPr>
          <a:xfrm>
            <a:off x="1295400" y="4701464"/>
            <a:ext cx="8952782" cy="1204036"/>
          </a:xfrm>
          <a:prstGeom prst="rect">
            <a:avLst/>
          </a:prstGeom>
          <a:noFill/>
          <a:ln>
            <a:noFill/>
          </a:ln>
        </p:spPr>
        <p:txBody>
          <a:bodyPr spcFirstLastPara="1" wrap="square" lIns="91425" tIns="45700" rIns="91425" bIns="45700" anchor="t" anchorCtr="0">
            <a:normAutofit/>
          </a:bodyPr>
          <a:lstStyle>
            <a:lvl1pPr lvl="0" algn="l">
              <a:lnSpc>
                <a:spcPct val="120000"/>
              </a:lnSpc>
              <a:spcBef>
                <a:spcPts val="1000"/>
              </a:spcBef>
              <a:spcAft>
                <a:spcPts val="0"/>
              </a:spcAft>
              <a:buClr>
                <a:schemeClr val="dk1"/>
              </a:buClr>
              <a:buSzPts val="1800"/>
              <a:buNone/>
              <a:defRPr sz="1800"/>
            </a:lvl1pPr>
            <a:lvl2pPr lvl="1" algn="ctr">
              <a:lnSpc>
                <a:spcPct val="120000"/>
              </a:lnSpc>
              <a:spcBef>
                <a:spcPts val="500"/>
              </a:spcBef>
              <a:spcAft>
                <a:spcPts val="0"/>
              </a:spcAft>
              <a:buClr>
                <a:schemeClr val="dk1"/>
              </a:buClr>
              <a:buSzPts val="2000"/>
              <a:buNone/>
              <a:defRPr sz="2000"/>
            </a:lvl2pPr>
            <a:lvl3pPr lvl="2" algn="ctr">
              <a:lnSpc>
                <a:spcPct val="120000"/>
              </a:lnSpc>
              <a:spcBef>
                <a:spcPts val="500"/>
              </a:spcBef>
              <a:spcAft>
                <a:spcPts val="0"/>
              </a:spcAft>
              <a:buClr>
                <a:schemeClr val="dk1"/>
              </a:buClr>
              <a:buSzPts val="1800"/>
              <a:buNone/>
              <a:defRPr sz="1800"/>
            </a:lvl3pPr>
            <a:lvl4pPr lvl="3" algn="ctr">
              <a:lnSpc>
                <a:spcPct val="120000"/>
              </a:lnSpc>
              <a:spcBef>
                <a:spcPts val="500"/>
              </a:spcBef>
              <a:spcAft>
                <a:spcPts val="0"/>
              </a:spcAft>
              <a:buClr>
                <a:schemeClr val="dk1"/>
              </a:buClr>
              <a:buSzPts val="1600"/>
              <a:buNone/>
              <a:defRPr sz="1600"/>
            </a:lvl4pPr>
            <a:lvl5pPr lvl="4" algn="ctr">
              <a:lnSpc>
                <a:spcPct val="12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7" name="Google Shape;17;p17"/>
          <p:cNvSpPr txBox="1">
            <a:spLocks noGrp="1"/>
          </p:cNvSpPr>
          <p:nvPr>
            <p:ph type="dt" idx="10"/>
          </p:nvPr>
        </p:nvSpPr>
        <p:spPr>
          <a:xfrm>
            <a:off x="847726" y="619918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7"/>
          <p:cNvSpPr txBox="1">
            <a:spLocks noGrp="1"/>
          </p:cNvSpPr>
          <p:nvPr>
            <p:ph type="ftr" idx="11"/>
          </p:nvPr>
        </p:nvSpPr>
        <p:spPr>
          <a:xfrm>
            <a:off x="7286625" y="6199188"/>
            <a:ext cx="3409951"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7"/>
          <p:cNvSpPr txBox="1">
            <a:spLocks noGrp="1"/>
          </p:cNvSpPr>
          <p:nvPr>
            <p:ph type="sldNum" idx="12"/>
          </p:nvPr>
        </p:nvSpPr>
        <p:spPr>
          <a:xfrm>
            <a:off x="10728107" y="6199188"/>
            <a:ext cx="6191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 name="Google Shape;20;p17"/>
          <p:cNvSpPr txBox="1">
            <a:spLocks noGrp="1"/>
          </p:cNvSpPr>
          <p:nvPr>
            <p:ph type="ctrTitle"/>
          </p:nvPr>
        </p:nvSpPr>
        <p:spPr>
          <a:xfrm>
            <a:off x="1295400" y="952500"/>
            <a:ext cx="8952781" cy="3748824"/>
          </a:xfrm>
          <a:prstGeom prst="rect">
            <a:avLst/>
          </a:prstGeom>
          <a:noFill/>
          <a:ln>
            <a:noFill/>
          </a:ln>
        </p:spPr>
        <p:txBody>
          <a:bodyPr spcFirstLastPara="1" wrap="square" lIns="91425" tIns="45700" rIns="91425" bIns="45700" anchor="b" anchorCtr="0">
            <a:normAutofit/>
          </a:bodyPr>
          <a:lstStyle>
            <a:lvl1pPr lvl="0" algn="l">
              <a:lnSpc>
                <a:spcPct val="120000"/>
              </a:lnSpc>
              <a:spcBef>
                <a:spcPts val="0"/>
              </a:spcBef>
              <a:spcAft>
                <a:spcPts val="0"/>
              </a:spcAft>
              <a:buClr>
                <a:schemeClr val="dk1"/>
              </a:buClr>
              <a:buSzPts val="3200"/>
              <a:buFont typeface="Sorts Mill Goud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28"/>
          <p:cNvSpPr txBox="1">
            <a:spLocks noGrp="1"/>
          </p:cNvSpPr>
          <p:nvPr>
            <p:ph type="title"/>
          </p:nvPr>
        </p:nvSpPr>
        <p:spPr>
          <a:xfrm>
            <a:off x="1295400" y="842963"/>
            <a:ext cx="9601200" cy="1309687"/>
          </a:xfrm>
          <a:prstGeom prst="rect">
            <a:avLst/>
          </a:prstGeom>
          <a:noFill/>
          <a:ln>
            <a:noFill/>
          </a:ln>
        </p:spPr>
        <p:txBody>
          <a:bodyPr spcFirstLastPara="1" wrap="square" lIns="91425" tIns="45700" rIns="91425" bIns="45700" anchor="ctr" anchorCtr="0">
            <a:normAutofit/>
          </a:bodyPr>
          <a:lstStyle>
            <a:lvl1pPr lvl="0" algn="l">
              <a:lnSpc>
                <a:spcPct val="12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8"/>
          <p:cNvSpPr txBox="1">
            <a:spLocks noGrp="1"/>
          </p:cNvSpPr>
          <p:nvPr>
            <p:ph type="body" idx="1"/>
          </p:nvPr>
        </p:nvSpPr>
        <p:spPr>
          <a:xfrm rot="5400000">
            <a:off x="4274344" y="-716756"/>
            <a:ext cx="3643312" cy="96012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dk1"/>
              </a:buClr>
              <a:buSzPts val="1800"/>
              <a:buChar char="•"/>
              <a:defRPr/>
            </a:lvl1pPr>
            <a:lvl2pPr marL="914400" lvl="1" indent="-342900" algn="l">
              <a:lnSpc>
                <a:spcPct val="120000"/>
              </a:lnSpc>
              <a:spcBef>
                <a:spcPts val="500"/>
              </a:spcBef>
              <a:spcAft>
                <a:spcPts val="0"/>
              </a:spcAft>
              <a:buClr>
                <a:schemeClr val="dk1"/>
              </a:buClr>
              <a:buSzPts val="1800"/>
              <a:buChar char="•"/>
              <a:defRPr/>
            </a:lvl2pPr>
            <a:lvl3pPr marL="1371600" lvl="2" indent="-342900" algn="l">
              <a:lnSpc>
                <a:spcPct val="120000"/>
              </a:lnSpc>
              <a:spcBef>
                <a:spcPts val="500"/>
              </a:spcBef>
              <a:spcAft>
                <a:spcPts val="0"/>
              </a:spcAft>
              <a:buClr>
                <a:schemeClr val="dk1"/>
              </a:buClr>
              <a:buSzPts val="1800"/>
              <a:buChar char="•"/>
              <a:defRPr/>
            </a:lvl3pPr>
            <a:lvl4pPr marL="1828800" lvl="3" indent="-342900" algn="l">
              <a:lnSpc>
                <a:spcPct val="120000"/>
              </a:lnSpc>
              <a:spcBef>
                <a:spcPts val="500"/>
              </a:spcBef>
              <a:spcAft>
                <a:spcPts val="0"/>
              </a:spcAft>
              <a:buClr>
                <a:schemeClr val="dk1"/>
              </a:buClr>
              <a:buSzPts val="1800"/>
              <a:buChar char="•"/>
              <a:defRPr/>
            </a:lvl4pPr>
            <a:lvl5pPr marL="2286000" lvl="4" indent="-342900" algn="l">
              <a:lnSpc>
                <a:spcPct val="12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8"/>
          <p:cNvSpPr txBox="1">
            <a:spLocks noGrp="1"/>
          </p:cNvSpPr>
          <p:nvPr>
            <p:ph type="dt" idx="10"/>
          </p:nvPr>
        </p:nvSpPr>
        <p:spPr>
          <a:xfrm>
            <a:off x="847726" y="619918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8"/>
          <p:cNvSpPr txBox="1">
            <a:spLocks noGrp="1"/>
          </p:cNvSpPr>
          <p:nvPr>
            <p:ph type="ftr" idx="11"/>
          </p:nvPr>
        </p:nvSpPr>
        <p:spPr>
          <a:xfrm>
            <a:off x="7286625" y="6199188"/>
            <a:ext cx="3409951"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8"/>
          <p:cNvSpPr txBox="1">
            <a:spLocks noGrp="1"/>
          </p:cNvSpPr>
          <p:nvPr>
            <p:ph type="sldNum" idx="12"/>
          </p:nvPr>
        </p:nvSpPr>
        <p:spPr>
          <a:xfrm>
            <a:off x="10728107" y="6199188"/>
            <a:ext cx="6191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29"/>
          <p:cNvSpPr txBox="1">
            <a:spLocks noGrp="1"/>
          </p:cNvSpPr>
          <p:nvPr>
            <p:ph type="title"/>
          </p:nvPr>
        </p:nvSpPr>
        <p:spPr>
          <a:xfrm rot="5400000">
            <a:off x="7737416" y="2403417"/>
            <a:ext cx="4953001" cy="2051165"/>
          </a:xfrm>
          <a:prstGeom prst="rect">
            <a:avLst/>
          </a:prstGeom>
          <a:noFill/>
          <a:ln>
            <a:noFill/>
          </a:ln>
        </p:spPr>
        <p:txBody>
          <a:bodyPr spcFirstLastPara="1" wrap="square" lIns="91425" tIns="45700" rIns="91425" bIns="45700" anchor="ctr" anchorCtr="0">
            <a:normAutofit/>
          </a:bodyPr>
          <a:lstStyle>
            <a:lvl1pPr lvl="0" algn="l">
              <a:lnSpc>
                <a:spcPct val="12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29"/>
          <p:cNvSpPr txBox="1">
            <a:spLocks noGrp="1"/>
          </p:cNvSpPr>
          <p:nvPr>
            <p:ph type="body" idx="1"/>
          </p:nvPr>
        </p:nvSpPr>
        <p:spPr>
          <a:xfrm rot="5400000">
            <a:off x="2593916" y="-688917"/>
            <a:ext cx="4953001" cy="8235834"/>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dk1"/>
              </a:buClr>
              <a:buSzPts val="1800"/>
              <a:buChar char="•"/>
              <a:defRPr/>
            </a:lvl1pPr>
            <a:lvl2pPr marL="914400" lvl="1" indent="-342900" algn="l">
              <a:lnSpc>
                <a:spcPct val="120000"/>
              </a:lnSpc>
              <a:spcBef>
                <a:spcPts val="500"/>
              </a:spcBef>
              <a:spcAft>
                <a:spcPts val="0"/>
              </a:spcAft>
              <a:buClr>
                <a:schemeClr val="dk1"/>
              </a:buClr>
              <a:buSzPts val="1800"/>
              <a:buChar char="•"/>
              <a:defRPr/>
            </a:lvl2pPr>
            <a:lvl3pPr marL="1371600" lvl="2" indent="-342900" algn="l">
              <a:lnSpc>
                <a:spcPct val="120000"/>
              </a:lnSpc>
              <a:spcBef>
                <a:spcPts val="500"/>
              </a:spcBef>
              <a:spcAft>
                <a:spcPts val="0"/>
              </a:spcAft>
              <a:buClr>
                <a:schemeClr val="dk1"/>
              </a:buClr>
              <a:buSzPts val="1800"/>
              <a:buChar char="•"/>
              <a:defRPr/>
            </a:lvl3pPr>
            <a:lvl4pPr marL="1828800" lvl="3" indent="-342900" algn="l">
              <a:lnSpc>
                <a:spcPct val="120000"/>
              </a:lnSpc>
              <a:spcBef>
                <a:spcPts val="500"/>
              </a:spcBef>
              <a:spcAft>
                <a:spcPts val="0"/>
              </a:spcAft>
              <a:buClr>
                <a:schemeClr val="dk1"/>
              </a:buClr>
              <a:buSzPts val="1800"/>
              <a:buChar char="•"/>
              <a:defRPr/>
            </a:lvl4pPr>
            <a:lvl5pPr marL="2286000" lvl="4" indent="-342900" algn="l">
              <a:lnSpc>
                <a:spcPct val="12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29"/>
          <p:cNvSpPr txBox="1">
            <a:spLocks noGrp="1"/>
          </p:cNvSpPr>
          <p:nvPr>
            <p:ph type="dt" idx="10"/>
          </p:nvPr>
        </p:nvSpPr>
        <p:spPr>
          <a:xfrm>
            <a:off x="847726" y="619918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9"/>
          <p:cNvSpPr txBox="1">
            <a:spLocks noGrp="1"/>
          </p:cNvSpPr>
          <p:nvPr>
            <p:ph type="ftr" idx="11"/>
          </p:nvPr>
        </p:nvSpPr>
        <p:spPr>
          <a:xfrm>
            <a:off x="7286625" y="6199188"/>
            <a:ext cx="3409951"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9"/>
          <p:cNvSpPr txBox="1">
            <a:spLocks noGrp="1"/>
          </p:cNvSpPr>
          <p:nvPr>
            <p:ph type="sldNum" idx="12"/>
          </p:nvPr>
        </p:nvSpPr>
        <p:spPr>
          <a:xfrm>
            <a:off x="10728107" y="6199188"/>
            <a:ext cx="6191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127294"/>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59177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24372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18631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l-GR"/>
              <a:t>Στυλ κειμένου υποδείγματος</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642536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4175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557330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95545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0"/>
          <p:cNvSpPr txBox="1">
            <a:spLocks noGrp="1"/>
          </p:cNvSpPr>
          <p:nvPr>
            <p:ph type="title"/>
          </p:nvPr>
        </p:nvSpPr>
        <p:spPr>
          <a:xfrm>
            <a:off x="1295400" y="842963"/>
            <a:ext cx="9601200" cy="1309687"/>
          </a:xfrm>
          <a:prstGeom prst="rect">
            <a:avLst/>
          </a:prstGeom>
          <a:noFill/>
          <a:ln>
            <a:noFill/>
          </a:ln>
        </p:spPr>
        <p:txBody>
          <a:bodyPr spcFirstLastPara="1" wrap="square" lIns="91425" tIns="45700" rIns="91425" bIns="45700" anchor="ctr" anchorCtr="0">
            <a:normAutofit/>
          </a:bodyPr>
          <a:lstStyle>
            <a:lvl1pPr lvl="0" algn="l">
              <a:lnSpc>
                <a:spcPct val="12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0"/>
          <p:cNvSpPr txBox="1">
            <a:spLocks noGrp="1"/>
          </p:cNvSpPr>
          <p:nvPr>
            <p:ph type="body" idx="1"/>
          </p:nvPr>
        </p:nvSpPr>
        <p:spPr>
          <a:xfrm>
            <a:off x="1295400" y="2262188"/>
            <a:ext cx="9601200" cy="3643312"/>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dk1"/>
              </a:buClr>
              <a:buSzPts val="1800"/>
              <a:buChar char="•"/>
              <a:defRPr/>
            </a:lvl1pPr>
            <a:lvl2pPr marL="914400" lvl="1" indent="-342900" algn="l">
              <a:lnSpc>
                <a:spcPct val="120000"/>
              </a:lnSpc>
              <a:spcBef>
                <a:spcPts val="500"/>
              </a:spcBef>
              <a:spcAft>
                <a:spcPts val="0"/>
              </a:spcAft>
              <a:buClr>
                <a:schemeClr val="dk1"/>
              </a:buClr>
              <a:buSzPts val="1800"/>
              <a:buChar char="•"/>
              <a:defRPr/>
            </a:lvl2pPr>
            <a:lvl3pPr marL="1371600" lvl="2" indent="-342900" algn="l">
              <a:lnSpc>
                <a:spcPct val="120000"/>
              </a:lnSpc>
              <a:spcBef>
                <a:spcPts val="500"/>
              </a:spcBef>
              <a:spcAft>
                <a:spcPts val="0"/>
              </a:spcAft>
              <a:buClr>
                <a:schemeClr val="dk1"/>
              </a:buClr>
              <a:buSzPts val="1800"/>
              <a:buChar char="•"/>
              <a:defRPr/>
            </a:lvl3pPr>
            <a:lvl4pPr marL="1828800" lvl="3" indent="-342900" algn="l">
              <a:lnSpc>
                <a:spcPct val="120000"/>
              </a:lnSpc>
              <a:spcBef>
                <a:spcPts val="500"/>
              </a:spcBef>
              <a:spcAft>
                <a:spcPts val="0"/>
              </a:spcAft>
              <a:buClr>
                <a:schemeClr val="dk1"/>
              </a:buClr>
              <a:buSzPts val="1800"/>
              <a:buChar char="•"/>
              <a:defRPr/>
            </a:lvl4pPr>
            <a:lvl5pPr marL="2286000" lvl="4" indent="-342900" algn="l">
              <a:lnSpc>
                <a:spcPct val="12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0"/>
          <p:cNvSpPr txBox="1">
            <a:spLocks noGrp="1"/>
          </p:cNvSpPr>
          <p:nvPr>
            <p:ph type="dt" idx="10"/>
          </p:nvPr>
        </p:nvSpPr>
        <p:spPr>
          <a:xfrm>
            <a:off x="847726" y="619918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0"/>
          <p:cNvSpPr txBox="1">
            <a:spLocks noGrp="1"/>
          </p:cNvSpPr>
          <p:nvPr>
            <p:ph type="ftr" idx="11"/>
          </p:nvPr>
        </p:nvSpPr>
        <p:spPr>
          <a:xfrm>
            <a:off x="7286625" y="6199188"/>
            <a:ext cx="3409951"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0"/>
          <p:cNvSpPr txBox="1">
            <a:spLocks noGrp="1"/>
          </p:cNvSpPr>
          <p:nvPr>
            <p:ph type="sldNum" idx="12"/>
          </p:nvPr>
        </p:nvSpPr>
        <p:spPr>
          <a:xfrm>
            <a:off x="10728107" y="6199188"/>
            <a:ext cx="6191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64812171"/>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854637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46138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1"/>
          <p:cNvSpPr txBox="1">
            <a:spLocks noGrp="1"/>
          </p:cNvSpPr>
          <p:nvPr>
            <p:ph type="title"/>
          </p:nvPr>
        </p:nvSpPr>
        <p:spPr>
          <a:xfrm>
            <a:off x="1295400" y="1618211"/>
            <a:ext cx="8412190" cy="3944389"/>
          </a:xfrm>
          <a:prstGeom prst="rect">
            <a:avLst/>
          </a:prstGeom>
          <a:noFill/>
          <a:ln>
            <a:noFill/>
          </a:ln>
        </p:spPr>
        <p:txBody>
          <a:bodyPr spcFirstLastPara="1" wrap="square" lIns="91425" tIns="45700" rIns="91425" bIns="45700" anchor="t" anchorCtr="0">
            <a:normAutofit/>
          </a:bodyPr>
          <a:lstStyle>
            <a:lvl1pPr lvl="0" algn="l">
              <a:lnSpc>
                <a:spcPct val="120000"/>
              </a:lnSpc>
              <a:spcBef>
                <a:spcPts val="0"/>
              </a:spcBef>
              <a:spcAft>
                <a:spcPts val="0"/>
              </a:spcAft>
              <a:buClr>
                <a:schemeClr val="dk1"/>
              </a:buClr>
              <a:buSzPts val="3200"/>
              <a:buFont typeface="Sorts Mill Goud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1"/>
          <p:cNvSpPr txBox="1">
            <a:spLocks noGrp="1"/>
          </p:cNvSpPr>
          <p:nvPr>
            <p:ph type="body" idx="1"/>
          </p:nvPr>
        </p:nvSpPr>
        <p:spPr>
          <a:xfrm>
            <a:off x="1295400" y="908858"/>
            <a:ext cx="8412192" cy="676102"/>
          </a:xfrm>
          <a:prstGeom prst="rect">
            <a:avLst/>
          </a:prstGeom>
          <a:noFill/>
          <a:ln>
            <a:noFill/>
          </a:ln>
        </p:spPr>
        <p:txBody>
          <a:bodyPr spcFirstLastPara="1" wrap="square" lIns="91425" tIns="45700" rIns="91425" bIns="45700" anchor="b" anchorCtr="0">
            <a:normAutofit/>
          </a:bodyPr>
          <a:lstStyle>
            <a:lvl1pPr marL="457200" lvl="0" indent="-228600" algn="l">
              <a:lnSpc>
                <a:spcPct val="120000"/>
              </a:lnSpc>
              <a:spcBef>
                <a:spcPts val="1000"/>
              </a:spcBef>
              <a:spcAft>
                <a:spcPts val="0"/>
              </a:spcAft>
              <a:buClr>
                <a:schemeClr val="dk1"/>
              </a:buClr>
              <a:buSzPts val="1800"/>
              <a:buNone/>
              <a:defRPr sz="1800">
                <a:solidFill>
                  <a:schemeClr val="dk1"/>
                </a:solidFill>
              </a:defRPr>
            </a:lvl1pPr>
            <a:lvl2pPr marL="914400" lvl="1" indent="-228600" algn="l">
              <a:lnSpc>
                <a:spcPct val="120000"/>
              </a:lnSpc>
              <a:spcBef>
                <a:spcPts val="500"/>
              </a:spcBef>
              <a:spcAft>
                <a:spcPts val="0"/>
              </a:spcAft>
              <a:buClr>
                <a:srgbClr val="888888"/>
              </a:buClr>
              <a:buSzPts val="2000"/>
              <a:buNone/>
              <a:defRPr sz="2000">
                <a:solidFill>
                  <a:srgbClr val="888888"/>
                </a:solidFill>
              </a:defRPr>
            </a:lvl2pPr>
            <a:lvl3pPr marL="1371600" lvl="2" indent="-228600" algn="l">
              <a:lnSpc>
                <a:spcPct val="120000"/>
              </a:lnSpc>
              <a:spcBef>
                <a:spcPts val="500"/>
              </a:spcBef>
              <a:spcAft>
                <a:spcPts val="0"/>
              </a:spcAft>
              <a:buClr>
                <a:srgbClr val="888888"/>
              </a:buClr>
              <a:buSzPts val="1800"/>
              <a:buNone/>
              <a:defRPr sz="1800">
                <a:solidFill>
                  <a:srgbClr val="888888"/>
                </a:solidFill>
              </a:defRPr>
            </a:lvl3pPr>
            <a:lvl4pPr marL="1828800" lvl="3" indent="-228600" algn="l">
              <a:lnSpc>
                <a:spcPct val="120000"/>
              </a:lnSpc>
              <a:spcBef>
                <a:spcPts val="500"/>
              </a:spcBef>
              <a:spcAft>
                <a:spcPts val="0"/>
              </a:spcAft>
              <a:buClr>
                <a:srgbClr val="888888"/>
              </a:buClr>
              <a:buSzPts val="1600"/>
              <a:buNone/>
              <a:defRPr sz="1600">
                <a:solidFill>
                  <a:srgbClr val="888888"/>
                </a:solidFill>
              </a:defRPr>
            </a:lvl4pPr>
            <a:lvl5pPr marL="2286000" lvl="4" indent="-228600" algn="l">
              <a:lnSpc>
                <a:spcPct val="12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1"/>
          <p:cNvSpPr txBox="1">
            <a:spLocks noGrp="1"/>
          </p:cNvSpPr>
          <p:nvPr>
            <p:ph type="dt" idx="10"/>
          </p:nvPr>
        </p:nvSpPr>
        <p:spPr>
          <a:xfrm>
            <a:off x="847726" y="619918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1"/>
          <p:cNvSpPr txBox="1">
            <a:spLocks noGrp="1"/>
          </p:cNvSpPr>
          <p:nvPr>
            <p:ph type="ftr" idx="11"/>
          </p:nvPr>
        </p:nvSpPr>
        <p:spPr>
          <a:xfrm>
            <a:off x="7286625" y="6199188"/>
            <a:ext cx="3409951"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1"/>
          <p:cNvSpPr txBox="1">
            <a:spLocks noGrp="1"/>
          </p:cNvSpPr>
          <p:nvPr>
            <p:ph type="sldNum" idx="12"/>
          </p:nvPr>
        </p:nvSpPr>
        <p:spPr>
          <a:xfrm>
            <a:off x="10728107" y="6199188"/>
            <a:ext cx="6191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2"/>
          <p:cNvSpPr txBox="1">
            <a:spLocks noGrp="1"/>
          </p:cNvSpPr>
          <p:nvPr>
            <p:ph type="title"/>
          </p:nvPr>
        </p:nvSpPr>
        <p:spPr>
          <a:xfrm>
            <a:off x="1295400" y="842963"/>
            <a:ext cx="9601200" cy="1309687"/>
          </a:xfrm>
          <a:prstGeom prst="rect">
            <a:avLst/>
          </a:prstGeom>
          <a:noFill/>
          <a:ln>
            <a:noFill/>
          </a:ln>
        </p:spPr>
        <p:txBody>
          <a:bodyPr spcFirstLastPara="1" wrap="square" lIns="91425" tIns="45700" rIns="91425" bIns="45700" anchor="ctr" anchorCtr="0">
            <a:normAutofit/>
          </a:bodyPr>
          <a:lstStyle>
            <a:lvl1pPr lvl="0" algn="l">
              <a:lnSpc>
                <a:spcPct val="12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2"/>
          <p:cNvSpPr txBox="1">
            <a:spLocks noGrp="1"/>
          </p:cNvSpPr>
          <p:nvPr>
            <p:ph type="body" idx="1"/>
          </p:nvPr>
        </p:nvSpPr>
        <p:spPr>
          <a:xfrm>
            <a:off x="1295401" y="2260121"/>
            <a:ext cx="4350026" cy="365688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dk1"/>
              </a:buClr>
              <a:buSzPts val="1800"/>
              <a:buChar char="•"/>
              <a:defRPr/>
            </a:lvl1pPr>
            <a:lvl2pPr marL="914400" lvl="1" indent="-342900" algn="l">
              <a:lnSpc>
                <a:spcPct val="120000"/>
              </a:lnSpc>
              <a:spcBef>
                <a:spcPts val="500"/>
              </a:spcBef>
              <a:spcAft>
                <a:spcPts val="0"/>
              </a:spcAft>
              <a:buClr>
                <a:schemeClr val="dk1"/>
              </a:buClr>
              <a:buSzPts val="1800"/>
              <a:buChar char="•"/>
              <a:defRPr/>
            </a:lvl2pPr>
            <a:lvl3pPr marL="1371600" lvl="2" indent="-342900" algn="l">
              <a:lnSpc>
                <a:spcPct val="120000"/>
              </a:lnSpc>
              <a:spcBef>
                <a:spcPts val="500"/>
              </a:spcBef>
              <a:spcAft>
                <a:spcPts val="0"/>
              </a:spcAft>
              <a:buClr>
                <a:schemeClr val="dk1"/>
              </a:buClr>
              <a:buSzPts val="1800"/>
              <a:buChar char="•"/>
              <a:defRPr/>
            </a:lvl3pPr>
            <a:lvl4pPr marL="1828800" lvl="3" indent="-342900" algn="l">
              <a:lnSpc>
                <a:spcPct val="120000"/>
              </a:lnSpc>
              <a:spcBef>
                <a:spcPts val="500"/>
              </a:spcBef>
              <a:spcAft>
                <a:spcPts val="0"/>
              </a:spcAft>
              <a:buClr>
                <a:schemeClr val="dk1"/>
              </a:buClr>
              <a:buSzPts val="1800"/>
              <a:buChar char="•"/>
              <a:defRPr/>
            </a:lvl4pPr>
            <a:lvl5pPr marL="2286000" lvl="4" indent="-342900" algn="l">
              <a:lnSpc>
                <a:spcPct val="12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2"/>
          <p:cNvSpPr txBox="1">
            <a:spLocks noGrp="1"/>
          </p:cNvSpPr>
          <p:nvPr>
            <p:ph type="body" idx="2"/>
          </p:nvPr>
        </p:nvSpPr>
        <p:spPr>
          <a:xfrm>
            <a:off x="6546574" y="2260120"/>
            <a:ext cx="4350025" cy="3656881"/>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dk1"/>
              </a:buClr>
              <a:buSzPts val="1800"/>
              <a:buChar char="•"/>
              <a:defRPr/>
            </a:lvl1pPr>
            <a:lvl2pPr marL="914400" lvl="1" indent="-342900" algn="l">
              <a:lnSpc>
                <a:spcPct val="120000"/>
              </a:lnSpc>
              <a:spcBef>
                <a:spcPts val="500"/>
              </a:spcBef>
              <a:spcAft>
                <a:spcPts val="0"/>
              </a:spcAft>
              <a:buClr>
                <a:schemeClr val="dk1"/>
              </a:buClr>
              <a:buSzPts val="1800"/>
              <a:buChar char="•"/>
              <a:defRPr/>
            </a:lvl2pPr>
            <a:lvl3pPr marL="1371600" lvl="2" indent="-342900" algn="l">
              <a:lnSpc>
                <a:spcPct val="120000"/>
              </a:lnSpc>
              <a:spcBef>
                <a:spcPts val="500"/>
              </a:spcBef>
              <a:spcAft>
                <a:spcPts val="0"/>
              </a:spcAft>
              <a:buClr>
                <a:schemeClr val="dk1"/>
              </a:buClr>
              <a:buSzPts val="1800"/>
              <a:buChar char="•"/>
              <a:defRPr/>
            </a:lvl3pPr>
            <a:lvl4pPr marL="1828800" lvl="3" indent="-342900" algn="l">
              <a:lnSpc>
                <a:spcPct val="120000"/>
              </a:lnSpc>
              <a:spcBef>
                <a:spcPts val="500"/>
              </a:spcBef>
              <a:spcAft>
                <a:spcPts val="0"/>
              </a:spcAft>
              <a:buClr>
                <a:schemeClr val="dk1"/>
              </a:buClr>
              <a:buSzPts val="1800"/>
              <a:buChar char="•"/>
              <a:defRPr/>
            </a:lvl4pPr>
            <a:lvl5pPr marL="2286000" lvl="4" indent="-342900" algn="l">
              <a:lnSpc>
                <a:spcPct val="12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2"/>
          <p:cNvSpPr txBox="1">
            <a:spLocks noGrp="1"/>
          </p:cNvSpPr>
          <p:nvPr>
            <p:ph type="dt" idx="10"/>
          </p:nvPr>
        </p:nvSpPr>
        <p:spPr>
          <a:xfrm>
            <a:off x="847726" y="619918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2"/>
          <p:cNvSpPr txBox="1">
            <a:spLocks noGrp="1"/>
          </p:cNvSpPr>
          <p:nvPr>
            <p:ph type="ftr" idx="11"/>
          </p:nvPr>
        </p:nvSpPr>
        <p:spPr>
          <a:xfrm>
            <a:off x="7286625" y="6199188"/>
            <a:ext cx="3409951"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2"/>
          <p:cNvSpPr txBox="1">
            <a:spLocks noGrp="1"/>
          </p:cNvSpPr>
          <p:nvPr>
            <p:ph type="sldNum" idx="12"/>
          </p:nvPr>
        </p:nvSpPr>
        <p:spPr>
          <a:xfrm>
            <a:off x="10728107" y="6199188"/>
            <a:ext cx="6191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3"/>
          <p:cNvSpPr txBox="1">
            <a:spLocks noGrp="1"/>
          </p:cNvSpPr>
          <p:nvPr>
            <p:ph type="title"/>
          </p:nvPr>
        </p:nvSpPr>
        <p:spPr>
          <a:xfrm>
            <a:off x="1295400" y="966788"/>
            <a:ext cx="10059988" cy="1051784"/>
          </a:xfrm>
          <a:prstGeom prst="rect">
            <a:avLst/>
          </a:prstGeom>
          <a:noFill/>
          <a:ln>
            <a:noFill/>
          </a:ln>
        </p:spPr>
        <p:txBody>
          <a:bodyPr spcFirstLastPara="1" wrap="square" lIns="91425" tIns="45700" rIns="91425" bIns="45700" anchor="ctr" anchorCtr="0">
            <a:normAutofit/>
          </a:bodyPr>
          <a:lstStyle>
            <a:lvl1pPr lvl="0" algn="l">
              <a:lnSpc>
                <a:spcPct val="12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3"/>
          <p:cNvSpPr txBox="1">
            <a:spLocks noGrp="1"/>
          </p:cNvSpPr>
          <p:nvPr>
            <p:ph type="body" idx="1"/>
          </p:nvPr>
        </p:nvSpPr>
        <p:spPr>
          <a:xfrm>
            <a:off x="1295400" y="2018581"/>
            <a:ext cx="4350027" cy="544003"/>
          </a:xfrm>
          <a:prstGeom prst="rect">
            <a:avLst/>
          </a:prstGeom>
          <a:noFill/>
          <a:ln>
            <a:noFill/>
          </a:ln>
        </p:spPr>
        <p:txBody>
          <a:bodyPr spcFirstLastPara="1" wrap="square" lIns="91425" tIns="45700" rIns="91425" bIns="45700" anchor="b" anchorCtr="0">
            <a:normAutofit/>
          </a:bodyPr>
          <a:lstStyle>
            <a:lvl1pPr marL="457200" lvl="0" indent="-228600" algn="l">
              <a:lnSpc>
                <a:spcPct val="120000"/>
              </a:lnSpc>
              <a:spcBef>
                <a:spcPts val="1000"/>
              </a:spcBef>
              <a:spcAft>
                <a:spcPts val="0"/>
              </a:spcAft>
              <a:buClr>
                <a:schemeClr val="dk1"/>
              </a:buClr>
              <a:buSzPts val="2400"/>
              <a:buNone/>
              <a:defRPr sz="2400" b="0">
                <a:latin typeface="Sorts Mill Goudy"/>
                <a:ea typeface="Sorts Mill Goudy"/>
                <a:cs typeface="Sorts Mill Goudy"/>
                <a:sym typeface="Sorts Mill Goudy"/>
              </a:defRPr>
            </a:lvl1pPr>
            <a:lvl2pPr marL="914400" lvl="1" indent="-228600" algn="l">
              <a:lnSpc>
                <a:spcPct val="120000"/>
              </a:lnSpc>
              <a:spcBef>
                <a:spcPts val="500"/>
              </a:spcBef>
              <a:spcAft>
                <a:spcPts val="0"/>
              </a:spcAft>
              <a:buClr>
                <a:schemeClr val="dk1"/>
              </a:buClr>
              <a:buSzPts val="2000"/>
              <a:buNone/>
              <a:defRPr sz="2000" b="1"/>
            </a:lvl2pPr>
            <a:lvl3pPr marL="1371600" lvl="2" indent="-228600" algn="l">
              <a:lnSpc>
                <a:spcPct val="120000"/>
              </a:lnSpc>
              <a:spcBef>
                <a:spcPts val="500"/>
              </a:spcBef>
              <a:spcAft>
                <a:spcPts val="0"/>
              </a:spcAft>
              <a:buClr>
                <a:schemeClr val="dk1"/>
              </a:buClr>
              <a:buSzPts val="1800"/>
              <a:buNone/>
              <a:defRPr sz="1800" b="1"/>
            </a:lvl3pPr>
            <a:lvl4pPr marL="1828800" lvl="3" indent="-228600" algn="l">
              <a:lnSpc>
                <a:spcPct val="120000"/>
              </a:lnSpc>
              <a:spcBef>
                <a:spcPts val="500"/>
              </a:spcBef>
              <a:spcAft>
                <a:spcPts val="0"/>
              </a:spcAft>
              <a:buClr>
                <a:schemeClr val="dk1"/>
              </a:buClr>
              <a:buSzPts val="1600"/>
              <a:buNone/>
              <a:defRPr sz="1600" b="1"/>
            </a:lvl4pPr>
            <a:lvl5pPr marL="2286000" lvl="4" indent="-228600" algn="l">
              <a:lnSpc>
                <a:spcPct val="12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3"/>
          <p:cNvSpPr txBox="1">
            <a:spLocks noGrp="1"/>
          </p:cNvSpPr>
          <p:nvPr>
            <p:ph type="body" idx="2"/>
          </p:nvPr>
        </p:nvSpPr>
        <p:spPr>
          <a:xfrm>
            <a:off x="1295400" y="2774756"/>
            <a:ext cx="4350027" cy="3150794"/>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dk1"/>
              </a:buClr>
              <a:buSzPts val="1800"/>
              <a:buChar char="•"/>
              <a:defRPr/>
            </a:lvl1pPr>
            <a:lvl2pPr marL="914400" lvl="1" indent="-342900" algn="l">
              <a:lnSpc>
                <a:spcPct val="120000"/>
              </a:lnSpc>
              <a:spcBef>
                <a:spcPts val="500"/>
              </a:spcBef>
              <a:spcAft>
                <a:spcPts val="0"/>
              </a:spcAft>
              <a:buClr>
                <a:schemeClr val="dk1"/>
              </a:buClr>
              <a:buSzPts val="1800"/>
              <a:buChar char="•"/>
              <a:defRPr/>
            </a:lvl2pPr>
            <a:lvl3pPr marL="1371600" lvl="2" indent="-342900" algn="l">
              <a:lnSpc>
                <a:spcPct val="120000"/>
              </a:lnSpc>
              <a:spcBef>
                <a:spcPts val="500"/>
              </a:spcBef>
              <a:spcAft>
                <a:spcPts val="0"/>
              </a:spcAft>
              <a:buClr>
                <a:schemeClr val="dk1"/>
              </a:buClr>
              <a:buSzPts val="1800"/>
              <a:buChar char="•"/>
              <a:defRPr/>
            </a:lvl3pPr>
            <a:lvl4pPr marL="1828800" lvl="3" indent="-342900" algn="l">
              <a:lnSpc>
                <a:spcPct val="120000"/>
              </a:lnSpc>
              <a:spcBef>
                <a:spcPts val="500"/>
              </a:spcBef>
              <a:spcAft>
                <a:spcPts val="0"/>
              </a:spcAft>
              <a:buClr>
                <a:schemeClr val="dk1"/>
              </a:buClr>
              <a:buSzPts val="1800"/>
              <a:buChar char="•"/>
              <a:defRPr/>
            </a:lvl4pPr>
            <a:lvl5pPr marL="2286000" lvl="4" indent="-342900" algn="l">
              <a:lnSpc>
                <a:spcPct val="12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3"/>
          <p:cNvSpPr txBox="1">
            <a:spLocks noGrp="1"/>
          </p:cNvSpPr>
          <p:nvPr>
            <p:ph type="body" idx="3"/>
          </p:nvPr>
        </p:nvSpPr>
        <p:spPr>
          <a:xfrm>
            <a:off x="6546572" y="2018581"/>
            <a:ext cx="4350028" cy="544003"/>
          </a:xfrm>
          <a:prstGeom prst="rect">
            <a:avLst/>
          </a:prstGeom>
          <a:noFill/>
          <a:ln>
            <a:noFill/>
          </a:ln>
        </p:spPr>
        <p:txBody>
          <a:bodyPr spcFirstLastPara="1" wrap="square" lIns="91425" tIns="45700" rIns="91425" bIns="45700" anchor="b" anchorCtr="0">
            <a:normAutofit/>
          </a:bodyPr>
          <a:lstStyle>
            <a:lvl1pPr marL="457200" lvl="0" indent="-228600" algn="l">
              <a:lnSpc>
                <a:spcPct val="120000"/>
              </a:lnSpc>
              <a:spcBef>
                <a:spcPts val="1000"/>
              </a:spcBef>
              <a:spcAft>
                <a:spcPts val="0"/>
              </a:spcAft>
              <a:buClr>
                <a:schemeClr val="dk1"/>
              </a:buClr>
              <a:buSzPts val="2400"/>
              <a:buNone/>
              <a:defRPr sz="2400" b="0">
                <a:latin typeface="Sorts Mill Goudy"/>
                <a:ea typeface="Sorts Mill Goudy"/>
                <a:cs typeface="Sorts Mill Goudy"/>
                <a:sym typeface="Sorts Mill Goudy"/>
              </a:defRPr>
            </a:lvl1pPr>
            <a:lvl2pPr marL="914400" lvl="1" indent="-228600" algn="l">
              <a:lnSpc>
                <a:spcPct val="120000"/>
              </a:lnSpc>
              <a:spcBef>
                <a:spcPts val="500"/>
              </a:spcBef>
              <a:spcAft>
                <a:spcPts val="0"/>
              </a:spcAft>
              <a:buClr>
                <a:schemeClr val="dk1"/>
              </a:buClr>
              <a:buSzPts val="2000"/>
              <a:buNone/>
              <a:defRPr sz="2000" b="1"/>
            </a:lvl2pPr>
            <a:lvl3pPr marL="1371600" lvl="2" indent="-228600" algn="l">
              <a:lnSpc>
                <a:spcPct val="120000"/>
              </a:lnSpc>
              <a:spcBef>
                <a:spcPts val="500"/>
              </a:spcBef>
              <a:spcAft>
                <a:spcPts val="0"/>
              </a:spcAft>
              <a:buClr>
                <a:schemeClr val="dk1"/>
              </a:buClr>
              <a:buSzPts val="1800"/>
              <a:buNone/>
              <a:defRPr sz="1800" b="1"/>
            </a:lvl3pPr>
            <a:lvl4pPr marL="1828800" lvl="3" indent="-228600" algn="l">
              <a:lnSpc>
                <a:spcPct val="120000"/>
              </a:lnSpc>
              <a:spcBef>
                <a:spcPts val="500"/>
              </a:spcBef>
              <a:spcAft>
                <a:spcPts val="0"/>
              </a:spcAft>
              <a:buClr>
                <a:schemeClr val="dk1"/>
              </a:buClr>
              <a:buSzPts val="1600"/>
              <a:buNone/>
              <a:defRPr sz="1600" b="1"/>
            </a:lvl4pPr>
            <a:lvl5pPr marL="2286000" lvl="4" indent="-228600" algn="l">
              <a:lnSpc>
                <a:spcPct val="12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3"/>
          <p:cNvSpPr txBox="1">
            <a:spLocks noGrp="1"/>
          </p:cNvSpPr>
          <p:nvPr>
            <p:ph type="body" idx="4"/>
          </p:nvPr>
        </p:nvSpPr>
        <p:spPr>
          <a:xfrm>
            <a:off x="6546572" y="2774756"/>
            <a:ext cx="4350028" cy="3150794"/>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dk1"/>
              </a:buClr>
              <a:buSzPts val="1800"/>
              <a:buChar char="•"/>
              <a:defRPr/>
            </a:lvl1pPr>
            <a:lvl2pPr marL="914400" lvl="1" indent="-342900" algn="l">
              <a:lnSpc>
                <a:spcPct val="120000"/>
              </a:lnSpc>
              <a:spcBef>
                <a:spcPts val="500"/>
              </a:spcBef>
              <a:spcAft>
                <a:spcPts val="0"/>
              </a:spcAft>
              <a:buClr>
                <a:schemeClr val="dk1"/>
              </a:buClr>
              <a:buSzPts val="1800"/>
              <a:buChar char="•"/>
              <a:defRPr/>
            </a:lvl2pPr>
            <a:lvl3pPr marL="1371600" lvl="2" indent="-342900" algn="l">
              <a:lnSpc>
                <a:spcPct val="120000"/>
              </a:lnSpc>
              <a:spcBef>
                <a:spcPts val="500"/>
              </a:spcBef>
              <a:spcAft>
                <a:spcPts val="0"/>
              </a:spcAft>
              <a:buClr>
                <a:schemeClr val="dk1"/>
              </a:buClr>
              <a:buSzPts val="1800"/>
              <a:buChar char="•"/>
              <a:defRPr/>
            </a:lvl3pPr>
            <a:lvl4pPr marL="1828800" lvl="3" indent="-342900" algn="l">
              <a:lnSpc>
                <a:spcPct val="120000"/>
              </a:lnSpc>
              <a:spcBef>
                <a:spcPts val="500"/>
              </a:spcBef>
              <a:spcAft>
                <a:spcPts val="0"/>
              </a:spcAft>
              <a:buClr>
                <a:schemeClr val="dk1"/>
              </a:buClr>
              <a:buSzPts val="1800"/>
              <a:buChar char="•"/>
              <a:defRPr/>
            </a:lvl4pPr>
            <a:lvl5pPr marL="2286000" lvl="4" indent="-342900" algn="l">
              <a:lnSpc>
                <a:spcPct val="12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3"/>
          <p:cNvSpPr txBox="1">
            <a:spLocks noGrp="1"/>
          </p:cNvSpPr>
          <p:nvPr>
            <p:ph type="dt" idx="10"/>
          </p:nvPr>
        </p:nvSpPr>
        <p:spPr>
          <a:xfrm>
            <a:off x="847726" y="619918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3"/>
          <p:cNvSpPr txBox="1">
            <a:spLocks noGrp="1"/>
          </p:cNvSpPr>
          <p:nvPr>
            <p:ph type="ftr" idx="11"/>
          </p:nvPr>
        </p:nvSpPr>
        <p:spPr>
          <a:xfrm>
            <a:off x="7286625" y="6199188"/>
            <a:ext cx="3409951"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3"/>
          <p:cNvSpPr txBox="1">
            <a:spLocks noGrp="1"/>
          </p:cNvSpPr>
          <p:nvPr>
            <p:ph type="sldNum" idx="12"/>
          </p:nvPr>
        </p:nvSpPr>
        <p:spPr>
          <a:xfrm>
            <a:off x="10728107" y="6199188"/>
            <a:ext cx="6191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49" name="Google Shape;49;p23"/>
          <p:cNvCxnSpPr/>
          <p:nvPr/>
        </p:nvCxnSpPr>
        <p:spPr>
          <a:xfrm>
            <a:off x="6657975" y="2625552"/>
            <a:ext cx="4238625" cy="0"/>
          </a:xfrm>
          <a:prstGeom prst="straightConnector1">
            <a:avLst/>
          </a:prstGeom>
          <a:noFill/>
          <a:ln w="12700" cap="flat" cmpd="sng">
            <a:solidFill>
              <a:schemeClr val="dk1"/>
            </a:solidFill>
            <a:prstDash val="solid"/>
            <a:miter lim="800000"/>
            <a:headEnd type="none" w="sm" len="sm"/>
            <a:tailEnd type="none" w="sm" len="sm"/>
          </a:ln>
        </p:spPr>
      </p:cxnSp>
      <p:cxnSp>
        <p:nvCxnSpPr>
          <p:cNvPr id="50" name="Google Shape;50;p23"/>
          <p:cNvCxnSpPr/>
          <p:nvPr/>
        </p:nvCxnSpPr>
        <p:spPr>
          <a:xfrm>
            <a:off x="1403684" y="2625552"/>
            <a:ext cx="4241743" cy="0"/>
          </a:xfrm>
          <a:prstGeom prst="straightConnector1">
            <a:avLst/>
          </a:prstGeom>
          <a:noFill/>
          <a:ln w="12700" cap="flat" cmpd="sng">
            <a:solidFill>
              <a:schemeClr val="dk1"/>
            </a:solidFill>
            <a:prstDash val="solid"/>
            <a:miter lim="800000"/>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24"/>
          <p:cNvSpPr txBox="1">
            <a:spLocks noGrp="1"/>
          </p:cNvSpPr>
          <p:nvPr>
            <p:ph type="title"/>
          </p:nvPr>
        </p:nvSpPr>
        <p:spPr>
          <a:xfrm>
            <a:off x="1295400" y="842963"/>
            <a:ext cx="9601200" cy="1309687"/>
          </a:xfrm>
          <a:prstGeom prst="rect">
            <a:avLst/>
          </a:prstGeom>
          <a:noFill/>
          <a:ln>
            <a:noFill/>
          </a:ln>
        </p:spPr>
        <p:txBody>
          <a:bodyPr spcFirstLastPara="1" wrap="square" lIns="91425" tIns="45700" rIns="91425" bIns="45700" anchor="ctr" anchorCtr="0">
            <a:normAutofit/>
          </a:bodyPr>
          <a:lstStyle>
            <a:lvl1pPr lvl="0" algn="l">
              <a:lnSpc>
                <a:spcPct val="12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4"/>
          <p:cNvSpPr txBox="1">
            <a:spLocks noGrp="1"/>
          </p:cNvSpPr>
          <p:nvPr>
            <p:ph type="dt" idx="10"/>
          </p:nvPr>
        </p:nvSpPr>
        <p:spPr>
          <a:xfrm>
            <a:off x="847726" y="619918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4"/>
          <p:cNvSpPr txBox="1">
            <a:spLocks noGrp="1"/>
          </p:cNvSpPr>
          <p:nvPr>
            <p:ph type="ftr" idx="11"/>
          </p:nvPr>
        </p:nvSpPr>
        <p:spPr>
          <a:xfrm>
            <a:off x="7286625" y="6199188"/>
            <a:ext cx="3409951"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4"/>
          <p:cNvSpPr txBox="1">
            <a:spLocks noGrp="1"/>
          </p:cNvSpPr>
          <p:nvPr>
            <p:ph type="sldNum" idx="12"/>
          </p:nvPr>
        </p:nvSpPr>
        <p:spPr>
          <a:xfrm>
            <a:off x="10728107" y="6199188"/>
            <a:ext cx="6191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25"/>
          <p:cNvSpPr txBox="1">
            <a:spLocks noGrp="1"/>
          </p:cNvSpPr>
          <p:nvPr>
            <p:ph type="dt" idx="10"/>
          </p:nvPr>
        </p:nvSpPr>
        <p:spPr>
          <a:xfrm>
            <a:off x="847726" y="619918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5"/>
          <p:cNvSpPr txBox="1">
            <a:spLocks noGrp="1"/>
          </p:cNvSpPr>
          <p:nvPr>
            <p:ph type="ftr" idx="11"/>
          </p:nvPr>
        </p:nvSpPr>
        <p:spPr>
          <a:xfrm>
            <a:off x="7286625" y="6199188"/>
            <a:ext cx="3409951"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5"/>
          <p:cNvSpPr txBox="1">
            <a:spLocks noGrp="1"/>
          </p:cNvSpPr>
          <p:nvPr>
            <p:ph type="sldNum" idx="12"/>
          </p:nvPr>
        </p:nvSpPr>
        <p:spPr>
          <a:xfrm>
            <a:off x="10728107" y="6199188"/>
            <a:ext cx="6191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26"/>
          <p:cNvSpPr txBox="1">
            <a:spLocks noGrp="1"/>
          </p:cNvSpPr>
          <p:nvPr>
            <p:ph type="title"/>
          </p:nvPr>
        </p:nvSpPr>
        <p:spPr>
          <a:xfrm>
            <a:off x="1306484" y="1306484"/>
            <a:ext cx="3932237" cy="2122516"/>
          </a:xfrm>
          <a:prstGeom prst="rect">
            <a:avLst/>
          </a:prstGeom>
          <a:noFill/>
          <a:ln>
            <a:noFill/>
          </a:ln>
        </p:spPr>
        <p:txBody>
          <a:bodyPr spcFirstLastPara="1" wrap="square" lIns="91425" tIns="45700" rIns="91425" bIns="45700" anchor="t" anchorCtr="0">
            <a:normAutofit/>
          </a:bodyPr>
          <a:lstStyle>
            <a:lvl1pPr lvl="0" algn="l">
              <a:lnSpc>
                <a:spcPct val="120000"/>
              </a:lnSpc>
              <a:spcBef>
                <a:spcPts val="0"/>
              </a:spcBef>
              <a:spcAft>
                <a:spcPts val="0"/>
              </a:spcAft>
              <a:buClr>
                <a:schemeClr val="dk1"/>
              </a:buClr>
              <a:buSzPts val="2400"/>
              <a:buFont typeface="Sorts Mill Goudy"/>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6"/>
          <p:cNvSpPr txBox="1">
            <a:spLocks noGrp="1"/>
          </p:cNvSpPr>
          <p:nvPr>
            <p:ph type="body" idx="1"/>
          </p:nvPr>
        </p:nvSpPr>
        <p:spPr>
          <a:xfrm>
            <a:off x="6096000" y="1312026"/>
            <a:ext cx="5143500" cy="4565651"/>
          </a:xfrm>
          <a:prstGeom prst="rect">
            <a:avLst/>
          </a:prstGeom>
          <a:noFill/>
          <a:ln>
            <a:noFill/>
          </a:ln>
        </p:spPr>
        <p:txBody>
          <a:bodyPr spcFirstLastPara="1" wrap="square" lIns="91425" tIns="45700" rIns="91425" bIns="45700" anchor="t" anchorCtr="0">
            <a:normAutofit/>
          </a:bodyPr>
          <a:lstStyle>
            <a:lvl1pPr marL="457200" lvl="0" indent="-406400" algn="l">
              <a:lnSpc>
                <a:spcPct val="120000"/>
              </a:lnSpc>
              <a:spcBef>
                <a:spcPts val="1000"/>
              </a:spcBef>
              <a:spcAft>
                <a:spcPts val="0"/>
              </a:spcAft>
              <a:buClr>
                <a:schemeClr val="dk1"/>
              </a:buClr>
              <a:buSzPts val="2800"/>
              <a:buChar char="•"/>
              <a:defRPr sz="2800"/>
            </a:lvl1pPr>
            <a:lvl2pPr marL="914400" lvl="1" indent="-381000" algn="l">
              <a:lnSpc>
                <a:spcPct val="120000"/>
              </a:lnSpc>
              <a:spcBef>
                <a:spcPts val="500"/>
              </a:spcBef>
              <a:spcAft>
                <a:spcPts val="0"/>
              </a:spcAft>
              <a:buClr>
                <a:schemeClr val="dk1"/>
              </a:buClr>
              <a:buSzPts val="2400"/>
              <a:buChar char="•"/>
              <a:defRPr sz="2400"/>
            </a:lvl2pPr>
            <a:lvl3pPr marL="1371600" lvl="2" indent="-355600" algn="l">
              <a:lnSpc>
                <a:spcPct val="120000"/>
              </a:lnSpc>
              <a:spcBef>
                <a:spcPts val="500"/>
              </a:spcBef>
              <a:spcAft>
                <a:spcPts val="0"/>
              </a:spcAft>
              <a:buClr>
                <a:schemeClr val="dk1"/>
              </a:buClr>
              <a:buSzPts val="2000"/>
              <a:buChar char="•"/>
              <a:defRPr sz="2000"/>
            </a:lvl3pPr>
            <a:lvl4pPr marL="1828800" lvl="3" indent="-342900" algn="l">
              <a:lnSpc>
                <a:spcPct val="120000"/>
              </a:lnSpc>
              <a:spcBef>
                <a:spcPts val="500"/>
              </a:spcBef>
              <a:spcAft>
                <a:spcPts val="0"/>
              </a:spcAft>
              <a:buClr>
                <a:schemeClr val="dk1"/>
              </a:buClr>
              <a:buSzPts val="1800"/>
              <a:buChar char="•"/>
              <a:defRPr sz="1800"/>
            </a:lvl4pPr>
            <a:lvl5pPr marL="2286000" lvl="4" indent="-342900" algn="l">
              <a:lnSpc>
                <a:spcPct val="120000"/>
              </a:lnSpc>
              <a:spcBef>
                <a:spcPts val="500"/>
              </a:spcBef>
              <a:spcAft>
                <a:spcPts val="0"/>
              </a:spcAft>
              <a:buClr>
                <a:schemeClr val="dk1"/>
              </a:buClr>
              <a:buSzPts val="1800"/>
              <a:buChar char="•"/>
              <a:defRPr sz="18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3" name="Google Shape;63;p26"/>
          <p:cNvSpPr txBox="1">
            <a:spLocks noGrp="1"/>
          </p:cNvSpPr>
          <p:nvPr>
            <p:ph type="body" idx="2"/>
          </p:nvPr>
        </p:nvSpPr>
        <p:spPr>
          <a:xfrm>
            <a:off x="1306484" y="3428999"/>
            <a:ext cx="3932237" cy="2133601"/>
          </a:xfrm>
          <a:prstGeom prst="rect">
            <a:avLst/>
          </a:prstGeom>
          <a:noFill/>
          <a:ln>
            <a:noFill/>
          </a:ln>
        </p:spPr>
        <p:txBody>
          <a:bodyPr spcFirstLastPara="1" wrap="square" lIns="91425" tIns="45700" rIns="91425" bIns="45700" anchor="b" anchorCtr="0">
            <a:normAutofit/>
          </a:bodyPr>
          <a:lstStyle>
            <a:lvl1pPr marL="457200" lvl="0" indent="-228600" algn="l">
              <a:lnSpc>
                <a:spcPct val="120000"/>
              </a:lnSpc>
              <a:spcBef>
                <a:spcPts val="1000"/>
              </a:spcBef>
              <a:spcAft>
                <a:spcPts val="0"/>
              </a:spcAft>
              <a:buClr>
                <a:schemeClr val="dk1"/>
              </a:buClr>
              <a:buSzPts val="1600"/>
              <a:buNone/>
              <a:defRPr sz="1600"/>
            </a:lvl1pPr>
            <a:lvl2pPr marL="914400" lvl="1" indent="-228600" algn="l">
              <a:lnSpc>
                <a:spcPct val="120000"/>
              </a:lnSpc>
              <a:spcBef>
                <a:spcPts val="500"/>
              </a:spcBef>
              <a:spcAft>
                <a:spcPts val="0"/>
              </a:spcAft>
              <a:buClr>
                <a:schemeClr val="dk1"/>
              </a:buClr>
              <a:buSzPts val="1400"/>
              <a:buNone/>
              <a:defRPr sz="1400"/>
            </a:lvl2pPr>
            <a:lvl3pPr marL="1371600" lvl="2" indent="-228600" algn="l">
              <a:lnSpc>
                <a:spcPct val="120000"/>
              </a:lnSpc>
              <a:spcBef>
                <a:spcPts val="500"/>
              </a:spcBef>
              <a:spcAft>
                <a:spcPts val="0"/>
              </a:spcAft>
              <a:buClr>
                <a:schemeClr val="dk1"/>
              </a:buClr>
              <a:buSzPts val="1200"/>
              <a:buNone/>
              <a:defRPr sz="1200"/>
            </a:lvl3pPr>
            <a:lvl4pPr marL="1828800" lvl="3" indent="-228600" algn="l">
              <a:lnSpc>
                <a:spcPct val="120000"/>
              </a:lnSpc>
              <a:spcBef>
                <a:spcPts val="500"/>
              </a:spcBef>
              <a:spcAft>
                <a:spcPts val="0"/>
              </a:spcAft>
              <a:buClr>
                <a:schemeClr val="dk1"/>
              </a:buClr>
              <a:buSzPts val="1000"/>
              <a:buNone/>
              <a:defRPr sz="1000"/>
            </a:lvl4pPr>
            <a:lvl5pPr marL="2286000" lvl="4" indent="-228600" algn="l">
              <a:lnSpc>
                <a:spcPct val="12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26"/>
          <p:cNvSpPr txBox="1">
            <a:spLocks noGrp="1"/>
          </p:cNvSpPr>
          <p:nvPr>
            <p:ph type="dt" idx="10"/>
          </p:nvPr>
        </p:nvSpPr>
        <p:spPr>
          <a:xfrm>
            <a:off x="847726" y="619918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6"/>
          <p:cNvSpPr txBox="1">
            <a:spLocks noGrp="1"/>
          </p:cNvSpPr>
          <p:nvPr>
            <p:ph type="ftr" idx="11"/>
          </p:nvPr>
        </p:nvSpPr>
        <p:spPr>
          <a:xfrm>
            <a:off x="7286625" y="6199188"/>
            <a:ext cx="3409951"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6"/>
          <p:cNvSpPr txBox="1">
            <a:spLocks noGrp="1"/>
          </p:cNvSpPr>
          <p:nvPr>
            <p:ph type="sldNum" idx="12"/>
          </p:nvPr>
        </p:nvSpPr>
        <p:spPr>
          <a:xfrm>
            <a:off x="10728107" y="6199188"/>
            <a:ext cx="6191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27"/>
          <p:cNvSpPr txBox="1">
            <a:spLocks noGrp="1"/>
          </p:cNvSpPr>
          <p:nvPr>
            <p:ph type="title"/>
          </p:nvPr>
        </p:nvSpPr>
        <p:spPr>
          <a:xfrm>
            <a:off x="1306484" y="1307185"/>
            <a:ext cx="3932237" cy="2121813"/>
          </a:xfrm>
          <a:prstGeom prst="rect">
            <a:avLst/>
          </a:prstGeom>
          <a:noFill/>
          <a:ln>
            <a:noFill/>
          </a:ln>
        </p:spPr>
        <p:txBody>
          <a:bodyPr spcFirstLastPara="1" wrap="square" lIns="91425" tIns="45700" rIns="91425" bIns="45700" anchor="t" anchorCtr="0">
            <a:normAutofit/>
          </a:bodyPr>
          <a:lstStyle>
            <a:lvl1pPr lvl="0" algn="l">
              <a:lnSpc>
                <a:spcPct val="120000"/>
              </a:lnSpc>
              <a:spcBef>
                <a:spcPts val="0"/>
              </a:spcBef>
              <a:spcAft>
                <a:spcPts val="0"/>
              </a:spcAft>
              <a:buClr>
                <a:schemeClr val="dk1"/>
              </a:buClr>
              <a:buSzPts val="2400"/>
              <a:buFont typeface="Sorts Mill Goudy"/>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7"/>
          <p:cNvSpPr>
            <a:spLocks noGrp="1"/>
          </p:cNvSpPr>
          <p:nvPr>
            <p:ph type="pic" idx="2"/>
          </p:nvPr>
        </p:nvSpPr>
        <p:spPr>
          <a:xfrm>
            <a:off x="5857702" y="1307186"/>
            <a:ext cx="5038898" cy="4598314"/>
          </a:xfrm>
          <a:prstGeom prst="rect">
            <a:avLst/>
          </a:prstGeom>
          <a:noFill/>
          <a:ln>
            <a:noFill/>
          </a:ln>
        </p:spPr>
      </p:sp>
      <p:sp>
        <p:nvSpPr>
          <p:cNvPr id="70" name="Google Shape;70;p27"/>
          <p:cNvSpPr txBox="1">
            <a:spLocks noGrp="1"/>
          </p:cNvSpPr>
          <p:nvPr>
            <p:ph type="body" idx="1"/>
          </p:nvPr>
        </p:nvSpPr>
        <p:spPr>
          <a:xfrm>
            <a:off x="1306484" y="3428999"/>
            <a:ext cx="3932237" cy="2133601"/>
          </a:xfrm>
          <a:prstGeom prst="rect">
            <a:avLst/>
          </a:prstGeom>
          <a:noFill/>
          <a:ln>
            <a:noFill/>
          </a:ln>
        </p:spPr>
        <p:txBody>
          <a:bodyPr spcFirstLastPara="1" wrap="square" lIns="91425" tIns="45700" rIns="91425" bIns="45700" anchor="b" anchorCtr="0">
            <a:normAutofit/>
          </a:bodyPr>
          <a:lstStyle>
            <a:lvl1pPr marL="457200" lvl="0" indent="-228600" algn="l">
              <a:lnSpc>
                <a:spcPct val="120000"/>
              </a:lnSpc>
              <a:spcBef>
                <a:spcPts val="1000"/>
              </a:spcBef>
              <a:spcAft>
                <a:spcPts val="0"/>
              </a:spcAft>
              <a:buClr>
                <a:schemeClr val="dk1"/>
              </a:buClr>
              <a:buSzPts val="1600"/>
              <a:buNone/>
              <a:defRPr sz="1600"/>
            </a:lvl1pPr>
            <a:lvl2pPr marL="914400" lvl="1" indent="-228600" algn="l">
              <a:lnSpc>
                <a:spcPct val="120000"/>
              </a:lnSpc>
              <a:spcBef>
                <a:spcPts val="500"/>
              </a:spcBef>
              <a:spcAft>
                <a:spcPts val="0"/>
              </a:spcAft>
              <a:buClr>
                <a:schemeClr val="dk1"/>
              </a:buClr>
              <a:buSzPts val="1400"/>
              <a:buNone/>
              <a:defRPr sz="1400"/>
            </a:lvl2pPr>
            <a:lvl3pPr marL="1371600" lvl="2" indent="-228600" algn="l">
              <a:lnSpc>
                <a:spcPct val="120000"/>
              </a:lnSpc>
              <a:spcBef>
                <a:spcPts val="500"/>
              </a:spcBef>
              <a:spcAft>
                <a:spcPts val="0"/>
              </a:spcAft>
              <a:buClr>
                <a:schemeClr val="dk1"/>
              </a:buClr>
              <a:buSzPts val="1200"/>
              <a:buNone/>
              <a:defRPr sz="1200"/>
            </a:lvl3pPr>
            <a:lvl4pPr marL="1828800" lvl="3" indent="-228600" algn="l">
              <a:lnSpc>
                <a:spcPct val="120000"/>
              </a:lnSpc>
              <a:spcBef>
                <a:spcPts val="500"/>
              </a:spcBef>
              <a:spcAft>
                <a:spcPts val="0"/>
              </a:spcAft>
              <a:buClr>
                <a:schemeClr val="dk1"/>
              </a:buClr>
              <a:buSzPts val="1000"/>
              <a:buNone/>
              <a:defRPr sz="1000"/>
            </a:lvl4pPr>
            <a:lvl5pPr marL="2286000" lvl="4" indent="-228600" algn="l">
              <a:lnSpc>
                <a:spcPct val="12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27"/>
          <p:cNvSpPr txBox="1">
            <a:spLocks noGrp="1"/>
          </p:cNvSpPr>
          <p:nvPr>
            <p:ph type="dt" idx="10"/>
          </p:nvPr>
        </p:nvSpPr>
        <p:spPr>
          <a:xfrm>
            <a:off x="847726" y="619918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7"/>
          <p:cNvSpPr txBox="1">
            <a:spLocks noGrp="1"/>
          </p:cNvSpPr>
          <p:nvPr>
            <p:ph type="ftr" idx="11"/>
          </p:nvPr>
        </p:nvSpPr>
        <p:spPr>
          <a:xfrm>
            <a:off x="7286625" y="6199188"/>
            <a:ext cx="3409951"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7"/>
          <p:cNvSpPr txBox="1">
            <a:spLocks noGrp="1"/>
          </p:cNvSpPr>
          <p:nvPr>
            <p:ph type="sldNum" idx="12"/>
          </p:nvPr>
        </p:nvSpPr>
        <p:spPr>
          <a:xfrm>
            <a:off x="10728107" y="6199188"/>
            <a:ext cx="6191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1295400" y="842963"/>
            <a:ext cx="9601200" cy="1309687"/>
          </a:xfrm>
          <a:prstGeom prst="rect">
            <a:avLst/>
          </a:prstGeom>
          <a:noFill/>
          <a:ln>
            <a:noFill/>
          </a:ln>
        </p:spPr>
        <p:txBody>
          <a:bodyPr spcFirstLastPara="1" wrap="square" lIns="91425" tIns="45700" rIns="91425" bIns="45700" anchor="ctr" anchorCtr="0">
            <a:normAutofit/>
          </a:bodyPr>
          <a:lstStyle>
            <a:lvl1pPr marR="0" lvl="0" algn="l" rtl="0">
              <a:lnSpc>
                <a:spcPct val="120000"/>
              </a:lnSpc>
              <a:spcBef>
                <a:spcPts val="0"/>
              </a:spcBef>
              <a:spcAft>
                <a:spcPts val="0"/>
              </a:spcAft>
              <a:buClr>
                <a:schemeClr val="dk1"/>
              </a:buClr>
              <a:buSzPts val="2800"/>
              <a:buFont typeface="Sorts Mill Goudy"/>
              <a:buNone/>
              <a:defRPr sz="2800" b="0" i="0" u="none" strike="noStrike" cap="none">
                <a:solidFill>
                  <a:schemeClr val="dk1"/>
                </a:solidFill>
                <a:latin typeface="Sorts Mill Goudy"/>
                <a:ea typeface="Sorts Mill Goudy"/>
                <a:cs typeface="Sorts Mill Goudy"/>
                <a:sym typeface="Sorts Mill Goud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6"/>
          <p:cNvSpPr txBox="1">
            <a:spLocks noGrp="1"/>
          </p:cNvSpPr>
          <p:nvPr>
            <p:ph type="body" idx="1"/>
          </p:nvPr>
        </p:nvSpPr>
        <p:spPr>
          <a:xfrm>
            <a:off x="1295400" y="2262188"/>
            <a:ext cx="9601200" cy="3643312"/>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20000"/>
              </a:lnSpc>
              <a:spcBef>
                <a:spcPts val="10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12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3pPr>
            <a:lvl4pPr marL="1828800" marR="0" lvl="3" indent="-304800" algn="l" rtl="0">
              <a:lnSpc>
                <a:spcPct val="120000"/>
              </a:lnSpc>
              <a:spcBef>
                <a:spcPts val="500"/>
              </a:spcBef>
              <a:spcAft>
                <a:spcPts val="0"/>
              </a:spcAft>
              <a:buClr>
                <a:schemeClr val="dk1"/>
              </a:buClr>
              <a:buSzPts val="1200"/>
              <a:buFont typeface="Arial"/>
              <a:buChar char="•"/>
              <a:defRPr sz="1200" b="0" i="0" u="none" strike="noStrike" cap="none">
                <a:solidFill>
                  <a:schemeClr val="dk1"/>
                </a:solidFill>
                <a:latin typeface="Open Sans Light"/>
                <a:ea typeface="Open Sans Light"/>
                <a:cs typeface="Open Sans Light"/>
                <a:sym typeface="Open Sans Light"/>
              </a:defRPr>
            </a:lvl4pPr>
            <a:lvl5pPr marL="2286000" marR="0" lvl="4" indent="-304800" algn="l" rtl="0">
              <a:lnSpc>
                <a:spcPct val="120000"/>
              </a:lnSpc>
              <a:spcBef>
                <a:spcPts val="500"/>
              </a:spcBef>
              <a:spcAft>
                <a:spcPts val="0"/>
              </a:spcAft>
              <a:buClr>
                <a:schemeClr val="dk1"/>
              </a:buClr>
              <a:buSzPts val="1200"/>
              <a:buFont typeface="Arial"/>
              <a:buChar char="•"/>
              <a:defRPr sz="12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2" name="Google Shape;12;p16"/>
          <p:cNvSpPr txBox="1">
            <a:spLocks noGrp="1"/>
          </p:cNvSpPr>
          <p:nvPr>
            <p:ph type="dt" idx="10"/>
          </p:nvPr>
        </p:nvSpPr>
        <p:spPr>
          <a:xfrm>
            <a:off x="847726" y="6199188"/>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dk1"/>
                </a:solidFill>
                <a:latin typeface="Sorts Mill Goudy"/>
                <a:ea typeface="Sorts Mill Goudy"/>
                <a:cs typeface="Sorts Mill Goudy"/>
                <a:sym typeface="Sorts Mill Goudy"/>
              </a:defRPr>
            </a:lvl1pPr>
            <a:lvl2pPr marR="0" lvl="1"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2pPr>
            <a:lvl3pPr marR="0" lvl="2"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3pPr>
            <a:lvl4pPr marR="0" lvl="3"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4pPr>
            <a:lvl5pPr marR="0" lvl="4"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5pPr>
            <a:lvl6pPr marR="0" lvl="5"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6pPr>
            <a:lvl7pPr marR="0" lvl="6"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7pPr>
            <a:lvl8pPr marR="0" lvl="7"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8pPr>
            <a:lvl9pPr marR="0" lvl="8"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3" name="Google Shape;13;p16"/>
          <p:cNvSpPr txBox="1">
            <a:spLocks noGrp="1"/>
          </p:cNvSpPr>
          <p:nvPr>
            <p:ph type="ftr" idx="11"/>
          </p:nvPr>
        </p:nvSpPr>
        <p:spPr>
          <a:xfrm>
            <a:off x="7286625" y="6199188"/>
            <a:ext cx="3409951"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dk1"/>
                </a:solidFill>
                <a:latin typeface="Sorts Mill Goudy"/>
                <a:ea typeface="Sorts Mill Goudy"/>
                <a:cs typeface="Sorts Mill Goudy"/>
                <a:sym typeface="Sorts Mill Goudy"/>
              </a:defRPr>
            </a:lvl1pPr>
            <a:lvl2pPr marR="0" lvl="1"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2pPr>
            <a:lvl3pPr marR="0" lvl="2"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3pPr>
            <a:lvl4pPr marR="0" lvl="3"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4pPr>
            <a:lvl5pPr marR="0" lvl="4"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5pPr>
            <a:lvl6pPr marR="0" lvl="5"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6pPr>
            <a:lvl7pPr marR="0" lvl="6"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7pPr>
            <a:lvl8pPr marR="0" lvl="7"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8pPr>
            <a:lvl9pPr marR="0" lvl="8"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4" name="Google Shape;14;p16"/>
          <p:cNvSpPr txBox="1">
            <a:spLocks noGrp="1"/>
          </p:cNvSpPr>
          <p:nvPr>
            <p:ph type="sldNum" idx="12"/>
          </p:nvPr>
        </p:nvSpPr>
        <p:spPr>
          <a:xfrm>
            <a:off x="10728107" y="6199188"/>
            <a:ext cx="6191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dk1"/>
                </a:solidFill>
                <a:latin typeface="Sorts Mill Goudy"/>
                <a:ea typeface="Sorts Mill Goudy"/>
                <a:cs typeface="Sorts Mill Goudy"/>
                <a:sym typeface="Sorts Mill Goudy"/>
              </a:defRPr>
            </a:lvl1pPr>
            <a:lvl2pPr marL="0" marR="0" lvl="1" indent="0" algn="r" rtl="0">
              <a:spcBef>
                <a:spcPts val="0"/>
              </a:spcBef>
              <a:buNone/>
              <a:defRPr sz="1050" b="0" i="0" u="none" strike="noStrike" cap="none">
                <a:solidFill>
                  <a:schemeClr val="dk1"/>
                </a:solidFill>
                <a:latin typeface="Sorts Mill Goudy"/>
                <a:ea typeface="Sorts Mill Goudy"/>
                <a:cs typeface="Sorts Mill Goudy"/>
                <a:sym typeface="Sorts Mill Goudy"/>
              </a:defRPr>
            </a:lvl2pPr>
            <a:lvl3pPr marL="0" marR="0" lvl="2" indent="0" algn="r" rtl="0">
              <a:spcBef>
                <a:spcPts val="0"/>
              </a:spcBef>
              <a:buNone/>
              <a:defRPr sz="1050" b="0" i="0" u="none" strike="noStrike" cap="none">
                <a:solidFill>
                  <a:schemeClr val="dk1"/>
                </a:solidFill>
                <a:latin typeface="Sorts Mill Goudy"/>
                <a:ea typeface="Sorts Mill Goudy"/>
                <a:cs typeface="Sorts Mill Goudy"/>
                <a:sym typeface="Sorts Mill Goudy"/>
              </a:defRPr>
            </a:lvl3pPr>
            <a:lvl4pPr marL="0" marR="0" lvl="3" indent="0" algn="r" rtl="0">
              <a:spcBef>
                <a:spcPts val="0"/>
              </a:spcBef>
              <a:buNone/>
              <a:defRPr sz="1050" b="0" i="0" u="none" strike="noStrike" cap="none">
                <a:solidFill>
                  <a:schemeClr val="dk1"/>
                </a:solidFill>
                <a:latin typeface="Sorts Mill Goudy"/>
                <a:ea typeface="Sorts Mill Goudy"/>
                <a:cs typeface="Sorts Mill Goudy"/>
                <a:sym typeface="Sorts Mill Goudy"/>
              </a:defRPr>
            </a:lvl4pPr>
            <a:lvl5pPr marL="0" marR="0" lvl="4" indent="0" algn="r" rtl="0">
              <a:spcBef>
                <a:spcPts val="0"/>
              </a:spcBef>
              <a:buNone/>
              <a:defRPr sz="1050" b="0" i="0" u="none" strike="noStrike" cap="none">
                <a:solidFill>
                  <a:schemeClr val="dk1"/>
                </a:solidFill>
                <a:latin typeface="Sorts Mill Goudy"/>
                <a:ea typeface="Sorts Mill Goudy"/>
                <a:cs typeface="Sorts Mill Goudy"/>
                <a:sym typeface="Sorts Mill Goudy"/>
              </a:defRPr>
            </a:lvl5pPr>
            <a:lvl6pPr marL="0" marR="0" lvl="5" indent="0" algn="r" rtl="0">
              <a:spcBef>
                <a:spcPts val="0"/>
              </a:spcBef>
              <a:buNone/>
              <a:defRPr sz="1050" b="0" i="0" u="none" strike="noStrike" cap="none">
                <a:solidFill>
                  <a:schemeClr val="dk1"/>
                </a:solidFill>
                <a:latin typeface="Sorts Mill Goudy"/>
                <a:ea typeface="Sorts Mill Goudy"/>
                <a:cs typeface="Sorts Mill Goudy"/>
                <a:sym typeface="Sorts Mill Goudy"/>
              </a:defRPr>
            </a:lvl6pPr>
            <a:lvl7pPr marL="0" marR="0" lvl="6" indent="0" algn="r" rtl="0">
              <a:spcBef>
                <a:spcPts val="0"/>
              </a:spcBef>
              <a:buNone/>
              <a:defRPr sz="1050" b="0" i="0" u="none" strike="noStrike" cap="none">
                <a:solidFill>
                  <a:schemeClr val="dk1"/>
                </a:solidFill>
                <a:latin typeface="Sorts Mill Goudy"/>
                <a:ea typeface="Sorts Mill Goudy"/>
                <a:cs typeface="Sorts Mill Goudy"/>
                <a:sym typeface="Sorts Mill Goudy"/>
              </a:defRPr>
            </a:lvl7pPr>
            <a:lvl8pPr marL="0" marR="0" lvl="7" indent="0" algn="r" rtl="0">
              <a:spcBef>
                <a:spcPts val="0"/>
              </a:spcBef>
              <a:buNone/>
              <a:defRPr sz="1050" b="0" i="0" u="none" strike="noStrike" cap="none">
                <a:solidFill>
                  <a:schemeClr val="dk1"/>
                </a:solidFill>
                <a:latin typeface="Sorts Mill Goudy"/>
                <a:ea typeface="Sorts Mill Goudy"/>
                <a:cs typeface="Sorts Mill Goudy"/>
                <a:sym typeface="Sorts Mill Goudy"/>
              </a:defRPr>
            </a:lvl8pPr>
            <a:lvl9pPr marL="0" marR="0" lvl="8" indent="0" algn="r" rtl="0">
              <a:spcBef>
                <a:spcPts val="0"/>
              </a:spcBef>
              <a:buNone/>
              <a:defRPr sz="1050" b="0" i="0" u="none" strike="noStrike" cap="none">
                <a:solidFill>
                  <a:schemeClr val="dk1"/>
                </a:solidFill>
                <a:latin typeface="Sorts Mill Goudy"/>
                <a:ea typeface="Sorts Mill Goudy"/>
                <a:cs typeface="Sorts Mill Goudy"/>
                <a:sym typeface="Sorts Mill Goudy"/>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8499469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17.JPG"/><Relationship Id="rId4" Type="http://schemas.openxmlformats.org/officeDocument/2006/relationships/image" Target="../media/image16.JPG"/></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64"/>
        <p:cNvGrpSpPr/>
        <p:nvPr/>
      </p:nvGrpSpPr>
      <p:grpSpPr>
        <a:xfrm>
          <a:off x="0" y="0"/>
          <a:ext cx="0" cy="0"/>
          <a:chOff x="0" y="0"/>
          <a:chExt cx="0" cy="0"/>
        </a:xfrm>
      </p:grpSpPr>
      <p:sp>
        <p:nvSpPr>
          <p:cNvPr id="165" name="Google Shape;165;p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sp>
        <p:nvSpPr>
          <p:cNvPr id="166" name="Google Shape;166;p1"/>
          <p:cNvSpPr/>
          <p:nvPr/>
        </p:nvSpPr>
        <p:spPr>
          <a:xfrm>
            <a:off x="0" y="0"/>
            <a:ext cx="12192000" cy="68580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pic>
        <p:nvPicPr>
          <p:cNvPr id="167" name="Google Shape;167;p1" descr="Νέον φώτα λέιζερ στοιχισμένη για να σχηματίζουν ένα τρίγωνο"/>
          <p:cNvPicPr preferRelativeResize="0"/>
          <p:nvPr/>
        </p:nvPicPr>
        <p:blipFill rotWithShape="1">
          <a:blip r:embed="rId3">
            <a:alphaModFix amt="60000"/>
          </a:blip>
          <a:srcRect t="8365" b="1634"/>
          <a:stretch/>
        </p:blipFill>
        <p:spPr>
          <a:xfrm>
            <a:off x="-149" y="-5291"/>
            <a:ext cx="12192001" cy="6858000"/>
          </a:xfrm>
          <a:prstGeom prst="rect">
            <a:avLst/>
          </a:prstGeom>
          <a:noFill/>
          <a:ln>
            <a:noFill/>
          </a:ln>
        </p:spPr>
      </p:pic>
      <p:sp>
        <p:nvSpPr>
          <p:cNvPr id="168" name="Google Shape;168;p1"/>
          <p:cNvSpPr/>
          <p:nvPr/>
        </p:nvSpPr>
        <p:spPr>
          <a:xfrm>
            <a:off x="952500" y="952500"/>
            <a:ext cx="10287000" cy="4953000"/>
          </a:xfrm>
          <a:custGeom>
            <a:avLst/>
            <a:gdLst/>
            <a:ahLst/>
            <a:cxnLst/>
            <a:rect l="l" t="t" r="r" b="b"/>
            <a:pathLst>
              <a:path w="9985794" h="4920343" extrusionOk="0">
                <a:moveTo>
                  <a:pt x="0" y="1451087"/>
                </a:moveTo>
                <a:lnTo>
                  <a:pt x="0" y="0"/>
                </a:lnTo>
                <a:lnTo>
                  <a:pt x="9985794" y="0"/>
                </a:lnTo>
                <a:lnTo>
                  <a:pt x="9985794" y="4920343"/>
                </a:lnTo>
                <a:lnTo>
                  <a:pt x="0" y="4920343"/>
                </a:lnTo>
                <a:lnTo>
                  <a:pt x="0" y="4119525"/>
                </a:lnTo>
              </a:path>
            </a:pathLst>
          </a:custGeom>
          <a:noFill/>
          <a:ln w="127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sp>
        <p:nvSpPr>
          <p:cNvPr id="169" name="Google Shape;169;p1"/>
          <p:cNvSpPr txBox="1">
            <a:spLocks noGrp="1"/>
          </p:cNvSpPr>
          <p:nvPr>
            <p:ph type="ctrTitle"/>
          </p:nvPr>
        </p:nvSpPr>
        <p:spPr>
          <a:xfrm>
            <a:off x="776881" y="2398143"/>
            <a:ext cx="8171176" cy="2116348"/>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20000"/>
              </a:lnSpc>
              <a:spcBef>
                <a:spcPts val="0"/>
              </a:spcBef>
              <a:spcAft>
                <a:spcPts val="0"/>
              </a:spcAft>
              <a:buClr>
                <a:srgbClr val="FFFFFF"/>
              </a:buClr>
              <a:buSzPct val="100000"/>
              <a:buFont typeface="Sorts Mill Goudy"/>
              <a:buNone/>
            </a:pPr>
            <a:r>
              <a:rPr lang="en-US">
                <a:solidFill>
                  <a:srgbClr val="FFFFFF"/>
                </a:solidFill>
              </a:rPr>
              <a:t>MELODICA MEDIA CORP DATA JOURNEY: SSIS DATA WAREHOUSE DEVELOPMENT, POWER BI, AND SSAS TABULAR ANALYSIS</a:t>
            </a:r>
            <a:endParaRPr>
              <a:solidFill>
                <a:srgbClr val="FFFFFF"/>
              </a:solidFill>
            </a:endParaRPr>
          </a:p>
        </p:txBody>
      </p:sp>
      <p:sp>
        <p:nvSpPr>
          <p:cNvPr id="170" name="Google Shape;170;p1"/>
          <p:cNvSpPr txBox="1">
            <a:spLocks noGrp="1"/>
          </p:cNvSpPr>
          <p:nvPr>
            <p:ph type="subTitle" idx="1"/>
          </p:nvPr>
        </p:nvSpPr>
        <p:spPr>
          <a:xfrm>
            <a:off x="776882" y="4514492"/>
            <a:ext cx="4709518" cy="753372"/>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Clr>
                <a:srgbClr val="FFFFFF"/>
              </a:buClr>
              <a:buSzPts val="1800"/>
              <a:buNone/>
            </a:pPr>
            <a:r>
              <a:rPr lang="en-US" b="1">
                <a:solidFill>
                  <a:srgbClr val="FFFFFF"/>
                </a:solidFill>
                <a:latin typeface="Arial"/>
                <a:ea typeface="Arial"/>
                <a:cs typeface="Arial"/>
                <a:sym typeface="Arial"/>
              </a:rPr>
              <a:t>Team 2</a:t>
            </a:r>
            <a:endParaRPr b="1">
              <a:solidFill>
                <a:srgbClr val="FFFFFF"/>
              </a:solidFill>
              <a:latin typeface="Arial"/>
              <a:ea typeface="Arial"/>
              <a:cs typeface="Arial"/>
              <a:sym typeface="Arial"/>
            </a:endParaRPr>
          </a:p>
        </p:txBody>
      </p:sp>
      <p:sp>
        <p:nvSpPr>
          <p:cNvPr id="171" name="Google Shape;171;p1"/>
          <p:cNvSpPr txBox="1">
            <a:spLocks noGrp="1"/>
          </p:cNvSpPr>
          <p:nvPr>
            <p:ph type="sldNum" idx="12"/>
          </p:nvPr>
        </p:nvSpPr>
        <p:spPr>
          <a:xfrm>
            <a:off x="10728107" y="6199188"/>
            <a:ext cx="6191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11"/>
          <p:cNvSpPr txBox="1"/>
          <p:nvPr/>
        </p:nvSpPr>
        <p:spPr>
          <a:xfrm>
            <a:off x="188134" y="105875"/>
            <a:ext cx="11815731"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dirty="0">
                <a:solidFill>
                  <a:schemeClr val="tx1"/>
                </a:solidFill>
                <a:latin typeface="Engravers MT" panose="02090707080505020304" pitchFamily="18" charset="0"/>
                <a:ea typeface="Georgia"/>
                <a:cs typeface="Georgia"/>
                <a:sym typeface="Georgia"/>
              </a:rPr>
              <a:t>Data Analysis using Power BI (3)</a:t>
            </a:r>
            <a:endParaRPr sz="3600" dirty="0">
              <a:solidFill>
                <a:schemeClr val="tx1"/>
              </a:solidFill>
              <a:latin typeface="Engravers MT" panose="02090707080505020304" pitchFamily="18" charset="0"/>
              <a:ea typeface="Georgia"/>
              <a:cs typeface="Georgia"/>
              <a:sym typeface="Georgia"/>
            </a:endParaRPr>
          </a:p>
        </p:txBody>
      </p:sp>
      <p:graphicFrame>
        <p:nvGraphicFramePr>
          <p:cNvPr id="277" name="Google Shape;277;p11"/>
          <p:cNvGraphicFramePr/>
          <p:nvPr>
            <p:extLst>
              <p:ext uri="{D42A27DB-BD31-4B8C-83A1-F6EECF244321}">
                <p14:modId xmlns:p14="http://schemas.microsoft.com/office/powerpoint/2010/main" val="215228506"/>
              </p:ext>
            </p:extLst>
          </p:nvPr>
        </p:nvGraphicFramePr>
        <p:xfrm>
          <a:off x="6800040" y="859753"/>
          <a:ext cx="4950000" cy="4023490"/>
        </p:xfrm>
        <a:graphic>
          <a:graphicData uri="http://schemas.openxmlformats.org/drawingml/2006/table">
            <a:tbl>
              <a:tblPr firstRow="1" bandRow="1">
                <a:tableStyleId>{3C2FFA5D-87B4-456A-9821-1D502468CF0F}</a:tableStyleId>
              </a:tblPr>
              <a:tblGrid>
                <a:gridCol w="2464294">
                  <a:extLst>
                    <a:ext uri="{9D8B030D-6E8A-4147-A177-3AD203B41FA5}">
                      <a16:colId xmlns:a16="http://schemas.microsoft.com/office/drawing/2014/main" val="20000"/>
                    </a:ext>
                  </a:extLst>
                </a:gridCol>
                <a:gridCol w="2485706">
                  <a:extLst>
                    <a:ext uri="{9D8B030D-6E8A-4147-A177-3AD203B41FA5}">
                      <a16:colId xmlns:a16="http://schemas.microsoft.com/office/drawing/2014/main" val="20001"/>
                    </a:ext>
                  </a:extLst>
                </a:gridCol>
              </a:tblGrid>
              <a:tr h="186675">
                <a:tc>
                  <a:txBody>
                    <a:bodyPr/>
                    <a:lstStyle/>
                    <a:p>
                      <a:pPr marL="0" marR="0" lvl="0" indent="0" algn="ctr" rtl="0">
                        <a:spcBef>
                          <a:spcPts val="0"/>
                        </a:spcBef>
                        <a:spcAft>
                          <a:spcPts val="0"/>
                        </a:spcAft>
                        <a:buNone/>
                      </a:pPr>
                      <a:r>
                        <a:rPr lang="en-US" sz="1800" u="none" strike="noStrike" cap="none" dirty="0"/>
                        <a:t>Month</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US" sz="1800" u="none" strike="noStrike" cap="none"/>
                        <a:t>Sales</a:t>
                      </a:r>
                      <a:endParaRPr sz="1800" u="none" strike="noStrike" cap="none"/>
                    </a:p>
                  </a:txBody>
                  <a:tcPr marL="91450" marR="91450" marT="45725" marB="45725" anchor="ctr"/>
                </a:tc>
                <a:extLst>
                  <a:ext uri="{0D108BD9-81ED-4DB2-BD59-A6C34878D82A}">
                    <a16:rowId xmlns:a16="http://schemas.microsoft.com/office/drawing/2014/main" val="10000"/>
                  </a:ext>
                </a:extLst>
              </a:tr>
              <a:tr h="226150">
                <a:tc>
                  <a:txBody>
                    <a:bodyPr/>
                    <a:lstStyle/>
                    <a:p>
                      <a:pPr marL="0" marR="0" lvl="0" indent="0" algn="l" rtl="0">
                        <a:spcBef>
                          <a:spcPts val="0"/>
                        </a:spcBef>
                        <a:spcAft>
                          <a:spcPts val="0"/>
                        </a:spcAft>
                        <a:buNone/>
                      </a:pPr>
                      <a:r>
                        <a:rPr lang="en-US" sz="1400" u="none" strike="noStrike" cap="none">
                          <a:solidFill>
                            <a:schemeClr val="tx1"/>
                          </a:solidFill>
                          <a:effectLst>
                            <a:outerShdw blurRad="38100" dist="38100" dir="2700000" algn="tl">
                              <a:srgbClr val="000000">
                                <a:alpha val="43137"/>
                              </a:srgbClr>
                            </a:outerShdw>
                          </a:effectLst>
                        </a:rPr>
                        <a:t>January</a:t>
                      </a:r>
                      <a:endParaRPr>
                        <a:solidFill>
                          <a:schemeClr val="tx1"/>
                        </a:solidFill>
                        <a:effectLst>
                          <a:outerShdw blurRad="38100" dist="38100" dir="2700000" algn="tl">
                            <a:srgbClr val="000000">
                              <a:alpha val="43137"/>
                            </a:srgbClr>
                          </a:outerShdw>
                        </a:effectLst>
                      </a:endParaRPr>
                    </a:p>
                  </a:txBody>
                  <a:tcPr marL="91450" marR="91450" marT="45725" marB="45725"/>
                </a:tc>
                <a:tc>
                  <a:txBody>
                    <a:bodyPr/>
                    <a:lstStyle/>
                    <a:p>
                      <a:pPr marL="0" marR="0" lvl="0" indent="0" algn="l" rtl="0">
                        <a:spcBef>
                          <a:spcPts val="0"/>
                        </a:spcBef>
                        <a:spcAft>
                          <a:spcPts val="0"/>
                        </a:spcAft>
                        <a:buNone/>
                      </a:pPr>
                      <a:r>
                        <a:rPr lang="en-US" sz="1400">
                          <a:solidFill>
                            <a:schemeClr val="tx1"/>
                          </a:solidFill>
                          <a:effectLst>
                            <a:outerShdw blurRad="38100" dist="38100" dir="2700000" algn="tl">
                              <a:srgbClr val="000000">
                                <a:alpha val="43137"/>
                              </a:srgbClr>
                            </a:outerShdw>
                          </a:effectLst>
                        </a:rPr>
                        <a:t>201,12</a:t>
                      </a:r>
                      <a:endParaRPr sz="1400">
                        <a:solidFill>
                          <a:schemeClr val="tx1"/>
                        </a:solidFill>
                        <a:effectLst>
                          <a:outerShdw blurRad="38100" dist="38100" dir="2700000" algn="tl">
                            <a:srgbClr val="000000">
                              <a:alpha val="43137"/>
                            </a:srgbClr>
                          </a:outerShdw>
                        </a:effectLst>
                      </a:endParaRPr>
                    </a:p>
                  </a:txBody>
                  <a:tcPr marL="91450" marR="91450" marT="45725" marB="45725"/>
                </a:tc>
                <a:extLst>
                  <a:ext uri="{0D108BD9-81ED-4DB2-BD59-A6C34878D82A}">
                    <a16:rowId xmlns:a16="http://schemas.microsoft.com/office/drawing/2014/main" val="10001"/>
                  </a:ext>
                </a:extLst>
              </a:tr>
              <a:tr h="226150">
                <a:tc>
                  <a:txBody>
                    <a:bodyPr/>
                    <a:lstStyle/>
                    <a:p>
                      <a:pPr marL="0" marR="0" lvl="0" indent="0" algn="l" rtl="0">
                        <a:spcBef>
                          <a:spcPts val="0"/>
                        </a:spcBef>
                        <a:spcAft>
                          <a:spcPts val="0"/>
                        </a:spcAft>
                        <a:buNone/>
                      </a:pPr>
                      <a:r>
                        <a:rPr lang="en-US" sz="1400" dirty="0">
                          <a:solidFill>
                            <a:schemeClr val="tx1"/>
                          </a:solidFill>
                          <a:effectLst>
                            <a:outerShdw blurRad="38100" dist="38100" dir="2700000" algn="tl">
                              <a:srgbClr val="000000">
                                <a:alpha val="43137"/>
                              </a:srgbClr>
                            </a:outerShdw>
                          </a:effectLst>
                        </a:rPr>
                        <a:t>February</a:t>
                      </a:r>
                      <a:endParaRPr sz="1400" dirty="0">
                        <a:solidFill>
                          <a:schemeClr val="tx1"/>
                        </a:solidFill>
                        <a:effectLst>
                          <a:outerShdw blurRad="38100" dist="38100" dir="2700000" algn="tl">
                            <a:srgbClr val="000000">
                              <a:alpha val="43137"/>
                            </a:srgbClr>
                          </a:outerShdw>
                        </a:effectLst>
                      </a:endParaRPr>
                    </a:p>
                  </a:txBody>
                  <a:tcPr marL="91450" marR="91450" marT="45725" marB="45725"/>
                </a:tc>
                <a:tc>
                  <a:txBody>
                    <a:bodyPr/>
                    <a:lstStyle/>
                    <a:p>
                      <a:pPr marL="0" marR="0" lvl="0" indent="0" algn="l" rtl="0">
                        <a:spcBef>
                          <a:spcPts val="0"/>
                        </a:spcBef>
                        <a:spcAft>
                          <a:spcPts val="0"/>
                        </a:spcAft>
                        <a:buNone/>
                      </a:pPr>
                      <a:r>
                        <a:rPr lang="en-US" sz="1400">
                          <a:solidFill>
                            <a:schemeClr val="tx1"/>
                          </a:solidFill>
                          <a:effectLst>
                            <a:outerShdw blurRad="38100" dist="38100" dir="2700000" algn="tl">
                              <a:srgbClr val="000000">
                                <a:alpha val="43137"/>
                              </a:srgbClr>
                            </a:outerShdw>
                          </a:effectLst>
                        </a:rPr>
                        <a:t>187,20</a:t>
                      </a:r>
                      <a:endParaRPr sz="1400">
                        <a:solidFill>
                          <a:schemeClr val="tx1"/>
                        </a:solidFill>
                        <a:effectLst>
                          <a:outerShdw blurRad="38100" dist="38100" dir="2700000" algn="tl">
                            <a:srgbClr val="000000">
                              <a:alpha val="43137"/>
                            </a:srgbClr>
                          </a:outerShdw>
                        </a:effectLst>
                      </a:endParaRPr>
                    </a:p>
                  </a:txBody>
                  <a:tcPr marL="91450" marR="91450" marT="45725" marB="45725"/>
                </a:tc>
                <a:extLst>
                  <a:ext uri="{0D108BD9-81ED-4DB2-BD59-A6C34878D82A}">
                    <a16:rowId xmlns:a16="http://schemas.microsoft.com/office/drawing/2014/main" val="10002"/>
                  </a:ext>
                </a:extLst>
              </a:tr>
              <a:tr h="226150">
                <a:tc>
                  <a:txBody>
                    <a:bodyPr/>
                    <a:lstStyle/>
                    <a:p>
                      <a:pPr marL="0" marR="0" lvl="0" indent="0" algn="l" rtl="0">
                        <a:spcBef>
                          <a:spcPts val="0"/>
                        </a:spcBef>
                        <a:spcAft>
                          <a:spcPts val="0"/>
                        </a:spcAft>
                        <a:buNone/>
                      </a:pPr>
                      <a:r>
                        <a:rPr lang="en-US" sz="1400">
                          <a:solidFill>
                            <a:schemeClr val="tx1"/>
                          </a:solidFill>
                          <a:effectLst>
                            <a:outerShdw blurRad="38100" dist="38100" dir="2700000" algn="tl">
                              <a:srgbClr val="000000">
                                <a:alpha val="43137"/>
                              </a:srgbClr>
                            </a:outerShdw>
                          </a:effectLst>
                        </a:rPr>
                        <a:t>March</a:t>
                      </a:r>
                      <a:endParaRPr sz="1400">
                        <a:solidFill>
                          <a:schemeClr val="tx1"/>
                        </a:solidFill>
                        <a:effectLst>
                          <a:outerShdw blurRad="38100" dist="38100" dir="2700000" algn="tl">
                            <a:srgbClr val="000000">
                              <a:alpha val="43137"/>
                            </a:srgbClr>
                          </a:outerShdw>
                        </a:effectLst>
                      </a:endParaRPr>
                    </a:p>
                  </a:txBody>
                  <a:tcPr marL="91450" marR="91450" marT="45725" marB="45725"/>
                </a:tc>
                <a:tc>
                  <a:txBody>
                    <a:bodyPr/>
                    <a:lstStyle/>
                    <a:p>
                      <a:pPr marL="0" marR="0" lvl="0" indent="0" algn="l" rtl="0">
                        <a:spcBef>
                          <a:spcPts val="0"/>
                        </a:spcBef>
                        <a:spcAft>
                          <a:spcPts val="0"/>
                        </a:spcAft>
                        <a:buNone/>
                      </a:pPr>
                      <a:r>
                        <a:rPr lang="en-US" sz="1400">
                          <a:solidFill>
                            <a:schemeClr val="tx1"/>
                          </a:solidFill>
                          <a:effectLst>
                            <a:outerShdw blurRad="38100" dist="38100" dir="2700000" algn="tl">
                              <a:srgbClr val="000000">
                                <a:alpha val="43137"/>
                              </a:srgbClr>
                            </a:outerShdw>
                          </a:effectLst>
                        </a:rPr>
                        <a:t>195,10</a:t>
                      </a:r>
                      <a:endParaRPr sz="1400">
                        <a:solidFill>
                          <a:schemeClr val="tx1"/>
                        </a:solidFill>
                        <a:effectLst>
                          <a:outerShdw blurRad="38100" dist="38100" dir="2700000" algn="tl">
                            <a:srgbClr val="000000">
                              <a:alpha val="43137"/>
                            </a:srgbClr>
                          </a:outerShdw>
                        </a:effectLst>
                      </a:endParaRPr>
                    </a:p>
                  </a:txBody>
                  <a:tcPr marL="91450" marR="91450" marT="45725" marB="45725"/>
                </a:tc>
                <a:extLst>
                  <a:ext uri="{0D108BD9-81ED-4DB2-BD59-A6C34878D82A}">
                    <a16:rowId xmlns:a16="http://schemas.microsoft.com/office/drawing/2014/main" val="10003"/>
                  </a:ext>
                </a:extLst>
              </a:tr>
              <a:tr h="226150">
                <a:tc>
                  <a:txBody>
                    <a:bodyPr/>
                    <a:lstStyle/>
                    <a:p>
                      <a:pPr marL="0" marR="0" lvl="0" indent="0" algn="l" rtl="0">
                        <a:spcBef>
                          <a:spcPts val="0"/>
                        </a:spcBef>
                        <a:spcAft>
                          <a:spcPts val="0"/>
                        </a:spcAft>
                        <a:buNone/>
                      </a:pPr>
                      <a:r>
                        <a:rPr lang="en-US" sz="1400">
                          <a:solidFill>
                            <a:schemeClr val="tx1"/>
                          </a:solidFill>
                          <a:effectLst>
                            <a:outerShdw blurRad="38100" dist="38100" dir="2700000" algn="tl">
                              <a:srgbClr val="000000">
                                <a:alpha val="43137"/>
                              </a:srgbClr>
                            </a:outerShdw>
                          </a:effectLst>
                        </a:rPr>
                        <a:t>April</a:t>
                      </a:r>
                      <a:endParaRPr sz="1400">
                        <a:solidFill>
                          <a:schemeClr val="tx1"/>
                        </a:solidFill>
                        <a:effectLst>
                          <a:outerShdw blurRad="38100" dist="38100" dir="2700000" algn="tl">
                            <a:srgbClr val="000000">
                              <a:alpha val="43137"/>
                            </a:srgbClr>
                          </a:outerShdw>
                        </a:effectLst>
                      </a:endParaRPr>
                    </a:p>
                  </a:txBody>
                  <a:tcPr marL="91450" marR="91450" marT="45725" marB="45725"/>
                </a:tc>
                <a:tc>
                  <a:txBody>
                    <a:bodyPr/>
                    <a:lstStyle/>
                    <a:p>
                      <a:pPr marL="0" marR="0" lvl="0" indent="0" algn="l" rtl="0">
                        <a:spcBef>
                          <a:spcPts val="0"/>
                        </a:spcBef>
                        <a:spcAft>
                          <a:spcPts val="0"/>
                        </a:spcAft>
                        <a:buNone/>
                      </a:pPr>
                      <a:r>
                        <a:rPr lang="en-US" sz="1400">
                          <a:solidFill>
                            <a:schemeClr val="tx1"/>
                          </a:solidFill>
                          <a:effectLst>
                            <a:outerShdw blurRad="38100" dist="38100" dir="2700000" algn="tl">
                              <a:srgbClr val="000000">
                                <a:alpha val="43137"/>
                              </a:srgbClr>
                            </a:outerShdw>
                          </a:effectLst>
                        </a:rPr>
                        <a:t>198,14</a:t>
                      </a:r>
                      <a:endParaRPr sz="1400">
                        <a:solidFill>
                          <a:schemeClr val="tx1"/>
                        </a:solidFill>
                        <a:effectLst>
                          <a:outerShdw blurRad="38100" dist="38100" dir="2700000" algn="tl">
                            <a:srgbClr val="000000">
                              <a:alpha val="43137"/>
                            </a:srgbClr>
                          </a:outerShdw>
                        </a:effectLst>
                      </a:endParaRPr>
                    </a:p>
                  </a:txBody>
                  <a:tcPr marL="91450" marR="91450" marT="45725" marB="45725"/>
                </a:tc>
                <a:extLst>
                  <a:ext uri="{0D108BD9-81ED-4DB2-BD59-A6C34878D82A}">
                    <a16:rowId xmlns:a16="http://schemas.microsoft.com/office/drawing/2014/main" val="10004"/>
                  </a:ext>
                </a:extLst>
              </a:tr>
              <a:tr h="226150">
                <a:tc>
                  <a:txBody>
                    <a:bodyPr/>
                    <a:lstStyle/>
                    <a:p>
                      <a:pPr marL="0" marR="0" lvl="0" indent="0" algn="l" rtl="0">
                        <a:spcBef>
                          <a:spcPts val="0"/>
                        </a:spcBef>
                        <a:spcAft>
                          <a:spcPts val="0"/>
                        </a:spcAft>
                        <a:buNone/>
                      </a:pPr>
                      <a:r>
                        <a:rPr lang="en-US" sz="1400">
                          <a:solidFill>
                            <a:schemeClr val="tx1"/>
                          </a:solidFill>
                          <a:effectLst>
                            <a:outerShdw blurRad="38100" dist="38100" dir="2700000" algn="tl">
                              <a:srgbClr val="000000">
                                <a:alpha val="43137"/>
                              </a:srgbClr>
                            </a:outerShdw>
                          </a:effectLst>
                        </a:rPr>
                        <a:t>May</a:t>
                      </a:r>
                      <a:endParaRPr sz="1400">
                        <a:solidFill>
                          <a:schemeClr val="tx1"/>
                        </a:solidFill>
                        <a:effectLst>
                          <a:outerShdw blurRad="38100" dist="38100" dir="2700000" algn="tl">
                            <a:srgbClr val="000000">
                              <a:alpha val="43137"/>
                            </a:srgbClr>
                          </a:outerShdw>
                        </a:effectLst>
                      </a:endParaRPr>
                    </a:p>
                  </a:txBody>
                  <a:tcPr marL="91450" marR="91450" marT="45725" marB="45725"/>
                </a:tc>
                <a:tc>
                  <a:txBody>
                    <a:bodyPr/>
                    <a:lstStyle/>
                    <a:p>
                      <a:pPr marL="0" marR="0" lvl="0" indent="0" algn="l" rtl="0">
                        <a:spcBef>
                          <a:spcPts val="0"/>
                        </a:spcBef>
                        <a:spcAft>
                          <a:spcPts val="0"/>
                        </a:spcAft>
                        <a:buNone/>
                      </a:pPr>
                      <a:r>
                        <a:rPr lang="en-US" sz="1400">
                          <a:solidFill>
                            <a:schemeClr val="tx1"/>
                          </a:solidFill>
                          <a:effectLst>
                            <a:outerShdw blurRad="38100" dist="38100" dir="2700000" algn="tl">
                              <a:srgbClr val="000000">
                                <a:alpha val="43137"/>
                              </a:srgbClr>
                            </a:outerShdw>
                          </a:effectLst>
                        </a:rPr>
                        <a:t>193,10</a:t>
                      </a:r>
                      <a:endParaRPr sz="1400">
                        <a:solidFill>
                          <a:schemeClr val="tx1"/>
                        </a:solidFill>
                        <a:effectLst>
                          <a:outerShdw blurRad="38100" dist="38100" dir="2700000" algn="tl">
                            <a:srgbClr val="000000">
                              <a:alpha val="43137"/>
                            </a:srgbClr>
                          </a:outerShdw>
                        </a:effectLst>
                      </a:endParaRPr>
                    </a:p>
                  </a:txBody>
                  <a:tcPr marL="91450" marR="91450" marT="45725" marB="45725"/>
                </a:tc>
                <a:extLst>
                  <a:ext uri="{0D108BD9-81ED-4DB2-BD59-A6C34878D82A}">
                    <a16:rowId xmlns:a16="http://schemas.microsoft.com/office/drawing/2014/main" val="10005"/>
                  </a:ext>
                </a:extLst>
              </a:tr>
              <a:tr h="226150">
                <a:tc>
                  <a:txBody>
                    <a:bodyPr/>
                    <a:lstStyle/>
                    <a:p>
                      <a:pPr marL="0" marR="0" lvl="0" indent="0" algn="l" rtl="0">
                        <a:spcBef>
                          <a:spcPts val="0"/>
                        </a:spcBef>
                        <a:spcAft>
                          <a:spcPts val="0"/>
                        </a:spcAft>
                        <a:buNone/>
                      </a:pPr>
                      <a:r>
                        <a:rPr lang="en-US" sz="1400" dirty="0">
                          <a:solidFill>
                            <a:schemeClr val="tx1"/>
                          </a:solidFill>
                          <a:effectLst>
                            <a:outerShdw blurRad="38100" dist="38100" dir="2700000" algn="tl">
                              <a:srgbClr val="000000">
                                <a:alpha val="43137"/>
                              </a:srgbClr>
                            </a:outerShdw>
                          </a:effectLst>
                        </a:rPr>
                        <a:t>June</a:t>
                      </a:r>
                      <a:endParaRPr sz="1400" dirty="0">
                        <a:solidFill>
                          <a:schemeClr val="tx1"/>
                        </a:solidFill>
                        <a:effectLst>
                          <a:outerShdw blurRad="38100" dist="38100" dir="2700000" algn="tl">
                            <a:srgbClr val="000000">
                              <a:alpha val="43137"/>
                            </a:srgbClr>
                          </a:outerShdw>
                        </a:effectLst>
                      </a:endParaRPr>
                    </a:p>
                  </a:txBody>
                  <a:tcPr marL="91450" marR="91450" marT="45725" marB="45725"/>
                </a:tc>
                <a:tc>
                  <a:txBody>
                    <a:bodyPr/>
                    <a:lstStyle/>
                    <a:p>
                      <a:pPr marL="0" marR="0" lvl="0" indent="0" algn="l" rtl="0">
                        <a:spcBef>
                          <a:spcPts val="0"/>
                        </a:spcBef>
                        <a:spcAft>
                          <a:spcPts val="0"/>
                        </a:spcAft>
                        <a:buNone/>
                      </a:pPr>
                      <a:r>
                        <a:rPr lang="en-US" sz="1400">
                          <a:solidFill>
                            <a:schemeClr val="tx1"/>
                          </a:solidFill>
                          <a:effectLst>
                            <a:outerShdw blurRad="38100" dist="38100" dir="2700000" algn="tl">
                              <a:srgbClr val="000000">
                                <a:alpha val="43137"/>
                              </a:srgbClr>
                            </a:outerShdw>
                          </a:effectLst>
                        </a:rPr>
                        <a:t>201,10</a:t>
                      </a:r>
                      <a:endParaRPr sz="1400">
                        <a:solidFill>
                          <a:schemeClr val="tx1"/>
                        </a:solidFill>
                        <a:effectLst>
                          <a:outerShdw blurRad="38100" dist="38100" dir="2700000" algn="tl">
                            <a:srgbClr val="000000">
                              <a:alpha val="43137"/>
                            </a:srgbClr>
                          </a:outerShdw>
                        </a:effectLst>
                      </a:endParaRPr>
                    </a:p>
                  </a:txBody>
                  <a:tcPr marL="91450" marR="91450" marT="45725" marB="45725"/>
                </a:tc>
                <a:extLst>
                  <a:ext uri="{0D108BD9-81ED-4DB2-BD59-A6C34878D82A}">
                    <a16:rowId xmlns:a16="http://schemas.microsoft.com/office/drawing/2014/main" val="10006"/>
                  </a:ext>
                </a:extLst>
              </a:tr>
              <a:tr h="226150">
                <a:tc>
                  <a:txBody>
                    <a:bodyPr/>
                    <a:lstStyle/>
                    <a:p>
                      <a:pPr marL="0" marR="0" lvl="0" indent="0" algn="l" rtl="0">
                        <a:spcBef>
                          <a:spcPts val="0"/>
                        </a:spcBef>
                        <a:spcAft>
                          <a:spcPts val="0"/>
                        </a:spcAft>
                        <a:buNone/>
                      </a:pPr>
                      <a:r>
                        <a:rPr lang="en-US" sz="1400">
                          <a:solidFill>
                            <a:schemeClr val="tx1"/>
                          </a:solidFill>
                          <a:effectLst>
                            <a:outerShdw blurRad="38100" dist="38100" dir="2700000" algn="tl">
                              <a:srgbClr val="000000">
                                <a:alpha val="43137"/>
                              </a:srgbClr>
                            </a:outerShdw>
                          </a:effectLst>
                        </a:rPr>
                        <a:t>July</a:t>
                      </a:r>
                      <a:endParaRPr sz="1400">
                        <a:solidFill>
                          <a:schemeClr val="tx1"/>
                        </a:solidFill>
                        <a:effectLst>
                          <a:outerShdw blurRad="38100" dist="38100" dir="2700000" algn="tl">
                            <a:srgbClr val="000000">
                              <a:alpha val="43137"/>
                            </a:srgbClr>
                          </a:outerShdw>
                        </a:effectLst>
                      </a:endParaRPr>
                    </a:p>
                  </a:txBody>
                  <a:tcPr marL="91450" marR="91450" marT="45725" marB="45725"/>
                </a:tc>
                <a:tc>
                  <a:txBody>
                    <a:bodyPr/>
                    <a:lstStyle/>
                    <a:p>
                      <a:pPr marL="0" marR="0" lvl="0" indent="0" algn="l" rtl="0">
                        <a:spcBef>
                          <a:spcPts val="0"/>
                        </a:spcBef>
                        <a:spcAft>
                          <a:spcPts val="0"/>
                        </a:spcAft>
                        <a:buNone/>
                      </a:pPr>
                      <a:r>
                        <a:rPr lang="en-US" sz="1400">
                          <a:solidFill>
                            <a:schemeClr val="tx1"/>
                          </a:solidFill>
                          <a:effectLst>
                            <a:outerShdw blurRad="38100" dist="38100" dir="2700000" algn="tl">
                              <a:srgbClr val="000000">
                                <a:alpha val="43137"/>
                              </a:srgbClr>
                            </a:outerShdw>
                          </a:effectLst>
                        </a:rPr>
                        <a:t>190,10</a:t>
                      </a:r>
                      <a:endParaRPr sz="1400">
                        <a:solidFill>
                          <a:schemeClr val="tx1"/>
                        </a:solidFill>
                        <a:effectLst>
                          <a:outerShdw blurRad="38100" dist="38100" dir="2700000" algn="tl">
                            <a:srgbClr val="000000">
                              <a:alpha val="43137"/>
                            </a:srgbClr>
                          </a:outerShdw>
                        </a:effectLst>
                      </a:endParaRPr>
                    </a:p>
                  </a:txBody>
                  <a:tcPr marL="91450" marR="91450" marT="45725" marB="45725"/>
                </a:tc>
                <a:extLst>
                  <a:ext uri="{0D108BD9-81ED-4DB2-BD59-A6C34878D82A}">
                    <a16:rowId xmlns:a16="http://schemas.microsoft.com/office/drawing/2014/main" val="10007"/>
                  </a:ext>
                </a:extLst>
              </a:tr>
              <a:tr h="226150">
                <a:tc>
                  <a:txBody>
                    <a:bodyPr/>
                    <a:lstStyle/>
                    <a:p>
                      <a:pPr marL="0" marR="0" lvl="0" indent="0" algn="l" rtl="0">
                        <a:spcBef>
                          <a:spcPts val="0"/>
                        </a:spcBef>
                        <a:spcAft>
                          <a:spcPts val="0"/>
                        </a:spcAft>
                        <a:buNone/>
                      </a:pPr>
                      <a:r>
                        <a:rPr lang="en-US" sz="1400">
                          <a:solidFill>
                            <a:schemeClr val="tx1"/>
                          </a:solidFill>
                          <a:effectLst>
                            <a:outerShdw blurRad="38100" dist="38100" dir="2700000" algn="tl">
                              <a:srgbClr val="000000">
                                <a:alpha val="43137"/>
                              </a:srgbClr>
                            </a:outerShdw>
                          </a:effectLst>
                        </a:rPr>
                        <a:t>August</a:t>
                      </a:r>
                      <a:endParaRPr sz="1400">
                        <a:solidFill>
                          <a:schemeClr val="tx1"/>
                        </a:solidFill>
                        <a:effectLst>
                          <a:outerShdw blurRad="38100" dist="38100" dir="2700000" algn="tl">
                            <a:srgbClr val="000000">
                              <a:alpha val="43137"/>
                            </a:srgbClr>
                          </a:outerShdw>
                        </a:effectLst>
                      </a:endParaRPr>
                    </a:p>
                  </a:txBody>
                  <a:tcPr marL="91450" marR="91450" marT="45725" marB="45725"/>
                </a:tc>
                <a:tc>
                  <a:txBody>
                    <a:bodyPr/>
                    <a:lstStyle/>
                    <a:p>
                      <a:pPr marL="0" marR="0" lvl="0" indent="0" algn="l" rtl="0">
                        <a:spcBef>
                          <a:spcPts val="0"/>
                        </a:spcBef>
                        <a:spcAft>
                          <a:spcPts val="0"/>
                        </a:spcAft>
                        <a:buNone/>
                      </a:pPr>
                      <a:r>
                        <a:rPr lang="en-US" sz="1400">
                          <a:solidFill>
                            <a:schemeClr val="tx1"/>
                          </a:solidFill>
                          <a:effectLst>
                            <a:outerShdw blurRad="38100" dist="38100" dir="2700000" algn="tl">
                              <a:srgbClr val="000000">
                                <a:alpha val="43137"/>
                              </a:srgbClr>
                            </a:outerShdw>
                          </a:effectLst>
                        </a:rPr>
                        <a:t>198,10</a:t>
                      </a:r>
                      <a:endParaRPr sz="1400">
                        <a:solidFill>
                          <a:schemeClr val="tx1"/>
                        </a:solidFill>
                        <a:effectLst>
                          <a:outerShdw blurRad="38100" dist="38100" dir="2700000" algn="tl">
                            <a:srgbClr val="000000">
                              <a:alpha val="43137"/>
                            </a:srgbClr>
                          </a:outerShdw>
                        </a:effectLst>
                      </a:endParaRPr>
                    </a:p>
                  </a:txBody>
                  <a:tcPr marL="91450" marR="91450" marT="45725" marB="45725"/>
                </a:tc>
                <a:extLst>
                  <a:ext uri="{0D108BD9-81ED-4DB2-BD59-A6C34878D82A}">
                    <a16:rowId xmlns:a16="http://schemas.microsoft.com/office/drawing/2014/main" val="10008"/>
                  </a:ext>
                </a:extLst>
              </a:tr>
              <a:tr h="226150">
                <a:tc>
                  <a:txBody>
                    <a:bodyPr/>
                    <a:lstStyle/>
                    <a:p>
                      <a:pPr marL="0" marR="0" lvl="0" indent="0" algn="l" rtl="0">
                        <a:spcBef>
                          <a:spcPts val="0"/>
                        </a:spcBef>
                        <a:spcAft>
                          <a:spcPts val="0"/>
                        </a:spcAft>
                        <a:buNone/>
                      </a:pPr>
                      <a:r>
                        <a:rPr lang="en-US" sz="1400">
                          <a:solidFill>
                            <a:schemeClr val="tx1"/>
                          </a:solidFill>
                          <a:effectLst>
                            <a:outerShdw blurRad="38100" dist="38100" dir="2700000" algn="tl">
                              <a:srgbClr val="000000">
                                <a:alpha val="43137"/>
                              </a:srgbClr>
                            </a:outerShdw>
                          </a:effectLst>
                        </a:rPr>
                        <a:t>September</a:t>
                      </a:r>
                      <a:endParaRPr sz="1400">
                        <a:solidFill>
                          <a:schemeClr val="tx1"/>
                        </a:solidFill>
                        <a:effectLst>
                          <a:outerShdw blurRad="38100" dist="38100" dir="2700000" algn="tl">
                            <a:srgbClr val="000000">
                              <a:alpha val="43137"/>
                            </a:srgbClr>
                          </a:outerShdw>
                        </a:effectLst>
                      </a:endParaRPr>
                    </a:p>
                  </a:txBody>
                  <a:tcPr marL="91450" marR="91450" marT="45725" marB="45725"/>
                </a:tc>
                <a:tc>
                  <a:txBody>
                    <a:bodyPr/>
                    <a:lstStyle/>
                    <a:p>
                      <a:pPr marL="0" marR="0" lvl="0" indent="0" algn="l" rtl="0">
                        <a:spcBef>
                          <a:spcPts val="0"/>
                        </a:spcBef>
                        <a:spcAft>
                          <a:spcPts val="0"/>
                        </a:spcAft>
                        <a:buNone/>
                      </a:pPr>
                      <a:r>
                        <a:rPr lang="en-US" sz="1400">
                          <a:solidFill>
                            <a:schemeClr val="tx1"/>
                          </a:solidFill>
                          <a:effectLst>
                            <a:outerShdw blurRad="38100" dist="38100" dir="2700000" algn="tl">
                              <a:srgbClr val="000000">
                                <a:alpha val="43137"/>
                              </a:srgbClr>
                            </a:outerShdw>
                          </a:effectLst>
                        </a:rPr>
                        <a:t>196,20</a:t>
                      </a:r>
                      <a:endParaRPr sz="1400">
                        <a:solidFill>
                          <a:schemeClr val="tx1"/>
                        </a:solidFill>
                        <a:effectLst>
                          <a:outerShdw blurRad="38100" dist="38100" dir="2700000" algn="tl">
                            <a:srgbClr val="000000">
                              <a:alpha val="43137"/>
                            </a:srgbClr>
                          </a:outerShdw>
                        </a:effectLst>
                      </a:endParaRPr>
                    </a:p>
                  </a:txBody>
                  <a:tcPr marL="91450" marR="91450" marT="45725" marB="45725"/>
                </a:tc>
                <a:extLst>
                  <a:ext uri="{0D108BD9-81ED-4DB2-BD59-A6C34878D82A}">
                    <a16:rowId xmlns:a16="http://schemas.microsoft.com/office/drawing/2014/main" val="10009"/>
                  </a:ext>
                </a:extLst>
              </a:tr>
              <a:tr h="226150">
                <a:tc>
                  <a:txBody>
                    <a:bodyPr/>
                    <a:lstStyle/>
                    <a:p>
                      <a:pPr marL="0" marR="0" lvl="0" indent="0" algn="l" rtl="0">
                        <a:spcBef>
                          <a:spcPts val="0"/>
                        </a:spcBef>
                        <a:spcAft>
                          <a:spcPts val="0"/>
                        </a:spcAft>
                        <a:buNone/>
                      </a:pPr>
                      <a:r>
                        <a:rPr lang="en-US" sz="1400">
                          <a:solidFill>
                            <a:schemeClr val="tx1"/>
                          </a:solidFill>
                          <a:effectLst>
                            <a:outerShdw blurRad="38100" dist="38100" dir="2700000" algn="tl">
                              <a:srgbClr val="000000">
                                <a:alpha val="43137"/>
                              </a:srgbClr>
                            </a:outerShdw>
                          </a:effectLst>
                        </a:rPr>
                        <a:t>October</a:t>
                      </a:r>
                      <a:endParaRPr sz="1400">
                        <a:solidFill>
                          <a:schemeClr val="tx1"/>
                        </a:solidFill>
                        <a:effectLst>
                          <a:outerShdw blurRad="38100" dist="38100" dir="2700000" algn="tl">
                            <a:srgbClr val="000000">
                              <a:alpha val="43137"/>
                            </a:srgbClr>
                          </a:outerShdw>
                        </a:effectLst>
                      </a:endParaRPr>
                    </a:p>
                  </a:txBody>
                  <a:tcPr marL="91450" marR="91450" marT="45725" marB="45725"/>
                </a:tc>
                <a:tc>
                  <a:txBody>
                    <a:bodyPr/>
                    <a:lstStyle/>
                    <a:p>
                      <a:pPr marL="0" marR="0" lvl="0" indent="0" algn="l" rtl="0">
                        <a:spcBef>
                          <a:spcPts val="0"/>
                        </a:spcBef>
                        <a:spcAft>
                          <a:spcPts val="0"/>
                        </a:spcAft>
                        <a:buNone/>
                      </a:pPr>
                      <a:r>
                        <a:rPr lang="en-US" sz="1400">
                          <a:solidFill>
                            <a:schemeClr val="tx1"/>
                          </a:solidFill>
                          <a:effectLst>
                            <a:outerShdw blurRad="38100" dist="38100" dir="2700000" algn="tl">
                              <a:srgbClr val="000000">
                                <a:alpha val="43137"/>
                              </a:srgbClr>
                            </a:outerShdw>
                          </a:effectLst>
                        </a:rPr>
                        <a:t>193,10</a:t>
                      </a:r>
                      <a:endParaRPr sz="1400">
                        <a:solidFill>
                          <a:schemeClr val="tx1"/>
                        </a:solidFill>
                        <a:effectLst>
                          <a:outerShdw blurRad="38100" dist="38100" dir="2700000" algn="tl">
                            <a:srgbClr val="000000">
                              <a:alpha val="43137"/>
                            </a:srgbClr>
                          </a:outerShdw>
                        </a:effectLst>
                      </a:endParaRPr>
                    </a:p>
                  </a:txBody>
                  <a:tcPr marL="91450" marR="91450" marT="45725" marB="45725"/>
                </a:tc>
                <a:extLst>
                  <a:ext uri="{0D108BD9-81ED-4DB2-BD59-A6C34878D82A}">
                    <a16:rowId xmlns:a16="http://schemas.microsoft.com/office/drawing/2014/main" val="10010"/>
                  </a:ext>
                </a:extLst>
              </a:tr>
              <a:tr h="226150">
                <a:tc>
                  <a:txBody>
                    <a:bodyPr/>
                    <a:lstStyle/>
                    <a:p>
                      <a:pPr marL="0" marR="0" lvl="0" indent="0" algn="l" rtl="0">
                        <a:spcBef>
                          <a:spcPts val="0"/>
                        </a:spcBef>
                        <a:spcAft>
                          <a:spcPts val="0"/>
                        </a:spcAft>
                        <a:buNone/>
                      </a:pPr>
                      <a:r>
                        <a:rPr lang="en-US" sz="1400">
                          <a:solidFill>
                            <a:schemeClr val="tx1"/>
                          </a:solidFill>
                          <a:effectLst>
                            <a:outerShdw blurRad="38100" dist="38100" dir="2700000" algn="tl">
                              <a:srgbClr val="000000">
                                <a:alpha val="43137"/>
                              </a:srgbClr>
                            </a:outerShdw>
                          </a:effectLst>
                        </a:rPr>
                        <a:t>November</a:t>
                      </a:r>
                      <a:endParaRPr sz="1400">
                        <a:solidFill>
                          <a:schemeClr val="tx1"/>
                        </a:solidFill>
                        <a:effectLst>
                          <a:outerShdw blurRad="38100" dist="38100" dir="2700000" algn="tl">
                            <a:srgbClr val="000000">
                              <a:alpha val="43137"/>
                            </a:srgbClr>
                          </a:outerShdw>
                        </a:effectLst>
                      </a:endParaRPr>
                    </a:p>
                  </a:txBody>
                  <a:tcPr marL="91450" marR="91450" marT="45725" marB="45725"/>
                </a:tc>
                <a:tc>
                  <a:txBody>
                    <a:bodyPr/>
                    <a:lstStyle/>
                    <a:p>
                      <a:pPr marL="0" marR="0" lvl="0" indent="0" algn="l" rtl="0">
                        <a:spcBef>
                          <a:spcPts val="0"/>
                        </a:spcBef>
                        <a:spcAft>
                          <a:spcPts val="0"/>
                        </a:spcAft>
                        <a:buNone/>
                      </a:pPr>
                      <a:r>
                        <a:rPr lang="en-US" sz="1400">
                          <a:solidFill>
                            <a:schemeClr val="tx1"/>
                          </a:solidFill>
                          <a:effectLst>
                            <a:outerShdw blurRad="38100" dist="38100" dir="2700000" algn="tl">
                              <a:srgbClr val="000000">
                                <a:alpha val="43137"/>
                              </a:srgbClr>
                            </a:outerShdw>
                          </a:effectLst>
                        </a:rPr>
                        <a:t>186,24</a:t>
                      </a:r>
                      <a:endParaRPr sz="1400">
                        <a:solidFill>
                          <a:schemeClr val="tx1"/>
                        </a:solidFill>
                        <a:effectLst>
                          <a:outerShdw blurRad="38100" dist="38100" dir="2700000" algn="tl">
                            <a:srgbClr val="000000">
                              <a:alpha val="43137"/>
                            </a:srgbClr>
                          </a:outerShdw>
                        </a:effectLst>
                      </a:endParaRPr>
                    </a:p>
                  </a:txBody>
                  <a:tcPr marL="91450" marR="91450" marT="45725" marB="45725"/>
                </a:tc>
                <a:extLst>
                  <a:ext uri="{0D108BD9-81ED-4DB2-BD59-A6C34878D82A}">
                    <a16:rowId xmlns:a16="http://schemas.microsoft.com/office/drawing/2014/main" val="10011"/>
                  </a:ext>
                </a:extLst>
              </a:tr>
              <a:tr h="226150">
                <a:tc>
                  <a:txBody>
                    <a:bodyPr/>
                    <a:lstStyle/>
                    <a:p>
                      <a:pPr marL="0" marR="0" lvl="0" indent="0" algn="l" rtl="0">
                        <a:spcBef>
                          <a:spcPts val="0"/>
                        </a:spcBef>
                        <a:spcAft>
                          <a:spcPts val="0"/>
                        </a:spcAft>
                        <a:buNone/>
                      </a:pPr>
                      <a:r>
                        <a:rPr lang="en-US" sz="1400">
                          <a:solidFill>
                            <a:schemeClr val="tx1"/>
                          </a:solidFill>
                          <a:effectLst>
                            <a:outerShdw blurRad="38100" dist="38100" dir="2700000" algn="tl">
                              <a:srgbClr val="000000">
                                <a:alpha val="43137"/>
                              </a:srgbClr>
                            </a:outerShdw>
                          </a:effectLst>
                        </a:rPr>
                        <a:t>December</a:t>
                      </a:r>
                      <a:endParaRPr sz="1400">
                        <a:solidFill>
                          <a:schemeClr val="tx1"/>
                        </a:solidFill>
                        <a:effectLst>
                          <a:outerShdw blurRad="38100" dist="38100" dir="2700000" algn="tl">
                            <a:srgbClr val="000000">
                              <a:alpha val="43137"/>
                            </a:srgbClr>
                          </a:outerShdw>
                        </a:effectLst>
                      </a:endParaRPr>
                    </a:p>
                  </a:txBody>
                  <a:tcPr marL="91450" marR="91450" marT="45725" marB="45725"/>
                </a:tc>
                <a:tc>
                  <a:txBody>
                    <a:bodyPr/>
                    <a:lstStyle/>
                    <a:p>
                      <a:pPr marL="0" marR="0" lvl="0" indent="0" algn="l" rtl="0">
                        <a:spcBef>
                          <a:spcPts val="0"/>
                        </a:spcBef>
                        <a:spcAft>
                          <a:spcPts val="0"/>
                        </a:spcAft>
                        <a:buNone/>
                      </a:pPr>
                      <a:r>
                        <a:rPr lang="en-US" sz="1400" dirty="0">
                          <a:solidFill>
                            <a:schemeClr val="tx1"/>
                          </a:solidFill>
                          <a:effectLst>
                            <a:outerShdw blurRad="38100" dist="38100" dir="2700000" algn="tl">
                              <a:srgbClr val="000000">
                                <a:alpha val="43137"/>
                              </a:srgbClr>
                            </a:outerShdw>
                          </a:effectLst>
                        </a:rPr>
                        <a:t>189,10</a:t>
                      </a:r>
                      <a:endParaRPr sz="1400" dirty="0">
                        <a:solidFill>
                          <a:schemeClr val="tx1"/>
                        </a:solidFill>
                        <a:effectLst>
                          <a:outerShdw blurRad="38100" dist="38100" dir="2700000" algn="tl">
                            <a:srgbClr val="000000">
                              <a:alpha val="43137"/>
                            </a:srgbClr>
                          </a:outerShdw>
                        </a:effectLst>
                      </a:endParaRPr>
                    </a:p>
                  </a:txBody>
                  <a:tcPr marL="91450" marR="91450" marT="45725" marB="45725"/>
                </a:tc>
                <a:extLst>
                  <a:ext uri="{0D108BD9-81ED-4DB2-BD59-A6C34878D82A}">
                    <a16:rowId xmlns:a16="http://schemas.microsoft.com/office/drawing/2014/main" val="10012"/>
                  </a:ext>
                </a:extLst>
              </a:tr>
            </a:tbl>
          </a:graphicData>
        </a:graphic>
      </p:graphicFrame>
      <p:grpSp>
        <p:nvGrpSpPr>
          <p:cNvPr id="2" name="Ομάδα 1">
            <a:extLst>
              <a:ext uri="{FF2B5EF4-FFF2-40B4-BE49-F238E27FC236}">
                <a16:creationId xmlns:a16="http://schemas.microsoft.com/office/drawing/2014/main" id="{011DFD43-B9A5-6705-DFCF-875B27AA704F}"/>
              </a:ext>
            </a:extLst>
          </p:cNvPr>
          <p:cNvGrpSpPr/>
          <p:nvPr/>
        </p:nvGrpSpPr>
        <p:grpSpPr>
          <a:xfrm>
            <a:off x="1027440" y="849347"/>
            <a:ext cx="5188526" cy="3242471"/>
            <a:chOff x="803712" y="771525"/>
            <a:chExt cx="5569096" cy="3242471"/>
          </a:xfrm>
        </p:grpSpPr>
        <p:sp>
          <p:nvSpPr>
            <p:cNvPr id="275" name="Google Shape;275;p11"/>
            <p:cNvSpPr/>
            <p:nvPr/>
          </p:nvSpPr>
          <p:spPr>
            <a:xfrm>
              <a:off x="803712" y="771525"/>
              <a:ext cx="5569095" cy="3435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tx1"/>
                  </a:solidFill>
                  <a:latin typeface="+mn-lt"/>
                  <a:ea typeface="Calibri"/>
                  <a:cs typeface="Calibri"/>
                  <a:sym typeface="Calibri"/>
                </a:rPr>
                <a:t>Track Sales Per Year</a:t>
              </a:r>
              <a:endParaRPr sz="1600" dirty="0">
                <a:solidFill>
                  <a:schemeClr val="tx1"/>
                </a:solidFill>
                <a:latin typeface="+mn-lt"/>
                <a:ea typeface="Calibri"/>
                <a:cs typeface="Calibri"/>
                <a:sym typeface="Calibri"/>
              </a:endParaRPr>
            </a:p>
          </p:txBody>
        </p:sp>
        <p:sp>
          <p:nvSpPr>
            <p:cNvPr id="276" name="Google Shape;276;p11"/>
            <p:cNvSpPr/>
            <p:nvPr/>
          </p:nvSpPr>
          <p:spPr>
            <a:xfrm>
              <a:off x="803712" y="3671996"/>
              <a:ext cx="5569096" cy="34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mn-lt"/>
                  <a:ea typeface="Calibri"/>
                  <a:cs typeface="Calibri"/>
                  <a:sym typeface="Calibri"/>
                </a:rPr>
                <a:t>Track Sales Per Quarter</a:t>
              </a:r>
              <a:endParaRPr sz="1600" dirty="0">
                <a:solidFill>
                  <a:schemeClr val="lt1"/>
                </a:solidFill>
                <a:latin typeface="+mn-lt"/>
                <a:ea typeface="Calibri"/>
                <a:cs typeface="Calibri"/>
                <a:sym typeface="Calibri"/>
              </a:endParaRPr>
            </a:p>
          </p:txBody>
        </p:sp>
      </p:grpSp>
      <p:sp>
        <p:nvSpPr>
          <p:cNvPr id="279" name="Google Shape;279;p11"/>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7030A0"/>
                </a:solidFill>
                <a:latin typeface="+mn-lt"/>
              </a:rPr>
              <a:t>10</a:t>
            </a:fld>
            <a:endParaRPr dirty="0">
              <a:solidFill>
                <a:srgbClr val="7030A0"/>
              </a:solidFill>
              <a:latin typeface="+mn-lt"/>
            </a:endParaRPr>
          </a:p>
        </p:txBody>
      </p:sp>
      <p:sp>
        <p:nvSpPr>
          <p:cNvPr id="280" name="Google Shape;280;p11"/>
          <p:cNvSpPr txBox="1"/>
          <p:nvPr/>
        </p:nvSpPr>
        <p:spPr>
          <a:xfrm>
            <a:off x="6800032" y="5248911"/>
            <a:ext cx="4950008" cy="9232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dirty="0">
                <a:solidFill>
                  <a:schemeClr val="tx1"/>
                </a:solidFill>
                <a:latin typeface="+mj-lt"/>
                <a:ea typeface="Calibri"/>
                <a:cs typeface="Calibri"/>
                <a:sym typeface="Calibri"/>
              </a:rPr>
              <a:t>NOTES:</a:t>
            </a:r>
          </a:p>
          <a:p>
            <a:pPr marL="0" marR="0" lvl="0" indent="0" algn="l" rtl="0">
              <a:spcBef>
                <a:spcPts val="0"/>
              </a:spcBef>
              <a:spcAft>
                <a:spcPts val="0"/>
              </a:spcAft>
              <a:buNone/>
            </a:pPr>
            <a:r>
              <a:rPr lang="en-US" sz="1800" i="1" dirty="0">
                <a:solidFill>
                  <a:schemeClr val="tx1"/>
                </a:solidFill>
                <a:latin typeface="+mn-lt"/>
                <a:ea typeface="Calibri"/>
                <a:cs typeface="Calibri"/>
                <a:sym typeface="Calibri"/>
              </a:rPr>
              <a:t>The sales of tracks don’t show any time dependency </a:t>
            </a:r>
            <a:endParaRPr dirty="0">
              <a:solidFill>
                <a:schemeClr val="tx1"/>
              </a:solidFill>
              <a:latin typeface="+mn-lt"/>
            </a:endParaRPr>
          </a:p>
        </p:txBody>
      </p:sp>
      <p:pic>
        <p:nvPicPr>
          <p:cNvPr id="4" name="Εικόνα 3" descr="Εικόνα που περιέχει στιγμιότυπο οθόνης, διάγραμμα, κείμενο, κύκλος&#10;&#10;Περιγραφή που δημιουργήθηκε αυτόματα">
            <a:extLst>
              <a:ext uri="{FF2B5EF4-FFF2-40B4-BE49-F238E27FC236}">
                <a16:creationId xmlns:a16="http://schemas.microsoft.com/office/drawing/2014/main" id="{49703695-64A1-6104-A97F-B1D75E2217C2}"/>
              </a:ext>
            </a:extLst>
          </p:cNvPr>
          <p:cNvPicPr>
            <a:picLocks noChangeAspect="1"/>
          </p:cNvPicPr>
          <p:nvPr/>
        </p:nvPicPr>
        <p:blipFill>
          <a:blip r:embed="rId3"/>
          <a:stretch>
            <a:fillRect/>
          </a:stretch>
        </p:blipFill>
        <p:spPr>
          <a:xfrm>
            <a:off x="1027440" y="1262481"/>
            <a:ext cx="5188524" cy="2417716"/>
          </a:xfrm>
          <a:prstGeom prst="rect">
            <a:avLst/>
          </a:prstGeom>
        </p:spPr>
      </p:pic>
      <p:pic>
        <p:nvPicPr>
          <p:cNvPr id="8" name="Εικόνα 7" descr="Εικόνα που περιέχει στιγμιότυπο οθόνης, διάγραμμα, κείμενο, κύκλος&#10;&#10;Περιγραφή που δημιουργήθηκε αυτόματα">
            <a:extLst>
              <a:ext uri="{FF2B5EF4-FFF2-40B4-BE49-F238E27FC236}">
                <a16:creationId xmlns:a16="http://schemas.microsoft.com/office/drawing/2014/main" id="{8295A072-B114-16F0-213A-1C6956A833E7}"/>
              </a:ext>
            </a:extLst>
          </p:cNvPr>
          <p:cNvPicPr>
            <a:picLocks noChangeAspect="1"/>
          </p:cNvPicPr>
          <p:nvPr/>
        </p:nvPicPr>
        <p:blipFill>
          <a:blip r:embed="rId4"/>
          <a:stretch>
            <a:fillRect/>
          </a:stretch>
        </p:blipFill>
        <p:spPr>
          <a:xfrm>
            <a:off x="1027440" y="4144667"/>
            <a:ext cx="5188524" cy="253318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8"/>
          <p:cNvSpPr txBox="1"/>
          <p:nvPr/>
        </p:nvSpPr>
        <p:spPr>
          <a:xfrm>
            <a:off x="149290" y="113914"/>
            <a:ext cx="12292387"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dirty="0">
                <a:solidFill>
                  <a:schemeClr val="tx1"/>
                </a:solidFill>
                <a:latin typeface="Engravers MT" panose="02090707080505020304" pitchFamily="18" charset="0"/>
                <a:ea typeface="Georgia"/>
                <a:cs typeface="Georgia"/>
                <a:sym typeface="Georgia"/>
              </a:rPr>
              <a:t>Data Analysis using Power BI (4)</a:t>
            </a:r>
            <a:endParaRPr sz="3600" dirty="0">
              <a:solidFill>
                <a:schemeClr val="tx1"/>
              </a:solidFill>
              <a:latin typeface="Engravers MT" panose="02090707080505020304" pitchFamily="18" charset="0"/>
              <a:ea typeface="Georgia"/>
              <a:cs typeface="Georgia"/>
              <a:sym typeface="Georgia"/>
            </a:endParaRPr>
          </a:p>
        </p:txBody>
      </p:sp>
      <p:sp>
        <p:nvSpPr>
          <p:cNvPr id="245" name="Google Shape;245;p8"/>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7030A0"/>
                </a:solidFill>
                <a:latin typeface="+mn-lt"/>
              </a:rPr>
              <a:t>11</a:t>
            </a:fld>
            <a:endParaRPr dirty="0">
              <a:solidFill>
                <a:srgbClr val="7030A0"/>
              </a:solidFill>
              <a:latin typeface="+mn-lt"/>
            </a:endParaRPr>
          </a:p>
        </p:txBody>
      </p:sp>
      <p:sp>
        <p:nvSpPr>
          <p:cNvPr id="246" name="Google Shape;246;p8"/>
          <p:cNvSpPr txBox="1"/>
          <p:nvPr/>
        </p:nvSpPr>
        <p:spPr>
          <a:xfrm>
            <a:off x="3687576" y="5268774"/>
            <a:ext cx="5899483"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tx1"/>
                </a:solidFill>
                <a:latin typeface="+mj-lt"/>
                <a:ea typeface="Calibri"/>
                <a:cs typeface="Calibri"/>
                <a:sym typeface="Calibri"/>
              </a:rPr>
              <a:t>Proposals</a:t>
            </a:r>
            <a:endParaRPr dirty="0">
              <a:solidFill>
                <a:schemeClr val="tx1"/>
              </a:solidFill>
              <a:latin typeface="+mj-lt"/>
            </a:endParaRPr>
          </a:p>
          <a:p>
            <a:pPr marL="285750" indent="-285750">
              <a:buClr>
                <a:schemeClr val="tx1"/>
              </a:buClr>
              <a:buSzPts val="1800"/>
              <a:buFont typeface="Arial"/>
              <a:buChar char="•"/>
            </a:pPr>
            <a:r>
              <a:rPr lang="en-US" sz="1800" kern="1200" dirty="0">
                <a:solidFill>
                  <a:schemeClr val="lt1"/>
                </a:solidFill>
                <a:latin typeface="+mn-lt"/>
                <a:ea typeface="+mn-ea"/>
                <a:cs typeface="+mn-cs"/>
                <a:sym typeface="Calibri"/>
              </a:rPr>
              <a:t>Promotion for the top 5 Artists for their great performance on our sales</a:t>
            </a:r>
          </a:p>
          <a:p>
            <a:pPr marL="285750" indent="-285750">
              <a:buClr>
                <a:schemeClr val="tx1"/>
              </a:buClr>
              <a:buSzPts val="1800"/>
              <a:buFont typeface="Arial"/>
              <a:buChar char="•"/>
            </a:pPr>
            <a:r>
              <a:rPr lang="en-US" sz="1800" kern="1200" dirty="0">
                <a:solidFill>
                  <a:schemeClr val="lt1"/>
                </a:solidFill>
                <a:latin typeface="+mn-lt"/>
                <a:ea typeface="+mn-ea"/>
                <a:cs typeface="+mn-cs"/>
                <a:sym typeface="Calibri"/>
              </a:rPr>
              <a:t>Advertise Artists with the least sales</a:t>
            </a:r>
            <a:endParaRPr sz="1800" kern="1200" dirty="0">
              <a:solidFill>
                <a:schemeClr val="lt1"/>
              </a:solidFill>
              <a:latin typeface="+mn-lt"/>
              <a:ea typeface="+mn-ea"/>
              <a:cs typeface="+mn-cs"/>
              <a:sym typeface="Calibri"/>
            </a:endParaRPr>
          </a:p>
        </p:txBody>
      </p:sp>
      <p:pic>
        <p:nvPicPr>
          <p:cNvPr id="4" name="Εικόνα 3" descr="Εικόνα που περιέχει στιγμιότυπο οθόνης, κείμενο, διάγραμμα, πολυχρωμία&#10;&#10;Περιγραφή που δημιουργήθηκε αυτόματα">
            <a:extLst>
              <a:ext uri="{FF2B5EF4-FFF2-40B4-BE49-F238E27FC236}">
                <a16:creationId xmlns:a16="http://schemas.microsoft.com/office/drawing/2014/main" id="{AB51A3CD-54FB-079C-B06F-D6AA608DF933}"/>
              </a:ext>
            </a:extLst>
          </p:cNvPr>
          <p:cNvPicPr>
            <a:picLocks noChangeAspect="1"/>
          </p:cNvPicPr>
          <p:nvPr/>
        </p:nvPicPr>
        <p:blipFill>
          <a:blip r:embed="rId3"/>
          <a:stretch>
            <a:fillRect/>
          </a:stretch>
        </p:blipFill>
        <p:spPr>
          <a:xfrm>
            <a:off x="614757" y="1245648"/>
            <a:ext cx="5481243" cy="3537682"/>
          </a:xfrm>
          <a:prstGeom prst="rect">
            <a:avLst/>
          </a:prstGeom>
        </p:spPr>
      </p:pic>
      <p:sp>
        <p:nvSpPr>
          <p:cNvPr id="5" name="TextBox 4">
            <a:extLst>
              <a:ext uri="{FF2B5EF4-FFF2-40B4-BE49-F238E27FC236}">
                <a16:creationId xmlns:a16="http://schemas.microsoft.com/office/drawing/2014/main" id="{B89D5C25-FB98-0D4F-54D8-C9849AA93F41}"/>
              </a:ext>
            </a:extLst>
          </p:cNvPr>
          <p:cNvSpPr txBox="1"/>
          <p:nvPr/>
        </p:nvSpPr>
        <p:spPr>
          <a:xfrm>
            <a:off x="614757" y="4865172"/>
            <a:ext cx="7681710" cy="276999"/>
          </a:xfrm>
          <a:prstGeom prst="rect">
            <a:avLst/>
          </a:prstGeom>
          <a:noFill/>
        </p:spPr>
        <p:txBody>
          <a:bodyPr wrap="square" rtlCol="0">
            <a:spAutoFit/>
          </a:bodyPr>
          <a:lstStyle/>
          <a:p>
            <a:r>
              <a:rPr lang="en-US" sz="1200" i="1" dirty="0">
                <a:solidFill>
                  <a:schemeClr val="tx1"/>
                </a:solidFill>
                <a:latin typeface="+mn-lt"/>
              </a:rPr>
              <a:t>Top 10 Artists by Number of Tracks</a:t>
            </a:r>
          </a:p>
        </p:txBody>
      </p:sp>
      <p:pic>
        <p:nvPicPr>
          <p:cNvPr id="7" name="Εικόνα 6" descr="Εικόνα που περιέχει κείμενο, γραμματοσειρά, στιγμιότυπο οθόνης, τυπογραφία&#10;&#10;Περιγραφή που δημιουργήθηκε αυτόματα">
            <a:extLst>
              <a:ext uri="{FF2B5EF4-FFF2-40B4-BE49-F238E27FC236}">
                <a16:creationId xmlns:a16="http://schemas.microsoft.com/office/drawing/2014/main" id="{2A83073F-6723-43C5-2CB0-F4201641251E}"/>
              </a:ext>
            </a:extLst>
          </p:cNvPr>
          <p:cNvPicPr>
            <a:picLocks noChangeAspect="1"/>
          </p:cNvPicPr>
          <p:nvPr/>
        </p:nvPicPr>
        <p:blipFill>
          <a:blip r:embed="rId4"/>
          <a:stretch>
            <a:fillRect/>
          </a:stretch>
        </p:blipFill>
        <p:spPr>
          <a:xfrm>
            <a:off x="6210642" y="1245648"/>
            <a:ext cx="5815758" cy="3537682"/>
          </a:xfrm>
          <a:prstGeom prst="rect">
            <a:avLst/>
          </a:prstGeom>
        </p:spPr>
      </p:pic>
      <p:sp>
        <p:nvSpPr>
          <p:cNvPr id="8" name="TextBox 7">
            <a:extLst>
              <a:ext uri="{FF2B5EF4-FFF2-40B4-BE49-F238E27FC236}">
                <a16:creationId xmlns:a16="http://schemas.microsoft.com/office/drawing/2014/main" id="{C4620C7B-8D4A-3283-D7D4-143D531BF34A}"/>
              </a:ext>
            </a:extLst>
          </p:cNvPr>
          <p:cNvSpPr txBox="1"/>
          <p:nvPr/>
        </p:nvSpPr>
        <p:spPr>
          <a:xfrm>
            <a:off x="6210642" y="4865171"/>
            <a:ext cx="7681710" cy="276999"/>
          </a:xfrm>
          <a:prstGeom prst="rect">
            <a:avLst/>
          </a:prstGeom>
          <a:noFill/>
        </p:spPr>
        <p:txBody>
          <a:bodyPr wrap="square" rtlCol="0">
            <a:spAutoFit/>
          </a:bodyPr>
          <a:lstStyle/>
          <a:p>
            <a:r>
              <a:rPr lang="en-US" sz="1200" i="1" dirty="0">
                <a:solidFill>
                  <a:schemeClr val="tx1"/>
                </a:solidFill>
                <a:latin typeface="+mn-lt"/>
              </a:rPr>
              <a:t>Top 10 Artists by Number of Sales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0"/>
          <p:cNvSpPr txBox="1"/>
          <p:nvPr/>
        </p:nvSpPr>
        <p:spPr>
          <a:xfrm>
            <a:off x="149290" y="113914"/>
            <a:ext cx="11893420"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dirty="0">
                <a:solidFill>
                  <a:schemeClr val="tx1"/>
                </a:solidFill>
                <a:latin typeface="Engravers MT" panose="02090707080505020304" pitchFamily="18" charset="0"/>
                <a:ea typeface="Georgia"/>
                <a:cs typeface="Georgia"/>
                <a:sym typeface="Georgia"/>
              </a:rPr>
              <a:t>Data Analysis using Power BI (5)</a:t>
            </a:r>
            <a:endParaRPr sz="3600" dirty="0">
              <a:solidFill>
                <a:schemeClr val="tx1"/>
              </a:solidFill>
              <a:latin typeface="Engravers MT" panose="02090707080505020304" pitchFamily="18" charset="0"/>
              <a:ea typeface="Georgia"/>
              <a:cs typeface="Georgia"/>
              <a:sym typeface="Georgia"/>
            </a:endParaRPr>
          </a:p>
        </p:txBody>
      </p:sp>
      <p:grpSp>
        <p:nvGrpSpPr>
          <p:cNvPr id="2" name="Ομάδα 1">
            <a:extLst>
              <a:ext uri="{FF2B5EF4-FFF2-40B4-BE49-F238E27FC236}">
                <a16:creationId xmlns:a16="http://schemas.microsoft.com/office/drawing/2014/main" id="{18DEA7B8-B0B9-836F-4601-03BBA4AD69CD}"/>
              </a:ext>
            </a:extLst>
          </p:cNvPr>
          <p:cNvGrpSpPr/>
          <p:nvPr/>
        </p:nvGrpSpPr>
        <p:grpSpPr>
          <a:xfrm>
            <a:off x="538398" y="760204"/>
            <a:ext cx="4529713" cy="3243298"/>
            <a:chOff x="149290" y="793198"/>
            <a:chExt cx="4572396" cy="3229655"/>
          </a:xfrm>
        </p:grpSpPr>
        <p:sp>
          <p:nvSpPr>
            <p:cNvPr id="263" name="Google Shape;263;p10"/>
            <p:cNvSpPr/>
            <p:nvPr/>
          </p:nvSpPr>
          <p:spPr>
            <a:xfrm>
              <a:off x="149290" y="3727578"/>
              <a:ext cx="4572396" cy="2952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dirty="0">
                  <a:solidFill>
                    <a:schemeClr val="lt1"/>
                  </a:solidFill>
                  <a:latin typeface="+mn-lt"/>
                  <a:ea typeface="Arial"/>
                  <a:cs typeface="Arial"/>
                  <a:sym typeface="Arial"/>
                </a:rPr>
                <a:t>Bottom 10 Countries by </a:t>
              </a:r>
              <a:r>
                <a:rPr lang="en-US" b="1" dirty="0">
                  <a:solidFill>
                    <a:schemeClr val="lt1"/>
                  </a:solidFill>
                  <a:latin typeface="+mn-lt"/>
                </a:rPr>
                <a:t>Purchases</a:t>
              </a:r>
              <a:endParaRPr sz="1400" b="1" dirty="0">
                <a:solidFill>
                  <a:schemeClr val="lt1"/>
                </a:solidFill>
                <a:latin typeface="+mn-lt"/>
                <a:ea typeface="Arial"/>
                <a:cs typeface="Arial"/>
                <a:sym typeface="Arial"/>
              </a:endParaRPr>
            </a:p>
          </p:txBody>
        </p:sp>
        <p:sp>
          <p:nvSpPr>
            <p:cNvPr id="264" name="Google Shape;264;p10"/>
            <p:cNvSpPr/>
            <p:nvPr/>
          </p:nvSpPr>
          <p:spPr>
            <a:xfrm>
              <a:off x="149290" y="793198"/>
              <a:ext cx="4572396" cy="2952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dirty="0">
                  <a:solidFill>
                    <a:schemeClr val="lt1"/>
                  </a:solidFill>
                  <a:latin typeface="+mn-lt"/>
                  <a:ea typeface="Arial"/>
                  <a:cs typeface="Arial"/>
                  <a:sym typeface="Arial"/>
                </a:rPr>
                <a:t>Top 10 Countries by </a:t>
              </a:r>
              <a:r>
                <a:rPr lang="en-US" b="1" dirty="0">
                  <a:solidFill>
                    <a:schemeClr val="lt1"/>
                  </a:solidFill>
                  <a:latin typeface="+mn-lt"/>
                </a:rPr>
                <a:t>Purchases</a:t>
              </a:r>
              <a:endParaRPr sz="1400" b="1" dirty="0">
                <a:solidFill>
                  <a:schemeClr val="lt1"/>
                </a:solidFill>
                <a:latin typeface="+mn-lt"/>
                <a:ea typeface="Arial"/>
                <a:cs typeface="Arial"/>
                <a:sym typeface="Arial"/>
              </a:endParaRPr>
            </a:p>
          </p:txBody>
        </p:sp>
      </p:grpSp>
      <p:sp>
        <p:nvSpPr>
          <p:cNvPr id="267" name="Google Shape;267;p10"/>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7030A0"/>
                </a:solidFill>
                <a:latin typeface="+mn-lt"/>
              </a:rPr>
              <a:t>12</a:t>
            </a:fld>
            <a:endParaRPr dirty="0">
              <a:solidFill>
                <a:srgbClr val="7030A0"/>
              </a:solidFill>
              <a:latin typeface="+mn-lt"/>
            </a:endParaRPr>
          </a:p>
        </p:txBody>
      </p:sp>
      <p:sp>
        <p:nvSpPr>
          <p:cNvPr id="268" name="Google Shape;268;p10"/>
          <p:cNvSpPr txBox="1"/>
          <p:nvPr/>
        </p:nvSpPr>
        <p:spPr>
          <a:xfrm>
            <a:off x="5483480" y="5114845"/>
            <a:ext cx="6097554" cy="135417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tx1"/>
                </a:solidFill>
                <a:latin typeface="+mj-lt"/>
                <a:ea typeface="Calibri"/>
                <a:cs typeface="Calibri"/>
                <a:sym typeface="Calibri"/>
              </a:rPr>
              <a:t>Proposals</a:t>
            </a:r>
            <a:endParaRPr dirty="0">
              <a:solidFill>
                <a:schemeClr val="tx1"/>
              </a:solidFill>
              <a:latin typeface="+mj-lt"/>
            </a:endParaRPr>
          </a:p>
          <a:p>
            <a:pPr marL="285750" marR="0" lvl="0" indent="-285750" algn="l" rtl="0">
              <a:spcBef>
                <a:spcPts val="0"/>
              </a:spcBef>
              <a:spcAft>
                <a:spcPts val="0"/>
              </a:spcAft>
              <a:buClr>
                <a:schemeClr val="tx1"/>
              </a:buClr>
              <a:buSzPts val="1600"/>
              <a:buFont typeface="Arial"/>
              <a:buChar char="•"/>
            </a:pPr>
            <a:r>
              <a:rPr lang="en-US" sz="1600" dirty="0">
                <a:solidFill>
                  <a:schemeClr val="tx1"/>
                </a:solidFill>
                <a:latin typeface="+mn-lt"/>
                <a:ea typeface="Calibri"/>
                <a:cs typeface="Calibri"/>
                <a:sym typeface="Calibri"/>
              </a:rPr>
              <a:t>Advertisements in the European region, where sales appear to be lagging behind the US</a:t>
            </a:r>
            <a:endParaRPr dirty="0">
              <a:solidFill>
                <a:schemeClr val="tx1"/>
              </a:solidFill>
              <a:latin typeface="+mn-lt"/>
            </a:endParaRPr>
          </a:p>
          <a:p>
            <a:pPr marL="285750" marR="0" lvl="0" indent="-285750" algn="l" rtl="0">
              <a:spcBef>
                <a:spcPts val="0"/>
              </a:spcBef>
              <a:spcAft>
                <a:spcPts val="0"/>
              </a:spcAft>
              <a:buClr>
                <a:schemeClr val="tx1"/>
              </a:buClr>
              <a:buSzPts val="1600"/>
              <a:buFont typeface="Arial"/>
              <a:buChar char="•"/>
            </a:pPr>
            <a:r>
              <a:rPr lang="en-US" sz="1600" dirty="0">
                <a:solidFill>
                  <a:schemeClr val="tx1"/>
                </a:solidFill>
                <a:latin typeface="+mn-lt"/>
                <a:ea typeface="Calibri"/>
                <a:cs typeface="Calibri"/>
                <a:sym typeface="Calibri"/>
              </a:rPr>
              <a:t>Develop activities in regions where there are no sales at all (East Asia and Africa)</a:t>
            </a:r>
            <a:endParaRPr dirty="0">
              <a:solidFill>
                <a:schemeClr val="tx1"/>
              </a:solidFill>
              <a:latin typeface="+mn-lt"/>
            </a:endParaRPr>
          </a:p>
        </p:txBody>
      </p:sp>
      <p:pic>
        <p:nvPicPr>
          <p:cNvPr id="4" name="Εικόνα 3" descr="Εικόνα που περιέχει κείμενο, στιγμιότυπο οθόνης, γραμματοσειρά, διάγραμμα&#10;&#10;Περιγραφή που δημιουργήθηκε αυτόματα">
            <a:extLst>
              <a:ext uri="{FF2B5EF4-FFF2-40B4-BE49-F238E27FC236}">
                <a16:creationId xmlns:a16="http://schemas.microsoft.com/office/drawing/2014/main" id="{79B146A9-DC23-2616-904E-58993B48E444}"/>
              </a:ext>
            </a:extLst>
          </p:cNvPr>
          <p:cNvPicPr>
            <a:picLocks noChangeAspect="1"/>
          </p:cNvPicPr>
          <p:nvPr/>
        </p:nvPicPr>
        <p:blipFill>
          <a:blip r:embed="rId3"/>
          <a:stretch>
            <a:fillRect/>
          </a:stretch>
        </p:blipFill>
        <p:spPr>
          <a:xfrm>
            <a:off x="538396" y="1100270"/>
            <a:ext cx="4529713" cy="2575505"/>
          </a:xfrm>
          <a:prstGeom prst="rect">
            <a:avLst/>
          </a:prstGeom>
        </p:spPr>
      </p:pic>
      <p:pic>
        <p:nvPicPr>
          <p:cNvPr id="6" name="Εικόνα 5" descr="Εικόνα που περιέχει κείμενο, στιγμιότυπο οθόνης, παράλληλα, ορθογώνιο παραλληλόγραμμο&#10;&#10;Περιγραφή που δημιουργήθηκε αυτόματα">
            <a:extLst>
              <a:ext uri="{FF2B5EF4-FFF2-40B4-BE49-F238E27FC236}">
                <a16:creationId xmlns:a16="http://schemas.microsoft.com/office/drawing/2014/main" id="{7F33FF63-2B29-2BD2-3F71-1860A4CF4423}"/>
              </a:ext>
            </a:extLst>
          </p:cNvPr>
          <p:cNvPicPr>
            <a:picLocks noChangeAspect="1"/>
          </p:cNvPicPr>
          <p:nvPr/>
        </p:nvPicPr>
        <p:blipFill>
          <a:blip r:embed="rId4"/>
          <a:stretch>
            <a:fillRect/>
          </a:stretch>
        </p:blipFill>
        <p:spPr>
          <a:xfrm>
            <a:off x="538396" y="4034707"/>
            <a:ext cx="4529713" cy="2709379"/>
          </a:xfrm>
          <a:prstGeom prst="rect">
            <a:avLst/>
          </a:prstGeom>
        </p:spPr>
      </p:pic>
      <p:pic>
        <p:nvPicPr>
          <p:cNvPr id="8" name="Εικόνα 7" descr="Εικόνα που περιέχει χάρτης, κείμενο, Άτλας&#10;&#10;Περιγραφή που δημιουργήθηκε αυτόματα">
            <a:extLst>
              <a:ext uri="{FF2B5EF4-FFF2-40B4-BE49-F238E27FC236}">
                <a16:creationId xmlns:a16="http://schemas.microsoft.com/office/drawing/2014/main" id="{1CE645C7-469D-F07A-E45F-B1FAD22C8695}"/>
              </a:ext>
            </a:extLst>
          </p:cNvPr>
          <p:cNvPicPr>
            <a:picLocks noChangeAspect="1"/>
          </p:cNvPicPr>
          <p:nvPr/>
        </p:nvPicPr>
        <p:blipFill>
          <a:blip r:embed="rId5"/>
          <a:stretch>
            <a:fillRect/>
          </a:stretch>
        </p:blipFill>
        <p:spPr>
          <a:xfrm>
            <a:off x="5304531" y="1056726"/>
            <a:ext cx="6609331" cy="39667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3"/>
          <p:cNvSpPr txBox="1"/>
          <p:nvPr/>
        </p:nvSpPr>
        <p:spPr>
          <a:xfrm>
            <a:off x="407006" y="109227"/>
            <a:ext cx="11377987"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dirty="0">
                <a:solidFill>
                  <a:schemeClr val="tx1"/>
                </a:solidFill>
                <a:latin typeface="Engravers MT" panose="02090707080505020304" pitchFamily="18" charset="0"/>
                <a:ea typeface="Georgia"/>
                <a:cs typeface="Georgia"/>
                <a:sym typeface="Georgia"/>
              </a:rPr>
              <a:t>Data Analysis using Power BI (6)</a:t>
            </a:r>
            <a:endParaRPr sz="3600" dirty="0">
              <a:solidFill>
                <a:schemeClr val="tx1"/>
              </a:solidFill>
              <a:latin typeface="Engravers MT" panose="02090707080505020304" pitchFamily="18" charset="0"/>
              <a:ea typeface="Georgia"/>
              <a:cs typeface="Georgia"/>
              <a:sym typeface="Georgia"/>
            </a:endParaRPr>
          </a:p>
        </p:txBody>
      </p:sp>
      <p:sp>
        <p:nvSpPr>
          <p:cNvPr id="295" name="Google Shape;295;p1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7030A0"/>
                </a:solidFill>
                <a:latin typeface="+mn-lt"/>
              </a:rPr>
              <a:t>13</a:t>
            </a:fld>
            <a:endParaRPr dirty="0">
              <a:solidFill>
                <a:srgbClr val="7030A0"/>
              </a:solidFill>
              <a:latin typeface="+mn-lt"/>
            </a:endParaRPr>
          </a:p>
        </p:txBody>
      </p:sp>
      <p:sp>
        <p:nvSpPr>
          <p:cNvPr id="296" name="Google Shape;296;p13"/>
          <p:cNvSpPr txBox="1"/>
          <p:nvPr/>
        </p:nvSpPr>
        <p:spPr>
          <a:xfrm>
            <a:off x="7831254" y="2551857"/>
            <a:ext cx="3953739" cy="17542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tx1"/>
                </a:solidFill>
                <a:latin typeface="+mj-lt"/>
                <a:ea typeface="Calibri"/>
                <a:cs typeface="Calibri"/>
                <a:sym typeface="Calibri"/>
              </a:rPr>
              <a:t>Proposal:</a:t>
            </a:r>
          </a:p>
          <a:p>
            <a:pPr marL="285750" marR="0" lvl="0" indent="-285750" algn="l" rtl="0">
              <a:spcBef>
                <a:spcPts val="0"/>
              </a:spcBef>
              <a:spcAft>
                <a:spcPts val="0"/>
              </a:spcAft>
              <a:buClr>
                <a:schemeClr val="tx1"/>
              </a:buClr>
              <a:buFont typeface="Arial" panose="020B0604020202020204" pitchFamily="34" charset="0"/>
              <a:buChar char="•"/>
            </a:pPr>
            <a:r>
              <a:rPr lang="en-US" sz="1800" dirty="0">
                <a:solidFill>
                  <a:schemeClr val="tx1"/>
                </a:solidFill>
                <a:latin typeface="+mn-lt"/>
                <a:ea typeface="Calibri"/>
                <a:cs typeface="Calibri"/>
                <a:sym typeface="Calibri"/>
              </a:rPr>
              <a:t>Discount policies and targeted emails to our best buyers</a:t>
            </a:r>
          </a:p>
          <a:p>
            <a:pPr marL="285750" marR="0" lvl="0" indent="-285750" algn="l" rtl="0">
              <a:spcBef>
                <a:spcPts val="0"/>
              </a:spcBef>
              <a:spcAft>
                <a:spcPts val="0"/>
              </a:spcAft>
              <a:buClr>
                <a:schemeClr val="tx1"/>
              </a:buClr>
              <a:buFont typeface="Arial" panose="020B0604020202020204" pitchFamily="34" charset="0"/>
              <a:buChar char="•"/>
            </a:pPr>
            <a:r>
              <a:rPr lang="en-US" sz="1800" dirty="0">
                <a:solidFill>
                  <a:schemeClr val="tx1"/>
                </a:solidFill>
                <a:latin typeface="+mn-lt"/>
                <a:ea typeface="Calibri"/>
                <a:cs typeface="Calibri"/>
                <a:sym typeface="Calibri"/>
              </a:rPr>
              <a:t>More Advertisements to customers with the least purchases</a:t>
            </a:r>
            <a:endParaRPr sz="1800" dirty="0">
              <a:solidFill>
                <a:schemeClr val="tx1"/>
              </a:solidFill>
              <a:latin typeface="+mn-lt"/>
              <a:ea typeface="Calibri"/>
              <a:cs typeface="Calibri"/>
              <a:sym typeface="Calibri"/>
            </a:endParaRPr>
          </a:p>
        </p:txBody>
      </p:sp>
      <p:pic>
        <p:nvPicPr>
          <p:cNvPr id="4" name="Εικόνα 3" descr="Εικόνα που περιέχει κείμενο, στιγμιότυπο οθόνης, παράλληλα, ορθογώνιο παραλληλόγραμμο&#10;&#10;Περιγραφή που δημιουργήθηκε αυτόματα">
            <a:extLst>
              <a:ext uri="{FF2B5EF4-FFF2-40B4-BE49-F238E27FC236}">
                <a16:creationId xmlns:a16="http://schemas.microsoft.com/office/drawing/2014/main" id="{B27AA6C8-5D1C-A540-9353-81D0DF549BDD}"/>
              </a:ext>
            </a:extLst>
          </p:cNvPr>
          <p:cNvPicPr>
            <a:picLocks noChangeAspect="1"/>
          </p:cNvPicPr>
          <p:nvPr/>
        </p:nvPicPr>
        <p:blipFill>
          <a:blip r:embed="rId3"/>
          <a:stretch>
            <a:fillRect/>
          </a:stretch>
        </p:blipFill>
        <p:spPr>
          <a:xfrm>
            <a:off x="664233" y="1309994"/>
            <a:ext cx="7050289" cy="4504698"/>
          </a:xfrm>
          <a:prstGeom prst="rect">
            <a:avLst/>
          </a:prstGeom>
        </p:spPr>
      </p:pic>
      <p:sp>
        <p:nvSpPr>
          <p:cNvPr id="5" name="TextBox 4">
            <a:extLst>
              <a:ext uri="{FF2B5EF4-FFF2-40B4-BE49-F238E27FC236}">
                <a16:creationId xmlns:a16="http://schemas.microsoft.com/office/drawing/2014/main" id="{04C2719D-3713-D49B-4C52-A330E5F2FA2A}"/>
              </a:ext>
            </a:extLst>
          </p:cNvPr>
          <p:cNvSpPr txBox="1"/>
          <p:nvPr/>
        </p:nvSpPr>
        <p:spPr>
          <a:xfrm>
            <a:off x="664233" y="5825484"/>
            <a:ext cx="7681710" cy="276999"/>
          </a:xfrm>
          <a:prstGeom prst="rect">
            <a:avLst/>
          </a:prstGeom>
          <a:noFill/>
        </p:spPr>
        <p:txBody>
          <a:bodyPr wrap="square" rtlCol="0">
            <a:spAutoFit/>
          </a:bodyPr>
          <a:lstStyle/>
          <a:p>
            <a:r>
              <a:rPr lang="en-US" sz="1200" i="1" dirty="0">
                <a:solidFill>
                  <a:schemeClr val="tx1"/>
                </a:solidFill>
                <a:latin typeface="+mn-lt"/>
              </a:rPr>
              <a:t>Top 10 Customers by Number of Purchases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4"/>
          <p:cNvSpPr txBox="1"/>
          <p:nvPr/>
        </p:nvSpPr>
        <p:spPr>
          <a:xfrm>
            <a:off x="2024275" y="127760"/>
            <a:ext cx="8724123" cy="70784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dirty="0">
                <a:solidFill>
                  <a:schemeClr val="tx1"/>
                </a:solidFill>
                <a:latin typeface="Engravers MT" panose="02090707080505020304" pitchFamily="18" charset="0"/>
                <a:ea typeface="Georgia"/>
                <a:cs typeface="Georgia"/>
                <a:sym typeface="Georgia"/>
              </a:rPr>
              <a:t>Conclusion</a:t>
            </a:r>
            <a:endParaRPr sz="4000" dirty="0">
              <a:solidFill>
                <a:schemeClr val="tx1"/>
              </a:solidFill>
              <a:latin typeface="Engravers MT" panose="02090707080505020304" pitchFamily="18" charset="0"/>
              <a:ea typeface="Georgia"/>
              <a:cs typeface="Georgia"/>
              <a:sym typeface="Georgia"/>
            </a:endParaRPr>
          </a:p>
        </p:txBody>
      </p:sp>
      <p:sp>
        <p:nvSpPr>
          <p:cNvPr id="302" name="Google Shape;302;p1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7030A0"/>
                </a:solidFill>
                <a:latin typeface="+mn-lt"/>
              </a:rPr>
              <a:t>14</a:t>
            </a:fld>
            <a:endParaRPr dirty="0">
              <a:solidFill>
                <a:srgbClr val="7030A0"/>
              </a:solidFill>
              <a:latin typeface="+mn-lt"/>
            </a:endParaRPr>
          </a:p>
        </p:txBody>
      </p:sp>
      <p:graphicFrame>
        <p:nvGraphicFramePr>
          <p:cNvPr id="2" name="Google Shape;222;p5">
            <a:extLst>
              <a:ext uri="{FF2B5EF4-FFF2-40B4-BE49-F238E27FC236}">
                <a16:creationId xmlns:a16="http://schemas.microsoft.com/office/drawing/2014/main" id="{D17370B2-45FE-E3FA-2708-0FFF1B1EE740}"/>
              </a:ext>
            </a:extLst>
          </p:cNvPr>
          <p:cNvGraphicFramePr/>
          <p:nvPr>
            <p:extLst>
              <p:ext uri="{D42A27DB-BD31-4B8C-83A1-F6EECF244321}">
                <p14:modId xmlns:p14="http://schemas.microsoft.com/office/powerpoint/2010/main" val="2389585297"/>
              </p:ext>
            </p:extLst>
          </p:nvPr>
        </p:nvGraphicFramePr>
        <p:xfrm>
          <a:off x="2638937" y="2029100"/>
          <a:ext cx="7477829" cy="3976776"/>
        </p:xfrm>
        <a:graphic>
          <a:graphicData uri="http://schemas.openxmlformats.org/drawingml/2006/table">
            <a:tbl>
              <a:tblPr firstRow="1" bandRow="1">
                <a:tableStyleId>{D113A9D2-9D6B-4929-AA2D-F23B5EE8CBE7}</a:tableStyleId>
              </a:tblPr>
              <a:tblGrid>
                <a:gridCol w="7477829">
                  <a:extLst>
                    <a:ext uri="{9D8B030D-6E8A-4147-A177-3AD203B41FA5}">
                      <a16:colId xmlns:a16="http://schemas.microsoft.com/office/drawing/2014/main" val="20000"/>
                    </a:ext>
                  </a:extLst>
                </a:gridCol>
              </a:tblGrid>
              <a:tr h="3976776">
                <a:tc>
                  <a:txBody>
                    <a:bodyPr/>
                    <a:lstStyle/>
                    <a:p>
                      <a:pPr marL="285750" marR="0" lvl="0" indent="-285750" algn="l" rtl="0">
                        <a:spcBef>
                          <a:spcPts val="0"/>
                        </a:spcBef>
                        <a:spcAft>
                          <a:spcPts val="0"/>
                        </a:spcAft>
                        <a:buClr>
                          <a:schemeClr val="tx1"/>
                        </a:buClr>
                        <a:buSzPts val="1800"/>
                        <a:buFont typeface="Arial"/>
                        <a:buChar char="•"/>
                      </a:pPr>
                      <a:r>
                        <a:rPr lang="en-US" sz="1800" u="none" strike="noStrike" kern="1200" cap="none" dirty="0">
                          <a:solidFill>
                            <a:schemeClr val="lt1"/>
                          </a:solidFill>
                          <a:latin typeface="+mn-lt"/>
                          <a:ea typeface="+mn-ea"/>
                          <a:cs typeface="+mn-cs"/>
                        </a:rPr>
                        <a:t>SSMS: Efficiently extract, transform, and load large volumes of data from various sources, ensuring data integrity and accuracy</a:t>
                      </a:r>
                    </a:p>
                    <a:p>
                      <a:pPr marL="285750" marR="0" lvl="0" indent="-285750" algn="l" rtl="0">
                        <a:spcBef>
                          <a:spcPts val="0"/>
                        </a:spcBef>
                        <a:spcAft>
                          <a:spcPts val="0"/>
                        </a:spcAft>
                        <a:buClr>
                          <a:schemeClr val="tx1"/>
                        </a:buClr>
                        <a:buSzPts val="1800"/>
                        <a:buFont typeface="Arial"/>
                        <a:buChar char="•"/>
                      </a:pPr>
                      <a:r>
                        <a:rPr lang="en-US" sz="1800" u="none" strike="noStrike" cap="none" dirty="0"/>
                        <a:t>Visual Studio (SSIS &amp; SSAS): provided a robust and user-friendly environment for developing queries without the need for complex programming knowledge, enabling us to perform complex data manipulations, aggregations, and calculations </a:t>
                      </a:r>
                    </a:p>
                    <a:p>
                      <a:pPr marL="285750" marR="0" lvl="0" indent="-285750" algn="l" rtl="0">
                        <a:spcBef>
                          <a:spcPts val="0"/>
                        </a:spcBef>
                        <a:spcAft>
                          <a:spcPts val="0"/>
                        </a:spcAft>
                        <a:buClr>
                          <a:schemeClr val="tx1"/>
                        </a:buClr>
                        <a:buSzPts val="1800"/>
                        <a:buFont typeface="Arial"/>
                        <a:buChar char="•"/>
                      </a:pPr>
                      <a:r>
                        <a:rPr lang="en-US" sz="1800" u="none" strike="noStrike" cap="none" dirty="0"/>
                        <a:t>Power BI: Ability to create visually appealing and interactive dashboards and reports that presented measures and trends in a comprehensive manner. These visualizations allowed us to quickly identify patterns</a:t>
                      </a:r>
                      <a:endParaRPr sz="1800" u="none" strike="noStrike" cap="none" dirty="0"/>
                    </a:p>
                  </a:txBody>
                  <a:tcPr marL="91450" marR="91450" marT="45725" marB="45725" anchor="ctr"/>
                </a:tc>
                <a:extLst>
                  <a:ext uri="{0D108BD9-81ED-4DB2-BD59-A6C34878D82A}">
                    <a16:rowId xmlns:a16="http://schemas.microsoft.com/office/drawing/2014/main" val="10001"/>
                  </a:ext>
                </a:extLst>
              </a:tr>
            </a:tbl>
          </a:graphicData>
        </a:graphic>
      </p:graphicFrame>
      <p:grpSp>
        <p:nvGrpSpPr>
          <p:cNvPr id="6" name="Ομάδα 5">
            <a:extLst>
              <a:ext uri="{FF2B5EF4-FFF2-40B4-BE49-F238E27FC236}">
                <a16:creationId xmlns:a16="http://schemas.microsoft.com/office/drawing/2014/main" id="{A2FD8123-79C5-116A-1E3C-60CBE16DE832}"/>
              </a:ext>
            </a:extLst>
          </p:cNvPr>
          <p:cNvGrpSpPr/>
          <p:nvPr/>
        </p:nvGrpSpPr>
        <p:grpSpPr>
          <a:xfrm>
            <a:off x="707104" y="929085"/>
            <a:ext cx="11358467" cy="772301"/>
            <a:chOff x="833533" y="826168"/>
            <a:chExt cx="11358467" cy="772301"/>
          </a:xfrm>
        </p:grpSpPr>
        <p:sp>
          <p:nvSpPr>
            <p:cNvPr id="3" name="Google Shape;205;p3">
              <a:extLst>
                <a:ext uri="{FF2B5EF4-FFF2-40B4-BE49-F238E27FC236}">
                  <a16:creationId xmlns:a16="http://schemas.microsoft.com/office/drawing/2014/main" id="{28853D2C-A378-138C-E351-DA82DDA9FE70}"/>
                </a:ext>
              </a:extLst>
            </p:cNvPr>
            <p:cNvSpPr txBox="1"/>
            <p:nvPr/>
          </p:nvSpPr>
          <p:spPr>
            <a:xfrm>
              <a:off x="833533" y="829068"/>
              <a:ext cx="11358467" cy="769401"/>
            </a:xfrm>
            <a:prstGeom prst="rect">
              <a:avLst/>
            </a:prstGeom>
            <a:noFill/>
            <a:ln>
              <a:noFill/>
            </a:ln>
          </p:spPr>
          <p:txBody>
            <a:bodyPr spcFirstLastPara="1" wrap="square" lIns="91425" tIns="45700" rIns="91425" bIns="45700" anchor="t" anchorCtr="0">
              <a:spAutoFit/>
            </a:bodyPr>
            <a:lstStyle/>
            <a:p>
              <a:pPr algn="ctr"/>
              <a:r>
                <a:rPr lang="en-US" sz="1600" i="1" dirty="0">
                  <a:solidFill>
                    <a:schemeClr val="tx1"/>
                  </a:solidFill>
                  <a:latin typeface="Calibri"/>
                  <a:cs typeface="Calibri"/>
                </a:rPr>
                <a:t>SSMS, SSIS, SSAS and Power BI have proven invaluable tools in gaining actionable insights and driving informed decision-making. Specifically: </a:t>
              </a:r>
            </a:p>
            <a:p>
              <a:pPr marL="0" marR="0" lvl="0" indent="0" algn="l" rtl="0">
                <a:spcBef>
                  <a:spcPts val="0"/>
                </a:spcBef>
                <a:spcAft>
                  <a:spcPts val="0"/>
                </a:spcAft>
                <a:buNone/>
              </a:pPr>
              <a:endParaRPr sz="1200" i="1" dirty="0">
                <a:solidFill>
                  <a:schemeClr val="tx1"/>
                </a:solidFill>
                <a:latin typeface="Calibri"/>
                <a:ea typeface="Calibri"/>
                <a:cs typeface="Calibri"/>
                <a:sym typeface="Calibri"/>
              </a:endParaRPr>
            </a:p>
          </p:txBody>
        </p:sp>
        <p:cxnSp>
          <p:nvCxnSpPr>
            <p:cNvPr id="4" name="Google Shape;207;p3">
              <a:extLst>
                <a:ext uri="{FF2B5EF4-FFF2-40B4-BE49-F238E27FC236}">
                  <a16:creationId xmlns:a16="http://schemas.microsoft.com/office/drawing/2014/main" id="{F6D61613-BBBA-A221-8B4D-E0E734B6E7DB}"/>
                </a:ext>
              </a:extLst>
            </p:cNvPr>
            <p:cNvCxnSpPr/>
            <p:nvPr/>
          </p:nvCxnSpPr>
          <p:spPr>
            <a:xfrm>
              <a:off x="833533" y="826168"/>
              <a:ext cx="11280710" cy="2900"/>
            </a:xfrm>
            <a:prstGeom prst="straightConnector1">
              <a:avLst/>
            </a:prstGeom>
            <a:noFill/>
            <a:ln w="19050" cap="flat" cmpd="sng">
              <a:solidFill>
                <a:schemeClr val="tx1"/>
              </a:solidFill>
              <a:prstDash val="lgDash"/>
              <a:miter lim="800000"/>
              <a:headEnd type="none" w="sm" len="sm"/>
              <a:tailEnd type="none" w="sm" len="sm"/>
            </a:ln>
          </p:spPr>
        </p:cxnSp>
        <p:cxnSp>
          <p:nvCxnSpPr>
            <p:cNvPr id="5" name="Google Shape;207;p3">
              <a:extLst>
                <a:ext uri="{FF2B5EF4-FFF2-40B4-BE49-F238E27FC236}">
                  <a16:creationId xmlns:a16="http://schemas.microsoft.com/office/drawing/2014/main" id="{F9AFF79E-235C-2380-4247-599823FFC054}"/>
                </a:ext>
              </a:extLst>
            </p:cNvPr>
            <p:cNvCxnSpPr/>
            <p:nvPr/>
          </p:nvCxnSpPr>
          <p:spPr>
            <a:xfrm>
              <a:off x="833533" y="1434541"/>
              <a:ext cx="11280710" cy="2900"/>
            </a:xfrm>
            <a:prstGeom prst="straightConnector1">
              <a:avLst/>
            </a:prstGeom>
            <a:noFill/>
            <a:ln w="19050" cap="flat" cmpd="sng">
              <a:solidFill>
                <a:schemeClr val="tx1"/>
              </a:solidFill>
              <a:prstDash val="lgDash"/>
              <a:miter lim="800000"/>
              <a:headEnd type="none" w="sm" len="sm"/>
              <a:tailEnd type="none" w="sm" len="sm"/>
            </a:ln>
          </p:spPr>
        </p:cxn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5"/>
          <p:cNvSpPr txBox="1"/>
          <p:nvPr/>
        </p:nvSpPr>
        <p:spPr>
          <a:xfrm>
            <a:off x="1145879" y="2525022"/>
            <a:ext cx="10624589" cy="15696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600" dirty="0">
                <a:solidFill>
                  <a:schemeClr val="tx1"/>
                </a:solidFill>
                <a:latin typeface="Engravers MT" panose="02090707080505020304" pitchFamily="18" charset="0"/>
                <a:sym typeface="Arial"/>
              </a:rPr>
              <a:t>Thank You!</a:t>
            </a:r>
            <a:endParaRPr sz="9600" dirty="0">
              <a:solidFill>
                <a:schemeClr val="tx1"/>
              </a:solidFill>
              <a:latin typeface="Engravers MT" panose="02090707080505020304" pitchFamily="18" charset="0"/>
              <a:sym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
          <p:cNvSpPr txBox="1"/>
          <p:nvPr/>
        </p:nvSpPr>
        <p:spPr>
          <a:xfrm>
            <a:off x="1550073" y="327753"/>
            <a:ext cx="8724123" cy="70784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0" i="0" u="none" strike="noStrike" cap="none" dirty="0">
                <a:solidFill>
                  <a:schemeClr val="tx1"/>
                </a:solidFill>
                <a:effectLst>
                  <a:outerShdw blurRad="38100" dist="38100" dir="2700000" algn="tl">
                    <a:srgbClr val="000000">
                      <a:alpha val="43137"/>
                    </a:srgbClr>
                  </a:outerShdw>
                </a:effectLst>
                <a:latin typeface="Engravers MT" panose="02090707080505020304" pitchFamily="18" charset="0"/>
                <a:ea typeface="Georgia"/>
                <a:cs typeface="Georgia"/>
                <a:sym typeface="Georgia"/>
              </a:rPr>
              <a:t>Our team </a:t>
            </a:r>
            <a:endParaRPr sz="4000" dirty="0">
              <a:solidFill>
                <a:schemeClr val="tx1"/>
              </a:solidFill>
              <a:effectLst>
                <a:outerShdw blurRad="38100" dist="38100" dir="2700000" algn="tl">
                  <a:srgbClr val="000000">
                    <a:alpha val="43137"/>
                  </a:srgbClr>
                </a:outerShdw>
              </a:effectLst>
              <a:latin typeface="Engravers MT" panose="02090707080505020304" pitchFamily="18" charset="0"/>
              <a:ea typeface="Georgia"/>
              <a:cs typeface="Georgia"/>
              <a:sym typeface="Georgia"/>
            </a:endParaRPr>
          </a:p>
        </p:txBody>
      </p:sp>
      <p:sp>
        <p:nvSpPr>
          <p:cNvPr id="187" name="Google Shape;187;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7030A0"/>
                </a:solidFill>
                <a:latin typeface="+mj-lt"/>
              </a:rPr>
              <a:t>2</a:t>
            </a:fld>
            <a:endParaRPr dirty="0">
              <a:solidFill>
                <a:srgbClr val="7030A0"/>
              </a:solidFill>
              <a:latin typeface="+mj-lt"/>
            </a:endParaRPr>
          </a:p>
        </p:txBody>
      </p:sp>
      <p:grpSp>
        <p:nvGrpSpPr>
          <p:cNvPr id="11" name="Ομάδα 10">
            <a:extLst>
              <a:ext uri="{FF2B5EF4-FFF2-40B4-BE49-F238E27FC236}">
                <a16:creationId xmlns:a16="http://schemas.microsoft.com/office/drawing/2014/main" id="{7A193B27-BDA7-0E99-4A59-DB79D59ADF82}"/>
              </a:ext>
            </a:extLst>
          </p:cNvPr>
          <p:cNvGrpSpPr/>
          <p:nvPr/>
        </p:nvGrpSpPr>
        <p:grpSpPr>
          <a:xfrm>
            <a:off x="3267075" y="1246839"/>
            <a:ext cx="7277708" cy="4965497"/>
            <a:chOff x="3267075" y="1246839"/>
            <a:chExt cx="7277708" cy="4965497"/>
          </a:xfrm>
        </p:grpSpPr>
        <p:grpSp>
          <p:nvGrpSpPr>
            <p:cNvPr id="10" name="Ομάδα 9">
              <a:extLst>
                <a:ext uri="{FF2B5EF4-FFF2-40B4-BE49-F238E27FC236}">
                  <a16:creationId xmlns:a16="http://schemas.microsoft.com/office/drawing/2014/main" id="{88145D62-0C8F-230E-86BE-D0B727C21F65}"/>
                </a:ext>
              </a:extLst>
            </p:cNvPr>
            <p:cNvGrpSpPr/>
            <p:nvPr/>
          </p:nvGrpSpPr>
          <p:grpSpPr>
            <a:xfrm>
              <a:off x="3267075" y="1246839"/>
              <a:ext cx="7277708" cy="4739089"/>
              <a:chOff x="2809875" y="1246839"/>
              <a:chExt cx="7277708" cy="4739089"/>
            </a:xfrm>
          </p:grpSpPr>
          <p:sp>
            <p:nvSpPr>
              <p:cNvPr id="182" name="Google Shape;182;p2"/>
              <p:cNvSpPr txBox="1"/>
              <p:nvPr/>
            </p:nvSpPr>
            <p:spPr>
              <a:xfrm>
                <a:off x="3844211" y="1416992"/>
                <a:ext cx="583163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tx1"/>
                    </a:solidFill>
                    <a:latin typeface="+mn-lt"/>
                    <a:ea typeface="Calibri"/>
                    <a:cs typeface="Calibri"/>
                    <a:sym typeface="Calibri"/>
                  </a:rPr>
                  <a:t>Amalia </a:t>
                </a:r>
                <a:r>
                  <a:rPr lang="en-US" sz="2400" b="1" dirty="0" err="1">
                    <a:solidFill>
                      <a:schemeClr val="tx1"/>
                    </a:solidFill>
                    <a:latin typeface="+mn-lt"/>
                    <a:ea typeface="Calibri"/>
                    <a:cs typeface="Calibri"/>
                    <a:sym typeface="Calibri"/>
                  </a:rPr>
                  <a:t>Adamantidou</a:t>
                </a:r>
                <a:endParaRPr sz="2400" b="1" dirty="0">
                  <a:solidFill>
                    <a:schemeClr val="tx1"/>
                  </a:solidFill>
                  <a:latin typeface="+mn-lt"/>
                  <a:ea typeface="Calibri"/>
                  <a:cs typeface="Calibri"/>
                  <a:sym typeface="Calibri"/>
                </a:endParaRPr>
              </a:p>
            </p:txBody>
          </p:sp>
          <p:sp>
            <p:nvSpPr>
              <p:cNvPr id="183" name="Google Shape;183;p2"/>
              <p:cNvSpPr txBox="1"/>
              <p:nvPr/>
            </p:nvSpPr>
            <p:spPr>
              <a:xfrm>
                <a:off x="3844211" y="2443820"/>
                <a:ext cx="583163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tx1"/>
                    </a:solidFill>
                    <a:latin typeface="+mn-lt"/>
                    <a:ea typeface="Calibri"/>
                    <a:cs typeface="Calibri"/>
                    <a:sym typeface="Calibri"/>
                  </a:rPr>
                  <a:t>Alexandros </a:t>
                </a:r>
                <a:r>
                  <a:rPr lang="en-US" sz="2400" b="1" dirty="0" err="1">
                    <a:solidFill>
                      <a:schemeClr val="tx1"/>
                    </a:solidFill>
                    <a:latin typeface="+mn-lt"/>
                    <a:ea typeface="Calibri"/>
                    <a:cs typeface="Calibri"/>
                    <a:sym typeface="Calibri"/>
                  </a:rPr>
                  <a:t>Koutzimpasopoulos</a:t>
                </a:r>
                <a:endParaRPr sz="2400" b="1" dirty="0">
                  <a:solidFill>
                    <a:schemeClr val="tx1"/>
                  </a:solidFill>
                  <a:latin typeface="+mn-lt"/>
                  <a:ea typeface="Calibri"/>
                  <a:cs typeface="Calibri"/>
                  <a:sym typeface="Calibri"/>
                </a:endParaRPr>
              </a:p>
            </p:txBody>
          </p:sp>
          <p:sp>
            <p:nvSpPr>
              <p:cNvPr id="184" name="Google Shape;184;p2"/>
              <p:cNvSpPr txBox="1"/>
              <p:nvPr/>
            </p:nvSpPr>
            <p:spPr>
              <a:xfrm>
                <a:off x="3844211" y="3470648"/>
                <a:ext cx="583163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tx1"/>
                    </a:solidFill>
                    <a:latin typeface="+mn-lt"/>
                    <a:ea typeface="Calibri"/>
                    <a:cs typeface="Calibri"/>
                    <a:sym typeface="Calibri"/>
                  </a:rPr>
                  <a:t>Georgios </a:t>
                </a:r>
                <a:r>
                  <a:rPr lang="en-US" sz="2400" b="1" dirty="0" err="1">
                    <a:solidFill>
                      <a:schemeClr val="tx1"/>
                    </a:solidFill>
                    <a:latin typeface="+mn-lt"/>
                    <a:ea typeface="Calibri"/>
                    <a:cs typeface="Calibri"/>
                    <a:sym typeface="Calibri"/>
                  </a:rPr>
                  <a:t>Stamatopoulos</a:t>
                </a:r>
                <a:endParaRPr sz="2400" b="1" dirty="0">
                  <a:solidFill>
                    <a:schemeClr val="tx1"/>
                  </a:solidFill>
                  <a:latin typeface="+mn-lt"/>
                  <a:ea typeface="Calibri"/>
                  <a:cs typeface="Calibri"/>
                  <a:sym typeface="Calibri"/>
                </a:endParaRPr>
              </a:p>
            </p:txBody>
          </p:sp>
          <p:sp>
            <p:nvSpPr>
              <p:cNvPr id="185" name="Google Shape;185;p2"/>
              <p:cNvSpPr txBox="1"/>
              <p:nvPr/>
            </p:nvSpPr>
            <p:spPr>
              <a:xfrm>
                <a:off x="3844211" y="4497476"/>
                <a:ext cx="583163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tx1"/>
                    </a:solidFill>
                    <a:latin typeface="+mn-lt"/>
                    <a:ea typeface="Calibri"/>
                    <a:cs typeface="Calibri"/>
                    <a:sym typeface="Calibri"/>
                  </a:rPr>
                  <a:t>Nikolaos </a:t>
                </a:r>
                <a:r>
                  <a:rPr lang="en-US" sz="2400" b="1" dirty="0" err="1">
                    <a:solidFill>
                      <a:schemeClr val="tx1"/>
                    </a:solidFill>
                    <a:latin typeface="+mn-lt"/>
                    <a:ea typeface="Calibri"/>
                    <a:cs typeface="Calibri"/>
                    <a:sym typeface="Calibri"/>
                  </a:rPr>
                  <a:t>Stavrou</a:t>
                </a:r>
                <a:endParaRPr sz="2400" b="1" dirty="0">
                  <a:solidFill>
                    <a:schemeClr val="tx1"/>
                  </a:solidFill>
                  <a:latin typeface="+mn-lt"/>
                  <a:ea typeface="Calibri"/>
                  <a:cs typeface="Calibri"/>
                  <a:sym typeface="Calibri"/>
                </a:endParaRPr>
              </a:p>
            </p:txBody>
          </p:sp>
          <p:sp>
            <p:nvSpPr>
              <p:cNvPr id="186" name="Google Shape;186;p2"/>
              <p:cNvSpPr txBox="1"/>
              <p:nvPr/>
            </p:nvSpPr>
            <p:spPr>
              <a:xfrm>
                <a:off x="3844211" y="5524304"/>
                <a:ext cx="6243372"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tx1"/>
                    </a:solidFill>
                    <a:latin typeface="+mn-lt"/>
                    <a:ea typeface="Calibri"/>
                    <a:cs typeface="Calibri"/>
                    <a:sym typeface="Calibri"/>
                  </a:rPr>
                  <a:t>Nikolaos </a:t>
                </a:r>
                <a:r>
                  <a:rPr lang="en-US" sz="2400" b="1" dirty="0" err="1">
                    <a:solidFill>
                      <a:schemeClr val="tx1"/>
                    </a:solidFill>
                    <a:latin typeface="+mn-lt"/>
                    <a:ea typeface="Calibri"/>
                    <a:cs typeface="Calibri"/>
                    <a:sym typeface="Calibri"/>
                  </a:rPr>
                  <a:t>Charalampos</a:t>
                </a:r>
                <a:r>
                  <a:rPr lang="en-US" sz="2400" b="1" dirty="0">
                    <a:solidFill>
                      <a:schemeClr val="tx1"/>
                    </a:solidFill>
                    <a:latin typeface="+mn-lt"/>
                    <a:ea typeface="Calibri"/>
                    <a:cs typeface="Calibri"/>
                    <a:sym typeface="Calibri"/>
                  </a:rPr>
                  <a:t> </a:t>
                </a:r>
                <a:r>
                  <a:rPr lang="en-US" sz="2400" b="1" dirty="0" err="1">
                    <a:solidFill>
                      <a:schemeClr val="tx1"/>
                    </a:solidFill>
                    <a:latin typeface="+mn-lt"/>
                    <a:ea typeface="Calibri"/>
                    <a:cs typeface="Calibri"/>
                    <a:sym typeface="Calibri"/>
                  </a:rPr>
                  <a:t>Chairopoulos</a:t>
                </a:r>
                <a:endParaRPr sz="2400" b="1" dirty="0">
                  <a:solidFill>
                    <a:schemeClr val="tx1"/>
                  </a:solidFill>
                  <a:latin typeface="+mn-lt"/>
                  <a:ea typeface="Calibri"/>
                  <a:cs typeface="Calibri"/>
                  <a:sym typeface="Calibri"/>
                </a:endParaRPr>
              </a:p>
            </p:txBody>
          </p:sp>
          <p:pic>
            <p:nvPicPr>
              <p:cNvPr id="3" name="Γραφικό 2" descr="Μουσική περίγραμμα">
                <a:extLst>
                  <a:ext uri="{FF2B5EF4-FFF2-40B4-BE49-F238E27FC236}">
                    <a16:creationId xmlns:a16="http://schemas.microsoft.com/office/drawing/2014/main" id="{C4913883-654D-CF62-A13A-5F54BB92E59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09875" y="1246839"/>
                <a:ext cx="914400" cy="914400"/>
              </a:xfrm>
              <a:prstGeom prst="rect">
                <a:avLst/>
              </a:prstGeom>
            </p:spPr>
          </p:pic>
          <p:pic>
            <p:nvPicPr>
              <p:cNvPr id="4" name="Γραφικό 3" descr="Μουσική περίγραμμα">
                <a:extLst>
                  <a:ext uri="{FF2B5EF4-FFF2-40B4-BE49-F238E27FC236}">
                    <a16:creationId xmlns:a16="http://schemas.microsoft.com/office/drawing/2014/main" id="{8BDD0249-30C6-351F-566C-0110C872D8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09875" y="2278648"/>
                <a:ext cx="914400" cy="914400"/>
              </a:xfrm>
              <a:prstGeom prst="rect">
                <a:avLst/>
              </a:prstGeom>
            </p:spPr>
          </p:pic>
          <p:pic>
            <p:nvPicPr>
              <p:cNvPr id="6" name="Γραφικό 5" descr="Μουσική περίγραμμα">
                <a:extLst>
                  <a:ext uri="{FF2B5EF4-FFF2-40B4-BE49-F238E27FC236}">
                    <a16:creationId xmlns:a16="http://schemas.microsoft.com/office/drawing/2014/main" id="{FF9F9F69-AB0E-E885-200E-DFD8B8AE57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09875" y="3291422"/>
                <a:ext cx="914400" cy="914400"/>
              </a:xfrm>
              <a:prstGeom prst="rect">
                <a:avLst/>
              </a:prstGeom>
            </p:spPr>
          </p:pic>
          <p:pic>
            <p:nvPicPr>
              <p:cNvPr id="8" name="Γραφικό 7" descr="Μουσική περίγραμμα">
                <a:extLst>
                  <a:ext uri="{FF2B5EF4-FFF2-40B4-BE49-F238E27FC236}">
                    <a16:creationId xmlns:a16="http://schemas.microsoft.com/office/drawing/2014/main" id="{87E54983-FA5F-C133-CE96-00E8DD9B0F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09875" y="4304196"/>
                <a:ext cx="914400" cy="914400"/>
              </a:xfrm>
              <a:prstGeom prst="rect">
                <a:avLst/>
              </a:prstGeom>
            </p:spPr>
          </p:pic>
        </p:grpSp>
        <p:pic>
          <p:nvPicPr>
            <p:cNvPr id="9" name="Γραφικό 8" descr="Μουσική περίγραμμα">
              <a:extLst>
                <a:ext uri="{FF2B5EF4-FFF2-40B4-BE49-F238E27FC236}">
                  <a16:creationId xmlns:a16="http://schemas.microsoft.com/office/drawing/2014/main" id="{42138CF2-D17D-D658-FF7C-2FA720363A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67075" y="5297936"/>
              <a:ext cx="914400" cy="914400"/>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
          <p:cNvSpPr txBox="1"/>
          <p:nvPr/>
        </p:nvSpPr>
        <p:spPr>
          <a:xfrm>
            <a:off x="1733938" y="5043"/>
            <a:ext cx="8724123" cy="707846"/>
          </a:xfrm>
          <a:prstGeom prst="rect">
            <a:avLst/>
          </a:prstGeom>
          <a:noFill/>
          <a:ln>
            <a:noFill/>
          </a:ln>
        </p:spPr>
        <p:txBody>
          <a:bodyPr spcFirstLastPara="1" wrap="square" lIns="91425" tIns="45700" rIns="91425" bIns="45700" anchor="t" anchorCtr="0">
            <a:spAutoFit/>
          </a:bodyPr>
          <a:lstStyle/>
          <a:p>
            <a:pPr algn="ctr"/>
            <a:r>
              <a:rPr lang="en-US" sz="4000" dirty="0">
                <a:solidFill>
                  <a:schemeClr val="tx1"/>
                </a:solidFill>
                <a:effectLst>
                  <a:outerShdw blurRad="38100" dist="38100" dir="2700000" algn="tl">
                    <a:srgbClr val="000000">
                      <a:alpha val="43137"/>
                    </a:srgbClr>
                  </a:outerShdw>
                </a:effectLst>
                <a:latin typeface="Engravers MT" panose="02090707080505020304" pitchFamily="18" charset="0"/>
                <a:sym typeface="Georgia"/>
              </a:rPr>
              <a:t>Project Scope</a:t>
            </a:r>
            <a:endParaRPr sz="4000" dirty="0">
              <a:solidFill>
                <a:schemeClr val="tx1"/>
              </a:solidFill>
              <a:effectLst>
                <a:outerShdw blurRad="38100" dist="38100" dir="2700000" algn="tl">
                  <a:srgbClr val="000000">
                    <a:alpha val="43137"/>
                  </a:srgbClr>
                </a:outerShdw>
              </a:effectLst>
              <a:latin typeface="Engravers MT" panose="02090707080505020304" pitchFamily="18" charset="0"/>
              <a:sym typeface="Georgia"/>
            </a:endParaRPr>
          </a:p>
        </p:txBody>
      </p:sp>
      <p:sp>
        <p:nvSpPr>
          <p:cNvPr id="193" name="Google Shape;193;p3"/>
          <p:cNvSpPr/>
          <p:nvPr/>
        </p:nvSpPr>
        <p:spPr>
          <a:xfrm>
            <a:off x="839756" y="1698176"/>
            <a:ext cx="1800808" cy="108000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dirty="0">
                <a:solidFill>
                  <a:schemeClr val="lt1"/>
                </a:solidFill>
                <a:latin typeface="Calibri"/>
                <a:ea typeface="Calibri"/>
                <a:cs typeface="Calibri"/>
                <a:sym typeface="Calibri"/>
              </a:rPr>
              <a:t>Data Cleaning</a:t>
            </a:r>
            <a:endParaRPr dirty="0"/>
          </a:p>
        </p:txBody>
      </p:sp>
      <p:sp>
        <p:nvSpPr>
          <p:cNvPr id="194" name="Google Shape;194;p3"/>
          <p:cNvSpPr/>
          <p:nvPr/>
        </p:nvSpPr>
        <p:spPr>
          <a:xfrm>
            <a:off x="839756" y="2982691"/>
            <a:ext cx="1800808" cy="108000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Calibri"/>
                <a:ea typeface="Calibri"/>
                <a:cs typeface="Calibri"/>
                <a:sym typeface="Calibri"/>
              </a:rPr>
              <a:t>Database Creation: Staging and DW</a:t>
            </a:r>
            <a:endParaRPr/>
          </a:p>
        </p:txBody>
      </p:sp>
      <p:sp>
        <p:nvSpPr>
          <p:cNvPr id="195" name="Google Shape;195;p3"/>
          <p:cNvSpPr/>
          <p:nvPr/>
        </p:nvSpPr>
        <p:spPr>
          <a:xfrm>
            <a:off x="839756" y="4267206"/>
            <a:ext cx="1800808" cy="108000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Calibri"/>
                <a:ea typeface="Calibri"/>
                <a:cs typeface="Calibri"/>
                <a:sym typeface="Calibri"/>
              </a:rPr>
              <a:t>Data Processing with SSAS</a:t>
            </a:r>
            <a:endParaRPr sz="1800" b="1">
              <a:solidFill>
                <a:schemeClr val="lt1"/>
              </a:solidFill>
              <a:latin typeface="Calibri"/>
              <a:ea typeface="Calibri"/>
              <a:cs typeface="Calibri"/>
              <a:sym typeface="Calibri"/>
            </a:endParaRPr>
          </a:p>
        </p:txBody>
      </p:sp>
      <p:sp>
        <p:nvSpPr>
          <p:cNvPr id="196" name="Google Shape;196;p3"/>
          <p:cNvSpPr/>
          <p:nvPr/>
        </p:nvSpPr>
        <p:spPr>
          <a:xfrm>
            <a:off x="839756" y="5551720"/>
            <a:ext cx="1800808" cy="108000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Calibri"/>
                <a:ea typeface="Calibri"/>
                <a:cs typeface="Calibri"/>
                <a:sym typeface="Calibri"/>
              </a:rPr>
              <a:t>Visualization with Power BI</a:t>
            </a:r>
            <a:endParaRPr sz="1800" b="1">
              <a:solidFill>
                <a:schemeClr val="lt1"/>
              </a:solidFill>
              <a:latin typeface="Calibri"/>
              <a:ea typeface="Calibri"/>
              <a:cs typeface="Calibri"/>
              <a:sym typeface="Calibri"/>
            </a:endParaRPr>
          </a:p>
        </p:txBody>
      </p:sp>
      <p:cxnSp>
        <p:nvCxnSpPr>
          <p:cNvPr id="197" name="Google Shape;197;p3"/>
          <p:cNvCxnSpPr/>
          <p:nvPr/>
        </p:nvCxnSpPr>
        <p:spPr>
          <a:xfrm>
            <a:off x="839756" y="1558219"/>
            <a:ext cx="1800808" cy="0"/>
          </a:xfrm>
          <a:prstGeom prst="straightConnector1">
            <a:avLst/>
          </a:prstGeom>
          <a:noFill/>
          <a:ln w="9525" cap="flat" cmpd="sng">
            <a:solidFill>
              <a:schemeClr val="tx1"/>
            </a:solidFill>
            <a:prstDash val="solid"/>
            <a:miter lim="800000"/>
            <a:headEnd type="none" w="sm" len="sm"/>
            <a:tailEnd type="none" w="sm" len="sm"/>
          </a:ln>
        </p:spPr>
      </p:cxnSp>
      <p:sp>
        <p:nvSpPr>
          <p:cNvPr id="198" name="Google Shape;198;p3"/>
          <p:cNvSpPr txBox="1"/>
          <p:nvPr/>
        </p:nvSpPr>
        <p:spPr>
          <a:xfrm>
            <a:off x="833534" y="1279763"/>
            <a:ext cx="1800808" cy="276999"/>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200" b="1" dirty="0">
                <a:solidFill>
                  <a:schemeClr val="tx1"/>
                </a:solidFill>
                <a:latin typeface="Calibri"/>
                <a:ea typeface="Calibri"/>
                <a:cs typeface="Calibri"/>
                <a:sym typeface="Calibri"/>
              </a:rPr>
              <a:t>Thematic Area</a:t>
            </a:r>
            <a:endParaRPr sz="1200" b="1" dirty="0">
              <a:solidFill>
                <a:schemeClr val="tx1"/>
              </a:solidFill>
              <a:latin typeface="Calibri"/>
              <a:ea typeface="Calibri"/>
              <a:cs typeface="Calibri"/>
              <a:sym typeface="Calibri"/>
            </a:endParaRPr>
          </a:p>
        </p:txBody>
      </p:sp>
      <p:sp>
        <p:nvSpPr>
          <p:cNvPr id="199" name="Google Shape;199;p3"/>
          <p:cNvSpPr/>
          <p:nvPr/>
        </p:nvSpPr>
        <p:spPr>
          <a:xfrm>
            <a:off x="2933700" y="1698176"/>
            <a:ext cx="7943850" cy="1080000"/>
          </a:xfrm>
          <a:prstGeom prst="rect">
            <a:avLst/>
          </a:prstGeom>
          <a:noFill/>
          <a:ln w="12700" cap="flat" cmpd="sng">
            <a:solidFill>
              <a:schemeClr val="tx1"/>
            </a:solidFill>
            <a:prstDash val="dash"/>
            <a:miter lim="800000"/>
            <a:headEnd type="none" w="sm" len="sm"/>
            <a:tailEnd type="none" w="sm" len="sm"/>
          </a:ln>
        </p:spPr>
        <p:txBody>
          <a:bodyPr spcFirstLastPara="1" wrap="square" lIns="91425" tIns="45700" rIns="91425" bIns="45700" anchor="ctr" anchorCtr="0">
            <a:noAutofit/>
          </a:bodyPr>
          <a:lstStyle/>
          <a:p>
            <a:pPr marL="742950" marR="0" lvl="1" indent="-285750" algn="l" rtl="0">
              <a:lnSpc>
                <a:spcPct val="100000"/>
              </a:lnSpc>
              <a:spcBef>
                <a:spcPts val="0"/>
              </a:spcBef>
              <a:spcAft>
                <a:spcPts val="0"/>
              </a:spcAft>
              <a:buClr>
                <a:schemeClr val="tx1"/>
              </a:buClr>
              <a:buSzPts val="1600"/>
              <a:buFont typeface="Arial"/>
              <a:buChar char="•"/>
            </a:pPr>
            <a:r>
              <a:rPr lang="en-US" sz="1600" b="0" i="0" u="none" strike="noStrike" cap="none" dirty="0">
                <a:solidFill>
                  <a:schemeClr val="tx1"/>
                </a:solidFill>
                <a:latin typeface="Open Sans Light"/>
                <a:ea typeface="Open Sans Light"/>
                <a:cs typeface="Open Sans Light"/>
                <a:sym typeface="Open Sans Light"/>
              </a:rPr>
              <a:t>Excluded non-essential data from OLTP based on relevance and importance</a:t>
            </a:r>
            <a:endParaRPr dirty="0">
              <a:solidFill>
                <a:schemeClr val="tx1"/>
              </a:solidFill>
            </a:endParaRPr>
          </a:p>
        </p:txBody>
      </p:sp>
      <p:sp>
        <p:nvSpPr>
          <p:cNvPr id="200" name="Google Shape;200;p3"/>
          <p:cNvSpPr/>
          <p:nvPr/>
        </p:nvSpPr>
        <p:spPr>
          <a:xfrm>
            <a:off x="2933700" y="2982691"/>
            <a:ext cx="7943850" cy="1080000"/>
          </a:xfrm>
          <a:prstGeom prst="rect">
            <a:avLst/>
          </a:prstGeom>
          <a:noFill/>
          <a:ln w="12700" cap="flat" cmpd="sng">
            <a:solidFill>
              <a:schemeClr val="tx1"/>
            </a:solidFill>
            <a:prstDash val="dash"/>
            <a:miter lim="800000"/>
            <a:headEnd type="none" w="sm" len="sm"/>
            <a:tailEnd type="none" w="sm" len="sm"/>
          </a:ln>
        </p:spPr>
        <p:txBody>
          <a:bodyPr spcFirstLastPara="1" wrap="square" lIns="91425" tIns="45700" rIns="91425" bIns="45700" anchor="ctr" anchorCtr="0">
            <a:noAutofit/>
          </a:bodyPr>
          <a:lstStyle/>
          <a:p>
            <a:pPr marL="742950" marR="0" lvl="1" indent="-285750" algn="l" rtl="0">
              <a:lnSpc>
                <a:spcPct val="100000"/>
              </a:lnSpc>
              <a:spcBef>
                <a:spcPts val="0"/>
              </a:spcBef>
              <a:spcAft>
                <a:spcPts val="0"/>
              </a:spcAft>
              <a:buClr>
                <a:schemeClr val="tx1"/>
              </a:buClr>
              <a:buSzPts val="1600"/>
              <a:buFont typeface="Arial"/>
              <a:buChar char="•"/>
            </a:pPr>
            <a:r>
              <a:rPr lang="en-US" sz="1600" dirty="0">
                <a:solidFill>
                  <a:schemeClr val="tx1"/>
                </a:solidFill>
                <a:latin typeface="Open Sans Light"/>
                <a:ea typeface="Open Sans Light"/>
                <a:cs typeface="Open Sans Light"/>
                <a:sym typeface="Open Sans Light"/>
              </a:rPr>
              <a:t>Creation of</a:t>
            </a:r>
            <a:r>
              <a:rPr lang="en-US" sz="1600" b="0" i="0" u="none" strike="noStrike" cap="none" dirty="0">
                <a:solidFill>
                  <a:schemeClr val="tx1"/>
                </a:solidFill>
                <a:latin typeface="Open Sans Light"/>
                <a:ea typeface="Open Sans Light"/>
                <a:cs typeface="Open Sans Light"/>
                <a:sym typeface="Open Sans Light"/>
              </a:rPr>
              <a:t> </a:t>
            </a:r>
            <a:r>
              <a:rPr lang="en-US" sz="1600" dirty="0">
                <a:solidFill>
                  <a:schemeClr val="tx1"/>
                </a:solidFill>
                <a:latin typeface="Open Sans Light"/>
                <a:ea typeface="Open Sans Light"/>
                <a:cs typeface="Open Sans Light"/>
                <a:sym typeface="Open Sans Light"/>
              </a:rPr>
              <a:t>S</a:t>
            </a:r>
            <a:r>
              <a:rPr lang="en-US" sz="1600" b="0" i="0" u="none" strike="noStrike" cap="none" dirty="0">
                <a:solidFill>
                  <a:schemeClr val="tx1"/>
                </a:solidFill>
                <a:latin typeface="Open Sans Light"/>
                <a:ea typeface="Open Sans Light"/>
                <a:cs typeface="Open Sans Light"/>
                <a:sym typeface="Open Sans Light"/>
              </a:rPr>
              <a:t>taging and DW (STAR schema) databases</a:t>
            </a:r>
            <a:endParaRPr dirty="0">
              <a:solidFill>
                <a:schemeClr val="tx1"/>
              </a:solidFill>
            </a:endParaRPr>
          </a:p>
          <a:p>
            <a:pPr marL="742950" lvl="4" indent="-285750">
              <a:buClr>
                <a:schemeClr val="tx1"/>
              </a:buClr>
              <a:buSzPts val="1600"/>
              <a:buFont typeface="Arial"/>
              <a:buChar char="•"/>
            </a:pPr>
            <a:r>
              <a:rPr lang="en-US" sz="1600" b="0" i="0" u="none" strike="noStrike" cap="none" dirty="0">
                <a:solidFill>
                  <a:schemeClr val="tx1"/>
                </a:solidFill>
                <a:latin typeface="Open Sans Light"/>
                <a:ea typeface="Open Sans Light"/>
                <a:cs typeface="Open Sans Light"/>
                <a:sym typeface="Open Sans Light"/>
              </a:rPr>
              <a:t>Tools used: SQL Server Integration Services (SSIS) and SQL Server Management Studio (SSMS)</a:t>
            </a:r>
            <a:endParaRPr dirty="0">
              <a:solidFill>
                <a:schemeClr val="tx1"/>
              </a:solidFill>
            </a:endParaRPr>
          </a:p>
        </p:txBody>
      </p:sp>
      <p:sp>
        <p:nvSpPr>
          <p:cNvPr id="201" name="Google Shape;201;p3"/>
          <p:cNvSpPr/>
          <p:nvPr/>
        </p:nvSpPr>
        <p:spPr>
          <a:xfrm>
            <a:off x="2933700" y="4267206"/>
            <a:ext cx="7943850" cy="1080000"/>
          </a:xfrm>
          <a:prstGeom prst="rect">
            <a:avLst/>
          </a:prstGeom>
          <a:noFill/>
          <a:ln w="12700" cap="flat" cmpd="sng">
            <a:solidFill>
              <a:schemeClr val="tx1"/>
            </a:solidFill>
            <a:prstDash val="dash"/>
            <a:miter lim="800000"/>
            <a:headEnd type="none" w="sm" len="sm"/>
            <a:tailEnd type="none" w="sm" len="sm"/>
          </a:ln>
        </p:spPr>
        <p:txBody>
          <a:bodyPr spcFirstLastPara="1" wrap="square" lIns="91425" tIns="45700" rIns="91425" bIns="45700" anchor="ctr" anchorCtr="0">
            <a:noAutofit/>
          </a:bodyPr>
          <a:lstStyle/>
          <a:p>
            <a:pPr marL="742950" marR="0" lvl="1" indent="-285750" algn="l" rtl="0">
              <a:lnSpc>
                <a:spcPct val="100000"/>
              </a:lnSpc>
              <a:spcBef>
                <a:spcPts val="0"/>
              </a:spcBef>
              <a:spcAft>
                <a:spcPts val="0"/>
              </a:spcAft>
              <a:buClr>
                <a:schemeClr val="tx1"/>
              </a:buClr>
              <a:buSzPts val="1600"/>
              <a:buFont typeface="Arial"/>
              <a:buChar char="•"/>
            </a:pPr>
            <a:r>
              <a:rPr lang="en-US" sz="1600" b="0" i="0" u="none" strike="noStrike" cap="none" dirty="0">
                <a:solidFill>
                  <a:schemeClr val="tx1"/>
                </a:solidFill>
                <a:latin typeface="Open Sans Light"/>
                <a:ea typeface="Open Sans Light"/>
                <a:cs typeface="Open Sans Light"/>
                <a:sym typeface="Open Sans Light"/>
              </a:rPr>
              <a:t>Utilized SQL Server Analysis Services (SSAS) for advanced data processing</a:t>
            </a:r>
            <a:r>
              <a:rPr lang="en-US" sz="1600" b="0" i="0" u="none" strike="noStrike" cap="none" dirty="0">
                <a:solidFill>
                  <a:srgbClr val="000000"/>
                </a:solidFill>
                <a:latin typeface="Open Sans Light"/>
                <a:ea typeface="Open Sans Light"/>
                <a:cs typeface="Open Sans Light"/>
                <a:sym typeface="Open Sans Light"/>
              </a:rPr>
              <a:t>.</a:t>
            </a:r>
            <a:endParaRPr dirty="0"/>
          </a:p>
        </p:txBody>
      </p:sp>
      <p:sp>
        <p:nvSpPr>
          <p:cNvPr id="202" name="Google Shape;202;p3"/>
          <p:cNvSpPr/>
          <p:nvPr/>
        </p:nvSpPr>
        <p:spPr>
          <a:xfrm>
            <a:off x="2933700" y="5551721"/>
            <a:ext cx="7943850" cy="1080000"/>
          </a:xfrm>
          <a:prstGeom prst="rect">
            <a:avLst/>
          </a:prstGeom>
          <a:noFill/>
          <a:ln w="12700" cap="flat" cmpd="sng">
            <a:solidFill>
              <a:schemeClr val="tx1"/>
            </a:solidFill>
            <a:prstDash val="dash"/>
            <a:miter lim="800000"/>
            <a:headEnd type="none" w="sm" len="sm"/>
            <a:tailEnd type="none" w="sm" len="sm"/>
          </a:ln>
        </p:spPr>
        <p:txBody>
          <a:bodyPr spcFirstLastPara="1" wrap="square" lIns="91425" tIns="45700" rIns="91425" bIns="45700" anchor="ctr" anchorCtr="0">
            <a:noAutofit/>
          </a:bodyPr>
          <a:lstStyle/>
          <a:p>
            <a:pPr marL="742950" marR="0" lvl="1" indent="-285750" algn="l" rtl="0">
              <a:lnSpc>
                <a:spcPct val="100000"/>
              </a:lnSpc>
              <a:spcBef>
                <a:spcPts val="0"/>
              </a:spcBef>
              <a:spcAft>
                <a:spcPts val="0"/>
              </a:spcAft>
              <a:buClr>
                <a:schemeClr val="tx1"/>
              </a:buClr>
              <a:buSzPts val="1800"/>
              <a:buFont typeface="Arial"/>
              <a:buChar char="•"/>
            </a:pPr>
            <a:r>
              <a:rPr lang="en-US" sz="1800" b="0" i="0" u="none" strike="noStrike" cap="none" dirty="0">
                <a:solidFill>
                  <a:schemeClr val="tx1"/>
                </a:solidFill>
                <a:latin typeface="Open Sans Light"/>
                <a:ea typeface="Open Sans Light"/>
                <a:cs typeface="Open Sans Light"/>
                <a:sym typeface="Open Sans Light"/>
              </a:rPr>
              <a:t>Employed POWER BI for data visualization and strategic analysis.</a:t>
            </a:r>
            <a:endParaRPr sz="1800" b="0" i="0" u="none" strike="noStrike" cap="none" dirty="0">
              <a:solidFill>
                <a:schemeClr val="tx1"/>
              </a:solidFill>
              <a:latin typeface="Open Sans Light"/>
              <a:ea typeface="Open Sans Light"/>
              <a:cs typeface="Open Sans Light"/>
              <a:sym typeface="Open Sans Light"/>
            </a:endParaRPr>
          </a:p>
        </p:txBody>
      </p:sp>
      <p:cxnSp>
        <p:nvCxnSpPr>
          <p:cNvPr id="203" name="Google Shape;203;p3"/>
          <p:cNvCxnSpPr/>
          <p:nvPr/>
        </p:nvCxnSpPr>
        <p:spPr>
          <a:xfrm>
            <a:off x="2933700" y="1558219"/>
            <a:ext cx="7943850" cy="0"/>
          </a:xfrm>
          <a:prstGeom prst="straightConnector1">
            <a:avLst/>
          </a:prstGeom>
          <a:noFill/>
          <a:ln w="9525" cap="flat" cmpd="sng">
            <a:solidFill>
              <a:schemeClr val="tx1"/>
            </a:solidFill>
            <a:prstDash val="solid"/>
            <a:miter lim="800000"/>
            <a:headEnd type="none" w="sm" len="sm"/>
            <a:tailEnd type="none" w="sm" len="sm"/>
          </a:ln>
        </p:spPr>
      </p:cxnSp>
      <p:sp>
        <p:nvSpPr>
          <p:cNvPr id="204" name="Google Shape;204;p3"/>
          <p:cNvSpPr txBox="1"/>
          <p:nvPr/>
        </p:nvSpPr>
        <p:spPr>
          <a:xfrm>
            <a:off x="2933700" y="1279763"/>
            <a:ext cx="1800808" cy="276999"/>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200" b="1" dirty="0">
                <a:solidFill>
                  <a:schemeClr val="tx1"/>
                </a:solidFill>
                <a:latin typeface="Calibri"/>
                <a:ea typeface="Calibri"/>
                <a:cs typeface="Calibri"/>
                <a:sym typeface="Calibri"/>
              </a:rPr>
              <a:t>Description</a:t>
            </a:r>
            <a:endParaRPr sz="1200" b="1" dirty="0">
              <a:solidFill>
                <a:schemeClr val="tx1"/>
              </a:solidFill>
              <a:latin typeface="Calibri"/>
              <a:ea typeface="Calibri"/>
              <a:cs typeface="Calibri"/>
              <a:sym typeface="Calibri"/>
            </a:endParaRPr>
          </a:p>
        </p:txBody>
      </p:sp>
      <p:sp>
        <p:nvSpPr>
          <p:cNvPr id="205" name="Google Shape;205;p3"/>
          <p:cNvSpPr txBox="1"/>
          <p:nvPr/>
        </p:nvSpPr>
        <p:spPr>
          <a:xfrm>
            <a:off x="482080" y="668811"/>
            <a:ext cx="1135846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i="1" dirty="0">
                <a:solidFill>
                  <a:schemeClr val="tx1"/>
                </a:solidFill>
                <a:latin typeface="Calibri"/>
                <a:ea typeface="Calibri"/>
                <a:cs typeface="Calibri"/>
                <a:sym typeface="Calibri"/>
              </a:rPr>
              <a:t>The objective of this project was to create a data warehouse from an OLTP database using data analysis tools. The data warehouse is scheduled to be regularly updated with new data. Additionally, we aimed to present the insights derived from the data analysis, employing Power BI and SSAS Tabular tools.</a:t>
            </a:r>
            <a:endParaRPr sz="1200" i="1" dirty="0">
              <a:solidFill>
                <a:schemeClr val="tx1"/>
              </a:solidFill>
              <a:latin typeface="Calibri"/>
              <a:ea typeface="Calibri"/>
              <a:cs typeface="Calibri"/>
              <a:sym typeface="Calibri"/>
            </a:endParaRPr>
          </a:p>
        </p:txBody>
      </p:sp>
      <p:cxnSp>
        <p:nvCxnSpPr>
          <p:cNvPr id="206" name="Google Shape;206;p3"/>
          <p:cNvCxnSpPr/>
          <p:nvPr/>
        </p:nvCxnSpPr>
        <p:spPr>
          <a:xfrm>
            <a:off x="559837" y="1136829"/>
            <a:ext cx="11280710" cy="2900"/>
          </a:xfrm>
          <a:prstGeom prst="straightConnector1">
            <a:avLst/>
          </a:prstGeom>
          <a:noFill/>
          <a:ln w="19050" cap="flat" cmpd="sng">
            <a:solidFill>
              <a:schemeClr val="tx1"/>
            </a:solidFill>
            <a:prstDash val="lgDash"/>
            <a:miter lim="800000"/>
            <a:headEnd type="none" w="sm" len="sm"/>
            <a:tailEnd type="none" w="sm" len="sm"/>
          </a:ln>
        </p:spPr>
      </p:cxnSp>
      <p:cxnSp>
        <p:nvCxnSpPr>
          <p:cNvPr id="207" name="Google Shape;207;p3"/>
          <p:cNvCxnSpPr/>
          <p:nvPr/>
        </p:nvCxnSpPr>
        <p:spPr>
          <a:xfrm>
            <a:off x="559837" y="667454"/>
            <a:ext cx="11280710" cy="2900"/>
          </a:xfrm>
          <a:prstGeom prst="straightConnector1">
            <a:avLst/>
          </a:prstGeom>
          <a:noFill/>
          <a:ln w="19050" cap="flat" cmpd="sng">
            <a:solidFill>
              <a:schemeClr val="tx1"/>
            </a:solidFill>
            <a:prstDash val="lgDash"/>
            <a:miter lim="800000"/>
            <a:headEnd type="none" w="sm" len="sm"/>
            <a:tailEnd type="none" w="sm" len="sm"/>
          </a:ln>
        </p:spPr>
      </p:cxnSp>
      <p:sp>
        <p:nvSpPr>
          <p:cNvPr id="208" name="Google Shape;208;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7030A0"/>
                </a:solidFill>
                <a:latin typeface="+mn-lt"/>
              </a:rPr>
              <a:t>3</a:t>
            </a:fld>
            <a:endParaRPr dirty="0">
              <a:solidFill>
                <a:srgbClr val="7030A0"/>
              </a:solidFill>
              <a:latin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4"/>
          <p:cNvSpPr txBox="1"/>
          <p:nvPr/>
        </p:nvSpPr>
        <p:spPr>
          <a:xfrm>
            <a:off x="1830645" y="54105"/>
            <a:ext cx="8724123" cy="70784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dirty="0">
                <a:solidFill>
                  <a:schemeClr val="tx1"/>
                </a:solidFill>
                <a:latin typeface="Engravers MT" panose="02090707080505020304" pitchFamily="18" charset="0"/>
                <a:ea typeface="Georgia"/>
                <a:cs typeface="Georgia"/>
                <a:sym typeface="Georgia"/>
              </a:rPr>
              <a:t>OLTP</a:t>
            </a:r>
            <a:endParaRPr sz="4000" dirty="0">
              <a:solidFill>
                <a:schemeClr val="tx1"/>
              </a:solidFill>
              <a:latin typeface="Engravers MT" panose="02090707080505020304" pitchFamily="18" charset="0"/>
              <a:ea typeface="Georgia"/>
              <a:cs typeface="Georgia"/>
              <a:sym typeface="Georgia"/>
            </a:endParaRPr>
          </a:p>
        </p:txBody>
      </p:sp>
      <p:sp>
        <p:nvSpPr>
          <p:cNvPr id="215" name="Google Shape;215;p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7030A0"/>
                </a:solidFill>
                <a:latin typeface="+mn-lt"/>
              </a:rPr>
              <a:t>4</a:t>
            </a:fld>
            <a:endParaRPr dirty="0">
              <a:solidFill>
                <a:srgbClr val="7030A0"/>
              </a:solidFill>
              <a:latin typeface="+mn-lt"/>
            </a:endParaRPr>
          </a:p>
        </p:txBody>
      </p:sp>
      <p:grpSp>
        <p:nvGrpSpPr>
          <p:cNvPr id="4" name="Ομάδα 3">
            <a:extLst>
              <a:ext uri="{FF2B5EF4-FFF2-40B4-BE49-F238E27FC236}">
                <a16:creationId xmlns:a16="http://schemas.microsoft.com/office/drawing/2014/main" id="{0C1A7827-54C6-300D-4FD3-38EED4587EBB}"/>
              </a:ext>
            </a:extLst>
          </p:cNvPr>
          <p:cNvGrpSpPr/>
          <p:nvPr/>
        </p:nvGrpSpPr>
        <p:grpSpPr>
          <a:xfrm>
            <a:off x="1651933" y="1020143"/>
            <a:ext cx="9081545" cy="5448919"/>
            <a:chOff x="1733368" y="924128"/>
            <a:chExt cx="9081545" cy="5448919"/>
          </a:xfrm>
        </p:grpSpPr>
        <p:pic>
          <p:nvPicPr>
            <p:cNvPr id="214" name="Google Shape;214;p4" descr="Starting Diagram of OLTP Database including relationships between tables.&#10;">
              <a:extLst>
                <a:ext uri="{C183D7F6-B498-43B3-948B-1728B52AA6E4}">
                  <adec:decorative xmlns:adec="http://schemas.microsoft.com/office/drawing/2017/decorative" val="0"/>
                </a:ext>
              </a:extLst>
            </p:cNvPr>
            <p:cNvPicPr preferRelativeResize="0"/>
            <p:nvPr/>
          </p:nvPicPr>
          <p:blipFill rotWithShape="1">
            <a:blip r:embed="rId3">
              <a:alphaModFix/>
            </a:blip>
            <a:srcRect/>
            <a:stretch/>
          </p:blipFill>
          <p:spPr>
            <a:xfrm>
              <a:off x="1830645" y="924128"/>
              <a:ext cx="8984268" cy="5171920"/>
            </a:xfrm>
            <a:prstGeom prst="rect">
              <a:avLst/>
            </a:prstGeom>
            <a:noFill/>
            <a:ln>
              <a:noFill/>
            </a:ln>
          </p:spPr>
        </p:pic>
        <p:sp>
          <p:nvSpPr>
            <p:cNvPr id="2" name="TextBox 1">
              <a:extLst>
                <a:ext uri="{FF2B5EF4-FFF2-40B4-BE49-F238E27FC236}">
                  <a16:creationId xmlns:a16="http://schemas.microsoft.com/office/drawing/2014/main" id="{673854AA-BBA1-DB45-F2F1-AF2ED517A136}"/>
                </a:ext>
              </a:extLst>
            </p:cNvPr>
            <p:cNvSpPr txBox="1"/>
            <p:nvPr/>
          </p:nvSpPr>
          <p:spPr>
            <a:xfrm>
              <a:off x="1733368" y="6096048"/>
              <a:ext cx="6603236" cy="276999"/>
            </a:xfrm>
            <a:prstGeom prst="rect">
              <a:avLst/>
            </a:prstGeom>
            <a:noFill/>
          </p:spPr>
          <p:txBody>
            <a:bodyPr wrap="square" rtlCol="0">
              <a:spAutoFit/>
            </a:bodyPr>
            <a:lstStyle/>
            <a:p>
              <a:r>
                <a:rPr lang="en-US" sz="1200" i="1" dirty="0">
                  <a:solidFill>
                    <a:schemeClr val="tx1"/>
                  </a:solidFill>
                  <a:latin typeface="+mn-lt"/>
                </a:rPr>
                <a:t>Starting Diagram of OLTP Database including relationships between tables.</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5"/>
          <p:cNvSpPr txBox="1"/>
          <p:nvPr/>
        </p:nvSpPr>
        <p:spPr>
          <a:xfrm>
            <a:off x="1733938" y="124871"/>
            <a:ext cx="8724123" cy="70784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dirty="0">
                <a:solidFill>
                  <a:schemeClr val="tx1"/>
                </a:solidFill>
                <a:latin typeface="Engravers MT" panose="02090707080505020304" pitchFamily="18" charset="0"/>
                <a:ea typeface="Georgia"/>
                <a:cs typeface="Georgia"/>
                <a:sym typeface="Georgia"/>
              </a:rPr>
              <a:t>Data Warehouse</a:t>
            </a:r>
            <a:endParaRPr sz="4000" dirty="0">
              <a:solidFill>
                <a:schemeClr val="tx1"/>
              </a:solidFill>
              <a:latin typeface="Engravers MT" panose="02090707080505020304" pitchFamily="18" charset="0"/>
              <a:ea typeface="Georgia"/>
              <a:cs typeface="Georgia"/>
              <a:sym typeface="Georgia"/>
            </a:endParaRPr>
          </a:p>
        </p:txBody>
      </p:sp>
      <p:graphicFrame>
        <p:nvGraphicFramePr>
          <p:cNvPr id="222" name="Google Shape;222;p5"/>
          <p:cNvGraphicFramePr/>
          <p:nvPr>
            <p:extLst>
              <p:ext uri="{D42A27DB-BD31-4B8C-83A1-F6EECF244321}">
                <p14:modId xmlns:p14="http://schemas.microsoft.com/office/powerpoint/2010/main" val="2298332582"/>
              </p:ext>
            </p:extLst>
          </p:nvPr>
        </p:nvGraphicFramePr>
        <p:xfrm>
          <a:off x="6285987" y="1509935"/>
          <a:ext cx="4752613" cy="3838130"/>
        </p:xfrm>
        <a:graphic>
          <a:graphicData uri="http://schemas.openxmlformats.org/drawingml/2006/table">
            <a:tbl>
              <a:tblPr firstRow="1" bandRow="1">
                <a:tableStyleId>{D113A9D2-9D6B-4929-AA2D-F23B5EE8CBE7}</a:tableStyleId>
              </a:tblPr>
              <a:tblGrid>
                <a:gridCol w="4752613">
                  <a:extLst>
                    <a:ext uri="{9D8B030D-6E8A-4147-A177-3AD203B41FA5}">
                      <a16:colId xmlns:a16="http://schemas.microsoft.com/office/drawing/2014/main" val="20000"/>
                    </a:ext>
                  </a:extLst>
                </a:gridCol>
              </a:tblGrid>
              <a:tr h="492728">
                <a:tc>
                  <a:txBody>
                    <a:bodyPr/>
                    <a:lstStyle/>
                    <a:p>
                      <a:pPr marL="0" marR="0" lvl="0" indent="0" algn="ctr" rtl="0">
                        <a:spcBef>
                          <a:spcPts val="0"/>
                        </a:spcBef>
                        <a:spcAft>
                          <a:spcPts val="0"/>
                        </a:spcAft>
                        <a:buNone/>
                      </a:pPr>
                      <a:r>
                        <a:rPr lang="en-US" sz="2400" u="none" strike="noStrike" cap="none" dirty="0"/>
                        <a:t>KEY POINTS</a:t>
                      </a:r>
                      <a:endParaRPr sz="2400" u="none" strike="noStrike" cap="none" dirty="0"/>
                    </a:p>
                  </a:txBody>
                  <a:tcPr marL="91450" marR="91450" marT="45725" marB="45725" anchor="ctr"/>
                </a:tc>
                <a:extLst>
                  <a:ext uri="{0D108BD9-81ED-4DB2-BD59-A6C34878D82A}">
                    <a16:rowId xmlns:a16="http://schemas.microsoft.com/office/drawing/2014/main" val="10000"/>
                  </a:ext>
                </a:extLst>
              </a:tr>
              <a:tr h="3345402">
                <a:tc>
                  <a:txBody>
                    <a:bodyPr/>
                    <a:lstStyle/>
                    <a:p>
                      <a:pPr marL="285750" marR="0" lvl="0" indent="-285750" algn="l" rtl="0">
                        <a:spcBef>
                          <a:spcPts val="0"/>
                        </a:spcBef>
                        <a:spcAft>
                          <a:spcPts val="0"/>
                        </a:spcAft>
                        <a:buClr>
                          <a:schemeClr val="tx1"/>
                        </a:buClr>
                        <a:buSzPts val="1800"/>
                        <a:buFont typeface="Arial"/>
                        <a:buChar char="•"/>
                      </a:pPr>
                      <a:r>
                        <a:rPr lang="en-US" sz="1800" u="none" strike="noStrike" cap="none" dirty="0"/>
                        <a:t>3 dimensions to keep track of significant data</a:t>
                      </a:r>
                      <a:endParaRPr dirty="0"/>
                    </a:p>
                    <a:p>
                      <a:pPr marL="285750" marR="0" lvl="0" indent="-285750" algn="l" rtl="0">
                        <a:spcBef>
                          <a:spcPts val="0"/>
                        </a:spcBef>
                        <a:spcAft>
                          <a:spcPts val="0"/>
                        </a:spcAft>
                        <a:buClr>
                          <a:schemeClr val="tx1"/>
                        </a:buClr>
                        <a:buSzPts val="1800"/>
                        <a:buFont typeface="Arial"/>
                        <a:buChar char="•"/>
                      </a:pPr>
                      <a:r>
                        <a:rPr lang="en-US" sz="1800" u="none" strike="noStrike" cap="none" dirty="0"/>
                        <a:t>Did not include data about playlists – no added value</a:t>
                      </a:r>
                      <a:endParaRPr dirty="0"/>
                    </a:p>
                    <a:p>
                      <a:pPr marL="285750" marR="0" lvl="0" indent="-285750" algn="l" rtl="0">
                        <a:spcBef>
                          <a:spcPts val="0"/>
                        </a:spcBef>
                        <a:spcAft>
                          <a:spcPts val="0"/>
                        </a:spcAft>
                        <a:buClr>
                          <a:schemeClr val="tx1"/>
                        </a:buClr>
                        <a:buSzPts val="1800"/>
                        <a:buFont typeface="Arial"/>
                        <a:buChar char="•"/>
                      </a:pPr>
                      <a:r>
                        <a:rPr lang="en-US" sz="1800" u="none" strike="noStrike" cap="none" dirty="0"/>
                        <a:t>For Employees: Only names of “</a:t>
                      </a:r>
                      <a:r>
                        <a:rPr lang="en-US" sz="1800" u="none" strike="noStrike" cap="none" dirty="0" err="1"/>
                        <a:t>Supportrep</a:t>
                      </a:r>
                      <a:r>
                        <a:rPr lang="en-US" sz="1800" u="none" strike="noStrike" cap="none" dirty="0"/>
                        <a:t>”</a:t>
                      </a:r>
                      <a:endParaRPr sz="1800" u="none" strike="noStrike" cap="none" dirty="0"/>
                    </a:p>
                  </a:txBody>
                  <a:tcPr marL="91450" marR="91450" marT="45725" marB="45725" anchor="ctr"/>
                </a:tc>
                <a:extLst>
                  <a:ext uri="{0D108BD9-81ED-4DB2-BD59-A6C34878D82A}">
                    <a16:rowId xmlns:a16="http://schemas.microsoft.com/office/drawing/2014/main" val="10001"/>
                  </a:ext>
                </a:extLst>
              </a:tr>
            </a:tbl>
          </a:graphicData>
        </a:graphic>
      </p:graphicFrame>
      <p:sp>
        <p:nvSpPr>
          <p:cNvPr id="223" name="Google Shape;223;p5"/>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7030A0"/>
                </a:solidFill>
                <a:latin typeface="+mn-lt"/>
              </a:rPr>
              <a:t>5</a:t>
            </a:fld>
            <a:endParaRPr dirty="0">
              <a:solidFill>
                <a:srgbClr val="7030A0"/>
              </a:solidFill>
              <a:latin typeface="+mn-lt"/>
            </a:endParaRPr>
          </a:p>
        </p:txBody>
      </p:sp>
      <p:grpSp>
        <p:nvGrpSpPr>
          <p:cNvPr id="3" name="Ομάδα 2">
            <a:extLst>
              <a:ext uri="{FF2B5EF4-FFF2-40B4-BE49-F238E27FC236}">
                <a16:creationId xmlns:a16="http://schemas.microsoft.com/office/drawing/2014/main" id="{F1C8335A-682B-CD1D-4C18-0E97E9C2F1AB}"/>
              </a:ext>
            </a:extLst>
          </p:cNvPr>
          <p:cNvGrpSpPr/>
          <p:nvPr/>
        </p:nvGrpSpPr>
        <p:grpSpPr>
          <a:xfrm>
            <a:off x="1075579" y="1108953"/>
            <a:ext cx="4605374" cy="5656972"/>
            <a:chOff x="886322" y="517356"/>
            <a:chExt cx="5055693" cy="6049970"/>
          </a:xfrm>
        </p:grpSpPr>
        <p:pic>
          <p:nvPicPr>
            <p:cNvPr id="221" name="Google Shape;221;p5" descr="Εικόνα που περιέχει κείμενο, στιγμιότυπο οθόνης, κατάλογος, σχεδίαση&#10;&#10;Περιγραφή που δημιουργήθηκε αυτόματα"/>
            <p:cNvPicPr preferRelativeResize="0"/>
            <p:nvPr/>
          </p:nvPicPr>
          <p:blipFill rotWithShape="1">
            <a:blip r:embed="rId3">
              <a:alphaModFix/>
            </a:blip>
            <a:srcRect/>
            <a:stretch/>
          </p:blipFill>
          <p:spPr>
            <a:xfrm>
              <a:off x="971752" y="517356"/>
              <a:ext cx="4493275" cy="5513962"/>
            </a:xfrm>
            <a:prstGeom prst="rect">
              <a:avLst/>
            </a:prstGeom>
            <a:noFill/>
            <a:ln>
              <a:noFill/>
            </a:ln>
          </p:spPr>
        </p:pic>
        <p:sp>
          <p:nvSpPr>
            <p:cNvPr id="2" name="TextBox 1">
              <a:extLst>
                <a:ext uri="{FF2B5EF4-FFF2-40B4-BE49-F238E27FC236}">
                  <a16:creationId xmlns:a16="http://schemas.microsoft.com/office/drawing/2014/main" id="{958661E4-89AA-DF0B-CD11-0C5F878E7B16}"/>
                </a:ext>
              </a:extLst>
            </p:cNvPr>
            <p:cNvSpPr txBox="1"/>
            <p:nvPr/>
          </p:nvSpPr>
          <p:spPr>
            <a:xfrm>
              <a:off x="886322" y="6073588"/>
              <a:ext cx="5055693" cy="493738"/>
            </a:xfrm>
            <a:prstGeom prst="rect">
              <a:avLst/>
            </a:prstGeom>
            <a:noFill/>
          </p:spPr>
          <p:txBody>
            <a:bodyPr wrap="square" rtlCol="0">
              <a:spAutoFit/>
            </a:bodyPr>
            <a:lstStyle/>
            <a:p>
              <a:r>
                <a:rPr lang="en-US" sz="1200" i="1" dirty="0">
                  <a:solidFill>
                    <a:schemeClr val="tx1"/>
                  </a:solidFill>
                  <a:latin typeface="+mn-lt"/>
                </a:rPr>
                <a:t>Ending Diagram of Data Warehouse including relationships between Fact &amp; Dimensions</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6"/>
          <p:cNvSpPr txBox="1"/>
          <p:nvPr/>
        </p:nvSpPr>
        <p:spPr>
          <a:xfrm>
            <a:off x="484828" y="0"/>
            <a:ext cx="11222344" cy="70784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dirty="0">
                <a:solidFill>
                  <a:schemeClr val="tx1"/>
                </a:solidFill>
                <a:latin typeface="Engravers MT" panose="02090707080505020304" pitchFamily="18" charset="0"/>
                <a:ea typeface="Georgia"/>
                <a:cs typeface="Georgia"/>
                <a:sym typeface="Georgia"/>
              </a:rPr>
              <a:t>SSIS Packages Control Flow</a:t>
            </a:r>
            <a:endParaRPr sz="4000" dirty="0">
              <a:solidFill>
                <a:schemeClr val="tx1"/>
              </a:solidFill>
              <a:latin typeface="Engravers MT" panose="02090707080505020304" pitchFamily="18" charset="0"/>
              <a:ea typeface="Georgia"/>
              <a:cs typeface="Georgia"/>
              <a:sym typeface="Georgia"/>
            </a:endParaRPr>
          </a:p>
        </p:txBody>
      </p:sp>
      <p:sp>
        <p:nvSpPr>
          <p:cNvPr id="230" name="Google Shape;230;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7030A0"/>
                </a:solidFill>
                <a:latin typeface="+mn-lt"/>
              </a:rPr>
              <a:t>6</a:t>
            </a:fld>
            <a:endParaRPr dirty="0">
              <a:solidFill>
                <a:srgbClr val="7030A0"/>
              </a:solidFill>
              <a:latin typeface="+mn-lt"/>
            </a:endParaRPr>
          </a:p>
        </p:txBody>
      </p:sp>
      <p:grpSp>
        <p:nvGrpSpPr>
          <p:cNvPr id="3" name="Ομάδα 2">
            <a:extLst>
              <a:ext uri="{FF2B5EF4-FFF2-40B4-BE49-F238E27FC236}">
                <a16:creationId xmlns:a16="http://schemas.microsoft.com/office/drawing/2014/main" id="{108EEA60-D086-94D9-8EE1-BBD7862AF63D}"/>
              </a:ext>
            </a:extLst>
          </p:cNvPr>
          <p:cNvGrpSpPr/>
          <p:nvPr/>
        </p:nvGrpSpPr>
        <p:grpSpPr>
          <a:xfrm>
            <a:off x="766964" y="943584"/>
            <a:ext cx="10658071" cy="5603339"/>
            <a:chOff x="634769" y="707846"/>
            <a:chExt cx="11115271" cy="5899715"/>
          </a:xfrm>
        </p:grpSpPr>
        <p:pic>
          <p:nvPicPr>
            <p:cNvPr id="229" name="Google Shape;229;p6" descr="Εικόνα που περιέχει κείμενο, στιγμιότυπο οθόνης, λογισμικό, λογισμικό πολυμέσων&#10;&#10;Περιγραφή που δημιουργήθηκε αυτόματα"/>
            <p:cNvPicPr preferRelativeResize="0"/>
            <p:nvPr/>
          </p:nvPicPr>
          <p:blipFill rotWithShape="1">
            <a:blip r:embed="rId3">
              <a:alphaModFix/>
            </a:blip>
            <a:srcRect/>
            <a:stretch/>
          </p:blipFill>
          <p:spPr>
            <a:xfrm>
              <a:off x="709552" y="707846"/>
              <a:ext cx="11040488" cy="5544934"/>
            </a:xfrm>
            <a:prstGeom prst="rect">
              <a:avLst/>
            </a:prstGeom>
            <a:noFill/>
            <a:ln>
              <a:noFill/>
            </a:ln>
          </p:spPr>
        </p:pic>
        <p:sp>
          <p:nvSpPr>
            <p:cNvPr id="2" name="TextBox 1">
              <a:extLst>
                <a:ext uri="{FF2B5EF4-FFF2-40B4-BE49-F238E27FC236}">
                  <a16:creationId xmlns:a16="http://schemas.microsoft.com/office/drawing/2014/main" id="{4D28F724-04CE-A7A1-C6E5-55C104E982AD}"/>
                </a:ext>
              </a:extLst>
            </p:cNvPr>
            <p:cNvSpPr txBox="1"/>
            <p:nvPr/>
          </p:nvSpPr>
          <p:spPr>
            <a:xfrm>
              <a:off x="634769" y="6330562"/>
              <a:ext cx="5668753" cy="276999"/>
            </a:xfrm>
            <a:prstGeom prst="rect">
              <a:avLst/>
            </a:prstGeom>
            <a:noFill/>
          </p:spPr>
          <p:txBody>
            <a:bodyPr wrap="square" rtlCol="0">
              <a:spAutoFit/>
            </a:bodyPr>
            <a:lstStyle/>
            <a:p>
              <a:r>
                <a:rPr lang="en-US" sz="1200" i="1" dirty="0">
                  <a:solidFill>
                    <a:schemeClr val="tx1"/>
                  </a:solidFill>
                  <a:latin typeface="+mn-lt"/>
                </a:rPr>
                <a:t>Example of SSIS Package for the creation of the Data Warehouse</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7"/>
          <p:cNvSpPr txBox="1"/>
          <p:nvPr/>
        </p:nvSpPr>
        <p:spPr>
          <a:xfrm>
            <a:off x="1733938" y="40098"/>
            <a:ext cx="8724123" cy="70784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dirty="0">
                <a:solidFill>
                  <a:schemeClr val="tx1"/>
                </a:solidFill>
                <a:latin typeface="Engravers MT" panose="02090707080505020304" pitchFamily="18" charset="0"/>
                <a:ea typeface="Georgia"/>
                <a:cs typeface="Georgia"/>
                <a:sym typeface="Georgia"/>
              </a:rPr>
              <a:t>SSAS Tabular</a:t>
            </a:r>
            <a:endParaRPr sz="4000" dirty="0">
              <a:solidFill>
                <a:schemeClr val="tx1"/>
              </a:solidFill>
              <a:latin typeface="Engravers MT" panose="02090707080505020304" pitchFamily="18" charset="0"/>
              <a:ea typeface="Georgia"/>
              <a:cs typeface="Georgia"/>
              <a:sym typeface="Georgia"/>
            </a:endParaRPr>
          </a:p>
        </p:txBody>
      </p:sp>
      <p:sp>
        <p:nvSpPr>
          <p:cNvPr id="237" name="Google Shape;237;p7"/>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7030A0"/>
                </a:solidFill>
                <a:latin typeface="+mn-lt"/>
              </a:rPr>
              <a:t>7</a:t>
            </a:fld>
            <a:endParaRPr dirty="0">
              <a:solidFill>
                <a:srgbClr val="7030A0"/>
              </a:solidFill>
              <a:latin typeface="+mn-lt"/>
            </a:endParaRPr>
          </a:p>
        </p:txBody>
      </p:sp>
      <p:grpSp>
        <p:nvGrpSpPr>
          <p:cNvPr id="3" name="Ομάδα 2">
            <a:extLst>
              <a:ext uri="{FF2B5EF4-FFF2-40B4-BE49-F238E27FC236}">
                <a16:creationId xmlns:a16="http://schemas.microsoft.com/office/drawing/2014/main" id="{F12E283D-4B55-2D38-8B08-A8F7DDC7419B}"/>
              </a:ext>
            </a:extLst>
          </p:cNvPr>
          <p:cNvGrpSpPr/>
          <p:nvPr/>
        </p:nvGrpSpPr>
        <p:grpSpPr>
          <a:xfrm>
            <a:off x="590747" y="942680"/>
            <a:ext cx="11010506" cy="5423971"/>
            <a:chOff x="527902" y="973579"/>
            <a:chExt cx="11381140" cy="5562755"/>
          </a:xfrm>
        </p:grpSpPr>
        <p:pic>
          <p:nvPicPr>
            <p:cNvPr id="236" name="Google Shape;236;p7" descr="Εικόνα που περιέχει στιγμιότυπο οθόνης, λογισμικό, λογισμικό πολυμέσων, κείμενο&#10;&#10;Περιγραφή που δημιουργήθηκε αυτόματα"/>
            <p:cNvPicPr preferRelativeResize="0"/>
            <p:nvPr/>
          </p:nvPicPr>
          <p:blipFill rotWithShape="1">
            <a:blip r:embed="rId3">
              <a:alphaModFix/>
            </a:blip>
            <a:srcRect/>
            <a:stretch/>
          </p:blipFill>
          <p:spPr>
            <a:xfrm>
              <a:off x="594242" y="973579"/>
              <a:ext cx="11314800" cy="5198621"/>
            </a:xfrm>
            <a:prstGeom prst="rect">
              <a:avLst/>
            </a:prstGeom>
            <a:noFill/>
            <a:ln>
              <a:noFill/>
            </a:ln>
          </p:spPr>
        </p:pic>
        <p:sp>
          <p:nvSpPr>
            <p:cNvPr id="2" name="TextBox 1">
              <a:extLst>
                <a:ext uri="{FF2B5EF4-FFF2-40B4-BE49-F238E27FC236}">
                  <a16:creationId xmlns:a16="http://schemas.microsoft.com/office/drawing/2014/main" id="{4FB77E20-D894-6A03-79FF-D3410CD03374}"/>
                </a:ext>
              </a:extLst>
            </p:cNvPr>
            <p:cNvSpPr txBox="1"/>
            <p:nvPr/>
          </p:nvSpPr>
          <p:spPr>
            <a:xfrm>
              <a:off x="527902" y="6259335"/>
              <a:ext cx="5656082" cy="276999"/>
            </a:xfrm>
            <a:prstGeom prst="rect">
              <a:avLst/>
            </a:prstGeom>
            <a:noFill/>
          </p:spPr>
          <p:txBody>
            <a:bodyPr wrap="square" rtlCol="0">
              <a:spAutoFit/>
            </a:bodyPr>
            <a:lstStyle/>
            <a:p>
              <a:r>
                <a:rPr lang="en-US" sz="1200" i="1" dirty="0">
                  <a:solidFill>
                    <a:schemeClr val="tx1"/>
                  </a:solidFill>
                  <a:latin typeface="+mn-lt"/>
                </a:rPr>
                <a:t>Example of Measures and Calculated Tables using SSAS Tabular </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2"/>
          <p:cNvSpPr txBox="1"/>
          <p:nvPr/>
        </p:nvSpPr>
        <p:spPr>
          <a:xfrm>
            <a:off x="577705" y="92075"/>
            <a:ext cx="11455808"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dirty="0">
                <a:solidFill>
                  <a:schemeClr val="tx1"/>
                </a:solidFill>
                <a:latin typeface="Engravers MT" panose="02090707080505020304" pitchFamily="18" charset="0"/>
                <a:ea typeface="Georgia"/>
                <a:cs typeface="Georgia"/>
                <a:sym typeface="Georgia"/>
              </a:rPr>
              <a:t>Data Analysis using Power BI (1)</a:t>
            </a:r>
            <a:endParaRPr sz="3600" dirty="0">
              <a:solidFill>
                <a:schemeClr val="tx1"/>
              </a:solidFill>
              <a:latin typeface="Engravers MT" panose="02090707080505020304" pitchFamily="18" charset="0"/>
              <a:ea typeface="Georgia"/>
              <a:cs typeface="Georgia"/>
              <a:sym typeface="Georgia"/>
            </a:endParaRPr>
          </a:p>
        </p:txBody>
      </p:sp>
      <p:sp>
        <p:nvSpPr>
          <p:cNvPr id="287" name="Google Shape;287;p1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7030A0"/>
                </a:solidFill>
                <a:latin typeface="+mn-lt"/>
              </a:rPr>
              <a:t>8</a:t>
            </a:fld>
            <a:endParaRPr dirty="0">
              <a:solidFill>
                <a:srgbClr val="7030A0"/>
              </a:solidFill>
              <a:latin typeface="+mn-lt"/>
            </a:endParaRPr>
          </a:p>
        </p:txBody>
      </p:sp>
      <p:grpSp>
        <p:nvGrpSpPr>
          <p:cNvPr id="5" name="Ομάδα 4">
            <a:extLst>
              <a:ext uri="{FF2B5EF4-FFF2-40B4-BE49-F238E27FC236}">
                <a16:creationId xmlns:a16="http://schemas.microsoft.com/office/drawing/2014/main" id="{3F03DDEE-A2E6-49F4-3C29-CC5A0500F86C}"/>
              </a:ext>
            </a:extLst>
          </p:cNvPr>
          <p:cNvGrpSpPr/>
          <p:nvPr/>
        </p:nvGrpSpPr>
        <p:grpSpPr>
          <a:xfrm>
            <a:off x="2036222" y="992629"/>
            <a:ext cx="8119556" cy="5445796"/>
            <a:chOff x="2036222" y="972766"/>
            <a:chExt cx="8119556" cy="5445796"/>
          </a:xfrm>
        </p:grpSpPr>
        <p:pic>
          <p:nvPicPr>
            <p:cNvPr id="3" name="Εικόνα 2" descr="Εικόνα που περιέχει κείμενο, στιγμιότυπο οθόνης, τετράγωνο, διάγραμμα&#10;&#10;Περιγραφή που δημιουργήθηκε αυτόματα">
              <a:extLst>
                <a:ext uri="{FF2B5EF4-FFF2-40B4-BE49-F238E27FC236}">
                  <a16:creationId xmlns:a16="http://schemas.microsoft.com/office/drawing/2014/main" id="{6B218176-A0D1-F211-2785-913967C3AC86}"/>
                </a:ext>
              </a:extLst>
            </p:cNvPr>
            <p:cNvPicPr>
              <a:picLocks noChangeAspect="1"/>
            </p:cNvPicPr>
            <p:nvPr/>
          </p:nvPicPr>
          <p:blipFill rotWithShape="1">
            <a:blip r:embed="rId3"/>
            <a:srcRect t="381" r="480" b="847"/>
            <a:stretch/>
          </p:blipFill>
          <p:spPr>
            <a:xfrm>
              <a:off x="2036222" y="972766"/>
              <a:ext cx="8119556" cy="5058383"/>
            </a:xfrm>
            <a:prstGeom prst="rect">
              <a:avLst/>
            </a:prstGeom>
          </p:spPr>
        </p:pic>
        <p:sp>
          <p:nvSpPr>
            <p:cNvPr id="4" name="TextBox 3">
              <a:extLst>
                <a:ext uri="{FF2B5EF4-FFF2-40B4-BE49-F238E27FC236}">
                  <a16:creationId xmlns:a16="http://schemas.microsoft.com/office/drawing/2014/main" id="{7293C13C-A60F-8248-03AA-591A51632994}"/>
                </a:ext>
              </a:extLst>
            </p:cNvPr>
            <p:cNvSpPr txBox="1"/>
            <p:nvPr/>
          </p:nvSpPr>
          <p:spPr>
            <a:xfrm>
              <a:off x="2036222" y="6141563"/>
              <a:ext cx="7681710" cy="276999"/>
            </a:xfrm>
            <a:prstGeom prst="rect">
              <a:avLst/>
            </a:prstGeom>
            <a:noFill/>
          </p:spPr>
          <p:txBody>
            <a:bodyPr wrap="square" rtlCol="0">
              <a:spAutoFit/>
            </a:bodyPr>
            <a:lstStyle/>
            <a:p>
              <a:r>
                <a:rPr lang="en-US" sz="1200" i="1" dirty="0" err="1">
                  <a:solidFill>
                    <a:schemeClr val="tx1"/>
                  </a:solidFill>
                  <a:latin typeface="+mn-lt"/>
                </a:rPr>
                <a:t>Treemap</a:t>
              </a:r>
              <a:r>
                <a:rPr lang="en-US" sz="1200" i="1" dirty="0">
                  <a:solidFill>
                    <a:schemeClr val="tx1"/>
                  </a:solidFill>
                  <a:latin typeface="+mn-lt"/>
                </a:rPr>
                <a:t> Diagram of Top 10 Genres by Track Sales</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9"/>
          <p:cNvSpPr txBox="1"/>
          <p:nvPr/>
        </p:nvSpPr>
        <p:spPr>
          <a:xfrm>
            <a:off x="625152" y="123642"/>
            <a:ext cx="11145316" cy="13233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dirty="0">
                <a:solidFill>
                  <a:schemeClr val="tx1"/>
                </a:solidFill>
                <a:latin typeface="Engravers MT" panose="02090707080505020304" pitchFamily="18" charset="0"/>
                <a:ea typeface="Georgia"/>
                <a:cs typeface="Georgia"/>
                <a:sym typeface="Georgia"/>
              </a:rPr>
              <a:t>Data Analysis using Power BI (2)</a:t>
            </a:r>
            <a:endParaRPr sz="4000" dirty="0">
              <a:solidFill>
                <a:schemeClr val="tx1"/>
              </a:solidFill>
              <a:latin typeface="Engravers MT" panose="02090707080505020304" pitchFamily="18" charset="0"/>
              <a:ea typeface="Georgia"/>
              <a:cs typeface="Georgia"/>
              <a:sym typeface="Georgia"/>
            </a:endParaRPr>
          </a:p>
        </p:txBody>
      </p:sp>
      <p:sp>
        <p:nvSpPr>
          <p:cNvPr id="256" name="Google Shape;256;p9"/>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7030A0"/>
                </a:solidFill>
                <a:latin typeface="+mn-lt"/>
              </a:rPr>
              <a:t>9</a:t>
            </a:fld>
            <a:endParaRPr dirty="0">
              <a:solidFill>
                <a:srgbClr val="7030A0"/>
              </a:solidFill>
              <a:latin typeface="+mn-lt"/>
            </a:endParaRPr>
          </a:p>
        </p:txBody>
      </p:sp>
      <p:pic>
        <p:nvPicPr>
          <p:cNvPr id="4" name="Εικόνα 3" descr="Εικόνα που περιέχει κείμενο, στιγμιότυπο οθόνης, γραμματοσειρά, διάγραμμα&#10;&#10;Περιγραφή που δημιουργήθηκε αυτόματα">
            <a:extLst>
              <a:ext uri="{FF2B5EF4-FFF2-40B4-BE49-F238E27FC236}">
                <a16:creationId xmlns:a16="http://schemas.microsoft.com/office/drawing/2014/main" id="{2C5129C5-89C0-3CAF-1497-3E80CDC06F2A}"/>
              </a:ext>
            </a:extLst>
          </p:cNvPr>
          <p:cNvPicPr>
            <a:picLocks noChangeAspect="1"/>
          </p:cNvPicPr>
          <p:nvPr/>
        </p:nvPicPr>
        <p:blipFill>
          <a:blip r:embed="rId3"/>
          <a:stretch>
            <a:fillRect/>
          </a:stretch>
        </p:blipFill>
        <p:spPr>
          <a:xfrm>
            <a:off x="542553" y="1838227"/>
            <a:ext cx="5679138" cy="3782915"/>
          </a:xfrm>
          <a:prstGeom prst="rect">
            <a:avLst/>
          </a:prstGeom>
        </p:spPr>
      </p:pic>
      <p:sp>
        <p:nvSpPr>
          <p:cNvPr id="5" name="TextBox 4">
            <a:extLst>
              <a:ext uri="{FF2B5EF4-FFF2-40B4-BE49-F238E27FC236}">
                <a16:creationId xmlns:a16="http://schemas.microsoft.com/office/drawing/2014/main" id="{8E7A2A2E-B2AA-AFFB-4593-C50953031645}"/>
              </a:ext>
            </a:extLst>
          </p:cNvPr>
          <p:cNvSpPr txBox="1"/>
          <p:nvPr/>
        </p:nvSpPr>
        <p:spPr>
          <a:xfrm>
            <a:off x="542553" y="5735329"/>
            <a:ext cx="7681710" cy="276999"/>
          </a:xfrm>
          <a:prstGeom prst="rect">
            <a:avLst/>
          </a:prstGeom>
          <a:noFill/>
        </p:spPr>
        <p:txBody>
          <a:bodyPr wrap="square" rtlCol="0">
            <a:spAutoFit/>
          </a:bodyPr>
          <a:lstStyle/>
          <a:p>
            <a:r>
              <a:rPr lang="en-US" sz="1200" i="1" dirty="0">
                <a:solidFill>
                  <a:schemeClr val="tx1"/>
                </a:solidFill>
                <a:latin typeface="+mn-lt"/>
              </a:rPr>
              <a:t>Top 10 Composers by Number of Tracks</a:t>
            </a:r>
          </a:p>
        </p:txBody>
      </p:sp>
      <p:pic>
        <p:nvPicPr>
          <p:cNvPr id="7" name="Εικόνα 6" descr="Εικόνα που περιέχει κείμενο, στιγμιότυπο οθόνης, γραμματοσειρά, σχεδίαση&#10;&#10;Περιγραφή που δημιουργήθηκε αυτόματα">
            <a:extLst>
              <a:ext uri="{FF2B5EF4-FFF2-40B4-BE49-F238E27FC236}">
                <a16:creationId xmlns:a16="http://schemas.microsoft.com/office/drawing/2014/main" id="{C550DE8C-8ECA-4FDF-BFAD-8F3D28DEE4C2}"/>
              </a:ext>
            </a:extLst>
          </p:cNvPr>
          <p:cNvPicPr>
            <a:picLocks noChangeAspect="1"/>
          </p:cNvPicPr>
          <p:nvPr/>
        </p:nvPicPr>
        <p:blipFill>
          <a:blip r:embed="rId4"/>
          <a:stretch>
            <a:fillRect/>
          </a:stretch>
        </p:blipFill>
        <p:spPr>
          <a:xfrm>
            <a:off x="6264150" y="1838226"/>
            <a:ext cx="5821013" cy="3782915"/>
          </a:xfrm>
          <a:prstGeom prst="rect">
            <a:avLst/>
          </a:prstGeom>
        </p:spPr>
      </p:pic>
      <p:sp>
        <p:nvSpPr>
          <p:cNvPr id="8" name="TextBox 7">
            <a:extLst>
              <a:ext uri="{FF2B5EF4-FFF2-40B4-BE49-F238E27FC236}">
                <a16:creationId xmlns:a16="http://schemas.microsoft.com/office/drawing/2014/main" id="{DD8C248E-681F-F98D-70F7-3B983A75F25E}"/>
              </a:ext>
            </a:extLst>
          </p:cNvPr>
          <p:cNvSpPr txBox="1"/>
          <p:nvPr/>
        </p:nvSpPr>
        <p:spPr>
          <a:xfrm>
            <a:off x="6264150" y="5735327"/>
            <a:ext cx="7681710" cy="276999"/>
          </a:xfrm>
          <a:prstGeom prst="rect">
            <a:avLst/>
          </a:prstGeom>
          <a:noFill/>
        </p:spPr>
        <p:txBody>
          <a:bodyPr wrap="square" rtlCol="0">
            <a:spAutoFit/>
          </a:bodyPr>
          <a:lstStyle/>
          <a:p>
            <a:r>
              <a:rPr lang="en-US" sz="1200" i="1" dirty="0">
                <a:solidFill>
                  <a:schemeClr val="tx1"/>
                </a:solidFill>
                <a:latin typeface="+mn-lt"/>
              </a:rPr>
              <a:t>Top 10 Albums by Track Sales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PoiseVTI">
  <a:themeElements>
    <a:clrScheme name="Poise">
      <a:dk1>
        <a:srgbClr val="000000"/>
      </a:dk1>
      <a:lt1>
        <a:srgbClr val="FFFFFF"/>
      </a:lt1>
      <a:dk2>
        <a:srgbClr val="403739"/>
      </a:dk2>
      <a:lt2>
        <a:srgbClr val="F4E9E6"/>
      </a:lt2>
      <a:accent1>
        <a:srgbClr val="B18083"/>
      </a:accent1>
      <a:accent2>
        <a:srgbClr val="C17A69"/>
      </a:accent2>
      <a:accent3>
        <a:srgbClr val="CE9573"/>
      </a:accent3>
      <a:accent4>
        <a:srgbClr val="82907A"/>
      </a:accent4>
      <a:accent5>
        <a:srgbClr val="9A9966"/>
      </a:accent5>
      <a:accent6>
        <a:srgbClr val="AB9955"/>
      </a:accent6>
      <a:hlink>
        <a:srgbClr val="A97979"/>
      </a:hlink>
      <a:folHlink>
        <a:srgbClr val="BB75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Προβολή">
  <a:themeElements>
    <a:clrScheme name="Πνοή">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Προβολή">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Προβολή">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3.xml><?xml version="1.0" encoding="utf-8"?>
<a:theme xmlns:a="http://schemas.openxmlformats.org/drawingml/2006/main" name="Θέμα του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Έγγραφο" ma:contentTypeID="0x010100096C4B18EE26FE499577B9B853095BE3" ma:contentTypeVersion="9" ma:contentTypeDescription="Δημιουργία νέου εγγράφου" ma:contentTypeScope="" ma:versionID="10b860514afd6123015f50ae38615e5e">
  <xsd:schema xmlns:xsd="http://www.w3.org/2001/XMLSchema" xmlns:xs="http://www.w3.org/2001/XMLSchema" xmlns:p="http://schemas.microsoft.com/office/2006/metadata/properties" xmlns:ns2="dc7c5755-46ec-4e46-b9a1-48ffd960953d" targetNamespace="http://schemas.microsoft.com/office/2006/metadata/properties" ma:root="true" ma:fieldsID="f2f278ff0b43217a1594d4505ea95cdf" ns2:_="">
    <xsd:import namespace="dc7c5755-46ec-4e46-b9a1-48ffd960953d"/>
    <xsd:element name="properties">
      <xsd:complexType>
        <xsd:sequence>
          <xsd:element name="documentManagement">
            <xsd:complexType>
              <xsd:all>
                <xsd:element ref="ns2:lcf76f155ced4ddcb4097134ff3c332f" minOccurs="0"/>
                <xsd:element ref="ns2:MediaServiceMetadata" minOccurs="0"/>
                <xsd:element ref="ns2:MediaServiceFastMetadata" minOccurs="0"/>
                <xsd:element ref="ns2:MediaServiceObjectDetectorVersion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7c5755-46ec-4e46-b9a1-48ffd960953d"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Ετικέτες εικόνας" ma:readOnly="false" ma:fieldId="{5cf76f15-5ced-4ddc-b409-7134ff3c332f}" ma:taxonomyMulti="true" ma:sspId="c7392722-9574-48eb-9f77-c04f2ecaaa44" ma:termSetId="09814cd3-568e-fe90-9814-8d621ff8fb84" ma:anchorId="fba54fb3-c3e1-fe81-a776-ca4b69148c4d" ma:open="true" ma:isKeyword="false">
      <xsd:complexType>
        <xsd:sequence>
          <xsd:element ref="pc:Terms" minOccurs="0" maxOccurs="1"/>
        </xsd:sequence>
      </xsd:complex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Τύπος περιεχομένου"/>
        <xsd:element ref="dc:title" minOccurs="0" maxOccurs="1" ma:index="4" ma:displayName="Τίτλο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c7c5755-46ec-4e46-b9a1-48ffd960953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8E1501B8-CB84-41CC-A6E2-C2B959B04DF0}"/>
</file>

<file path=customXml/itemProps2.xml><?xml version="1.0" encoding="utf-8"?>
<ds:datastoreItem xmlns:ds="http://schemas.openxmlformats.org/officeDocument/2006/customXml" ds:itemID="{57517C2E-EEC5-4ECD-BCF9-E10FC0562190}"/>
</file>

<file path=customXml/itemProps3.xml><?xml version="1.0" encoding="utf-8"?>
<ds:datastoreItem xmlns:ds="http://schemas.openxmlformats.org/officeDocument/2006/customXml" ds:itemID="{69CEBF88-3D79-40CE-8E97-8CE4E8981F59}"/>
</file>

<file path=docProps/app.xml><?xml version="1.0" encoding="utf-8"?>
<Properties xmlns="http://schemas.openxmlformats.org/officeDocument/2006/extended-properties" xmlns:vt="http://schemas.openxmlformats.org/officeDocument/2006/docPropsVTypes">
  <TotalTime>503</TotalTime>
  <Words>597</Words>
  <Application>Microsoft Office PowerPoint</Application>
  <PresentationFormat>Ευρεία οθόνη</PresentationFormat>
  <Paragraphs>106</Paragraphs>
  <Slides>15</Slides>
  <Notes>15</Notes>
  <HiddenSlides>0</HiddenSlides>
  <MMClips>0</MMClips>
  <ScaleCrop>false</ScaleCrop>
  <HeadingPairs>
    <vt:vector size="6" baseType="variant">
      <vt:variant>
        <vt:lpstr>Γραμματοσειρές που χρησιμοποιούνται</vt:lpstr>
      </vt:variant>
      <vt:variant>
        <vt:i4>7</vt:i4>
      </vt:variant>
      <vt:variant>
        <vt:lpstr>Θέμα</vt:lpstr>
      </vt:variant>
      <vt:variant>
        <vt:i4>2</vt:i4>
      </vt:variant>
      <vt:variant>
        <vt:lpstr>Τίτλοι διαφανειών</vt:lpstr>
      </vt:variant>
      <vt:variant>
        <vt:i4>15</vt:i4>
      </vt:variant>
    </vt:vector>
  </HeadingPairs>
  <TitlesOfParts>
    <vt:vector size="24" baseType="lpstr">
      <vt:lpstr>Sorts Mill Goudy</vt:lpstr>
      <vt:lpstr>Century Schoolbook</vt:lpstr>
      <vt:lpstr>Open Sans Light</vt:lpstr>
      <vt:lpstr>Calibri</vt:lpstr>
      <vt:lpstr>Wingdings 2</vt:lpstr>
      <vt:lpstr>Engravers MT</vt:lpstr>
      <vt:lpstr>Arial</vt:lpstr>
      <vt:lpstr>PoiseVTI</vt:lpstr>
      <vt:lpstr>Προβολή</vt:lpstr>
      <vt:lpstr>MELODICA MEDIA CORP DATA JOURNEY: SSIS DATA WAREHOUSE DEVELOPMENT, POWER BI, AND SSAS TABULAR ANALYSIS</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MELODICA MEDIA CORP DATA JOURNEY: SSIS DATA WAREHOUSE DEVELOPMENT, POWER BI, AND SSAS TABULAR ANALYSIS</dc:title>
  <dc:creator>GEORGIOS STAMATOPOULOS</dc:creator>
  <cp:lastModifiedBy>Αμαλία Α</cp:lastModifiedBy>
  <cp:revision>25</cp:revision>
  <dcterms:created xsi:type="dcterms:W3CDTF">2024-01-07T14:51:55Z</dcterms:created>
  <dcterms:modified xsi:type="dcterms:W3CDTF">2024-01-12T08:43:29Z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0x010100096C4B18EE26FE499577B9B853095BE3</vt:lpwstr>
  </property>
</Properties>
</file>