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77" autoAdjust="0"/>
  </p:normalViewPr>
  <p:slideViewPr>
    <p:cSldViewPr>
      <p:cViewPr varScale="1">
        <p:scale>
          <a:sx n="65" d="100"/>
          <a:sy n="65" d="100"/>
        </p:scale>
        <p:origin x="-74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791200" y="2470638"/>
            <a:ext cx="3048000" cy="3962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2400" y="2438400"/>
            <a:ext cx="3048000" cy="3962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xplosion 1 8"/>
          <p:cNvSpPr/>
          <p:nvPr/>
        </p:nvSpPr>
        <p:spPr>
          <a:xfrm>
            <a:off x="1934308" y="-190500"/>
            <a:ext cx="5257800" cy="2552700"/>
          </a:xfrm>
          <a:prstGeom prst="irregularSeal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625362" y="533400"/>
            <a:ext cx="16002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2971800"/>
            <a:ext cx="1676400" cy="990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53908" y="2954215"/>
            <a:ext cx="1676400" cy="990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Client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8892" y="4941277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Client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10400" y="4941277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Server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0"/>
            <a:endCxn id="7" idx="2"/>
          </p:cNvCxnSpPr>
          <p:nvPr/>
        </p:nvCxnSpPr>
        <p:spPr>
          <a:xfrm flipV="1">
            <a:off x="1647092" y="3962400"/>
            <a:ext cx="181708" cy="978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0"/>
            <a:endCxn id="8" idx="2"/>
          </p:cNvCxnSpPr>
          <p:nvPr/>
        </p:nvCxnSpPr>
        <p:spPr>
          <a:xfrm flipH="1" flipV="1">
            <a:off x="7192108" y="3944815"/>
            <a:ext cx="656492" cy="996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  <a:endCxn id="6" idx="3"/>
          </p:cNvCxnSpPr>
          <p:nvPr/>
        </p:nvCxnSpPr>
        <p:spPr>
          <a:xfrm flipH="1" flipV="1">
            <a:off x="5225562" y="990600"/>
            <a:ext cx="1966546" cy="1963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0"/>
            <a:endCxn id="6" idx="1"/>
          </p:cNvCxnSpPr>
          <p:nvPr/>
        </p:nvCxnSpPr>
        <p:spPr>
          <a:xfrm flipV="1">
            <a:off x="1828800" y="990600"/>
            <a:ext cx="1796562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6151" y="248236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 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86889" y="25146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 B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95600" y="-76200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7231" y="255657"/>
            <a:ext cx="1655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Overall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248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67600" y="2640596"/>
            <a:ext cx="16002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2564396"/>
            <a:ext cx="1676400" cy="990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Peer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81000"/>
            <a:ext cx="1238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Set up</a:t>
            </a:r>
            <a:endParaRPr lang="en-US" sz="3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62200" y="2324100"/>
            <a:ext cx="480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10000" y="1992868"/>
            <a:ext cx="183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</a:t>
            </a:r>
            <a:r>
              <a:rPr lang="en-US" dirty="0" err="1" smtClean="0"/>
              <a:t>JoinRequest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362200" y="2743200"/>
            <a:ext cx="480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05200" y="2438400"/>
            <a:ext cx="250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back </a:t>
            </a:r>
            <a:r>
              <a:rPr lang="en-US" dirty="0" err="1" smtClean="0"/>
              <a:t>JoinResponse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572000" y="667525"/>
            <a:ext cx="3505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96583" y="316468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Signal Connection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572000" y="1200925"/>
            <a:ext cx="3505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96582" y="819815"/>
            <a:ext cx="232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Data Connection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362200" y="3276600"/>
            <a:ext cx="468345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62200" y="2913130"/>
            <a:ext cx="523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</a:t>
            </a:r>
            <a:r>
              <a:rPr lang="en-US" dirty="0" err="1" smtClean="0"/>
              <a:t>OpenVirtualPortMessage</a:t>
            </a:r>
            <a:r>
              <a:rPr lang="en-US" dirty="0" smtClean="0"/>
              <a:t> (if port mapping exist) 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359795" y="1905000"/>
            <a:ext cx="480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81400" y="1559059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Signal Connection</a:t>
            </a:r>
            <a:endParaRPr lang="en-US" dirty="0"/>
          </a:p>
        </p:txBody>
      </p:sp>
      <p:sp>
        <p:nvSpPr>
          <p:cNvPr id="42" name="Left Brace 41"/>
          <p:cNvSpPr/>
          <p:nvPr/>
        </p:nvSpPr>
        <p:spPr>
          <a:xfrm>
            <a:off x="1981200" y="3962400"/>
            <a:ext cx="304800" cy="990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438400" y="4114800"/>
            <a:ext cx="480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14743" y="3745468"/>
            <a:ext cx="227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Data Connection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438400" y="4724400"/>
            <a:ext cx="480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198059" y="4349151"/>
            <a:ext cx="384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</a:t>
            </a:r>
            <a:r>
              <a:rPr lang="en-US" dirty="0" err="1"/>
              <a:t>DataConnectionRegisterMessage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19500" y="1066800"/>
            <a:ext cx="16002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2426732"/>
            <a:ext cx="1676400" cy="990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Server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69332"/>
            <a:ext cx="1568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Connect</a:t>
            </a:r>
            <a:endParaRPr lang="en-US" sz="32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029200" y="351057"/>
            <a:ext cx="3505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53783" y="0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Signal Connection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29200" y="884457"/>
            <a:ext cx="3505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53782" y="503347"/>
            <a:ext cx="232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Data Connection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5" idx="3"/>
          </p:cNvCxnSpPr>
          <p:nvPr/>
        </p:nvCxnSpPr>
        <p:spPr>
          <a:xfrm flipV="1">
            <a:off x="1828800" y="1925598"/>
            <a:ext cx="1790700" cy="9964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2400" y="4630616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Client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315200" y="4648200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Server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285892" y="2426732"/>
            <a:ext cx="1676400" cy="990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Client</a:t>
            </a:r>
            <a:endParaRPr lang="en-US" dirty="0"/>
          </a:p>
        </p:txBody>
      </p:sp>
      <p:cxnSp>
        <p:nvCxnSpPr>
          <p:cNvPr id="8" name="Straight Arrow Connector 7"/>
          <p:cNvCxnSpPr>
            <a:stCxn id="21" idx="0"/>
            <a:endCxn id="5" idx="2"/>
          </p:cNvCxnSpPr>
          <p:nvPr/>
        </p:nvCxnSpPr>
        <p:spPr>
          <a:xfrm flipV="1">
            <a:off x="990600" y="3417332"/>
            <a:ext cx="0" cy="1213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3" idx="2"/>
            <a:endCxn id="22" idx="0"/>
          </p:cNvCxnSpPr>
          <p:nvPr/>
        </p:nvCxnSpPr>
        <p:spPr>
          <a:xfrm>
            <a:off x="8124092" y="3417332"/>
            <a:ext cx="29308" cy="123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" y="4023974"/>
            <a:ext cx="18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connection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285892" y="3853990"/>
            <a:ext cx="18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connection </a:t>
            </a:r>
            <a:endParaRPr lang="en-US" dirty="0"/>
          </a:p>
        </p:txBody>
      </p:sp>
      <p:cxnSp>
        <p:nvCxnSpPr>
          <p:cNvPr id="38" name="Straight Arrow Connector 37"/>
          <p:cNvCxnSpPr>
            <a:endCxn id="23" idx="1"/>
          </p:cNvCxnSpPr>
          <p:nvPr/>
        </p:nvCxnSpPr>
        <p:spPr>
          <a:xfrm>
            <a:off x="5219700" y="1925598"/>
            <a:ext cx="2066192" cy="9964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46654" y="2406230"/>
            <a:ext cx="400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</a:t>
            </a:r>
            <a:r>
              <a:rPr lang="en-US" dirty="0" err="1" smtClean="0"/>
              <a:t>DataConnectionEmployedMessage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905000" y="1752600"/>
            <a:ext cx="1692999" cy="914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890162" y="1600200"/>
            <a:ext cx="1692999" cy="914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877650" y="1468398"/>
            <a:ext cx="1692999" cy="914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890161" y="1295400"/>
            <a:ext cx="1692999" cy="914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210908" y="1251466"/>
            <a:ext cx="1951892" cy="9583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5219700" y="1446431"/>
            <a:ext cx="1951892" cy="9583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5219700" y="1614881"/>
            <a:ext cx="1951892" cy="9583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5219700" y="1784866"/>
            <a:ext cx="1951892" cy="9583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10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19500" y="1219200"/>
            <a:ext cx="16002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2426732"/>
            <a:ext cx="1676400" cy="990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Server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69332"/>
            <a:ext cx="1202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Traffic</a:t>
            </a:r>
            <a:endParaRPr lang="en-US" sz="32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029200" y="351057"/>
            <a:ext cx="3505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53783" y="0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Signal Connection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29200" y="884457"/>
            <a:ext cx="3505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53782" y="503347"/>
            <a:ext cx="232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Data Connection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5" idx="3"/>
          </p:cNvCxnSpPr>
          <p:nvPr/>
        </p:nvCxnSpPr>
        <p:spPr>
          <a:xfrm flipV="1">
            <a:off x="1828800" y="1925598"/>
            <a:ext cx="1790700" cy="9964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2400" y="4630616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Client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315200" y="4648200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Server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285892" y="2426732"/>
            <a:ext cx="1676400" cy="990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Client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09600" y="3417332"/>
            <a:ext cx="0" cy="1213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696200" y="3417332"/>
            <a:ext cx="1" cy="123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76200" y="3557957"/>
            <a:ext cx="146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Request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88727" y="4050268"/>
            <a:ext cx="1717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 Request</a:t>
            </a:r>
            <a:endParaRPr lang="en-US" dirty="0"/>
          </a:p>
        </p:txBody>
      </p:sp>
      <p:cxnSp>
        <p:nvCxnSpPr>
          <p:cNvPr id="38" name="Straight Arrow Connector 37"/>
          <p:cNvCxnSpPr>
            <a:endCxn id="23" idx="1"/>
          </p:cNvCxnSpPr>
          <p:nvPr/>
        </p:nvCxnSpPr>
        <p:spPr>
          <a:xfrm>
            <a:off x="5219700" y="1925598"/>
            <a:ext cx="2066192" cy="9964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05200" y="1752600"/>
            <a:ext cx="17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 Request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905000" y="1764323"/>
            <a:ext cx="1692999" cy="914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890162" y="1600200"/>
            <a:ext cx="1692999" cy="914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877650" y="1468398"/>
            <a:ext cx="1692999" cy="914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890161" y="1295400"/>
            <a:ext cx="1692999" cy="914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210908" y="1251466"/>
            <a:ext cx="1951892" cy="9583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5219700" y="1446431"/>
            <a:ext cx="1951892" cy="9583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5219700" y="1614881"/>
            <a:ext cx="1951892" cy="9583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5219700" y="1784866"/>
            <a:ext cx="1951892" cy="9583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828800" y="2286000"/>
            <a:ext cx="1776434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219700" y="2242066"/>
            <a:ext cx="2019300" cy="10345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05200" y="2221468"/>
            <a:ext cx="191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 Response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8382000" y="3417332"/>
            <a:ext cx="0" cy="123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772400" y="3581400"/>
            <a:ext cx="159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Response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30917" y="3417332"/>
            <a:ext cx="0" cy="1213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9600" y="4126468"/>
            <a:ext cx="185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1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36" grpId="0"/>
      <p:bldP spid="36" grpId="1"/>
      <p:bldP spid="18" grpId="0"/>
      <p:bldP spid="18" grpId="1"/>
      <p:bldP spid="39" grpId="0"/>
      <p:bldP spid="25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19500" y="1066800"/>
            <a:ext cx="16002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2426732"/>
            <a:ext cx="1676400" cy="990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Server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69332"/>
            <a:ext cx="2026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Disconnect</a:t>
            </a:r>
            <a:endParaRPr lang="en-US" sz="32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029200" y="351057"/>
            <a:ext cx="3505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53783" y="0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Signal Connection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29200" y="884457"/>
            <a:ext cx="3505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53782" y="503347"/>
            <a:ext cx="232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Data Connection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5" idx="3"/>
          </p:cNvCxnSpPr>
          <p:nvPr/>
        </p:nvCxnSpPr>
        <p:spPr>
          <a:xfrm flipV="1">
            <a:off x="1828800" y="1925598"/>
            <a:ext cx="1790700" cy="9964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2400" y="4630616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Client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315200" y="4648200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Server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285892" y="2426732"/>
            <a:ext cx="1676400" cy="990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Client</a:t>
            </a:r>
            <a:endParaRPr lang="en-US" dirty="0"/>
          </a:p>
        </p:txBody>
      </p:sp>
      <p:cxnSp>
        <p:nvCxnSpPr>
          <p:cNvPr id="8" name="Straight Arrow Connector 7"/>
          <p:cNvCxnSpPr>
            <a:stCxn id="21" idx="0"/>
            <a:endCxn id="5" idx="2"/>
          </p:cNvCxnSpPr>
          <p:nvPr/>
        </p:nvCxnSpPr>
        <p:spPr>
          <a:xfrm flipV="1">
            <a:off x="990600" y="3417332"/>
            <a:ext cx="0" cy="1213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3" idx="2"/>
            <a:endCxn id="22" idx="0"/>
          </p:cNvCxnSpPr>
          <p:nvPr/>
        </p:nvCxnSpPr>
        <p:spPr>
          <a:xfrm>
            <a:off x="8124092" y="3417332"/>
            <a:ext cx="29308" cy="123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" y="4023974"/>
            <a:ext cx="122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Disconnect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285892" y="3853990"/>
            <a:ext cx="122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Disconnect</a:t>
            </a:r>
            <a:endParaRPr lang="en-US" dirty="0"/>
          </a:p>
        </p:txBody>
      </p:sp>
      <p:cxnSp>
        <p:nvCxnSpPr>
          <p:cNvPr id="38" name="Straight Arrow Connector 37"/>
          <p:cNvCxnSpPr>
            <a:endCxn id="23" idx="1"/>
          </p:cNvCxnSpPr>
          <p:nvPr/>
        </p:nvCxnSpPr>
        <p:spPr>
          <a:xfrm>
            <a:off x="5219700" y="1925598"/>
            <a:ext cx="2066192" cy="9964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90800" y="2573215"/>
            <a:ext cx="400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</a:t>
            </a:r>
            <a:r>
              <a:rPr lang="en-US" dirty="0" err="1"/>
              <a:t>DataConnectionReleasedMessage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905000" y="1752600"/>
            <a:ext cx="1692999" cy="914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890162" y="1600200"/>
            <a:ext cx="1692999" cy="914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877650" y="1468398"/>
            <a:ext cx="1692999" cy="914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890161" y="1295400"/>
            <a:ext cx="1692999" cy="914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210908" y="1251466"/>
            <a:ext cx="1951892" cy="9583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5219700" y="1446431"/>
            <a:ext cx="1951892" cy="9583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5219700" y="1614881"/>
            <a:ext cx="1951892" cy="9583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5219700" y="1784866"/>
            <a:ext cx="1951892" cy="9583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73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117</Words>
  <Application>Microsoft Office PowerPoint</Application>
  <PresentationFormat>On-screen Show (4:3)</PresentationFormat>
  <Paragraphs>56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Wei (Steven-Stubhub)</dc:creator>
  <cp:lastModifiedBy>Li, Wei</cp:lastModifiedBy>
  <cp:revision>10</cp:revision>
  <dcterms:created xsi:type="dcterms:W3CDTF">2006-08-16T00:00:00Z</dcterms:created>
  <dcterms:modified xsi:type="dcterms:W3CDTF">2013-01-22T09:08:22Z</dcterms:modified>
</cp:coreProperties>
</file>