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889" autoAdjust="0"/>
    <p:restoredTop sz="94660"/>
  </p:normalViewPr>
  <p:slideViewPr>
    <p:cSldViewPr snapToGrid="0">
      <p:cViewPr>
        <p:scale>
          <a:sx n="40" d="100"/>
          <a:sy n="40" d="100"/>
        </p:scale>
        <p:origin x="126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0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5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2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73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54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7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56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2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4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1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BC44-9F62-4CE5-9F38-ECCBAF80D58A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kumimoji="1"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kumimoji="1"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12E8F05-84EF-4571-9D21-7C9673906AC5}"/>
              </a:ext>
            </a:extLst>
          </p:cNvPr>
          <p:cNvSpPr/>
          <p:nvPr/>
        </p:nvSpPr>
        <p:spPr>
          <a:xfrm>
            <a:off x="10946175" y="5753286"/>
            <a:ext cx="9767737" cy="15699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8954EE1-F57D-4C85-B71B-03B8DE936F63}"/>
              </a:ext>
            </a:extLst>
          </p:cNvPr>
          <p:cNvSpPr/>
          <p:nvPr/>
        </p:nvSpPr>
        <p:spPr>
          <a:xfrm>
            <a:off x="10946181" y="22523707"/>
            <a:ext cx="9767736" cy="7084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C7C08CD-356C-4FEE-BD23-DC807850B20D}"/>
              </a:ext>
            </a:extLst>
          </p:cNvPr>
          <p:cNvSpPr/>
          <p:nvPr/>
        </p:nvSpPr>
        <p:spPr>
          <a:xfrm>
            <a:off x="542875" y="22515685"/>
            <a:ext cx="9767736" cy="7084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EB64185-B985-466A-923F-AE35BE0057D9}"/>
              </a:ext>
            </a:extLst>
          </p:cNvPr>
          <p:cNvSpPr/>
          <p:nvPr/>
        </p:nvSpPr>
        <p:spPr>
          <a:xfrm>
            <a:off x="534853" y="14063099"/>
            <a:ext cx="9767737" cy="7389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76CCBA-1ACA-46EE-B400-366B59342D49}"/>
              </a:ext>
            </a:extLst>
          </p:cNvPr>
          <p:cNvSpPr/>
          <p:nvPr/>
        </p:nvSpPr>
        <p:spPr>
          <a:xfrm>
            <a:off x="526831" y="5745264"/>
            <a:ext cx="9767737" cy="7871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2744A87-9F3D-4818-A964-8A5E3F99C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645" y="1657226"/>
            <a:ext cx="5430105" cy="292108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86907B8-64EA-4803-883B-D2CEEA28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565" y="352231"/>
            <a:ext cx="15939515" cy="2609991"/>
          </a:xfrm>
        </p:spPr>
        <p:txBody>
          <a:bodyPr/>
          <a:lstStyle/>
          <a:p>
            <a:r>
              <a:rPr kumimoji="1" lang="ja-JP" altLang="en-US" dirty="0"/>
              <a:t>配達支援システム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74DA60-98AF-4861-8D1E-BCB42088F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378" y="2819800"/>
            <a:ext cx="13775888" cy="2225558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ONO-Systems</a:t>
            </a:r>
          </a:p>
          <a:p>
            <a:r>
              <a:rPr lang="ja-JP" altLang="en-US" sz="3200" dirty="0"/>
              <a:t>東聖</a:t>
            </a:r>
            <a:r>
              <a:rPr lang="en-US" altLang="ja-JP" sz="3200" dirty="0"/>
              <a:t>(1200280)</a:t>
            </a:r>
            <a:r>
              <a:rPr lang="ja-JP" altLang="en-US" sz="3200" dirty="0"/>
              <a:t>　池内 聖</a:t>
            </a:r>
            <a:r>
              <a:rPr lang="en-US" altLang="ja-JP" sz="3200" dirty="0"/>
              <a:t>(1200284)</a:t>
            </a:r>
            <a:r>
              <a:rPr lang="ja-JP" altLang="en-US" sz="3200" dirty="0"/>
              <a:t>　尾野 公哉</a:t>
            </a:r>
            <a:r>
              <a:rPr lang="en-US" altLang="ja-JP" sz="3200" dirty="0"/>
              <a:t>(1200305)</a:t>
            </a:r>
            <a:r>
              <a:rPr lang="ja-JP" altLang="en-US" sz="3200" dirty="0"/>
              <a:t>　中尾 友紀</a:t>
            </a:r>
            <a:r>
              <a:rPr lang="en-US" altLang="ja-JP" sz="3200" dirty="0"/>
              <a:t>(1200341)</a:t>
            </a:r>
          </a:p>
          <a:p>
            <a:r>
              <a:rPr lang="ja-JP" altLang="en-US" sz="3200" dirty="0"/>
              <a:t>根子 稚絢</a:t>
            </a:r>
            <a:r>
              <a:rPr lang="en-US" altLang="ja-JP" sz="3200" dirty="0"/>
              <a:t>(1200350)</a:t>
            </a:r>
            <a:r>
              <a:rPr lang="ja-JP" altLang="en-US" sz="3200" dirty="0"/>
              <a:t>　橋詰 貴丸</a:t>
            </a:r>
            <a:r>
              <a:rPr lang="en-US" altLang="ja-JP" sz="3200" dirty="0"/>
              <a:t>(1200352)</a:t>
            </a:r>
            <a:r>
              <a:rPr lang="ja-JP" altLang="en-US" sz="3200" dirty="0"/>
              <a:t>　森 翔太郎</a:t>
            </a:r>
            <a:r>
              <a:rPr lang="en-US" altLang="ja-JP" sz="3200" dirty="0"/>
              <a:t>(1200372)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CF4954-161A-498E-BB59-3E411E190A5B}"/>
              </a:ext>
            </a:extLst>
          </p:cNvPr>
          <p:cNvSpPr txBox="1"/>
          <p:nvPr/>
        </p:nvSpPr>
        <p:spPr>
          <a:xfrm>
            <a:off x="782082" y="5381665"/>
            <a:ext cx="84895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1"/>
                </a:solidFill>
              </a:rPr>
              <a:t>プロジェクトの概要・課題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09AB88-C4ED-42A6-9E4B-887AC362E1AA}"/>
              </a:ext>
            </a:extLst>
          </p:cNvPr>
          <p:cNvSpPr txBox="1"/>
          <p:nvPr/>
        </p:nvSpPr>
        <p:spPr>
          <a:xfrm>
            <a:off x="702565" y="13728821"/>
            <a:ext cx="914938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1"/>
                </a:solidFill>
              </a:rPr>
              <a:t>ユーザから見たシステムの姿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554892-ED83-4C85-BD55-30E4A3F7F37D}"/>
              </a:ext>
            </a:extLst>
          </p:cNvPr>
          <p:cNvSpPr txBox="1"/>
          <p:nvPr/>
        </p:nvSpPr>
        <p:spPr>
          <a:xfrm>
            <a:off x="702565" y="22169884"/>
            <a:ext cx="5110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1"/>
                </a:solidFill>
              </a:rPr>
              <a:t>技術的な工夫点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0CA9A2-F64D-4E25-BBE4-3C467CB36BFF}"/>
              </a:ext>
            </a:extLst>
          </p:cNvPr>
          <p:cNvSpPr txBox="1"/>
          <p:nvPr/>
        </p:nvSpPr>
        <p:spPr>
          <a:xfrm>
            <a:off x="11222022" y="5363617"/>
            <a:ext cx="683737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1"/>
                </a:solidFill>
              </a:rPr>
              <a:t>システムの内部構造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C58A87-1CE6-4F04-BEF7-C6C147F6860A}"/>
              </a:ext>
            </a:extLst>
          </p:cNvPr>
          <p:cNvSpPr txBox="1"/>
          <p:nvPr/>
        </p:nvSpPr>
        <p:spPr>
          <a:xfrm>
            <a:off x="11222022" y="22169884"/>
            <a:ext cx="639220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1"/>
                </a:solidFill>
              </a:rPr>
              <a:t>開発全体の振り返り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9E5FBC-F32F-48AA-BB08-EDAA69932036}"/>
              </a:ext>
            </a:extLst>
          </p:cNvPr>
          <p:cNvSpPr txBox="1"/>
          <p:nvPr/>
        </p:nvSpPr>
        <p:spPr>
          <a:xfrm>
            <a:off x="702565" y="6414568"/>
            <a:ext cx="9491898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再配達の増加を解決するための課題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利用者は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いつ配達されるか</a:t>
            </a:r>
            <a:r>
              <a:rPr kumimoji="1" lang="ja-JP" altLang="en-US" sz="3600" dirty="0">
                <a:solidFill>
                  <a:srgbClr val="FF0000"/>
                </a:solidFill>
              </a:rPr>
              <a:t>正確な時間</a:t>
            </a:r>
            <a:r>
              <a:rPr kumimoji="1" lang="ja-JP" altLang="en-US" sz="3600" dirty="0"/>
              <a:t>がわからない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配達員は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利用者が</a:t>
            </a:r>
            <a:r>
              <a:rPr kumimoji="1" lang="ja-JP" altLang="en-US" sz="3600" dirty="0">
                <a:solidFill>
                  <a:srgbClr val="FF0000"/>
                </a:solidFill>
              </a:rPr>
              <a:t>予定通りに</a:t>
            </a:r>
            <a:r>
              <a:rPr kumimoji="1" lang="ja-JP" altLang="en-US" sz="3600" dirty="0"/>
              <a:t>受け取れるかわからない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利用者が</a:t>
            </a:r>
            <a:r>
              <a:rPr kumimoji="1" lang="ja-JP" altLang="en-US" sz="3600" dirty="0">
                <a:solidFill>
                  <a:srgbClr val="FF0000"/>
                </a:solidFill>
              </a:rPr>
              <a:t>スマホ</a:t>
            </a:r>
            <a:r>
              <a:rPr kumimoji="1" lang="ja-JP" altLang="en-US" sz="3600" dirty="0"/>
              <a:t>で位置情報を用いた</a:t>
            </a:r>
            <a:r>
              <a:rPr kumimoji="1" lang="ja-JP" altLang="en-US" sz="3600" dirty="0">
                <a:solidFill>
                  <a:srgbClr val="FF0000"/>
                </a:solidFill>
              </a:rPr>
              <a:t>通知</a:t>
            </a:r>
            <a:r>
              <a:rPr kumimoji="1" lang="ja-JP" altLang="en-US" sz="3600" dirty="0"/>
              <a:t>から</a:t>
            </a:r>
            <a:endParaRPr kumimoji="1" lang="en-US" altLang="ja-JP" sz="3600" dirty="0"/>
          </a:p>
          <a:p>
            <a:r>
              <a:rPr kumimoji="1" lang="ja-JP" altLang="en-US" sz="3600" dirty="0">
                <a:solidFill>
                  <a:srgbClr val="FF0000"/>
                </a:solidFill>
              </a:rPr>
              <a:t>荷物受取の可否を選択</a:t>
            </a:r>
            <a:r>
              <a:rPr kumimoji="1" lang="ja-JP" altLang="en-US" sz="3600" dirty="0"/>
              <a:t>し，</a:t>
            </a:r>
            <a:endParaRPr kumimoji="1" lang="en-US" altLang="ja-JP" sz="3600" dirty="0"/>
          </a:p>
          <a:p>
            <a:r>
              <a:rPr kumimoji="1" lang="ja-JP" altLang="en-US" sz="3600" dirty="0"/>
              <a:t>配達員に</a:t>
            </a:r>
            <a:r>
              <a:rPr kumimoji="1" lang="ja-JP" altLang="en-US" sz="3600" dirty="0">
                <a:solidFill>
                  <a:srgbClr val="FF0000"/>
                </a:solidFill>
              </a:rPr>
              <a:t>リアルタイムで</a:t>
            </a:r>
            <a:r>
              <a:rPr kumimoji="1" lang="ja-JP" altLang="en-US" sz="3600" dirty="0"/>
              <a:t>スマホに通知</a:t>
            </a:r>
            <a:endParaRPr kumimoji="1" lang="en-US" altLang="ja-JP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E248439-A6CA-482F-8ECD-CF14DC199301}"/>
              </a:ext>
            </a:extLst>
          </p:cNvPr>
          <p:cNvSpPr txBox="1"/>
          <p:nvPr/>
        </p:nvSpPr>
        <p:spPr>
          <a:xfrm>
            <a:off x="702565" y="14646837"/>
            <a:ext cx="9491898" cy="767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利用者側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kumimoji="1" lang="ja-JP" altLang="en-US" sz="3600" dirty="0"/>
              <a:t>いつ配達されるか正確な時間がわからない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→</a:t>
            </a:r>
            <a:r>
              <a:rPr kumimoji="1" lang="ja-JP" altLang="en-US" sz="3600" dirty="0">
                <a:solidFill>
                  <a:srgbClr val="FF0000"/>
                </a:solidFill>
              </a:rPr>
              <a:t>配送前に荷物の位置情報を通知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kumimoji="1" lang="en-US" altLang="ja-JP" sz="3600" dirty="0"/>
              <a:t>		- </a:t>
            </a:r>
            <a:r>
              <a:rPr kumimoji="1" lang="ja-JP" altLang="en-US" sz="3600" dirty="0"/>
              <a:t>受取不可の場合は日時変更も可能</a:t>
            </a:r>
            <a:endParaRPr kumimoji="1" lang="en-US" altLang="ja-JP" sz="3600" dirty="0"/>
          </a:p>
          <a:p>
            <a:pPr>
              <a:lnSpc>
                <a:spcPct val="150000"/>
              </a:lnSpc>
              <a:spcAft>
                <a:spcPts val="3000"/>
              </a:spcAft>
            </a:pPr>
            <a:r>
              <a:rPr kumimoji="1" lang="en-US" altLang="ja-JP" sz="3600" dirty="0"/>
              <a:t>	</a:t>
            </a:r>
            <a:r>
              <a:rPr kumimoji="1" lang="ja-JP" altLang="en-US" sz="3600" dirty="0"/>
              <a:t>　</a:t>
            </a:r>
            <a:r>
              <a:rPr kumimoji="1" lang="ja-JP" altLang="en-US" sz="3600" b="1" dirty="0">
                <a:solidFill>
                  <a:schemeClr val="accent1"/>
                </a:solidFill>
              </a:rPr>
              <a:t>荷物の位置情報を正確に確認できる</a:t>
            </a:r>
            <a:endParaRPr kumimoji="1" lang="en-US" altLang="ja-JP" sz="3600" b="1" dirty="0">
              <a:solidFill>
                <a:schemeClr val="accent1"/>
              </a:solidFill>
            </a:endParaRPr>
          </a:p>
          <a:p>
            <a:r>
              <a:rPr kumimoji="1" lang="ja-JP" altLang="en-US" sz="3600" dirty="0"/>
              <a:t>配達員側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kumimoji="1" lang="ja-JP" altLang="en-US" sz="3600" dirty="0"/>
              <a:t>利用者が配達物を受け取れるか分からない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→</a:t>
            </a:r>
            <a:r>
              <a:rPr kumimoji="1" lang="ja-JP" altLang="en-US" sz="3600" dirty="0">
                <a:solidFill>
                  <a:srgbClr val="FF0000"/>
                </a:solidFill>
              </a:rPr>
              <a:t>受取可否をリアルタイムで通知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kumimoji="1" lang="en-US" altLang="ja-JP" sz="3600" dirty="0"/>
              <a:t>		- </a:t>
            </a:r>
            <a:r>
              <a:rPr kumimoji="1" lang="ja-JP" altLang="en-US" sz="3600" dirty="0"/>
              <a:t>受取可否結果の一覧表示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　</a:t>
            </a:r>
            <a:r>
              <a:rPr kumimoji="1" lang="en-US" altLang="ja-JP" sz="3600" dirty="0"/>
              <a:t>	</a:t>
            </a:r>
            <a:r>
              <a:rPr kumimoji="1" lang="ja-JP" altLang="en-US" sz="3600" b="1" dirty="0">
                <a:solidFill>
                  <a:schemeClr val="accent1"/>
                </a:solidFill>
              </a:rPr>
              <a:t>利用者不在時の負担を軽減</a:t>
            </a:r>
            <a:endParaRPr kumimoji="1" lang="en-US" altLang="ja-JP" sz="3600" b="1" dirty="0">
              <a:solidFill>
                <a:schemeClr val="accent1"/>
              </a:solidFill>
            </a:endParaRPr>
          </a:p>
          <a:p>
            <a:endParaRPr kumimoji="1" lang="en-US" altLang="ja-JP" sz="3600" dirty="0"/>
          </a:p>
          <a:p>
            <a:endParaRPr kumimoji="1" lang="ja-JP" altLang="en-US" sz="3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68A1007-667D-4819-A667-2ECD28FED61F}"/>
              </a:ext>
            </a:extLst>
          </p:cNvPr>
          <p:cNvSpPr txBox="1"/>
          <p:nvPr/>
        </p:nvSpPr>
        <p:spPr>
          <a:xfrm>
            <a:off x="782082" y="23222972"/>
            <a:ext cx="949189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kumimoji="1" lang="ja-JP" altLang="en-US" sz="3600" dirty="0"/>
              <a:t>セキュリティ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暗号化</a:t>
            </a:r>
            <a:r>
              <a:rPr kumimoji="1" lang="en-US" altLang="ja-JP" sz="3600" dirty="0"/>
              <a:t>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kumimoji="1" lang="ja-JP" altLang="en-US" sz="3600" dirty="0"/>
              <a:t>通信には </a:t>
            </a:r>
            <a:r>
              <a:rPr kumimoji="1" lang="en-US" altLang="ja-JP" sz="3600" dirty="0"/>
              <a:t>SSL</a:t>
            </a:r>
            <a:r>
              <a:rPr kumimoji="1" lang="ja-JP" altLang="en-US" sz="3600" dirty="0"/>
              <a:t> を使用し，データベースに保存しているパスワードはハッシュ化済</a:t>
            </a:r>
            <a:endParaRPr kumimoji="1" lang="en-US" altLang="ja-JP" sz="3600" dirty="0"/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kumimoji="1" lang="ja-JP" altLang="en-US" sz="3600" dirty="0"/>
              <a:t>配達物接近時の通知機能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利用者側</a:t>
            </a:r>
            <a:r>
              <a:rPr kumimoji="1" lang="en-US" altLang="ja-JP" sz="3600" dirty="0"/>
              <a:t>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kumimoji="1" lang="ja-JP" altLang="en-US" sz="3600" dirty="0"/>
              <a:t>配達物が付近に来たことを通知することで，おおよその到着時間を予測できる</a:t>
            </a:r>
            <a:endParaRPr kumimoji="1" lang="en-US" altLang="ja-JP" sz="3600" dirty="0"/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kumimoji="1" lang="ja-JP" altLang="en-US" sz="3600" dirty="0"/>
              <a:t>音声読み上げ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配達者側</a:t>
            </a:r>
            <a:r>
              <a:rPr kumimoji="1" lang="en-US" altLang="ja-JP" sz="3600" dirty="0"/>
              <a:t>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kumimoji="1" lang="ja-JP" altLang="en-US" sz="3600" dirty="0"/>
              <a:t>通知が届いたタイミングで，その内容の重要な部分のみを読み上げる機能</a:t>
            </a:r>
            <a:endParaRPr kumimoji="1" lang="en-US" altLang="ja-JP" sz="3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6FE65AE-6A0A-49F6-B7B0-42C1EEE2D4D1}"/>
              </a:ext>
            </a:extLst>
          </p:cNvPr>
          <p:cNvSpPr txBox="1"/>
          <p:nvPr/>
        </p:nvSpPr>
        <p:spPr>
          <a:xfrm>
            <a:off x="11222021" y="23221007"/>
            <a:ext cx="9491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東：</a:t>
            </a:r>
            <a:endParaRPr kumimoji="1" lang="en-US" altLang="ja-JP" sz="3600" dirty="0"/>
          </a:p>
          <a:p>
            <a:r>
              <a:rPr kumimoji="1" lang="ja-JP" altLang="en-US" sz="3600" dirty="0"/>
              <a:t>池内：</a:t>
            </a:r>
            <a:endParaRPr kumimoji="1" lang="en-US" altLang="ja-JP" sz="3600" dirty="0"/>
          </a:p>
          <a:p>
            <a:r>
              <a:rPr kumimoji="1" lang="ja-JP" altLang="en-US" sz="3600" dirty="0"/>
              <a:t>尾野：</a:t>
            </a:r>
            <a:endParaRPr kumimoji="1" lang="en-US" altLang="ja-JP" sz="3600" dirty="0"/>
          </a:p>
          <a:p>
            <a:r>
              <a:rPr kumimoji="1" lang="ja-JP" altLang="en-US" sz="3600" dirty="0"/>
              <a:t>中尾：</a:t>
            </a:r>
            <a:endParaRPr kumimoji="1" lang="en-US" altLang="ja-JP" sz="3600" dirty="0"/>
          </a:p>
          <a:p>
            <a:r>
              <a:rPr kumimoji="1" lang="ja-JP" altLang="en-US" sz="3600" dirty="0"/>
              <a:t>根子：</a:t>
            </a:r>
            <a:endParaRPr kumimoji="1" lang="en-US" altLang="ja-JP" sz="3600" dirty="0"/>
          </a:p>
          <a:p>
            <a:r>
              <a:rPr kumimoji="1" lang="ja-JP" altLang="en-US" sz="3600" dirty="0"/>
              <a:t>橋詰：</a:t>
            </a:r>
            <a:endParaRPr kumimoji="1" lang="en-US" altLang="ja-JP" sz="3600" dirty="0"/>
          </a:p>
          <a:p>
            <a:r>
              <a:rPr kumimoji="1" lang="ja-JP" altLang="en-US" sz="3600" dirty="0"/>
              <a:t>森：</a:t>
            </a:r>
            <a:endParaRPr kumimoji="1" lang="en-US" altLang="ja-JP" sz="3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DD1EE7-0BA7-4912-A927-3373DEE24BD8}"/>
              </a:ext>
            </a:extLst>
          </p:cNvPr>
          <p:cNvSpPr txBox="1"/>
          <p:nvPr/>
        </p:nvSpPr>
        <p:spPr>
          <a:xfrm>
            <a:off x="11102879" y="18544690"/>
            <a:ext cx="943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使用した技術</a:t>
            </a:r>
            <a:endParaRPr kumimoji="1" lang="en-US" altLang="ja-JP" sz="3600" dirty="0"/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3EF8CADA-0542-420D-96D2-399C949665CB}"/>
              </a:ext>
            </a:extLst>
          </p:cNvPr>
          <p:cNvSpPr/>
          <p:nvPr/>
        </p:nvSpPr>
        <p:spPr>
          <a:xfrm>
            <a:off x="4701216" y="9088037"/>
            <a:ext cx="881743" cy="556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2D1FC21A-40EA-469F-A64C-4BDC1ACB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876" y="11460442"/>
            <a:ext cx="7532757" cy="2188520"/>
          </a:xfrm>
          <a:prstGeom prst="rect">
            <a:avLst/>
          </a:prstGeom>
        </p:spPr>
      </p:pic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7BD614D-CF28-46DC-8A5C-BDD75A34EDA4}"/>
              </a:ext>
            </a:extLst>
          </p:cNvPr>
          <p:cNvCxnSpPr>
            <a:cxnSpLocks/>
          </p:cNvCxnSpPr>
          <p:nvPr/>
        </p:nvCxnSpPr>
        <p:spPr>
          <a:xfrm>
            <a:off x="702565" y="17888583"/>
            <a:ext cx="9491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C6CE4C05-4A37-4916-85B9-B1941F971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723" y="6071203"/>
            <a:ext cx="9626176" cy="12473487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94080E-6065-4E65-A260-118ADB03DA6D}"/>
              </a:ext>
            </a:extLst>
          </p:cNvPr>
          <p:cNvSpPr txBox="1"/>
          <p:nvPr/>
        </p:nvSpPr>
        <p:spPr>
          <a:xfrm>
            <a:off x="11222021" y="19226394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04B986-9BC9-46E2-8CFC-F96BB087B1AB}"/>
              </a:ext>
            </a:extLst>
          </p:cNvPr>
          <p:cNvSpPr txBox="1"/>
          <p:nvPr/>
        </p:nvSpPr>
        <p:spPr>
          <a:xfrm>
            <a:off x="14275906" y="19226394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EE276D4-A2EC-43FA-A7E1-296F1B2669FE}"/>
              </a:ext>
            </a:extLst>
          </p:cNvPr>
          <p:cNvSpPr txBox="1"/>
          <p:nvPr/>
        </p:nvSpPr>
        <p:spPr>
          <a:xfrm>
            <a:off x="17329792" y="19226605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67317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194</Words>
  <Application>Microsoft Office PowerPoint</Application>
  <PresentationFormat>ユーザー設定</PresentationFormat>
  <Paragraphs>49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テーマ</vt:lpstr>
      <vt:lpstr>配達支援システム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配達支援システム</dc:title>
  <dc:creator>chihiro</dc:creator>
  <cp:lastModifiedBy>chihiro</cp:lastModifiedBy>
  <cp:revision>38</cp:revision>
  <dcterms:created xsi:type="dcterms:W3CDTF">2019-01-18T05:09:18Z</dcterms:created>
  <dcterms:modified xsi:type="dcterms:W3CDTF">2019-01-22T07:55:49Z</dcterms:modified>
</cp:coreProperties>
</file>