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66" d="100"/>
          <a:sy n="66" d="100"/>
        </p:scale>
        <p:origin x="612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6781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617" y="107896"/>
            <a:ext cx="15939515" cy="1396668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再配達減らしたい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430" y="1483050"/>
            <a:ext cx="13775888" cy="1396668"/>
          </a:xfrm>
        </p:spPr>
        <p:txBody>
          <a:bodyPr>
            <a:normAutofit fontScale="92500"/>
          </a:bodyPr>
          <a:lstStyle/>
          <a:p>
            <a:r>
              <a:rPr lang="ja-JP" altLang="en-US" sz="3200" dirty="0"/>
              <a:t>東 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C6CE4C05-4A37-4916-85B9-B1941F97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8" y="11304325"/>
            <a:ext cx="9626176" cy="12473487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pPr lvl="1"/>
            <a:r>
              <a:rPr kumimoji="1" lang="ja-JP" altLang="en-US" sz="4400" b="1" dirty="0"/>
              <a:t>⇒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8088AC7-DE5C-4E2E-A62D-2F97324ED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9" y="4223939"/>
            <a:ext cx="1674395" cy="1964101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62430" y="16877592"/>
            <a:ext cx="9944963" cy="706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80" y="16484097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19207AF4-EA4E-40D3-842D-333BDF983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77" y="25046993"/>
            <a:ext cx="1051856" cy="14214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A3A65EB-94F5-4A04-AC9B-95F8CB165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99" y="25112556"/>
            <a:ext cx="2619375" cy="9525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634D6326-9D66-46BA-BF84-32731459C9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93" y="26589098"/>
            <a:ext cx="4534362" cy="11436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E40A260-9689-46CA-882C-5B5A912E22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7" y="26648356"/>
            <a:ext cx="3536461" cy="1580121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10E4177-80EC-4945-B681-09BD6E0E91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99" y="25004371"/>
            <a:ext cx="1246941" cy="1476067"/>
          </a:xfrm>
          <a:prstGeom prst="rect">
            <a:avLst/>
          </a:prstGeom>
        </p:spPr>
      </p:pic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11073DB-0A16-4D1B-991B-AB251C5ACDA4}"/>
              </a:ext>
            </a:extLst>
          </p:cNvPr>
          <p:cNvGrpSpPr/>
          <p:nvPr/>
        </p:nvGrpSpPr>
        <p:grpSpPr>
          <a:xfrm>
            <a:off x="3802149" y="28225400"/>
            <a:ext cx="3574284" cy="1096825"/>
            <a:chOff x="2486625" y="27595654"/>
            <a:chExt cx="3574284" cy="1096825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D960D0F4-126F-48D1-97B3-6FE12DAE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625" y="27654427"/>
              <a:ext cx="923331" cy="923331"/>
            </a:xfrm>
            <a:prstGeom prst="rect">
              <a:avLst/>
            </a:prstGeom>
          </p:spPr>
        </p:pic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54A7606F-8F48-492D-A0A7-0D885E30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726" y="27595654"/>
              <a:ext cx="2675183" cy="1096825"/>
            </a:xfrm>
            <a:prstGeom prst="rect">
              <a:avLst/>
            </a:prstGeom>
          </p:spPr>
        </p:pic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501DEB4E-29BE-4C98-9A7C-25E2CA026E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0" y="25337046"/>
            <a:ext cx="1849622" cy="9525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FC692CC-1E8F-453B-B7FC-79194F0361E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1219" r="51705" b="20720"/>
          <a:stretch/>
        </p:blipFill>
        <p:spPr>
          <a:xfrm>
            <a:off x="469212" y="28579579"/>
            <a:ext cx="2659844" cy="829558"/>
          </a:xfrm>
          <a:prstGeom prst="rect">
            <a:avLst/>
          </a:prstGeom>
        </p:spPr>
      </p:pic>
      <p:pic>
        <p:nvPicPr>
          <p:cNvPr id="79" name="図 78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423FEBEC-AE3B-4F10-AB2C-2BA850F76F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1" y="28058160"/>
            <a:ext cx="2026466" cy="13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225</Words>
  <Application>Microsoft Office PowerPoint</Application>
  <PresentationFormat>ユーザー設定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再配達減らしたい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森 翔太郎</cp:lastModifiedBy>
  <cp:revision>55</cp:revision>
  <dcterms:created xsi:type="dcterms:W3CDTF">2019-01-18T05:09:18Z</dcterms:created>
  <dcterms:modified xsi:type="dcterms:W3CDTF">2019-01-24T08:14:33Z</dcterms:modified>
</cp:coreProperties>
</file>