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7202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2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062083"/>
            <a:ext cx="8262224" cy="438666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6617911"/>
            <a:ext cx="7290197" cy="3042080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4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670833"/>
            <a:ext cx="2095932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670833"/>
            <a:ext cx="6166292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1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3141251"/>
            <a:ext cx="8383727" cy="524124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8432079"/>
            <a:ext cx="8383727" cy="275624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9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70836"/>
            <a:ext cx="8383727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088748"/>
            <a:ext cx="4112126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4602496"/>
            <a:ext cx="411212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3088748"/>
            <a:ext cx="4132378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4602496"/>
            <a:ext cx="413237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814168"/>
            <a:ext cx="4920883" cy="895415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814168"/>
            <a:ext cx="4920883" cy="895415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5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670836"/>
            <a:ext cx="838372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354163"/>
            <a:ext cx="838372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9AD-CBFC-43E8-8EE8-0FB52CCD4757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1678325"/>
            <a:ext cx="328058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kumimoji="1"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E037B89-A464-47B0-914C-1931E06035A0}"/>
              </a:ext>
            </a:extLst>
          </p:cNvPr>
          <p:cNvGrpSpPr/>
          <p:nvPr/>
        </p:nvGrpSpPr>
        <p:grpSpPr>
          <a:xfrm>
            <a:off x="1991936" y="1122396"/>
            <a:ext cx="7308232" cy="9438270"/>
            <a:chOff x="1991936" y="1122396"/>
            <a:chExt cx="7308232" cy="943827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F712AF39-F67A-4CEB-840D-8962B2A4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301" y="9305547"/>
              <a:ext cx="3451241" cy="949114"/>
            </a:xfrm>
            <a:prstGeom prst="rect">
              <a:avLst/>
            </a:prstGeom>
          </p:spPr>
        </p:pic>
        <p:pic>
          <p:nvPicPr>
            <p:cNvPr id="1034" name="Picture 10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544C091A-54DA-48AC-99F8-885D1751F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936" y="8113528"/>
              <a:ext cx="2505237" cy="1878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DFB787F1-4B42-4558-AD0B-D4CAC99D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832" y="1122396"/>
              <a:ext cx="2110353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6995EEA7-1A08-43F3-A419-F9F0CDE09CB0}"/>
                </a:ext>
              </a:extLst>
            </p:cNvPr>
            <p:cNvSpPr/>
            <p:nvPr/>
          </p:nvSpPr>
          <p:spPr>
            <a:xfrm rot="16200000" flipV="1">
              <a:off x="3031851" y="4039729"/>
              <a:ext cx="848843" cy="46252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102ABD7-A87B-4F23-8E0E-652D988F1214}"/>
                </a:ext>
              </a:extLst>
            </p:cNvPr>
            <p:cNvSpPr/>
            <p:nvPr/>
          </p:nvSpPr>
          <p:spPr>
            <a:xfrm rot="5400000">
              <a:off x="2520288" y="4064539"/>
              <a:ext cx="848844" cy="46252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F3591AE-49DC-404A-A608-2DDA80F8770B}"/>
                </a:ext>
              </a:extLst>
            </p:cNvPr>
            <p:cNvSpPr txBox="1"/>
            <p:nvPr/>
          </p:nvSpPr>
          <p:spPr>
            <a:xfrm>
              <a:off x="2169834" y="10080213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配達員の端末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57B759-B94E-423F-AD26-F9FDAA1BA804}"/>
                </a:ext>
              </a:extLst>
            </p:cNvPr>
            <p:cNvSpPr txBox="1"/>
            <p:nvPr/>
          </p:nvSpPr>
          <p:spPr>
            <a:xfrm>
              <a:off x="2078656" y="6653845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サーバ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8F469D2-FAF1-47DE-863F-0B6AF971F168}"/>
                </a:ext>
              </a:extLst>
            </p:cNvPr>
            <p:cNvSpPr txBox="1"/>
            <p:nvPr/>
          </p:nvSpPr>
          <p:spPr>
            <a:xfrm>
              <a:off x="2137237" y="3339541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受領者の端末</a:t>
              </a:r>
            </a:p>
          </p:txBody>
        </p:sp>
        <p:pic>
          <p:nvPicPr>
            <p:cNvPr id="1038" name="Picture 14" descr="ããµã¼ããã®ç»åæ¤ç´¢çµæ">
              <a:extLst>
                <a:ext uri="{FF2B5EF4-FFF2-40B4-BE49-F238E27FC236}">
                  <a16:creationId xmlns:a16="http://schemas.microsoft.com/office/drawing/2014/main" id="{B10DBAD3-E147-43A5-B9D8-D303EC7AE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239" y="4766476"/>
              <a:ext cx="2194634" cy="178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64E62B-D267-4EC2-AA8E-60C6D2AF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498" y="5157868"/>
              <a:ext cx="3169670" cy="10895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723F94-4865-4030-BA27-CCE2A87962A8}"/>
                </a:ext>
              </a:extLst>
            </p:cNvPr>
            <p:cNvSpPr txBox="1"/>
            <p:nvPr/>
          </p:nvSpPr>
          <p:spPr>
            <a:xfrm>
              <a:off x="4003220" y="4149857"/>
              <a:ext cx="2630597" cy="868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通知したい相手と内容を指定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B6EDC-D681-4462-AFC4-B2223EFAE817}"/>
                </a:ext>
              </a:extLst>
            </p:cNvPr>
            <p:cNvSpPr txBox="1"/>
            <p:nvPr/>
          </p:nvSpPr>
          <p:spPr>
            <a:xfrm>
              <a:off x="5111058" y="1447696"/>
              <a:ext cx="1207157" cy="480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35706775-85FB-4AFD-936E-E046E4629F67}"/>
                </a:ext>
              </a:extLst>
            </p:cNvPr>
            <p:cNvSpPr/>
            <p:nvPr/>
          </p:nvSpPr>
          <p:spPr>
            <a:xfrm rot="5400000">
              <a:off x="2520287" y="7379902"/>
              <a:ext cx="848844" cy="46252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C760C3C7-6DEB-4D45-A4D3-B255F096DB3F}"/>
                </a:ext>
              </a:extLst>
            </p:cNvPr>
            <p:cNvSpPr/>
            <p:nvPr/>
          </p:nvSpPr>
          <p:spPr>
            <a:xfrm rot="16200000" flipV="1">
              <a:off x="3031851" y="7353620"/>
              <a:ext cx="848843" cy="46252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49E37F9A-9C5D-431F-BD70-AF561D480566}"/>
                </a:ext>
              </a:extLst>
            </p:cNvPr>
            <p:cNvSpPr/>
            <p:nvPr/>
          </p:nvSpPr>
          <p:spPr>
            <a:xfrm rot="10800000" flipV="1">
              <a:off x="4174834" y="1978103"/>
              <a:ext cx="3467281" cy="51170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041CDFF-D0A4-43A7-ACDE-9AF9C209429F}"/>
                </a:ext>
              </a:extLst>
            </p:cNvPr>
            <p:cNvSpPr/>
            <p:nvPr/>
          </p:nvSpPr>
          <p:spPr>
            <a:xfrm rot="10800000" flipH="1" flipV="1">
              <a:off x="4174836" y="5394820"/>
              <a:ext cx="1795862" cy="49545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2B4BEE6E-6B6C-4637-A26B-AD524FD04D81}"/>
                </a:ext>
              </a:extLst>
            </p:cNvPr>
            <p:cNvSpPr/>
            <p:nvPr/>
          </p:nvSpPr>
          <p:spPr>
            <a:xfrm flipH="1" flipV="1">
              <a:off x="4174835" y="8166943"/>
              <a:ext cx="3456075" cy="49545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E999B7-9924-4E98-A033-28CE7EDC01F2}"/>
                </a:ext>
              </a:extLst>
            </p:cNvPr>
            <p:cNvSpPr/>
            <p:nvPr/>
          </p:nvSpPr>
          <p:spPr>
            <a:xfrm>
              <a:off x="7383778" y="6411060"/>
              <a:ext cx="258338" cy="211178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1F7C75-05CC-4B3D-9163-80AE0CE9D16A}"/>
                </a:ext>
              </a:extLst>
            </p:cNvPr>
            <p:cNvSpPr/>
            <p:nvPr/>
          </p:nvSpPr>
          <p:spPr>
            <a:xfrm>
              <a:off x="6932100" y="8331534"/>
              <a:ext cx="710016" cy="2002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C4120E-FAE5-4A8F-A3FF-5A66BB817D7B}"/>
                </a:ext>
              </a:extLst>
            </p:cNvPr>
            <p:cNvSpPr txBox="1"/>
            <p:nvPr/>
          </p:nvSpPr>
          <p:spPr>
            <a:xfrm>
              <a:off x="5111058" y="7686490"/>
              <a:ext cx="1207157" cy="480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C6B31C6-648A-4E35-848D-11334191EF1D}"/>
                </a:ext>
              </a:extLst>
            </p:cNvPr>
            <p:cNvSpPr/>
            <p:nvPr/>
          </p:nvSpPr>
          <p:spPr>
            <a:xfrm>
              <a:off x="7391799" y="2106849"/>
              <a:ext cx="250317" cy="27904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6A88F4E-E9C9-47C6-9583-F75FBD11741C}"/>
                </a:ext>
              </a:extLst>
            </p:cNvPr>
            <p:cNvSpPr/>
            <p:nvPr/>
          </p:nvSpPr>
          <p:spPr>
            <a:xfrm>
              <a:off x="6951892" y="2115484"/>
              <a:ext cx="704975" cy="1996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683586CC-6A1E-4236-BD24-BCD5C93AF011}"/>
                </a:ext>
              </a:extLst>
            </p:cNvPr>
            <p:cNvSpPr/>
            <p:nvPr/>
          </p:nvSpPr>
          <p:spPr>
            <a:xfrm rot="898270" flipH="1">
              <a:off x="4145819" y="9111020"/>
              <a:ext cx="1146991" cy="389055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390B2FDA-A73B-4DF7-9A08-5B5A571903BF}"/>
                </a:ext>
              </a:extLst>
            </p:cNvPr>
            <p:cNvSpPr/>
            <p:nvPr/>
          </p:nvSpPr>
          <p:spPr>
            <a:xfrm rot="898270" flipV="1">
              <a:off x="4091802" y="9552519"/>
              <a:ext cx="1146991" cy="389055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A3F0C4E-FC05-48C6-9499-DA7F03E5E9CE}"/>
                </a:ext>
              </a:extLst>
            </p:cNvPr>
            <p:cNvSpPr/>
            <p:nvPr/>
          </p:nvSpPr>
          <p:spPr>
            <a:xfrm>
              <a:off x="5432723" y="9296579"/>
              <a:ext cx="3609106" cy="88064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4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03E40B-1227-40F5-A8B5-4FC7F973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" y="1"/>
            <a:ext cx="9614095" cy="125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16</Words>
  <Application>Microsoft Office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m1st</dc:creator>
  <cp:lastModifiedBy>chihiro</cp:lastModifiedBy>
  <cp:revision>27</cp:revision>
  <dcterms:created xsi:type="dcterms:W3CDTF">2018-10-10T22:47:32Z</dcterms:created>
  <dcterms:modified xsi:type="dcterms:W3CDTF">2019-01-24T07:23:46Z</dcterms:modified>
</cp:coreProperties>
</file>