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7202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5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062083"/>
            <a:ext cx="8262224" cy="4386662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6617911"/>
            <a:ext cx="7290197" cy="3042080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4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670833"/>
            <a:ext cx="2095932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670833"/>
            <a:ext cx="6166292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1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3141251"/>
            <a:ext cx="8383727" cy="524124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8432079"/>
            <a:ext cx="8383727" cy="2756246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2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354163"/>
            <a:ext cx="4131112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354163"/>
            <a:ext cx="4131112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9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70836"/>
            <a:ext cx="8383727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088748"/>
            <a:ext cx="4112126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4602496"/>
            <a:ext cx="4112126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3088748"/>
            <a:ext cx="4132378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4602496"/>
            <a:ext cx="4132378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8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814168"/>
            <a:ext cx="4920883" cy="895415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814168"/>
            <a:ext cx="4920883" cy="895415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5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670836"/>
            <a:ext cx="8383727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354163"/>
            <a:ext cx="8383727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9AD-CBFC-43E8-8EE8-0FB52CCD4757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1678325"/>
            <a:ext cx="328058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kumimoji="1"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E8B61E-5ED7-427E-B5C5-D0E09349BCEC}"/>
              </a:ext>
            </a:extLst>
          </p:cNvPr>
          <p:cNvGrpSpPr/>
          <p:nvPr/>
        </p:nvGrpSpPr>
        <p:grpSpPr>
          <a:xfrm>
            <a:off x="607584" y="1122396"/>
            <a:ext cx="8463291" cy="10374925"/>
            <a:chOff x="-18193" y="1118670"/>
            <a:chExt cx="10746679" cy="13174071"/>
          </a:xfrm>
        </p:grpSpPr>
        <p:pic>
          <p:nvPicPr>
            <p:cNvPr id="1034" name="Picture 10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544C091A-54DA-48AC-99F8-885D1751F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874" y="9996004"/>
              <a:ext cx="3181147" cy="2385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DFB787F1-4B42-4558-AD0B-D4CAC99DA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766" y="1118670"/>
              <a:ext cx="2679724" cy="267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6995EEA7-1A08-43F3-A419-F9F0CDE09CB0}"/>
                </a:ext>
              </a:extLst>
            </p:cNvPr>
            <p:cNvSpPr/>
            <p:nvPr/>
          </p:nvSpPr>
          <p:spPr>
            <a:xfrm rot="16200000" flipV="1">
              <a:off x="3457357" y="4823097"/>
              <a:ext cx="1077860" cy="587317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102ABD7-A87B-4F23-8E0E-652D988F1214}"/>
                </a:ext>
              </a:extLst>
            </p:cNvPr>
            <p:cNvSpPr/>
            <p:nvPr/>
          </p:nvSpPr>
          <p:spPr>
            <a:xfrm rot="5400000">
              <a:off x="2807774" y="4854601"/>
              <a:ext cx="1077861" cy="58731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F3591AE-49DC-404A-A608-2DDA80F8770B}"/>
                </a:ext>
              </a:extLst>
            </p:cNvPr>
            <p:cNvSpPr txBox="1"/>
            <p:nvPr/>
          </p:nvSpPr>
          <p:spPr>
            <a:xfrm>
              <a:off x="2362769" y="12493299"/>
              <a:ext cx="2786743" cy="610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配達員の端末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57B759-B94E-423F-AD26-F9FDAA1BA804}"/>
                </a:ext>
              </a:extLst>
            </p:cNvPr>
            <p:cNvSpPr txBox="1"/>
            <p:nvPr/>
          </p:nvSpPr>
          <p:spPr>
            <a:xfrm>
              <a:off x="2246991" y="8142500"/>
              <a:ext cx="2786743" cy="610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サーバ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8F469D2-FAF1-47DE-863F-0B6AF971F168}"/>
                </a:ext>
              </a:extLst>
            </p:cNvPr>
            <p:cNvSpPr txBox="1"/>
            <p:nvPr/>
          </p:nvSpPr>
          <p:spPr>
            <a:xfrm>
              <a:off x="2321377" y="3933999"/>
              <a:ext cx="2786743" cy="610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利用者の端末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FB51EC2-689B-4454-B7B9-0BF4BC87127A}"/>
                </a:ext>
              </a:extLst>
            </p:cNvPr>
            <p:cNvSpPr txBox="1"/>
            <p:nvPr/>
          </p:nvSpPr>
          <p:spPr>
            <a:xfrm>
              <a:off x="5686814" y="10303572"/>
              <a:ext cx="3593928" cy="1102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取得したい情報の応答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87D6881-0EC7-4F49-ABF3-2CFF63516D6A}"/>
                </a:ext>
              </a:extLst>
            </p:cNvPr>
            <p:cNvSpPr txBox="1"/>
            <p:nvPr/>
          </p:nvSpPr>
          <p:spPr>
            <a:xfrm>
              <a:off x="169836" y="4591373"/>
              <a:ext cx="2527030" cy="1102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取得したい情報を要求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B2A0C19-0107-489B-B4AA-AE8F8D00CB7A}"/>
                </a:ext>
              </a:extLst>
            </p:cNvPr>
            <p:cNvSpPr txBox="1"/>
            <p:nvPr/>
          </p:nvSpPr>
          <p:spPr>
            <a:xfrm>
              <a:off x="4352210" y="9079179"/>
              <a:ext cx="3593930" cy="610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配達完了を送信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0894416-DD25-4E19-B334-E165BF7EE8DC}"/>
                </a:ext>
              </a:extLst>
            </p:cNvPr>
            <p:cNvSpPr txBox="1"/>
            <p:nvPr/>
          </p:nvSpPr>
          <p:spPr>
            <a:xfrm>
              <a:off x="-18193" y="8785802"/>
              <a:ext cx="2863761" cy="1102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利用者の選択結果を送信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44675F-6382-4F5E-B6F1-0935690B3C94}"/>
                </a:ext>
              </a:extLst>
            </p:cNvPr>
            <p:cNvSpPr txBox="1"/>
            <p:nvPr/>
          </p:nvSpPr>
          <p:spPr>
            <a:xfrm>
              <a:off x="6786047" y="11826177"/>
              <a:ext cx="3848664" cy="11029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外部</a:t>
              </a:r>
              <a:r>
                <a:rPr lang="en-US" altLang="ja-JP" sz="2522" b="1" dirty="0"/>
                <a:t>API</a:t>
              </a:r>
            </a:p>
            <a:p>
              <a:pPr algn="ctr"/>
              <a:r>
                <a:rPr lang="en-US" altLang="ja-JP" sz="2522" b="1" dirty="0"/>
                <a:t>(Google Maps API</a:t>
              </a:r>
              <a:r>
                <a:rPr lang="ja-JP" altLang="en-US" sz="2522" b="1" dirty="0"/>
                <a:t>等</a:t>
              </a:r>
              <a:r>
                <a:rPr lang="en-US" altLang="ja-JP" sz="2522" b="1" dirty="0"/>
                <a:t>)</a:t>
              </a:r>
              <a:endParaRPr lang="ja-JP" altLang="en-US" sz="2522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6040C76-447D-44A3-98DE-2A83899BAA78}"/>
                </a:ext>
              </a:extLst>
            </p:cNvPr>
            <p:cNvSpPr txBox="1"/>
            <p:nvPr/>
          </p:nvSpPr>
          <p:spPr>
            <a:xfrm>
              <a:off x="5072963" y="13189830"/>
              <a:ext cx="3708827" cy="1102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取得したい情報を要求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AC932E3-BAF7-4D51-BF83-A55155E92430}"/>
                </a:ext>
              </a:extLst>
            </p:cNvPr>
            <p:cNvSpPr txBox="1"/>
            <p:nvPr/>
          </p:nvSpPr>
          <p:spPr>
            <a:xfrm>
              <a:off x="4298251" y="4629715"/>
              <a:ext cx="2269923" cy="1102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取得したい情報の応答</a:t>
              </a:r>
            </a:p>
          </p:txBody>
        </p:sp>
        <p:pic>
          <p:nvPicPr>
            <p:cNvPr id="1038" name="Picture 14" descr="ããµã¼ããã®ç»åæ¤ç´¢çµæ">
              <a:extLst>
                <a:ext uri="{FF2B5EF4-FFF2-40B4-BE49-F238E27FC236}">
                  <a16:creationId xmlns:a16="http://schemas.microsoft.com/office/drawing/2014/main" id="{B10DBAD3-E147-43A5-B9D8-D303EC7AE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077" y="5745920"/>
              <a:ext cx="2786743" cy="226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64E62B-D267-4EC2-AA8E-60C6D2AF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471" y="3065152"/>
              <a:ext cx="4024843" cy="1383541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723F94-4865-4030-BA27-CCE2A87962A8}"/>
                </a:ext>
              </a:extLst>
            </p:cNvPr>
            <p:cNvSpPr txBox="1"/>
            <p:nvPr/>
          </p:nvSpPr>
          <p:spPr>
            <a:xfrm>
              <a:off x="7388156" y="5944354"/>
              <a:ext cx="3340330" cy="1102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通知したい相手と内容を指定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A5B6EDC-D681-4462-AFC4-B2223EFAE817}"/>
                </a:ext>
              </a:extLst>
            </p:cNvPr>
            <p:cNvSpPr txBox="1"/>
            <p:nvPr/>
          </p:nvSpPr>
          <p:spPr>
            <a:xfrm>
              <a:off x="5855310" y="1758648"/>
              <a:ext cx="1532847" cy="610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</a:t>
              </a:r>
            </a:p>
          </p:txBody>
        </p: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35706775-85FB-4AFD-936E-E046E4629F67}"/>
                </a:ext>
              </a:extLst>
            </p:cNvPr>
            <p:cNvSpPr/>
            <p:nvPr/>
          </p:nvSpPr>
          <p:spPr>
            <a:xfrm rot="5400000">
              <a:off x="2807773" y="9064447"/>
              <a:ext cx="1077861" cy="58731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32" name="矢印: 右 31">
              <a:extLst>
                <a:ext uri="{FF2B5EF4-FFF2-40B4-BE49-F238E27FC236}">
                  <a16:creationId xmlns:a16="http://schemas.microsoft.com/office/drawing/2014/main" id="{C760C3C7-6DEB-4D45-A4D3-B255F096DB3F}"/>
                </a:ext>
              </a:extLst>
            </p:cNvPr>
            <p:cNvSpPr/>
            <p:nvPr/>
          </p:nvSpPr>
          <p:spPr>
            <a:xfrm rot="16200000" flipV="1">
              <a:off x="3457356" y="9031074"/>
              <a:ext cx="1077860" cy="587317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3" name="矢印: 右 32">
              <a:extLst>
                <a:ext uri="{FF2B5EF4-FFF2-40B4-BE49-F238E27FC236}">
                  <a16:creationId xmlns:a16="http://schemas.microsoft.com/office/drawing/2014/main" id="{ED60F132-6424-4BED-BA99-B70975DEE74C}"/>
                </a:ext>
              </a:extLst>
            </p:cNvPr>
            <p:cNvSpPr/>
            <p:nvPr/>
          </p:nvSpPr>
          <p:spPr>
            <a:xfrm rot="712489" flipV="1">
              <a:off x="4745615" y="12028227"/>
              <a:ext cx="1901008" cy="68757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49E37F9A-9C5D-431F-BD70-AF561D480566}"/>
                </a:ext>
              </a:extLst>
            </p:cNvPr>
            <p:cNvSpPr/>
            <p:nvPr/>
          </p:nvSpPr>
          <p:spPr>
            <a:xfrm rot="13154124" flipV="1">
              <a:off x="4679647" y="2173187"/>
              <a:ext cx="1802816" cy="70708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110B63D-AE90-4048-A4DC-D95474758C3A}"/>
                </a:ext>
              </a:extLst>
            </p:cNvPr>
            <p:cNvSpPr/>
            <p:nvPr/>
          </p:nvSpPr>
          <p:spPr>
            <a:xfrm>
              <a:off x="5236289" y="7022213"/>
              <a:ext cx="1912228" cy="40571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11" tIns="36005" rIns="72011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18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041CDFF-D0A4-43A7-ACDE-9AF9C209429F}"/>
                </a:ext>
              </a:extLst>
            </p:cNvPr>
            <p:cNvSpPr/>
            <p:nvPr/>
          </p:nvSpPr>
          <p:spPr>
            <a:xfrm rot="5400000" flipH="1" flipV="1">
              <a:off x="5735168" y="5721578"/>
              <a:ext cx="2792335" cy="58731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267090A-A938-4937-A20A-EF39B24E5909}"/>
                </a:ext>
              </a:extLst>
            </p:cNvPr>
            <p:cNvSpPr/>
            <p:nvPr/>
          </p:nvSpPr>
          <p:spPr>
            <a:xfrm>
              <a:off x="6562868" y="7063440"/>
              <a:ext cx="585649" cy="3403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11" tIns="36005" rIns="72011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18"/>
            </a:p>
          </p:txBody>
        </p:sp>
        <p:sp>
          <p:nvSpPr>
            <p:cNvPr id="38" name="矢印: 右 37">
              <a:extLst>
                <a:ext uri="{FF2B5EF4-FFF2-40B4-BE49-F238E27FC236}">
                  <a16:creationId xmlns:a16="http://schemas.microsoft.com/office/drawing/2014/main" id="{3FA273A6-EAC3-44AD-B7B8-AAD07BE63ACE}"/>
                </a:ext>
              </a:extLst>
            </p:cNvPr>
            <p:cNvSpPr/>
            <p:nvPr/>
          </p:nvSpPr>
          <p:spPr>
            <a:xfrm rot="712489" flipH="1">
              <a:off x="4745614" y="11321847"/>
              <a:ext cx="1901008" cy="68757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</p:grpSp>
    </p:spTree>
    <p:extLst>
      <p:ext uri="{BB962C8B-B14F-4D97-AF65-F5344CB8AC3E}">
        <p14:creationId xmlns:p14="http://schemas.microsoft.com/office/powerpoint/2010/main" val="296543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E8B61E-5ED7-427E-B5C5-D0E09349BCEC}"/>
              </a:ext>
            </a:extLst>
          </p:cNvPr>
          <p:cNvGrpSpPr/>
          <p:nvPr/>
        </p:nvGrpSpPr>
        <p:grpSpPr>
          <a:xfrm>
            <a:off x="402731" y="647466"/>
            <a:ext cx="8914800" cy="11305055"/>
            <a:chOff x="-18193" y="1118670"/>
            <a:chExt cx="10746679" cy="13125045"/>
          </a:xfrm>
        </p:grpSpPr>
        <p:pic>
          <p:nvPicPr>
            <p:cNvPr id="1034" name="Picture 10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544C091A-54DA-48AC-99F8-885D1751F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874" y="9996004"/>
              <a:ext cx="3181147" cy="2385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DFB787F1-4B42-4558-AD0B-D4CAC99DA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766" y="1118670"/>
              <a:ext cx="2679724" cy="267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6995EEA7-1A08-43F3-A419-F9F0CDE09CB0}"/>
                </a:ext>
              </a:extLst>
            </p:cNvPr>
            <p:cNvSpPr/>
            <p:nvPr/>
          </p:nvSpPr>
          <p:spPr>
            <a:xfrm rot="16200000" flipV="1">
              <a:off x="3457357" y="4823097"/>
              <a:ext cx="1077860" cy="587317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102ABD7-A87B-4F23-8E0E-652D988F1214}"/>
                </a:ext>
              </a:extLst>
            </p:cNvPr>
            <p:cNvSpPr/>
            <p:nvPr/>
          </p:nvSpPr>
          <p:spPr>
            <a:xfrm rot="5400000">
              <a:off x="2807774" y="4854601"/>
              <a:ext cx="1077861" cy="58731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F3591AE-49DC-404A-A608-2DDA80F8770B}"/>
                </a:ext>
              </a:extLst>
            </p:cNvPr>
            <p:cNvSpPr txBox="1"/>
            <p:nvPr/>
          </p:nvSpPr>
          <p:spPr>
            <a:xfrm>
              <a:off x="2362769" y="12493300"/>
              <a:ext cx="2786743" cy="58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配達員の端末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57B759-B94E-423F-AD26-F9FDAA1BA804}"/>
                </a:ext>
              </a:extLst>
            </p:cNvPr>
            <p:cNvSpPr txBox="1"/>
            <p:nvPr/>
          </p:nvSpPr>
          <p:spPr>
            <a:xfrm>
              <a:off x="2246992" y="8142500"/>
              <a:ext cx="2786743" cy="58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サーバ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8F469D2-FAF1-47DE-863F-0B6AF971F168}"/>
                </a:ext>
              </a:extLst>
            </p:cNvPr>
            <p:cNvSpPr txBox="1"/>
            <p:nvPr/>
          </p:nvSpPr>
          <p:spPr>
            <a:xfrm>
              <a:off x="2321377" y="3933998"/>
              <a:ext cx="2786743" cy="58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利用者の端末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FB51EC2-689B-4454-B7B9-0BF4BC87127A}"/>
                </a:ext>
              </a:extLst>
            </p:cNvPr>
            <p:cNvSpPr txBox="1"/>
            <p:nvPr/>
          </p:nvSpPr>
          <p:spPr>
            <a:xfrm>
              <a:off x="5686813" y="10303573"/>
              <a:ext cx="3593927" cy="1053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取得したい情報の応答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87D6881-0EC7-4F49-ABF3-2CFF63516D6A}"/>
                </a:ext>
              </a:extLst>
            </p:cNvPr>
            <p:cNvSpPr txBox="1"/>
            <p:nvPr/>
          </p:nvSpPr>
          <p:spPr>
            <a:xfrm>
              <a:off x="169836" y="4591374"/>
              <a:ext cx="2527030" cy="1053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取得したい情報を要求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B2A0C19-0107-489B-B4AA-AE8F8D00CB7A}"/>
                </a:ext>
              </a:extLst>
            </p:cNvPr>
            <p:cNvSpPr txBox="1"/>
            <p:nvPr/>
          </p:nvSpPr>
          <p:spPr>
            <a:xfrm>
              <a:off x="4352210" y="9079180"/>
              <a:ext cx="3593931" cy="58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配達完了を送信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0894416-DD25-4E19-B334-E165BF7EE8DC}"/>
                </a:ext>
              </a:extLst>
            </p:cNvPr>
            <p:cNvSpPr txBox="1"/>
            <p:nvPr/>
          </p:nvSpPr>
          <p:spPr>
            <a:xfrm>
              <a:off x="-18193" y="8785803"/>
              <a:ext cx="2863761" cy="1053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利用者の選択結果を送信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44675F-6382-4F5E-B6F1-0935690B3C94}"/>
                </a:ext>
              </a:extLst>
            </p:cNvPr>
            <p:cNvSpPr txBox="1"/>
            <p:nvPr/>
          </p:nvSpPr>
          <p:spPr>
            <a:xfrm>
              <a:off x="6786047" y="11826178"/>
              <a:ext cx="3848665" cy="10538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外部</a:t>
              </a:r>
              <a:r>
                <a:rPr lang="en-US" altLang="ja-JP" sz="2522" b="1" dirty="0"/>
                <a:t>API</a:t>
              </a:r>
            </a:p>
            <a:p>
              <a:pPr algn="ctr"/>
              <a:r>
                <a:rPr lang="en-US" altLang="ja-JP" sz="2522" b="1" dirty="0"/>
                <a:t>(Google Maps API</a:t>
              </a:r>
              <a:r>
                <a:rPr lang="ja-JP" altLang="en-US" sz="2522" b="1" dirty="0"/>
                <a:t>等</a:t>
              </a:r>
              <a:r>
                <a:rPr lang="en-US" altLang="ja-JP" sz="2522" b="1" dirty="0"/>
                <a:t>)</a:t>
              </a:r>
              <a:endParaRPr lang="ja-JP" altLang="en-US" sz="2522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6040C76-447D-44A3-98DE-2A83899BAA78}"/>
                </a:ext>
              </a:extLst>
            </p:cNvPr>
            <p:cNvSpPr txBox="1"/>
            <p:nvPr/>
          </p:nvSpPr>
          <p:spPr>
            <a:xfrm>
              <a:off x="5072962" y="13189830"/>
              <a:ext cx="3708826" cy="1053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取得したい情報を要求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AC932E3-BAF7-4D51-BF83-A55155E92430}"/>
                </a:ext>
              </a:extLst>
            </p:cNvPr>
            <p:cNvSpPr txBox="1"/>
            <p:nvPr/>
          </p:nvSpPr>
          <p:spPr>
            <a:xfrm>
              <a:off x="4298252" y="4629716"/>
              <a:ext cx="2269923" cy="1053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取得したい情報の応答</a:t>
              </a:r>
            </a:p>
          </p:txBody>
        </p:sp>
        <p:pic>
          <p:nvPicPr>
            <p:cNvPr id="1038" name="Picture 14" descr="ããµã¼ããã®ç»åæ¤ç´¢çµæ">
              <a:extLst>
                <a:ext uri="{FF2B5EF4-FFF2-40B4-BE49-F238E27FC236}">
                  <a16:creationId xmlns:a16="http://schemas.microsoft.com/office/drawing/2014/main" id="{B10DBAD3-E147-43A5-B9D8-D303EC7AE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077" y="5745920"/>
              <a:ext cx="2786743" cy="226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64E62B-D267-4EC2-AA8E-60C6D2AF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471" y="3065152"/>
              <a:ext cx="4024843" cy="1383541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723F94-4865-4030-BA27-CCE2A87962A8}"/>
                </a:ext>
              </a:extLst>
            </p:cNvPr>
            <p:cNvSpPr txBox="1"/>
            <p:nvPr/>
          </p:nvSpPr>
          <p:spPr>
            <a:xfrm>
              <a:off x="7388155" y="5944354"/>
              <a:ext cx="3340331" cy="1053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通知したい相手と内容を指定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A5B6EDC-D681-4462-AFC4-B2223EFAE817}"/>
                </a:ext>
              </a:extLst>
            </p:cNvPr>
            <p:cNvSpPr txBox="1"/>
            <p:nvPr/>
          </p:nvSpPr>
          <p:spPr>
            <a:xfrm>
              <a:off x="5855309" y="1758647"/>
              <a:ext cx="1532847" cy="58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</a:t>
              </a:r>
            </a:p>
          </p:txBody>
        </p: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35706775-85FB-4AFD-936E-E046E4629F67}"/>
                </a:ext>
              </a:extLst>
            </p:cNvPr>
            <p:cNvSpPr/>
            <p:nvPr/>
          </p:nvSpPr>
          <p:spPr>
            <a:xfrm rot="5400000">
              <a:off x="2807773" y="9064447"/>
              <a:ext cx="1077861" cy="58731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32" name="矢印: 右 31">
              <a:extLst>
                <a:ext uri="{FF2B5EF4-FFF2-40B4-BE49-F238E27FC236}">
                  <a16:creationId xmlns:a16="http://schemas.microsoft.com/office/drawing/2014/main" id="{C760C3C7-6DEB-4D45-A4D3-B255F096DB3F}"/>
                </a:ext>
              </a:extLst>
            </p:cNvPr>
            <p:cNvSpPr/>
            <p:nvPr/>
          </p:nvSpPr>
          <p:spPr>
            <a:xfrm rot="16200000" flipV="1">
              <a:off x="3457356" y="9031074"/>
              <a:ext cx="1077860" cy="587317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3" name="矢印: 右 32">
              <a:extLst>
                <a:ext uri="{FF2B5EF4-FFF2-40B4-BE49-F238E27FC236}">
                  <a16:creationId xmlns:a16="http://schemas.microsoft.com/office/drawing/2014/main" id="{ED60F132-6424-4BED-BA99-B70975DEE74C}"/>
                </a:ext>
              </a:extLst>
            </p:cNvPr>
            <p:cNvSpPr/>
            <p:nvPr/>
          </p:nvSpPr>
          <p:spPr>
            <a:xfrm rot="712489" flipV="1">
              <a:off x="4745615" y="12028227"/>
              <a:ext cx="1901008" cy="68757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49E37F9A-9C5D-431F-BD70-AF561D480566}"/>
                </a:ext>
              </a:extLst>
            </p:cNvPr>
            <p:cNvSpPr/>
            <p:nvPr/>
          </p:nvSpPr>
          <p:spPr>
            <a:xfrm rot="13154124" flipV="1">
              <a:off x="4679647" y="2173187"/>
              <a:ext cx="1802816" cy="70708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110B63D-AE90-4048-A4DC-D95474758C3A}"/>
                </a:ext>
              </a:extLst>
            </p:cNvPr>
            <p:cNvSpPr/>
            <p:nvPr/>
          </p:nvSpPr>
          <p:spPr>
            <a:xfrm>
              <a:off x="5236289" y="7022213"/>
              <a:ext cx="1912228" cy="40571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11" tIns="36005" rIns="72011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18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041CDFF-D0A4-43A7-ACDE-9AF9C209429F}"/>
                </a:ext>
              </a:extLst>
            </p:cNvPr>
            <p:cNvSpPr/>
            <p:nvPr/>
          </p:nvSpPr>
          <p:spPr>
            <a:xfrm rot="5400000" flipH="1" flipV="1">
              <a:off x="5735168" y="5721578"/>
              <a:ext cx="2792335" cy="58731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267090A-A938-4937-A20A-EF39B24E5909}"/>
                </a:ext>
              </a:extLst>
            </p:cNvPr>
            <p:cNvSpPr/>
            <p:nvPr/>
          </p:nvSpPr>
          <p:spPr>
            <a:xfrm>
              <a:off x="6562868" y="7063440"/>
              <a:ext cx="585649" cy="3403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11" tIns="36005" rIns="72011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18"/>
            </a:p>
          </p:txBody>
        </p:sp>
        <p:sp>
          <p:nvSpPr>
            <p:cNvPr id="38" name="矢印: 右 37">
              <a:extLst>
                <a:ext uri="{FF2B5EF4-FFF2-40B4-BE49-F238E27FC236}">
                  <a16:creationId xmlns:a16="http://schemas.microsoft.com/office/drawing/2014/main" id="{3FA273A6-EAC3-44AD-B7B8-AAD07BE63ACE}"/>
                </a:ext>
              </a:extLst>
            </p:cNvPr>
            <p:cNvSpPr/>
            <p:nvPr/>
          </p:nvSpPr>
          <p:spPr>
            <a:xfrm rot="712489" flipH="1">
              <a:off x="4745614" y="11321847"/>
              <a:ext cx="1901008" cy="68757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B5955CA4-EBB7-472B-B7D5-78792C2A0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77897"/>
            <a:ext cx="9720263" cy="129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106</Words>
  <Application>Microsoft Office PowerPoint</Application>
  <PresentationFormat>ユーザー設定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m1st</dc:creator>
  <cp:lastModifiedBy>chihiro</cp:lastModifiedBy>
  <cp:revision>20</cp:revision>
  <dcterms:created xsi:type="dcterms:W3CDTF">2018-10-10T22:47:32Z</dcterms:created>
  <dcterms:modified xsi:type="dcterms:W3CDTF">2019-01-22T07:58:59Z</dcterms:modified>
</cp:coreProperties>
</file>