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30" d="100"/>
          <a:sy n="30" d="100"/>
        </p:scale>
        <p:origin x="24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10946175" y="5753286"/>
            <a:ext cx="9767737" cy="15699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46181" y="22523707"/>
            <a:ext cx="9767736" cy="708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542875" y="22515685"/>
            <a:ext cx="9767736" cy="708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534853" y="14063099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526831" y="5745264"/>
            <a:ext cx="9767737" cy="7871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645" y="1657226"/>
            <a:ext cx="5430105" cy="29210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65" y="352231"/>
            <a:ext cx="15939515" cy="2609991"/>
          </a:xfrm>
        </p:spPr>
        <p:txBody>
          <a:bodyPr/>
          <a:lstStyle/>
          <a:p>
            <a:r>
              <a:rPr kumimoji="1" lang="ja-JP" altLang="en-US" dirty="0"/>
              <a:t>配達支援システム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78" y="2819800"/>
            <a:ext cx="13775888" cy="2225558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ONO-Systems</a:t>
            </a:r>
          </a:p>
          <a:p>
            <a:r>
              <a:rPr lang="ja-JP" altLang="en-US" sz="3200" dirty="0"/>
              <a:t>東聖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CF4954-161A-498E-BB59-3E411E190A5B}"/>
              </a:ext>
            </a:extLst>
          </p:cNvPr>
          <p:cNvSpPr txBox="1"/>
          <p:nvPr/>
        </p:nvSpPr>
        <p:spPr>
          <a:xfrm>
            <a:off x="782082" y="5381665"/>
            <a:ext cx="84895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プロジェクトの概要・課題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702565" y="13728821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702565" y="22169884"/>
            <a:ext cx="5110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技術的な工夫点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11222022" y="5363617"/>
            <a:ext cx="683737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システムの内部構造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222022" y="22169884"/>
            <a:ext cx="63922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開発全体の振り返り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702565" y="6414568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702565" y="14646837"/>
            <a:ext cx="9491898" cy="767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配送日に荷物情報を通知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受取不可の場合は日付変更も可能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782082" y="23222972"/>
            <a:ext cx="94918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情報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FE65AE-6A0A-49F6-B7B0-42C1EEE2D4D1}"/>
              </a:ext>
            </a:extLst>
          </p:cNvPr>
          <p:cNvSpPr txBox="1"/>
          <p:nvPr/>
        </p:nvSpPr>
        <p:spPr>
          <a:xfrm>
            <a:off x="11222021" y="23221007"/>
            <a:ext cx="94918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情報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11222021" y="6414568"/>
            <a:ext cx="9316164" cy="1780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ja-JP" altLang="en-US" sz="3600" dirty="0"/>
              <a:t>通知機能</a:t>
            </a:r>
            <a:endParaRPr kumimoji="1" lang="en-US" altLang="ja-JP" sz="3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サーバは </a:t>
            </a:r>
            <a:r>
              <a:rPr kumimoji="1" lang="en-US" altLang="ja-JP" sz="3600" dirty="0"/>
              <a:t>Firebase </a:t>
            </a:r>
            <a:r>
              <a:rPr kumimoji="1" lang="ja-JP" altLang="en-US" sz="3600" dirty="0"/>
              <a:t>へ通知を行いたい相手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のトークンと内容を指定</a:t>
            </a:r>
            <a:endParaRPr kumimoji="1" lang="en-US" altLang="ja-JP" sz="3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3600" dirty="0"/>
              <a:t>Firebase </a:t>
            </a:r>
            <a:r>
              <a:rPr kumimoji="1" lang="ja-JP" altLang="en-US" sz="3600" dirty="0"/>
              <a:t>は受け取ったトークンを持つ端末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へ通知を行う</a:t>
            </a:r>
            <a:endParaRPr kumimoji="1" lang="en-US" altLang="ja-JP" sz="3600" dirty="0"/>
          </a:p>
          <a:p>
            <a:pPr marL="571500" indent="-571500">
              <a:lnSpc>
                <a:spcPct val="20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kumimoji="1" lang="ja-JP" altLang="en-US" sz="3600" dirty="0"/>
              <a:t>サーバと各端末とのやりとり</a:t>
            </a:r>
            <a:endParaRPr kumimoji="1" lang="en-US" altLang="ja-JP" sz="3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3600" dirty="0"/>
              <a:t>Json </a:t>
            </a:r>
            <a:r>
              <a:rPr kumimoji="1" lang="ja-JP" altLang="en-US" sz="3600" dirty="0"/>
              <a:t>でお互いに必要な情報をやりとり</a:t>
            </a:r>
            <a:endParaRPr kumimoji="1" lang="en-US" altLang="ja-JP" sz="3600" dirty="0"/>
          </a:p>
          <a:p>
            <a:pPr marL="571500" indent="-571500">
              <a:lnSpc>
                <a:spcPct val="200000"/>
              </a:lnSpc>
              <a:spcBef>
                <a:spcPts val="2400"/>
              </a:spcBef>
              <a:buFont typeface="Wingdings" panose="05000000000000000000" pitchFamily="2" charset="2"/>
              <a:buChar char="u"/>
            </a:pPr>
            <a:r>
              <a:rPr kumimoji="1" lang="ja-JP" altLang="en-US" sz="3600" dirty="0"/>
              <a:t>マップ機能</a:t>
            </a:r>
            <a:endParaRPr kumimoji="1" lang="en-US" altLang="ja-JP" sz="3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外部</a:t>
            </a:r>
            <a:r>
              <a:rPr kumimoji="1" lang="en-US" altLang="ja-JP" sz="3600" dirty="0"/>
              <a:t>API </a:t>
            </a:r>
            <a:r>
              <a:rPr kumimoji="1" lang="ja-JP" altLang="en-US" sz="3600" dirty="0"/>
              <a:t>を用いて </a:t>
            </a:r>
            <a:r>
              <a:rPr kumimoji="1" lang="en-US" altLang="ja-JP" sz="3600" dirty="0"/>
              <a:t>Map </a:t>
            </a:r>
            <a:r>
              <a:rPr kumimoji="1" lang="ja-JP" altLang="en-US" sz="3600" dirty="0"/>
              <a:t>を表示している</a:t>
            </a:r>
            <a:endParaRPr kumimoji="1" lang="en-US" altLang="ja-JP" sz="3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3600" dirty="0"/>
              <a:t>外部</a:t>
            </a:r>
            <a:r>
              <a:rPr kumimoji="1" lang="en-US" altLang="ja-JP" sz="3600" dirty="0"/>
              <a:t>API </a:t>
            </a:r>
            <a:r>
              <a:rPr kumimoji="1" lang="ja-JP" altLang="en-US" sz="3600" dirty="0"/>
              <a:t>を経由して位置情報を取得し，ピンを立てている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  <a:p>
            <a:endParaRPr kumimoji="1" lang="en-US" altLang="ja-JP" sz="3600" dirty="0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3EF8CADA-0542-420D-96D2-399C949665CB}"/>
              </a:ext>
            </a:extLst>
          </p:cNvPr>
          <p:cNvSpPr/>
          <p:nvPr/>
        </p:nvSpPr>
        <p:spPr>
          <a:xfrm>
            <a:off x="4701216" y="9088037"/>
            <a:ext cx="881743" cy="55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76" y="11460442"/>
            <a:ext cx="7532757" cy="2188520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702565" y="17888583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095659B8-4835-48F4-A4FD-FC31D69E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345" y="16590466"/>
            <a:ext cx="9540155" cy="4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175</Words>
  <Application>Microsoft Office PowerPoint</Application>
  <PresentationFormat>ユーザー設定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27</cp:revision>
  <dcterms:created xsi:type="dcterms:W3CDTF">2019-01-18T05:09:18Z</dcterms:created>
  <dcterms:modified xsi:type="dcterms:W3CDTF">2019-01-21T09:04:13Z</dcterms:modified>
</cp:coreProperties>
</file>