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213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198" y="409213"/>
            <a:ext cx="16992601" cy="2609991"/>
          </a:xfrm>
        </p:spPr>
        <p:txBody>
          <a:bodyPr/>
          <a:lstStyle/>
          <a:p>
            <a:r>
              <a:rPr kumimoji="1" lang="ja-JP" altLang="en-US" dirty="0"/>
              <a:t>配達支援システム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8554" y="2682128"/>
            <a:ext cx="13775888" cy="222555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ONO-Systems</a:t>
            </a:r>
          </a:p>
          <a:p>
            <a:r>
              <a:rPr lang="ja-JP" altLang="en-US" sz="2400" dirty="0"/>
              <a:t>東聖</a:t>
            </a:r>
            <a:r>
              <a:rPr lang="en-US" altLang="ja-JP" sz="2400" dirty="0"/>
              <a:t>(1200280)</a:t>
            </a:r>
            <a:r>
              <a:rPr lang="ja-JP" altLang="en-US" sz="2400" dirty="0"/>
              <a:t>　池内 聖</a:t>
            </a:r>
            <a:r>
              <a:rPr lang="en-US" altLang="ja-JP" sz="2400" dirty="0"/>
              <a:t>(1200284)</a:t>
            </a:r>
            <a:r>
              <a:rPr lang="ja-JP" altLang="en-US" sz="2400" dirty="0"/>
              <a:t>　尾野 公哉</a:t>
            </a:r>
            <a:r>
              <a:rPr lang="en-US" altLang="ja-JP" sz="2400" dirty="0"/>
              <a:t>(1200305)</a:t>
            </a:r>
            <a:r>
              <a:rPr lang="ja-JP" altLang="en-US" sz="2400" dirty="0"/>
              <a:t>　中尾 友紀</a:t>
            </a:r>
            <a:r>
              <a:rPr lang="en-US" altLang="ja-JP" sz="2400" dirty="0"/>
              <a:t>(1200341)</a:t>
            </a:r>
          </a:p>
          <a:p>
            <a:r>
              <a:rPr lang="ja-JP" altLang="en-US" sz="2400" dirty="0"/>
              <a:t>根子 稚絢</a:t>
            </a:r>
            <a:r>
              <a:rPr lang="en-US" altLang="ja-JP" sz="2400" dirty="0"/>
              <a:t>(1200350)</a:t>
            </a:r>
            <a:r>
              <a:rPr lang="ja-JP" altLang="en-US" sz="2400" dirty="0"/>
              <a:t>　橋詰 貴丸</a:t>
            </a:r>
            <a:r>
              <a:rPr lang="en-US" altLang="ja-JP" sz="2400" dirty="0"/>
              <a:t>(1200352)</a:t>
            </a:r>
            <a:r>
              <a:rPr lang="ja-JP" altLang="en-US" sz="2400" dirty="0"/>
              <a:t>　森 翔太郎</a:t>
            </a:r>
            <a:r>
              <a:rPr lang="en-US" altLang="ja-JP" sz="2400" dirty="0"/>
              <a:t>(1200372)</a:t>
            </a:r>
          </a:p>
          <a:p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CF4954-161A-498E-BB59-3E411E190A5B}"/>
              </a:ext>
            </a:extLst>
          </p:cNvPr>
          <p:cNvSpPr txBox="1"/>
          <p:nvPr/>
        </p:nvSpPr>
        <p:spPr>
          <a:xfrm>
            <a:off x="702565" y="6399937"/>
            <a:ext cx="1080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プロジェクトの概要、背景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702565" y="14033621"/>
            <a:ext cx="930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ユーザから見たシステムの姿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7D228F7-EF33-41E1-B6C5-DBEA048F4A1C}"/>
              </a:ext>
            </a:extLst>
          </p:cNvPr>
          <p:cNvCxnSpPr/>
          <p:nvPr/>
        </p:nvCxnSpPr>
        <p:spPr>
          <a:xfrm>
            <a:off x="-1311966" y="21667305"/>
            <a:ext cx="27551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886056" y="22596604"/>
            <a:ext cx="930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技術的な工夫点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8C3DFD-DAB3-4AAC-AFE2-E278BC5CB320}"/>
              </a:ext>
            </a:extLst>
          </p:cNvPr>
          <p:cNvCxnSpPr>
            <a:cxnSpLocks/>
          </p:cNvCxnSpPr>
          <p:nvPr/>
        </p:nvCxnSpPr>
        <p:spPr>
          <a:xfrm rot="5400000">
            <a:off x="-3238651" y="18360887"/>
            <a:ext cx="27551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11222022" y="6399937"/>
            <a:ext cx="1080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システムの内部構造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222021" y="22596604"/>
            <a:ext cx="1080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開発全体の振り返り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7762EF0-83BC-4D05-923B-2FB63332B423}"/>
              </a:ext>
            </a:extLst>
          </p:cNvPr>
          <p:cNvCxnSpPr>
            <a:cxnSpLocks/>
          </p:cNvCxnSpPr>
          <p:nvPr/>
        </p:nvCxnSpPr>
        <p:spPr>
          <a:xfrm>
            <a:off x="-1765090" y="13232294"/>
            <a:ext cx="12571812" cy="7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30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m1st</cp:lastModifiedBy>
  <cp:revision>3</cp:revision>
  <dcterms:created xsi:type="dcterms:W3CDTF">2019-01-18T05:09:18Z</dcterms:created>
  <dcterms:modified xsi:type="dcterms:W3CDTF">2019-01-18T08:28:53Z</dcterms:modified>
</cp:coreProperties>
</file>