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comments/comment8.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9.xml" ContentType="application/vnd.openxmlformats-officedocument.presentationml.comments+xml"/>
  <Override PartName="/ppt/notesSlides/notesSlide13.xml" ContentType="application/vnd.openxmlformats-officedocument.presentationml.notesSlide+xml"/>
  <Override PartName="/ppt/comments/comment1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87" r:id="rId2"/>
    <p:sldId id="1020" r:id="rId3"/>
    <p:sldId id="808" r:id="rId4"/>
    <p:sldId id="1011" r:id="rId5"/>
    <p:sldId id="1012" r:id="rId6"/>
    <p:sldId id="1014" r:id="rId7"/>
    <p:sldId id="1015" r:id="rId8"/>
    <p:sldId id="1016" r:id="rId9"/>
    <p:sldId id="1017" r:id="rId10"/>
    <p:sldId id="1018" r:id="rId11"/>
    <p:sldId id="1019" r:id="rId12"/>
    <p:sldId id="1013" r:id="rId13"/>
    <p:sldId id="1021" r:id="rId14"/>
  </p:sldIdLst>
  <p:sldSz cx="9144000" cy="6858000" type="screen4x3"/>
  <p:notesSz cx="6797675" cy="9929813"/>
  <p:custDataLst>
    <p:tags r:id="rId17"/>
  </p:custDataLst>
  <p:defaultTextStyle>
    <a:defPPr>
      <a:defRPr lang="en-US"/>
    </a:defPPr>
    <a:lvl1pPr algn="l" rtl="0" eaLnBrk="0" fontAlgn="base" hangingPunct="0">
      <a:spcBef>
        <a:spcPct val="0"/>
      </a:spcBef>
      <a:spcAft>
        <a:spcPct val="0"/>
      </a:spcAft>
      <a:defRPr sz="2800" b="1" kern="1200">
        <a:solidFill>
          <a:srgbClr val="000066"/>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sz="2800" b="1" kern="1200">
        <a:solidFill>
          <a:srgbClr val="000066"/>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sz="2800" b="1" kern="1200">
        <a:solidFill>
          <a:srgbClr val="000066"/>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sz="2800" b="1" kern="1200">
        <a:solidFill>
          <a:srgbClr val="000066"/>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sz="2800" b="1" kern="1200">
        <a:solidFill>
          <a:srgbClr val="000066"/>
        </a:solidFill>
        <a:latin typeface="Times New Roman" panose="02020603050405020304" pitchFamily="18" charset="0"/>
        <a:ea typeface="楷体_GB2312" pitchFamily="49" charset="-122"/>
        <a:cs typeface="+mn-cs"/>
      </a:defRPr>
    </a:lvl5pPr>
    <a:lvl6pPr marL="2286000" algn="l" defTabSz="914400" rtl="0" eaLnBrk="1" latinLnBrk="0" hangingPunct="1">
      <a:defRPr sz="2800" b="1" kern="1200">
        <a:solidFill>
          <a:srgbClr val="000066"/>
        </a:solidFill>
        <a:latin typeface="Times New Roman" panose="02020603050405020304" pitchFamily="18" charset="0"/>
        <a:ea typeface="楷体_GB2312" pitchFamily="49" charset="-122"/>
        <a:cs typeface="+mn-cs"/>
      </a:defRPr>
    </a:lvl6pPr>
    <a:lvl7pPr marL="2743200" algn="l" defTabSz="914400" rtl="0" eaLnBrk="1" latinLnBrk="0" hangingPunct="1">
      <a:defRPr sz="2800" b="1" kern="1200">
        <a:solidFill>
          <a:srgbClr val="000066"/>
        </a:solidFill>
        <a:latin typeface="Times New Roman" panose="02020603050405020304" pitchFamily="18" charset="0"/>
        <a:ea typeface="楷体_GB2312" pitchFamily="49" charset="-122"/>
        <a:cs typeface="+mn-cs"/>
      </a:defRPr>
    </a:lvl7pPr>
    <a:lvl8pPr marL="3200400" algn="l" defTabSz="914400" rtl="0" eaLnBrk="1" latinLnBrk="0" hangingPunct="1">
      <a:defRPr sz="2800" b="1" kern="1200">
        <a:solidFill>
          <a:srgbClr val="000066"/>
        </a:solidFill>
        <a:latin typeface="Times New Roman" panose="02020603050405020304" pitchFamily="18" charset="0"/>
        <a:ea typeface="楷体_GB2312" pitchFamily="49" charset="-122"/>
        <a:cs typeface="+mn-cs"/>
      </a:defRPr>
    </a:lvl8pPr>
    <a:lvl9pPr marL="3657600" algn="l" defTabSz="914400" rtl="0" eaLnBrk="1" latinLnBrk="0" hangingPunct="1">
      <a:defRPr sz="2800" b="1" kern="1200">
        <a:solidFill>
          <a:srgbClr val="000066"/>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仁海 李" initials="仁海" lastIdx="1" clrIdx="0">
    <p:extLst>
      <p:ext uri="{19B8F6BF-5375-455C-9EA6-DF929625EA0E}">
        <p15:presenceInfo xmlns:p15="http://schemas.microsoft.com/office/powerpoint/2012/main" userId="0df60136036606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0033CC"/>
    <a:srgbClr val="800000"/>
    <a:srgbClr val="000066"/>
    <a:srgbClr val="A2BEDA"/>
    <a:srgbClr val="006600"/>
    <a:srgbClr val="00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6" autoAdjust="0"/>
    <p:restoredTop sz="92073" autoAdjust="0"/>
  </p:normalViewPr>
  <p:slideViewPr>
    <p:cSldViewPr>
      <p:cViewPr>
        <p:scale>
          <a:sx n="113" d="100"/>
          <a:sy n="113" d="100"/>
        </p:scale>
        <p:origin x="672"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46"/>
    </p:cViewPr>
  </p:sorterViewPr>
  <p:notesViewPr>
    <p:cSldViewPr>
      <p:cViewPr varScale="1">
        <p:scale>
          <a:sx n="84" d="100"/>
          <a:sy n="84" d="100"/>
        </p:scale>
        <p:origin x="-2376" y="-84"/>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06T16:50:03.693" idx="1">
    <p:pos x="10" y="10"/>
    <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4-06T16:50:03.693"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4-06T16:50:03.693" idx="1">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4-06T16:50:03.693" idx="1">
    <p:pos x="10" y="10"/>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4-06T16:50:03.693" idx="1">
    <p:pos x="10" y="10"/>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4-06T16:50:03.693" idx="1">
    <p:pos x="10" y="10"/>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4-06T16:50:03.693" idx="1">
    <p:pos x="10" y="10"/>
    <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4-06T16:50:03.693" idx="1">
    <p:pos x="10" y="10"/>
    <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4-06T16:50:03.693" idx="1">
    <p:pos x="10" y="10"/>
    <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4-06T16:50:03.693"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9F3CDD23-4C41-4A6E-A456-1A522BB5F307}"/>
              </a:ext>
            </a:extLst>
          </p:cNvPr>
          <p:cNvSpPr>
            <a:spLocks noGrp="1" noChangeArrowheads="1"/>
          </p:cNvSpPr>
          <p:nvPr>
            <p:ph type="hdr" sz="quarter"/>
          </p:nvPr>
        </p:nvSpPr>
        <p:spPr bwMode="auto">
          <a:xfrm>
            <a:off x="0" y="0"/>
            <a:ext cx="2945659" cy="496491"/>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zh-CN" altLang="en-US"/>
          </a:p>
        </p:txBody>
      </p:sp>
      <p:sp>
        <p:nvSpPr>
          <p:cNvPr id="316419" name="Rectangle 3">
            <a:extLst>
              <a:ext uri="{FF2B5EF4-FFF2-40B4-BE49-F238E27FC236}">
                <a16:creationId xmlns:a16="http://schemas.microsoft.com/office/drawing/2014/main" id="{1B9EF052-0506-48BC-8AE1-8FC0A82167CF}"/>
              </a:ext>
            </a:extLst>
          </p:cNvPr>
          <p:cNvSpPr>
            <a:spLocks noGrp="1" noChangeArrowheads="1"/>
          </p:cNvSpPr>
          <p:nvPr>
            <p:ph type="dt" sz="quarter" idx="1"/>
          </p:nvPr>
        </p:nvSpPr>
        <p:spPr bwMode="auto">
          <a:xfrm>
            <a:off x="3850443" y="0"/>
            <a:ext cx="2945659" cy="496491"/>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ea typeface="宋体" pitchFamily="2" charset="-122"/>
              </a:defRPr>
            </a:lvl1pPr>
          </a:lstStyle>
          <a:p>
            <a:pPr>
              <a:defRPr/>
            </a:pPr>
            <a:endParaRPr lang="en-US" altLang="zh-CN"/>
          </a:p>
        </p:txBody>
      </p:sp>
      <p:sp>
        <p:nvSpPr>
          <p:cNvPr id="316420" name="Rectangle 4">
            <a:extLst>
              <a:ext uri="{FF2B5EF4-FFF2-40B4-BE49-F238E27FC236}">
                <a16:creationId xmlns:a16="http://schemas.microsoft.com/office/drawing/2014/main" id="{4E6FFD69-F598-4095-B533-8CDA3429F01B}"/>
              </a:ext>
            </a:extLst>
          </p:cNvPr>
          <p:cNvSpPr>
            <a:spLocks noGrp="1" noChangeArrowheads="1"/>
          </p:cNvSpPr>
          <p:nvPr>
            <p:ph type="ftr" sz="quarter" idx="2"/>
          </p:nvPr>
        </p:nvSpPr>
        <p:spPr bwMode="auto">
          <a:xfrm>
            <a:off x="0" y="9431599"/>
            <a:ext cx="2945659" cy="496491"/>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en-US" altLang="zh-CN"/>
          </a:p>
        </p:txBody>
      </p:sp>
      <p:sp>
        <p:nvSpPr>
          <p:cNvPr id="316421" name="Rectangle 5">
            <a:extLst>
              <a:ext uri="{FF2B5EF4-FFF2-40B4-BE49-F238E27FC236}">
                <a16:creationId xmlns:a16="http://schemas.microsoft.com/office/drawing/2014/main" id="{034A7CF2-D23C-4165-A1EA-AF9F89A37401}"/>
              </a:ext>
            </a:extLst>
          </p:cNvPr>
          <p:cNvSpPr>
            <a:spLocks noGrp="1" noChangeArrowheads="1"/>
          </p:cNvSpPr>
          <p:nvPr>
            <p:ph type="sldNum" sz="quarter" idx="3"/>
          </p:nvPr>
        </p:nvSpPr>
        <p:spPr bwMode="auto">
          <a:xfrm>
            <a:off x="3850443" y="9431599"/>
            <a:ext cx="2945659" cy="496491"/>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smtClean="0">
                <a:solidFill>
                  <a:schemeClr val="tx1"/>
                </a:solidFill>
                <a:latin typeface="Arial" panose="020B0604020202020204" pitchFamily="34" charset="0"/>
                <a:ea typeface="宋体" panose="02010600030101010101" pitchFamily="2" charset="-122"/>
              </a:defRPr>
            </a:lvl1pPr>
          </a:lstStyle>
          <a:p>
            <a:pPr>
              <a:defRPr/>
            </a:pPr>
            <a:fld id="{C1520461-7F21-44B4-A07D-3A9C13405A54}"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BD73F8E3-AC7E-4DA8-B266-CF1DD55192B8}"/>
              </a:ext>
            </a:extLst>
          </p:cNvPr>
          <p:cNvSpPr>
            <a:spLocks noGrp="1" noChangeArrowheads="1"/>
          </p:cNvSpPr>
          <p:nvPr>
            <p:ph type="hdr" sz="quarter"/>
          </p:nvPr>
        </p:nvSpPr>
        <p:spPr bwMode="auto">
          <a:xfrm>
            <a:off x="0" y="0"/>
            <a:ext cx="2945659" cy="496491"/>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zh-CN" altLang="en-US"/>
          </a:p>
        </p:txBody>
      </p:sp>
      <p:sp>
        <p:nvSpPr>
          <p:cNvPr id="162819" name="Rectangle 3">
            <a:extLst>
              <a:ext uri="{FF2B5EF4-FFF2-40B4-BE49-F238E27FC236}">
                <a16:creationId xmlns:a16="http://schemas.microsoft.com/office/drawing/2014/main" id="{AAC2C567-D4FE-42E6-AE89-2AFB237113E9}"/>
              </a:ext>
            </a:extLst>
          </p:cNvPr>
          <p:cNvSpPr>
            <a:spLocks noGrp="1" noChangeArrowheads="1"/>
          </p:cNvSpPr>
          <p:nvPr>
            <p:ph type="dt" idx="1"/>
          </p:nvPr>
        </p:nvSpPr>
        <p:spPr bwMode="auto">
          <a:xfrm>
            <a:off x="3850443" y="0"/>
            <a:ext cx="2945659" cy="496491"/>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D75A6964-F942-434D-BCAC-F235A66E52EC}"/>
              </a:ext>
            </a:extLst>
          </p:cNvPr>
          <p:cNvSpPr>
            <a:spLocks noGrp="1" noRot="1" noChangeAspect="1" noChangeArrowheads="1" noTextEdit="1"/>
          </p:cNvSpPr>
          <p:nvPr>
            <p:ph type="sldImg" idx="2"/>
          </p:nvPr>
        </p:nvSpPr>
        <p:spPr bwMode="auto">
          <a:xfrm>
            <a:off x="915988" y="744538"/>
            <a:ext cx="496570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1" name="Rectangle 5">
            <a:extLst>
              <a:ext uri="{FF2B5EF4-FFF2-40B4-BE49-F238E27FC236}">
                <a16:creationId xmlns:a16="http://schemas.microsoft.com/office/drawing/2014/main" id="{810DB08A-2449-4E94-B536-C7D115DA61A0}"/>
              </a:ext>
            </a:extLst>
          </p:cNvPr>
          <p:cNvSpPr>
            <a:spLocks noGrp="1" noChangeArrowheads="1"/>
          </p:cNvSpPr>
          <p:nvPr>
            <p:ph type="body" sz="quarter" idx="3"/>
          </p:nvPr>
        </p:nvSpPr>
        <p:spPr bwMode="auto">
          <a:xfrm>
            <a:off x="679768" y="4716661"/>
            <a:ext cx="5438140" cy="446841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2822" name="Rectangle 6">
            <a:extLst>
              <a:ext uri="{FF2B5EF4-FFF2-40B4-BE49-F238E27FC236}">
                <a16:creationId xmlns:a16="http://schemas.microsoft.com/office/drawing/2014/main" id="{FE4FD797-D7E6-427A-A560-ABD7390E6D8C}"/>
              </a:ext>
            </a:extLst>
          </p:cNvPr>
          <p:cNvSpPr>
            <a:spLocks noGrp="1" noChangeArrowheads="1"/>
          </p:cNvSpPr>
          <p:nvPr>
            <p:ph type="ftr" sz="quarter" idx="4"/>
          </p:nvPr>
        </p:nvSpPr>
        <p:spPr bwMode="auto">
          <a:xfrm>
            <a:off x="0" y="9431599"/>
            <a:ext cx="2945659" cy="496491"/>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en-US" altLang="zh-CN"/>
          </a:p>
        </p:txBody>
      </p:sp>
      <p:sp>
        <p:nvSpPr>
          <p:cNvPr id="162823" name="Rectangle 7">
            <a:extLst>
              <a:ext uri="{FF2B5EF4-FFF2-40B4-BE49-F238E27FC236}">
                <a16:creationId xmlns:a16="http://schemas.microsoft.com/office/drawing/2014/main" id="{AE94D643-AA7B-4358-955B-9322B3106823}"/>
              </a:ext>
            </a:extLst>
          </p:cNvPr>
          <p:cNvSpPr>
            <a:spLocks noGrp="1" noChangeArrowheads="1"/>
          </p:cNvSpPr>
          <p:nvPr>
            <p:ph type="sldNum" sz="quarter" idx="5"/>
          </p:nvPr>
        </p:nvSpPr>
        <p:spPr bwMode="auto">
          <a:xfrm>
            <a:off x="3850443" y="9431599"/>
            <a:ext cx="2945659" cy="496491"/>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smtClean="0">
                <a:solidFill>
                  <a:schemeClr val="tx1"/>
                </a:solidFill>
                <a:latin typeface="Arial" panose="020B0604020202020204" pitchFamily="34" charset="0"/>
                <a:ea typeface="宋体" panose="02010600030101010101" pitchFamily="2" charset="-122"/>
              </a:defRPr>
            </a:lvl1pPr>
          </a:lstStyle>
          <a:p>
            <a:pPr>
              <a:defRPr/>
            </a:pPr>
            <a:fld id="{1ADF686E-1AC9-4A4D-8775-4E1FFE7A555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A945336-2909-4A8B-8A80-88EE150B8BD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805A2FF3-FEC4-47C3-BB8C-A75DAB226DC9}" type="slidenum">
              <a:rPr lang="zh-CN" altLang="en-US" sz="1200" b="0">
                <a:solidFill>
                  <a:schemeClr val="tx1"/>
                </a:solidFill>
                <a:latin typeface="Arial" panose="020B0604020202020204" pitchFamily="34" charset="0"/>
                <a:ea typeface="宋体" panose="02010600030101010101" pitchFamily="2" charset="-122"/>
              </a:rPr>
              <a:pPr algn="r"/>
              <a:t>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6147" name="Rectangle 2">
            <a:extLst>
              <a:ext uri="{FF2B5EF4-FFF2-40B4-BE49-F238E27FC236}">
                <a16:creationId xmlns:a16="http://schemas.microsoft.com/office/drawing/2014/main" id="{9A04BD3C-BE8D-4CBA-B4E4-4ED008F9B2B5}"/>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99E40F39-B076-4C0F-AA71-D40C3D5BF47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5C94D17-F8B2-406F-BCA7-3F1AD359037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857A2F34-54B4-4D23-AD16-6B6EBCC13972}" type="slidenum">
              <a:rPr lang="zh-CN" altLang="en-US" sz="1200" b="0">
                <a:solidFill>
                  <a:schemeClr val="tx1"/>
                </a:solidFill>
                <a:latin typeface="Arial" panose="020B0604020202020204" pitchFamily="34" charset="0"/>
                <a:ea typeface="宋体" panose="02010600030101010101" pitchFamily="2" charset="-122"/>
              </a:rPr>
              <a:pPr algn="r"/>
              <a:t>10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195" name="Rectangle 2">
            <a:extLst>
              <a:ext uri="{FF2B5EF4-FFF2-40B4-BE49-F238E27FC236}">
                <a16:creationId xmlns:a16="http://schemas.microsoft.com/office/drawing/2014/main" id="{810C4EC8-1C60-4630-B315-FC059CDF448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634204AA-75A0-44BC-89AB-A27AAC0391A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Arial" panose="020B0604020202020204" pitchFamily="34" charset="0"/>
            </a:endParaRPr>
          </a:p>
        </p:txBody>
      </p:sp>
    </p:spTree>
    <p:extLst>
      <p:ext uri="{BB962C8B-B14F-4D97-AF65-F5344CB8AC3E}">
        <p14:creationId xmlns:p14="http://schemas.microsoft.com/office/powerpoint/2010/main" val="594793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5C94D17-F8B2-406F-BCA7-3F1AD359037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857A2F34-54B4-4D23-AD16-6B6EBCC13972}" type="slidenum">
              <a:rPr lang="zh-CN" altLang="en-US" sz="1200" b="0">
                <a:solidFill>
                  <a:schemeClr val="tx1"/>
                </a:solidFill>
                <a:latin typeface="Arial" panose="020B0604020202020204" pitchFamily="34" charset="0"/>
                <a:ea typeface="宋体" panose="02010600030101010101" pitchFamily="2" charset="-122"/>
              </a:rPr>
              <a:pPr algn="r"/>
              <a:t>11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195" name="Rectangle 2">
            <a:extLst>
              <a:ext uri="{FF2B5EF4-FFF2-40B4-BE49-F238E27FC236}">
                <a16:creationId xmlns:a16="http://schemas.microsoft.com/office/drawing/2014/main" id="{810C4EC8-1C60-4630-B315-FC059CDF448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634204AA-75A0-44BC-89AB-A27AAC0391A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Arial" panose="020B0604020202020204" pitchFamily="34" charset="0"/>
            </a:endParaRPr>
          </a:p>
        </p:txBody>
      </p:sp>
    </p:spTree>
    <p:extLst>
      <p:ext uri="{BB962C8B-B14F-4D97-AF65-F5344CB8AC3E}">
        <p14:creationId xmlns:p14="http://schemas.microsoft.com/office/powerpoint/2010/main" val="1031844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5C94D17-F8B2-406F-BCA7-3F1AD359037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857A2F34-54B4-4D23-AD16-6B6EBCC13972}" type="slidenum">
              <a:rPr lang="zh-CN" altLang="en-US" sz="1200" b="0">
                <a:solidFill>
                  <a:schemeClr val="tx1"/>
                </a:solidFill>
                <a:latin typeface="Arial" panose="020B0604020202020204" pitchFamily="34" charset="0"/>
                <a:ea typeface="宋体" panose="02010600030101010101" pitchFamily="2" charset="-122"/>
              </a:rPr>
              <a:pPr algn="r"/>
              <a:t>12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195" name="Rectangle 2">
            <a:extLst>
              <a:ext uri="{FF2B5EF4-FFF2-40B4-BE49-F238E27FC236}">
                <a16:creationId xmlns:a16="http://schemas.microsoft.com/office/drawing/2014/main" id="{810C4EC8-1C60-4630-B315-FC059CDF448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634204AA-75A0-44BC-89AB-A27AAC0391A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250519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5C94D17-F8B2-406F-BCA7-3F1AD359037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857A2F34-54B4-4D23-AD16-6B6EBCC13972}" type="slidenum">
              <a:rPr lang="zh-CN" altLang="en-US" sz="1200" b="0">
                <a:solidFill>
                  <a:schemeClr val="tx1"/>
                </a:solidFill>
                <a:latin typeface="Arial" panose="020B0604020202020204" pitchFamily="34" charset="0"/>
                <a:ea typeface="宋体" panose="02010600030101010101" pitchFamily="2" charset="-122"/>
              </a:rPr>
              <a:pPr algn="r"/>
              <a:t>13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195" name="Rectangle 2">
            <a:extLst>
              <a:ext uri="{FF2B5EF4-FFF2-40B4-BE49-F238E27FC236}">
                <a16:creationId xmlns:a16="http://schemas.microsoft.com/office/drawing/2014/main" id="{810C4EC8-1C60-4630-B315-FC059CDF448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634204AA-75A0-44BC-89AB-A27AAC0391A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426270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5C94D17-F8B2-406F-BCA7-3F1AD359037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857A2F34-54B4-4D23-AD16-6B6EBCC13972}" type="slidenum">
              <a:rPr lang="zh-CN" altLang="en-US" sz="1200" b="0">
                <a:solidFill>
                  <a:schemeClr val="tx1"/>
                </a:solidFill>
                <a:latin typeface="Arial" panose="020B0604020202020204" pitchFamily="34" charset="0"/>
                <a:ea typeface="宋体" panose="02010600030101010101" pitchFamily="2" charset="-122"/>
              </a:rPr>
              <a:pPr algn="r"/>
              <a:t>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195" name="Rectangle 2">
            <a:extLst>
              <a:ext uri="{FF2B5EF4-FFF2-40B4-BE49-F238E27FC236}">
                <a16:creationId xmlns:a16="http://schemas.microsoft.com/office/drawing/2014/main" id="{810C4EC8-1C60-4630-B315-FC059CDF448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634204AA-75A0-44BC-89AB-A27AAC0391A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809240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5C94D17-F8B2-406F-BCA7-3F1AD359037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857A2F34-54B4-4D23-AD16-6B6EBCC13972}" type="slidenum">
              <a:rPr lang="zh-CN" altLang="en-US" sz="1200" b="0">
                <a:solidFill>
                  <a:schemeClr val="tx1"/>
                </a:solidFill>
                <a:latin typeface="Arial" panose="020B0604020202020204" pitchFamily="34" charset="0"/>
                <a:ea typeface="宋体" panose="02010600030101010101" pitchFamily="2" charset="-122"/>
              </a:rPr>
              <a:pPr algn="r"/>
              <a:t>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195" name="Rectangle 2">
            <a:extLst>
              <a:ext uri="{FF2B5EF4-FFF2-40B4-BE49-F238E27FC236}">
                <a16:creationId xmlns:a16="http://schemas.microsoft.com/office/drawing/2014/main" id="{810C4EC8-1C60-4630-B315-FC059CDF448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634204AA-75A0-44BC-89AB-A27AAC0391A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5C94D17-F8B2-406F-BCA7-3F1AD359037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857A2F34-54B4-4D23-AD16-6B6EBCC13972}" type="slidenum">
              <a:rPr lang="zh-CN" altLang="en-US" sz="1200" b="0">
                <a:solidFill>
                  <a:schemeClr val="tx1"/>
                </a:solidFill>
                <a:latin typeface="Arial" panose="020B0604020202020204" pitchFamily="34" charset="0"/>
                <a:ea typeface="宋体" panose="02010600030101010101" pitchFamily="2" charset="-122"/>
              </a:rPr>
              <a:pPr algn="r"/>
              <a:t>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195" name="Rectangle 2">
            <a:extLst>
              <a:ext uri="{FF2B5EF4-FFF2-40B4-BE49-F238E27FC236}">
                <a16:creationId xmlns:a16="http://schemas.microsoft.com/office/drawing/2014/main" id="{810C4EC8-1C60-4630-B315-FC059CDF448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634204AA-75A0-44BC-89AB-A27AAC0391A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278464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5C94D17-F8B2-406F-BCA7-3F1AD359037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857A2F34-54B4-4D23-AD16-6B6EBCC13972}" type="slidenum">
              <a:rPr lang="zh-CN" altLang="en-US" sz="1200" b="0">
                <a:solidFill>
                  <a:schemeClr val="tx1"/>
                </a:solidFill>
                <a:latin typeface="Arial" panose="020B0604020202020204" pitchFamily="34" charset="0"/>
                <a:ea typeface="宋体" panose="02010600030101010101" pitchFamily="2" charset="-122"/>
              </a:rPr>
              <a:pPr algn="r"/>
              <a:t>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195" name="Rectangle 2">
            <a:extLst>
              <a:ext uri="{FF2B5EF4-FFF2-40B4-BE49-F238E27FC236}">
                <a16:creationId xmlns:a16="http://schemas.microsoft.com/office/drawing/2014/main" id="{810C4EC8-1C60-4630-B315-FC059CDF448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634204AA-75A0-44BC-89AB-A27AAC0391A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621600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5C94D17-F8B2-406F-BCA7-3F1AD359037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857A2F34-54B4-4D23-AD16-6B6EBCC13972}" type="slidenum">
              <a:rPr lang="zh-CN" altLang="en-US" sz="1200" b="0">
                <a:solidFill>
                  <a:schemeClr val="tx1"/>
                </a:solidFill>
                <a:latin typeface="Arial" panose="020B0604020202020204" pitchFamily="34" charset="0"/>
                <a:ea typeface="宋体" panose="02010600030101010101" pitchFamily="2" charset="-122"/>
              </a:rPr>
              <a:pPr algn="r"/>
              <a:t>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195" name="Rectangle 2">
            <a:extLst>
              <a:ext uri="{FF2B5EF4-FFF2-40B4-BE49-F238E27FC236}">
                <a16:creationId xmlns:a16="http://schemas.microsoft.com/office/drawing/2014/main" id="{810C4EC8-1C60-4630-B315-FC059CDF448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634204AA-75A0-44BC-89AB-A27AAC0391A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294680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5C94D17-F8B2-406F-BCA7-3F1AD359037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857A2F34-54B4-4D23-AD16-6B6EBCC13972}" type="slidenum">
              <a:rPr lang="zh-CN" altLang="en-US" sz="1200" b="0">
                <a:solidFill>
                  <a:schemeClr val="tx1"/>
                </a:solidFill>
                <a:latin typeface="Arial" panose="020B0604020202020204" pitchFamily="34" charset="0"/>
                <a:ea typeface="宋体" panose="02010600030101010101" pitchFamily="2" charset="-122"/>
              </a:rPr>
              <a:pPr algn="r"/>
              <a:t>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195" name="Rectangle 2">
            <a:extLst>
              <a:ext uri="{FF2B5EF4-FFF2-40B4-BE49-F238E27FC236}">
                <a16:creationId xmlns:a16="http://schemas.microsoft.com/office/drawing/2014/main" id="{810C4EC8-1C60-4630-B315-FC059CDF448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634204AA-75A0-44BC-89AB-A27AAC0391A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23660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5C94D17-F8B2-406F-BCA7-3F1AD359037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857A2F34-54B4-4D23-AD16-6B6EBCC13972}" type="slidenum">
              <a:rPr lang="zh-CN" altLang="en-US" sz="1200" b="0">
                <a:solidFill>
                  <a:schemeClr val="tx1"/>
                </a:solidFill>
                <a:latin typeface="Arial" panose="020B0604020202020204" pitchFamily="34" charset="0"/>
                <a:ea typeface="宋体" panose="02010600030101010101" pitchFamily="2" charset="-122"/>
              </a:rPr>
              <a:pPr algn="r"/>
              <a:t>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195" name="Rectangle 2">
            <a:extLst>
              <a:ext uri="{FF2B5EF4-FFF2-40B4-BE49-F238E27FC236}">
                <a16:creationId xmlns:a16="http://schemas.microsoft.com/office/drawing/2014/main" id="{810C4EC8-1C60-4630-B315-FC059CDF448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634204AA-75A0-44BC-89AB-A27AAC0391A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Arial" panose="020B0604020202020204" pitchFamily="34" charset="0"/>
            </a:endParaRPr>
          </a:p>
        </p:txBody>
      </p:sp>
    </p:spTree>
    <p:extLst>
      <p:ext uri="{BB962C8B-B14F-4D97-AF65-F5344CB8AC3E}">
        <p14:creationId xmlns:p14="http://schemas.microsoft.com/office/powerpoint/2010/main" val="959873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5C94D17-F8B2-406F-BCA7-3F1AD359037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800" b="1">
                <a:solidFill>
                  <a:srgbClr val="000066"/>
                </a:solidFill>
                <a:latin typeface="Times New Roman" panose="02020603050405020304" pitchFamily="18" charset="0"/>
                <a:ea typeface="楷体_GB2312" pitchFamily="49" charset="-122"/>
              </a:defRPr>
            </a:lvl1pPr>
            <a:lvl2pPr marL="742950" indent="-285750" algn="ctr">
              <a:defRPr sz="2800" b="1">
                <a:solidFill>
                  <a:srgbClr val="000066"/>
                </a:solidFill>
                <a:latin typeface="Times New Roman" panose="02020603050405020304" pitchFamily="18" charset="0"/>
                <a:ea typeface="楷体_GB2312" pitchFamily="49" charset="-122"/>
              </a:defRPr>
            </a:lvl2pPr>
            <a:lvl3pPr marL="1143000" indent="-228600" algn="ctr">
              <a:defRPr sz="2800" b="1">
                <a:solidFill>
                  <a:srgbClr val="000066"/>
                </a:solidFill>
                <a:latin typeface="Times New Roman" panose="02020603050405020304" pitchFamily="18" charset="0"/>
                <a:ea typeface="楷体_GB2312" pitchFamily="49" charset="-122"/>
              </a:defRPr>
            </a:lvl3pPr>
            <a:lvl4pPr marL="1600200" indent="-228600" algn="ctr">
              <a:defRPr sz="2800" b="1">
                <a:solidFill>
                  <a:srgbClr val="000066"/>
                </a:solidFill>
                <a:latin typeface="Times New Roman" panose="02020603050405020304" pitchFamily="18" charset="0"/>
                <a:ea typeface="楷体_GB2312" pitchFamily="49" charset="-122"/>
              </a:defRPr>
            </a:lvl4pPr>
            <a:lvl5pPr marL="2057400" indent="-228600" algn="ctr">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pPr algn="r"/>
            <a:fld id="{857A2F34-54B4-4D23-AD16-6B6EBCC13972}" type="slidenum">
              <a:rPr lang="zh-CN" altLang="en-US" sz="1200" b="0">
                <a:solidFill>
                  <a:schemeClr val="tx1"/>
                </a:solidFill>
                <a:latin typeface="Arial" panose="020B0604020202020204" pitchFamily="34" charset="0"/>
                <a:ea typeface="宋体" panose="02010600030101010101" pitchFamily="2" charset="-122"/>
              </a:rPr>
              <a:pPr algn="r"/>
              <a:t>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195" name="Rectangle 2">
            <a:extLst>
              <a:ext uri="{FF2B5EF4-FFF2-40B4-BE49-F238E27FC236}">
                <a16:creationId xmlns:a16="http://schemas.microsoft.com/office/drawing/2014/main" id="{810C4EC8-1C60-4630-B315-FC059CDF448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634204AA-75A0-44BC-89AB-A27AAC0391A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Arial" panose="020B0604020202020204" pitchFamily="34" charset="0"/>
            </a:endParaRPr>
          </a:p>
        </p:txBody>
      </p:sp>
    </p:spTree>
    <p:extLst>
      <p:ext uri="{BB962C8B-B14F-4D97-AF65-F5344CB8AC3E}">
        <p14:creationId xmlns:p14="http://schemas.microsoft.com/office/powerpoint/2010/main" val="25191689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8">
            <a:extLst>
              <a:ext uri="{FF2B5EF4-FFF2-40B4-BE49-F238E27FC236}">
                <a16:creationId xmlns:a16="http://schemas.microsoft.com/office/drawing/2014/main" id="{2DF9CABC-AEE1-4737-B96A-38F14A626330}"/>
              </a:ext>
            </a:extLst>
          </p:cNvPr>
          <p:cNvSpPr>
            <a:spLocks noChangeArrowheads="1"/>
          </p:cNvSpPr>
          <p:nvPr/>
        </p:nvSpPr>
        <p:spPr bwMode="auto">
          <a:xfrm>
            <a:off x="373063" y="942975"/>
            <a:ext cx="8405812" cy="5133975"/>
          </a:xfrm>
          <a:prstGeom prst="rect">
            <a:avLst/>
          </a:prstGeom>
          <a:noFill/>
          <a:ln w="38100">
            <a:solidFill>
              <a:schemeClr val="tx1"/>
            </a:solidFill>
            <a:miter lim="800000"/>
            <a:headEnd/>
            <a:tailEnd/>
          </a:ln>
          <a:effectLst/>
        </p:spPr>
        <p:txBody>
          <a:bodyPr wrap="none" anchor="ctr"/>
          <a:lstStyle>
            <a:lvl1pPr>
              <a:defRPr sz="2800" b="1">
                <a:solidFill>
                  <a:srgbClr val="000066"/>
                </a:solidFill>
                <a:latin typeface="Times New Roman" pitchFamily="18" charset="0"/>
                <a:ea typeface="楷体_GB2312" pitchFamily="49" charset="-122"/>
              </a:defRPr>
            </a:lvl1pPr>
            <a:lvl2pPr marL="742950" indent="-285750">
              <a:defRPr sz="2800" b="1">
                <a:solidFill>
                  <a:srgbClr val="000066"/>
                </a:solidFill>
                <a:latin typeface="Times New Roman" pitchFamily="18" charset="0"/>
                <a:ea typeface="楷体_GB2312" pitchFamily="49" charset="-122"/>
              </a:defRPr>
            </a:lvl2pPr>
            <a:lvl3pPr marL="1143000" indent="-228600">
              <a:defRPr sz="2800" b="1">
                <a:solidFill>
                  <a:srgbClr val="000066"/>
                </a:solidFill>
                <a:latin typeface="Times New Roman" pitchFamily="18" charset="0"/>
                <a:ea typeface="楷体_GB2312" pitchFamily="49" charset="-122"/>
              </a:defRPr>
            </a:lvl3pPr>
            <a:lvl4pPr marL="1600200" indent="-228600">
              <a:defRPr sz="2800" b="1">
                <a:solidFill>
                  <a:srgbClr val="000066"/>
                </a:solidFill>
                <a:latin typeface="Times New Roman" pitchFamily="18" charset="0"/>
                <a:ea typeface="楷体_GB2312" pitchFamily="49" charset="-122"/>
              </a:defRPr>
            </a:lvl4pPr>
            <a:lvl5pPr marL="2057400" indent="-228600">
              <a:defRPr sz="2800" b="1">
                <a:solidFill>
                  <a:srgbClr val="000066"/>
                </a:solidFill>
                <a:latin typeface="Times New Roman"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9pPr>
          </a:lstStyle>
          <a:p>
            <a:pPr algn="ctr">
              <a:defRPr/>
            </a:pPr>
            <a:endParaRPr lang="zh-CN" altLang="en-US"/>
          </a:p>
        </p:txBody>
      </p:sp>
      <p:pic>
        <p:nvPicPr>
          <p:cNvPr id="5" name="Picture 69" descr="Screen-shot-2010-11-13-at-19_30_06">
            <a:extLst>
              <a:ext uri="{FF2B5EF4-FFF2-40B4-BE49-F238E27FC236}">
                <a16:creationId xmlns:a16="http://schemas.microsoft.com/office/drawing/2014/main" id="{E814E463-6437-4886-8406-F28BCB1E0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3860800"/>
            <a:ext cx="2160587"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71">
            <a:extLst>
              <a:ext uri="{FF2B5EF4-FFF2-40B4-BE49-F238E27FC236}">
                <a16:creationId xmlns:a16="http://schemas.microsoft.com/office/drawing/2014/main" id="{0CAA2AE9-05C4-4848-A300-AA69A0A00BA6}"/>
              </a:ext>
            </a:extLst>
          </p:cNvPr>
          <p:cNvSpPr>
            <a:spLocks noChangeShapeType="1"/>
          </p:cNvSpPr>
          <p:nvPr/>
        </p:nvSpPr>
        <p:spPr bwMode="auto">
          <a:xfrm flipV="1">
            <a:off x="611188" y="3530600"/>
            <a:ext cx="6408737"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7" name="Picture 79" descr="电子科技大学校徽300">
            <a:extLst>
              <a:ext uri="{FF2B5EF4-FFF2-40B4-BE49-F238E27FC236}">
                <a16:creationId xmlns:a16="http://schemas.microsoft.com/office/drawing/2014/main" id="{17DFAD62-7F61-4350-8A3B-73165A859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150" y="1268413"/>
            <a:ext cx="18732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2" name="Rectangle 70"/>
          <p:cNvSpPr>
            <a:spLocks noGrp="1" noChangeArrowheads="1"/>
          </p:cNvSpPr>
          <p:nvPr>
            <p:ph type="subTitle" idx="1"/>
          </p:nvPr>
        </p:nvSpPr>
        <p:spPr>
          <a:xfrm>
            <a:off x="839788" y="3609975"/>
            <a:ext cx="4038600" cy="457200"/>
          </a:xfrm>
        </p:spPr>
        <p:txBody>
          <a:bodyPr/>
          <a:lstStyle>
            <a:lvl1pPr marL="0" indent="0">
              <a:buFont typeface="Wingdings 2" pitchFamily="18" charset="2"/>
              <a:buNone/>
              <a:defRPr sz="1800"/>
            </a:lvl1pPr>
          </a:lstStyle>
          <a:p>
            <a:pPr lvl="0"/>
            <a:r>
              <a:rPr lang="zh-CN" altLang="en-US" noProof="0"/>
              <a:t>单击此处编辑母版副标题样式</a:t>
            </a:r>
          </a:p>
        </p:txBody>
      </p:sp>
      <p:sp>
        <p:nvSpPr>
          <p:cNvPr id="3144" name="Rectangle 72"/>
          <p:cNvSpPr>
            <a:spLocks noGrp="1" noChangeArrowheads="1"/>
          </p:cNvSpPr>
          <p:nvPr>
            <p:ph type="ctrTitle"/>
          </p:nvPr>
        </p:nvSpPr>
        <p:spPr bwMode="gray">
          <a:xfrm>
            <a:off x="763588" y="2924175"/>
            <a:ext cx="4648200" cy="533400"/>
          </a:xfrm>
        </p:spPr>
        <p:txBody>
          <a:bodyPr/>
          <a:lstStyle>
            <a:lvl1pPr algn="l">
              <a:defRPr>
                <a:solidFill>
                  <a:schemeClr val="tx1"/>
                </a:solidFill>
                <a:ea typeface="宋体" pitchFamily="2" charset="-122"/>
              </a:defRPr>
            </a:lvl1pPr>
          </a:lstStyle>
          <a:p>
            <a:pPr lvl="0"/>
            <a:r>
              <a:rPr lang="zh-CN" altLang="en-US" noProof="0"/>
              <a:t>单击此处编辑母版标题样式</a:t>
            </a:r>
          </a:p>
        </p:txBody>
      </p:sp>
      <p:sp>
        <p:nvSpPr>
          <p:cNvPr id="8" name="Rectangle 4">
            <a:extLst>
              <a:ext uri="{FF2B5EF4-FFF2-40B4-BE49-F238E27FC236}">
                <a16:creationId xmlns:a16="http://schemas.microsoft.com/office/drawing/2014/main" id="{8C0EDCB4-9AD5-417A-B4A2-809FD6C4EB9E}"/>
              </a:ext>
            </a:extLst>
          </p:cNvPr>
          <p:cNvSpPr>
            <a:spLocks noGrp="1" noChangeArrowheads="1"/>
          </p:cNvSpPr>
          <p:nvPr>
            <p:ph type="dt" sz="half" idx="10"/>
          </p:nvPr>
        </p:nvSpPr>
        <p:spPr bwMode="gray">
          <a:xfrm>
            <a:off x="381000" y="6537325"/>
            <a:ext cx="2133600" cy="244475"/>
          </a:xfrm>
          <a:prstGeom prst="rect">
            <a:avLst/>
          </a:prstGeom>
        </p:spPr>
        <p:txBody>
          <a:bodyPr vert="horz" wrap="square" lIns="91440" tIns="45720" rIns="91440" bIns="45720" numCol="1" anchor="t" anchorCtr="0" compatLnSpc="1">
            <a:prstTxWarp prst="textNoShape">
              <a:avLst/>
            </a:prstTxWarp>
          </a:bodyPr>
          <a:lstStyle>
            <a:lvl1pPr algn="l" eaLnBrk="1" hangingPunct="1">
              <a:defRPr sz="1000" b="0">
                <a:solidFill>
                  <a:srgbClr val="000000"/>
                </a:solidFill>
                <a:latin typeface="Arial" charset="0"/>
                <a:ea typeface="宋体" pitchFamily="2" charset="-122"/>
              </a:defRPr>
            </a:lvl1pPr>
          </a:lstStyle>
          <a:p>
            <a:pPr>
              <a:defRPr/>
            </a:pPr>
            <a:endParaRPr lang="en-US" altLang="zh-CN"/>
          </a:p>
        </p:txBody>
      </p:sp>
      <p:sp>
        <p:nvSpPr>
          <p:cNvPr id="9" name="Rectangle 5">
            <a:extLst>
              <a:ext uri="{FF2B5EF4-FFF2-40B4-BE49-F238E27FC236}">
                <a16:creationId xmlns:a16="http://schemas.microsoft.com/office/drawing/2014/main" id="{7A55042B-AE59-4AB1-B685-AA98EEBBF1E3}"/>
              </a:ext>
            </a:extLst>
          </p:cNvPr>
          <p:cNvSpPr>
            <a:spLocks noGrp="1" noChangeArrowheads="1"/>
          </p:cNvSpPr>
          <p:nvPr>
            <p:ph type="ftr" sz="quarter" idx="11"/>
          </p:nvPr>
        </p:nvSpPr>
        <p:spPr bwMode="gray">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lgn="ctr" eaLnBrk="1" hangingPunct="1">
              <a:defRPr sz="1000" b="0">
                <a:solidFill>
                  <a:srgbClr val="000000"/>
                </a:solidFill>
                <a:latin typeface="Arial" charset="0"/>
                <a:ea typeface="宋体" pitchFamily="2" charset="-122"/>
              </a:defRPr>
            </a:lvl1pPr>
          </a:lstStyle>
          <a:p>
            <a:pPr>
              <a:defRPr/>
            </a:pPr>
            <a:endParaRPr lang="en-US" altLang="zh-CN"/>
          </a:p>
        </p:txBody>
      </p:sp>
      <p:sp>
        <p:nvSpPr>
          <p:cNvPr id="10" name="Rectangle 6">
            <a:extLst>
              <a:ext uri="{FF2B5EF4-FFF2-40B4-BE49-F238E27FC236}">
                <a16:creationId xmlns:a16="http://schemas.microsoft.com/office/drawing/2014/main" id="{DB7C29ED-CA4A-4541-A4E6-386E2B89B733}"/>
              </a:ext>
            </a:extLst>
          </p:cNvPr>
          <p:cNvSpPr>
            <a:spLocks noGrp="1" noChangeArrowheads="1"/>
          </p:cNvSpPr>
          <p:nvPr>
            <p:ph type="sldNum" sz="quarter" idx="12"/>
          </p:nvPr>
        </p:nvSpPr>
        <p:spPr bwMode="gray">
          <a:xfrm>
            <a:off x="6629400" y="6553200"/>
            <a:ext cx="21336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b="0" smtClean="0">
                <a:solidFill>
                  <a:srgbClr val="000000"/>
                </a:solidFill>
                <a:latin typeface="Arial" panose="020B0604020202020204" pitchFamily="34" charset="0"/>
                <a:ea typeface="宋体" panose="02010600030101010101" pitchFamily="2" charset="-122"/>
              </a:defRPr>
            </a:lvl1pPr>
          </a:lstStyle>
          <a:p>
            <a:pPr>
              <a:defRPr/>
            </a:pPr>
            <a:fld id="{42C778CC-8F5D-451A-962A-AF1B9E2E88A4}" type="slidenum">
              <a:rPr lang="zh-CN" altLang="en-US"/>
              <a:pPr>
                <a:defRPr/>
              </a:pPr>
              <a:t>‹#›</a:t>
            </a:fld>
            <a:endParaRPr lang="en-US" altLang="zh-CN"/>
          </a:p>
        </p:txBody>
      </p:sp>
    </p:spTree>
    <p:extLst>
      <p:ext uri="{BB962C8B-B14F-4D97-AF65-F5344CB8AC3E}">
        <p14:creationId xmlns:p14="http://schemas.microsoft.com/office/powerpoint/2010/main" val="587947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071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0050" y="115888"/>
            <a:ext cx="2165350" cy="6408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115888"/>
            <a:ext cx="6346825" cy="64087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61803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50825" y="115888"/>
            <a:ext cx="8664575"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323850" y="836613"/>
            <a:ext cx="4171950" cy="56880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836613"/>
            <a:ext cx="4171950" cy="5688012"/>
          </a:xfrm>
        </p:spPr>
        <p:txBody>
          <a:bodyPr/>
          <a:lstStyle/>
          <a:p>
            <a:pPr lvl="0"/>
            <a:endParaRPr lang="zh-CN" altLang="en-US" noProof="0"/>
          </a:p>
        </p:txBody>
      </p:sp>
    </p:spTree>
    <p:extLst>
      <p:ext uri="{BB962C8B-B14F-4D97-AF65-F5344CB8AC3E}">
        <p14:creationId xmlns:p14="http://schemas.microsoft.com/office/powerpoint/2010/main" val="538339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84456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81533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3850" y="836613"/>
            <a:ext cx="4171950" cy="5688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36613"/>
            <a:ext cx="4171950" cy="5688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99688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5830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23593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8529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7046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0936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
        <p:nvSpPr>
          <p:cNvPr id="1026" name="Rectangle 55">
            <a:extLst>
              <a:ext uri="{FF2B5EF4-FFF2-40B4-BE49-F238E27FC236}">
                <a16:creationId xmlns:a16="http://schemas.microsoft.com/office/drawing/2014/main" id="{08A6C964-AC9D-41F7-9B25-1AD6500DA1E2}"/>
              </a:ext>
            </a:extLst>
          </p:cNvPr>
          <p:cNvSpPr>
            <a:spLocks noChangeArrowheads="1"/>
          </p:cNvSpPr>
          <p:nvPr/>
        </p:nvSpPr>
        <p:spPr bwMode="white">
          <a:xfrm>
            <a:off x="6740525" y="6613525"/>
            <a:ext cx="958850" cy="69850"/>
          </a:xfrm>
          <a:prstGeom prst="rect">
            <a:avLst/>
          </a:prstGeom>
          <a:solidFill>
            <a:schemeClr val="bg1"/>
          </a:solidFill>
          <a:ln>
            <a:noFill/>
          </a:ln>
          <a:effectLst/>
        </p:spPr>
        <p:txBody>
          <a:bodyPr wrap="none" anchor="ctr"/>
          <a:lstStyle>
            <a:lvl1pPr>
              <a:defRPr sz="2800" b="1">
                <a:solidFill>
                  <a:srgbClr val="000066"/>
                </a:solidFill>
                <a:latin typeface="Times New Roman" pitchFamily="18" charset="0"/>
                <a:ea typeface="楷体_GB2312" pitchFamily="49" charset="-122"/>
              </a:defRPr>
            </a:lvl1pPr>
            <a:lvl2pPr marL="742950" indent="-285750">
              <a:defRPr sz="2800" b="1">
                <a:solidFill>
                  <a:srgbClr val="000066"/>
                </a:solidFill>
                <a:latin typeface="Times New Roman" pitchFamily="18" charset="0"/>
                <a:ea typeface="楷体_GB2312" pitchFamily="49" charset="-122"/>
              </a:defRPr>
            </a:lvl2pPr>
            <a:lvl3pPr marL="1143000" indent="-228600">
              <a:defRPr sz="2800" b="1">
                <a:solidFill>
                  <a:srgbClr val="000066"/>
                </a:solidFill>
                <a:latin typeface="Times New Roman" pitchFamily="18" charset="0"/>
                <a:ea typeface="楷体_GB2312" pitchFamily="49" charset="-122"/>
              </a:defRPr>
            </a:lvl3pPr>
            <a:lvl4pPr marL="1600200" indent="-228600">
              <a:defRPr sz="2800" b="1">
                <a:solidFill>
                  <a:srgbClr val="000066"/>
                </a:solidFill>
                <a:latin typeface="Times New Roman" pitchFamily="18" charset="0"/>
                <a:ea typeface="楷体_GB2312" pitchFamily="49" charset="-122"/>
              </a:defRPr>
            </a:lvl4pPr>
            <a:lvl5pPr marL="2057400" indent="-228600">
              <a:defRPr sz="2800" b="1">
                <a:solidFill>
                  <a:srgbClr val="000066"/>
                </a:solidFill>
                <a:latin typeface="Times New Roman"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9pPr>
          </a:lstStyle>
          <a:p>
            <a:pPr algn="ctr">
              <a:defRPr/>
            </a:pPr>
            <a:endParaRPr lang="zh-CN" altLang="en-US"/>
          </a:p>
        </p:txBody>
      </p:sp>
      <p:sp>
        <p:nvSpPr>
          <p:cNvPr id="1027" name="Rectangle 2">
            <a:extLst>
              <a:ext uri="{FF2B5EF4-FFF2-40B4-BE49-F238E27FC236}">
                <a16:creationId xmlns:a16="http://schemas.microsoft.com/office/drawing/2014/main" id="{1DB6276F-DB9E-4A3B-B7B4-0BD9838E0B19}"/>
              </a:ext>
            </a:extLst>
          </p:cNvPr>
          <p:cNvSpPr>
            <a:spLocks noGrp="1" noChangeArrowheads="1"/>
          </p:cNvSpPr>
          <p:nvPr>
            <p:ph type="title"/>
          </p:nvPr>
        </p:nvSpPr>
        <p:spPr bwMode="black">
          <a:xfrm>
            <a:off x="250825" y="115888"/>
            <a:ext cx="86645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80">
            <a:extLst>
              <a:ext uri="{FF2B5EF4-FFF2-40B4-BE49-F238E27FC236}">
                <a16:creationId xmlns:a16="http://schemas.microsoft.com/office/drawing/2014/main" id="{9439B600-E361-430B-B129-54512E64E4EA}"/>
              </a:ext>
            </a:extLst>
          </p:cNvPr>
          <p:cNvSpPr>
            <a:spLocks noChangeArrowheads="1"/>
          </p:cNvSpPr>
          <p:nvPr/>
        </p:nvSpPr>
        <p:spPr bwMode="auto">
          <a:xfrm>
            <a:off x="228600" y="762000"/>
            <a:ext cx="8686800" cy="5848350"/>
          </a:xfrm>
          <a:prstGeom prst="rect">
            <a:avLst/>
          </a:prstGeom>
          <a:solidFill>
            <a:schemeClr val="bg1"/>
          </a:solidFill>
          <a:ln w="38100">
            <a:solidFill>
              <a:schemeClr val="tx1"/>
            </a:solidFill>
            <a:miter lim="800000"/>
            <a:headEnd/>
            <a:tailEnd/>
          </a:ln>
          <a:effectLst/>
        </p:spPr>
        <p:txBody>
          <a:bodyPr wrap="none" anchor="ctr"/>
          <a:lstStyle>
            <a:lvl1pPr>
              <a:defRPr sz="2800" b="1">
                <a:solidFill>
                  <a:srgbClr val="000066"/>
                </a:solidFill>
                <a:latin typeface="Times New Roman" pitchFamily="18" charset="0"/>
                <a:ea typeface="楷体_GB2312" pitchFamily="49" charset="-122"/>
              </a:defRPr>
            </a:lvl1pPr>
            <a:lvl2pPr marL="742950" indent="-285750">
              <a:defRPr sz="2800" b="1">
                <a:solidFill>
                  <a:srgbClr val="000066"/>
                </a:solidFill>
                <a:latin typeface="Times New Roman" pitchFamily="18" charset="0"/>
                <a:ea typeface="楷体_GB2312" pitchFamily="49" charset="-122"/>
              </a:defRPr>
            </a:lvl2pPr>
            <a:lvl3pPr marL="1143000" indent="-228600">
              <a:defRPr sz="2800" b="1">
                <a:solidFill>
                  <a:srgbClr val="000066"/>
                </a:solidFill>
                <a:latin typeface="Times New Roman" pitchFamily="18" charset="0"/>
                <a:ea typeface="楷体_GB2312" pitchFamily="49" charset="-122"/>
              </a:defRPr>
            </a:lvl3pPr>
            <a:lvl4pPr marL="1600200" indent="-228600">
              <a:defRPr sz="2800" b="1">
                <a:solidFill>
                  <a:srgbClr val="000066"/>
                </a:solidFill>
                <a:latin typeface="Times New Roman" pitchFamily="18" charset="0"/>
                <a:ea typeface="楷体_GB2312" pitchFamily="49" charset="-122"/>
              </a:defRPr>
            </a:lvl4pPr>
            <a:lvl5pPr marL="2057400" indent="-228600">
              <a:defRPr sz="2800" b="1">
                <a:solidFill>
                  <a:srgbClr val="000066"/>
                </a:solidFill>
                <a:latin typeface="Times New Roman"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9pPr>
          </a:lstStyle>
          <a:p>
            <a:pPr algn="ctr">
              <a:defRPr/>
            </a:pPr>
            <a:endParaRPr lang="zh-CN" altLang="en-US"/>
          </a:p>
        </p:txBody>
      </p:sp>
      <p:sp>
        <p:nvSpPr>
          <p:cNvPr id="1029" name="Rectangle 81">
            <a:extLst>
              <a:ext uri="{FF2B5EF4-FFF2-40B4-BE49-F238E27FC236}">
                <a16:creationId xmlns:a16="http://schemas.microsoft.com/office/drawing/2014/main" id="{6E66AF91-E382-4225-8C12-10877748CFC2}"/>
              </a:ext>
            </a:extLst>
          </p:cNvPr>
          <p:cNvSpPr>
            <a:spLocks noGrp="1" noChangeArrowheads="1"/>
          </p:cNvSpPr>
          <p:nvPr>
            <p:ph type="body" idx="1"/>
          </p:nvPr>
        </p:nvSpPr>
        <p:spPr bwMode="gray">
          <a:xfrm>
            <a:off x="323850" y="836613"/>
            <a:ext cx="8496300" cy="568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 单击此处编辑母版文本样式</a:t>
            </a:r>
          </a:p>
          <a:p>
            <a:pPr lvl="1"/>
            <a:r>
              <a:rPr lang="zh-CN" altLang="en-US"/>
              <a:t> 第二级</a:t>
            </a:r>
          </a:p>
          <a:p>
            <a:pPr lvl="2"/>
            <a:r>
              <a:rPr lang="zh-CN" altLang="en-US"/>
              <a:t>第三级</a:t>
            </a:r>
          </a:p>
        </p:txBody>
      </p:sp>
      <p:pic>
        <p:nvPicPr>
          <p:cNvPr id="1030" name="Picture 86" descr="校徽">
            <a:extLst>
              <a:ext uri="{FF2B5EF4-FFF2-40B4-BE49-F238E27FC236}">
                <a16:creationId xmlns:a16="http://schemas.microsoft.com/office/drawing/2014/main" id="{AB1BEC5B-F5D6-45C3-AEF2-ED055078EDB3}"/>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208963" y="5913438"/>
            <a:ext cx="900112"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87" descr="Screen-shot-2010-11-13-at-19_30_06">
            <a:extLst>
              <a:ext uri="{FF2B5EF4-FFF2-40B4-BE49-F238E27FC236}">
                <a16:creationId xmlns:a16="http://schemas.microsoft.com/office/drawing/2014/main" id="{419BCE94-E9CA-4D60-B480-BCF986F1F7E8}"/>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5918200"/>
            <a:ext cx="9715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93"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Lst>
  <p:txStyles>
    <p:titleStyle>
      <a:lvl1pPr algn="ctr" rtl="0" eaLnBrk="0" fontAlgn="base" hangingPunct="0">
        <a:spcBef>
          <a:spcPct val="0"/>
        </a:spcBef>
        <a:spcAft>
          <a:spcPct val="0"/>
        </a:spcAft>
        <a:defRPr sz="3200" b="1">
          <a:solidFill>
            <a:srgbClr val="000000"/>
          </a:solidFill>
          <a:latin typeface="+mj-lt"/>
          <a:ea typeface="+mj-ea"/>
          <a:cs typeface="+mj-cs"/>
        </a:defRPr>
      </a:lvl1pPr>
      <a:lvl2pPr algn="ctr" rtl="0" eaLnBrk="0" fontAlgn="base" hangingPunct="0">
        <a:spcBef>
          <a:spcPct val="0"/>
        </a:spcBef>
        <a:spcAft>
          <a:spcPct val="0"/>
        </a:spcAft>
        <a:defRPr sz="3200" b="1">
          <a:solidFill>
            <a:srgbClr val="000000"/>
          </a:solidFill>
          <a:latin typeface="Verdana" pitchFamily="34" charset="0"/>
          <a:ea typeface="微软雅黑" pitchFamily="34" charset="-122"/>
        </a:defRPr>
      </a:lvl2pPr>
      <a:lvl3pPr algn="ctr" rtl="0" eaLnBrk="0" fontAlgn="base" hangingPunct="0">
        <a:spcBef>
          <a:spcPct val="0"/>
        </a:spcBef>
        <a:spcAft>
          <a:spcPct val="0"/>
        </a:spcAft>
        <a:defRPr sz="3200" b="1">
          <a:solidFill>
            <a:srgbClr val="000000"/>
          </a:solidFill>
          <a:latin typeface="Verdana" pitchFamily="34" charset="0"/>
          <a:ea typeface="微软雅黑" pitchFamily="34" charset="-122"/>
        </a:defRPr>
      </a:lvl3pPr>
      <a:lvl4pPr algn="ctr" rtl="0" eaLnBrk="0" fontAlgn="base" hangingPunct="0">
        <a:spcBef>
          <a:spcPct val="0"/>
        </a:spcBef>
        <a:spcAft>
          <a:spcPct val="0"/>
        </a:spcAft>
        <a:defRPr sz="3200" b="1">
          <a:solidFill>
            <a:srgbClr val="000000"/>
          </a:solidFill>
          <a:latin typeface="Verdana" pitchFamily="34" charset="0"/>
          <a:ea typeface="微软雅黑" pitchFamily="34" charset="-122"/>
        </a:defRPr>
      </a:lvl4pPr>
      <a:lvl5pPr algn="ctr" rtl="0" eaLnBrk="0" fontAlgn="base" hangingPunct="0">
        <a:spcBef>
          <a:spcPct val="0"/>
        </a:spcBef>
        <a:spcAft>
          <a:spcPct val="0"/>
        </a:spcAft>
        <a:defRPr sz="3200" b="1">
          <a:solidFill>
            <a:srgbClr val="000000"/>
          </a:solidFill>
          <a:latin typeface="Verdana" pitchFamily="34" charset="0"/>
          <a:ea typeface="微软雅黑" pitchFamily="34" charset="-122"/>
        </a:defRPr>
      </a:lvl5pPr>
      <a:lvl6pPr marL="457200" algn="ctr" rtl="0" fontAlgn="base">
        <a:spcBef>
          <a:spcPct val="0"/>
        </a:spcBef>
        <a:spcAft>
          <a:spcPct val="0"/>
        </a:spcAft>
        <a:defRPr sz="3200" b="1">
          <a:solidFill>
            <a:srgbClr val="000000"/>
          </a:solidFill>
          <a:latin typeface="Verdana" pitchFamily="34" charset="0"/>
          <a:ea typeface="微软雅黑" pitchFamily="34" charset="-122"/>
        </a:defRPr>
      </a:lvl6pPr>
      <a:lvl7pPr marL="914400" algn="ctr" rtl="0" fontAlgn="base">
        <a:spcBef>
          <a:spcPct val="0"/>
        </a:spcBef>
        <a:spcAft>
          <a:spcPct val="0"/>
        </a:spcAft>
        <a:defRPr sz="3200" b="1">
          <a:solidFill>
            <a:srgbClr val="000000"/>
          </a:solidFill>
          <a:latin typeface="Verdana" pitchFamily="34" charset="0"/>
          <a:ea typeface="微软雅黑" pitchFamily="34" charset="-122"/>
        </a:defRPr>
      </a:lvl7pPr>
      <a:lvl8pPr marL="1371600" algn="ctr" rtl="0" fontAlgn="base">
        <a:spcBef>
          <a:spcPct val="0"/>
        </a:spcBef>
        <a:spcAft>
          <a:spcPct val="0"/>
        </a:spcAft>
        <a:defRPr sz="3200" b="1">
          <a:solidFill>
            <a:srgbClr val="000000"/>
          </a:solidFill>
          <a:latin typeface="Verdana" pitchFamily="34" charset="0"/>
          <a:ea typeface="微软雅黑" pitchFamily="34" charset="-122"/>
        </a:defRPr>
      </a:lvl8pPr>
      <a:lvl9pPr marL="1828800" algn="ctr" rtl="0" fontAlgn="base">
        <a:spcBef>
          <a:spcPct val="0"/>
        </a:spcBef>
        <a:spcAft>
          <a:spcPct val="0"/>
        </a:spcAft>
        <a:defRPr sz="3200" b="1">
          <a:solidFill>
            <a:srgbClr val="000000"/>
          </a:solidFill>
          <a:latin typeface="Verdana" pitchFamily="34" charset="0"/>
          <a:ea typeface="微软雅黑" pitchFamily="34" charset="-122"/>
        </a:defRPr>
      </a:lvl9pPr>
    </p:titleStyle>
    <p:bodyStyle>
      <a:lvl1pPr marL="342900" indent="-342900" algn="l" rtl="0" eaLnBrk="0" fontAlgn="base" hangingPunct="0">
        <a:lnSpc>
          <a:spcPct val="150000"/>
        </a:lnSpc>
        <a:spcBef>
          <a:spcPct val="20000"/>
        </a:spcBef>
        <a:spcAft>
          <a:spcPct val="0"/>
        </a:spcAft>
        <a:buClr>
          <a:srgbClr val="000000"/>
        </a:buClr>
        <a:buFont typeface="Wingdings 2" panose="05020102010507070707" pitchFamily="18" charset="2"/>
        <a:buChar char="d"/>
        <a:defRPr sz="3200" b="1">
          <a:solidFill>
            <a:srgbClr val="000000"/>
          </a:solidFill>
          <a:latin typeface="+mn-lt"/>
          <a:ea typeface="+mn-ea"/>
          <a:cs typeface="+mn-cs"/>
        </a:defRPr>
      </a:lvl1pPr>
      <a:lvl2pPr marL="742950" indent="-285750" algn="l" rtl="0" eaLnBrk="0" fontAlgn="base" hangingPunct="0">
        <a:lnSpc>
          <a:spcPct val="150000"/>
        </a:lnSpc>
        <a:spcBef>
          <a:spcPct val="20000"/>
        </a:spcBef>
        <a:spcAft>
          <a:spcPct val="0"/>
        </a:spcAft>
        <a:buClr>
          <a:srgbClr val="000000"/>
        </a:buClr>
        <a:buFont typeface="Wingdings 2" panose="05020102010507070707" pitchFamily="18" charset="2"/>
        <a:buChar char="è"/>
        <a:defRPr sz="2800" b="1">
          <a:solidFill>
            <a:srgbClr val="000000"/>
          </a:solidFill>
          <a:latin typeface="+mn-lt"/>
          <a:ea typeface="+mn-ea"/>
        </a:defRPr>
      </a:lvl2pPr>
      <a:lvl3pPr marL="1143000" indent="-228600" algn="l" rtl="0" eaLnBrk="0" fontAlgn="base" hangingPunct="0">
        <a:lnSpc>
          <a:spcPct val="150000"/>
        </a:lnSpc>
        <a:spcBef>
          <a:spcPct val="20000"/>
        </a:spcBef>
        <a:spcAft>
          <a:spcPct val="0"/>
        </a:spcAft>
        <a:buClr>
          <a:srgbClr val="000000"/>
        </a:buClr>
        <a:buFont typeface="Wingdings 2" panose="05020102010507070707" pitchFamily="18" charset="2"/>
        <a:buChar char="í"/>
        <a:defRPr sz="2400" b="1">
          <a:solidFill>
            <a:srgbClr val="000000"/>
          </a:solidFill>
          <a:latin typeface="Arial" charset="0"/>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charset="0"/>
          <a:ea typeface="宋体" pitchFamily="2" charset="-122"/>
        </a:defRPr>
      </a:lvl5pPr>
      <a:lvl6pPr marL="2514600" indent="-228600" algn="l" rtl="0" fontAlgn="base">
        <a:spcBef>
          <a:spcPct val="20000"/>
        </a:spcBef>
        <a:spcAft>
          <a:spcPct val="0"/>
        </a:spcAft>
        <a:buChar char="»"/>
        <a:defRPr sz="2000">
          <a:solidFill>
            <a:schemeClr val="tx1"/>
          </a:solidFill>
          <a:latin typeface="Arial" charset="0"/>
          <a:ea typeface="宋体" pitchFamily="2" charset="-122"/>
        </a:defRPr>
      </a:lvl6pPr>
      <a:lvl7pPr marL="2971800" indent="-228600" algn="l" rtl="0" fontAlgn="base">
        <a:spcBef>
          <a:spcPct val="20000"/>
        </a:spcBef>
        <a:spcAft>
          <a:spcPct val="0"/>
        </a:spcAft>
        <a:buChar char="»"/>
        <a:defRPr sz="2000">
          <a:solidFill>
            <a:schemeClr val="tx1"/>
          </a:solidFill>
          <a:latin typeface="Arial" charset="0"/>
          <a:ea typeface="宋体" pitchFamily="2" charset="-122"/>
        </a:defRPr>
      </a:lvl7pPr>
      <a:lvl8pPr marL="3429000" indent="-228600" algn="l" rtl="0" fontAlgn="base">
        <a:spcBef>
          <a:spcPct val="20000"/>
        </a:spcBef>
        <a:spcAft>
          <a:spcPct val="0"/>
        </a:spcAft>
        <a:buChar char="»"/>
        <a:defRPr sz="2000">
          <a:solidFill>
            <a:schemeClr val="tx1"/>
          </a:solidFill>
          <a:latin typeface="Arial" charset="0"/>
          <a:ea typeface="宋体" pitchFamily="2" charset="-122"/>
        </a:defRPr>
      </a:lvl8pPr>
      <a:lvl9pPr marL="3886200" indent="-228600" algn="l" rtl="0" fontAlgn="base">
        <a:spcBef>
          <a:spcPct val="20000"/>
        </a:spcBef>
        <a:spcAft>
          <a:spcPct val="0"/>
        </a:spcAft>
        <a:buChar char="»"/>
        <a:defRPr sz="2000">
          <a:solidFill>
            <a:schemeClr val="tx1"/>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omments" Target="../comments/commen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omments" Target="../comments/commen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comments" Target="../comments/commen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comments" Target="../comments/commen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id="{1428A3B4-8FB5-477C-8412-CD306A771FE6}"/>
              </a:ext>
            </a:extLst>
          </p:cNvPr>
          <p:cNvSpPr>
            <a:spLocks noGrp="1" noChangeArrowheads="1"/>
          </p:cNvSpPr>
          <p:nvPr>
            <p:ph type="ctrTitle"/>
          </p:nvPr>
        </p:nvSpPr>
        <p:spPr>
          <a:xfrm>
            <a:off x="539552" y="3645024"/>
            <a:ext cx="6040438" cy="1944688"/>
          </a:xfrm>
        </p:spPr>
        <p:txBody>
          <a:bodyPr/>
          <a:lstStyle/>
          <a:p>
            <a:pPr algn="ctr" eaLnBrk="1" hangingPunct="1">
              <a:lnSpc>
                <a:spcPct val="150000"/>
              </a:lnSpc>
            </a:pPr>
            <a:r>
              <a:rPr lang="en-US" altLang="zh-CN" sz="2400" dirty="0">
                <a:latin typeface="黑体" panose="02010609060101010101" pitchFamily="49" charset="-122"/>
                <a:ea typeface="黑体" panose="02010609060101010101" pitchFamily="49" charset="-122"/>
              </a:rPr>
              <a:t>Occlusion-aware 3D Morphable Models and an Illumination Prior for Face Image Analysis</a:t>
            </a:r>
          </a:p>
        </p:txBody>
      </p:sp>
      <p:sp>
        <p:nvSpPr>
          <p:cNvPr id="5123" name="Text Box 3">
            <a:extLst>
              <a:ext uri="{FF2B5EF4-FFF2-40B4-BE49-F238E27FC236}">
                <a16:creationId xmlns:a16="http://schemas.microsoft.com/office/drawing/2014/main" id="{D4FAD140-D194-4FDC-93A7-DF623D979699}"/>
              </a:ext>
            </a:extLst>
          </p:cNvPr>
          <p:cNvSpPr txBox="1">
            <a:spLocks noChangeArrowheads="1"/>
          </p:cNvSpPr>
          <p:nvPr/>
        </p:nvSpPr>
        <p:spPr bwMode="gray">
          <a:xfrm>
            <a:off x="292100" y="609600"/>
            <a:ext cx="335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1400" i="1">
                <a:solidFill>
                  <a:schemeClr val="bg1"/>
                </a:solidFill>
                <a:latin typeface="Arial" panose="020B0604020202020204" pitchFamily="34" charset="0"/>
                <a:ea typeface="宋体" panose="02010600030101010101" pitchFamily="2" charset="-122"/>
              </a:rPr>
              <a:t>Add your company slogan </a:t>
            </a:r>
          </a:p>
        </p:txBody>
      </p:sp>
      <p:sp>
        <p:nvSpPr>
          <p:cNvPr id="5" name="Rectangle 4">
            <a:extLst>
              <a:ext uri="{FF2B5EF4-FFF2-40B4-BE49-F238E27FC236}">
                <a16:creationId xmlns:a16="http://schemas.microsoft.com/office/drawing/2014/main" id="{2FEAF5A7-5EAE-4623-BB5A-C8BB8B3CD293}"/>
              </a:ext>
            </a:extLst>
          </p:cNvPr>
          <p:cNvSpPr>
            <a:spLocks noChangeArrowheads="1"/>
          </p:cNvSpPr>
          <p:nvPr/>
        </p:nvSpPr>
        <p:spPr bwMode="gray">
          <a:xfrm>
            <a:off x="534759" y="353449"/>
            <a:ext cx="3248545" cy="698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en-US" altLang="zh-CN" sz="3600" dirty="0">
              <a:solidFill>
                <a:schemeClr val="tx1"/>
              </a:solidFill>
              <a:latin typeface="Verdana" panose="020B0604030504040204" pitchFamily="34" charset="0"/>
            </a:endParaRPr>
          </a:p>
        </p:txBody>
      </p:sp>
      <p:pic>
        <p:nvPicPr>
          <p:cNvPr id="1026" name="Picture 2">
            <a:extLst>
              <a:ext uri="{FF2B5EF4-FFF2-40B4-BE49-F238E27FC236}">
                <a16:creationId xmlns:a16="http://schemas.microsoft.com/office/drawing/2014/main" id="{34F8BE7F-3980-4601-86B9-F95B27035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924" y="1167515"/>
            <a:ext cx="4098032" cy="22614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13953"/>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80610"/>
                                        </p:tgtEl>
                                        <p:attrNameLst>
                                          <p:attrName>style.visibility</p:attrName>
                                        </p:attrNameLst>
                                      </p:cBhvr>
                                      <p:to>
                                        <p:strVal val="visible"/>
                                      </p:to>
                                    </p:set>
                                    <p:animEffect transition="in" filter="wipe(up)">
                                      <p:cBhvr>
                                        <p:cTn id="7" dur="500"/>
                                        <p:tgtEl>
                                          <p:spTgt spid="580610"/>
                                        </p:tgtEl>
                                      </p:cBhvr>
                                    </p:animEffect>
                                  </p:childTnLst>
                                </p:cTn>
                              </p:par>
                            </p:childTnLst>
                          </p:cTn>
                        </p:par>
                        <p:par>
                          <p:cTn id="8" fill="hold">
                            <p:stCondLst>
                              <p:cond delay="500"/>
                            </p:stCondLst>
                            <p:childTnLst>
                              <p:par>
                                <p:cTn id="9" presetID="22" presetClass="entr" presetSubtype="1" fill="hold" grpId="0" nodeType="afterEffect" nodePh="1">
                                  <p:stCondLst>
                                    <p:cond delay="0"/>
                                  </p:stCondLst>
                                  <p:endCondLst>
                                    <p:cond evt="begin" delay="0">
                                      <p:tn val="9"/>
                                    </p:cond>
                                  </p:end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0"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8C7C4667-880F-409A-A909-DA19EAED1A03}"/>
              </a:ext>
            </a:extLst>
          </p:cNvPr>
          <p:cNvSpPr>
            <a:spLocks noChangeArrowheads="1"/>
          </p:cNvSpPr>
          <p:nvPr/>
        </p:nvSpPr>
        <p:spPr bwMode="auto">
          <a:xfrm>
            <a:off x="323528" y="764704"/>
            <a:ext cx="7848600" cy="1366838"/>
          </a:xfrm>
          <a:prstGeom prst="rect">
            <a:avLst/>
          </a:prstGeom>
          <a:noFill/>
          <a:ln w="9525">
            <a:noFill/>
            <a:miter lim="800000"/>
            <a:headEnd/>
            <a:tailEnd/>
          </a:ln>
          <a:effectLst/>
        </p:spPr>
        <p:txBody>
          <a:bodyPr lIns="92075" tIns="46038" rIns="92075" bIns="46038" anchor="ctr"/>
          <a:lstStyle>
            <a:lvl1pPr algn="l" defTabSz="762000">
              <a:defRPr>
                <a:solidFill>
                  <a:schemeClr val="tx1"/>
                </a:solidFill>
                <a:latin typeface="Arial" charset="0"/>
              </a:defRPr>
            </a:lvl1pPr>
            <a:lvl2pPr marL="742950" indent="-285750" algn="l" defTabSz="762000">
              <a:defRPr>
                <a:solidFill>
                  <a:schemeClr val="tx1"/>
                </a:solidFill>
                <a:latin typeface="Arial" charset="0"/>
              </a:defRPr>
            </a:lvl2pPr>
            <a:lvl3pPr marL="1143000" indent="-228600" algn="l" defTabSz="762000">
              <a:defRPr>
                <a:solidFill>
                  <a:schemeClr val="tx1"/>
                </a:solidFill>
                <a:latin typeface="Arial" charset="0"/>
              </a:defRPr>
            </a:lvl3pPr>
            <a:lvl4pPr marL="1600200" indent="-228600" algn="l" defTabSz="762000">
              <a:defRPr>
                <a:solidFill>
                  <a:schemeClr val="tx1"/>
                </a:solidFill>
                <a:latin typeface="Arial" charset="0"/>
              </a:defRPr>
            </a:lvl4pPr>
            <a:lvl5pPr marL="2057400" indent="-228600" algn="l" defTabSz="762000">
              <a:defRPr>
                <a:solidFill>
                  <a:schemeClr val="tx1"/>
                </a:solidFill>
                <a:latin typeface="Arial" charset="0"/>
              </a:defRPr>
            </a:lvl5pPr>
            <a:lvl6pPr marL="2514600" indent="-228600" defTabSz="762000" fontAlgn="base">
              <a:spcBef>
                <a:spcPct val="0"/>
              </a:spcBef>
              <a:spcAft>
                <a:spcPct val="0"/>
              </a:spcAft>
              <a:defRPr>
                <a:solidFill>
                  <a:schemeClr val="tx1"/>
                </a:solidFill>
                <a:latin typeface="Arial" charset="0"/>
              </a:defRPr>
            </a:lvl6pPr>
            <a:lvl7pPr marL="2971800" indent="-228600" defTabSz="762000" fontAlgn="base">
              <a:spcBef>
                <a:spcPct val="0"/>
              </a:spcBef>
              <a:spcAft>
                <a:spcPct val="0"/>
              </a:spcAft>
              <a:defRPr>
                <a:solidFill>
                  <a:schemeClr val="tx1"/>
                </a:solidFill>
                <a:latin typeface="Arial" charset="0"/>
              </a:defRPr>
            </a:lvl7pPr>
            <a:lvl8pPr marL="3429000" indent="-228600" defTabSz="762000" fontAlgn="base">
              <a:spcBef>
                <a:spcPct val="0"/>
              </a:spcBef>
              <a:spcAft>
                <a:spcPct val="0"/>
              </a:spcAft>
              <a:defRPr>
                <a:solidFill>
                  <a:schemeClr val="tx1"/>
                </a:solidFill>
                <a:latin typeface="Arial" charset="0"/>
              </a:defRPr>
            </a:lvl8pPr>
            <a:lvl9pPr marL="3886200" indent="-228600" defTabSz="762000" fontAlgn="base">
              <a:spcBef>
                <a:spcPct val="0"/>
              </a:spcBef>
              <a:spcAft>
                <a:spcPct val="0"/>
              </a:spcAft>
              <a:defRPr>
                <a:solidFill>
                  <a:schemeClr val="tx1"/>
                </a:solidFill>
                <a:latin typeface="Arial" charset="0"/>
              </a:defRPr>
            </a:lvl9pPr>
          </a:lstStyle>
          <a:p>
            <a:pPr>
              <a:buClr>
                <a:schemeClr val="tx1"/>
              </a:buClr>
              <a:buSzPct val="60000"/>
              <a:buFont typeface="Wingdings" pitchFamily="2" charset="2"/>
              <a:buChar char="l"/>
              <a:defRPr/>
            </a:pPr>
            <a:r>
              <a:rPr kumimoji="1" lang="en-US" altLang="zh-CN" sz="4800" b="0" dirty="0">
                <a:solidFill>
                  <a:srgbClr val="990099"/>
                </a:solidFill>
                <a:effectLst>
                  <a:outerShdw blurRad="38100" dist="38100" dir="2700000" algn="tl">
                    <a:srgbClr val="C0C0C0"/>
                  </a:outerShdw>
                </a:effectLst>
                <a:latin typeface="黑体" pitchFamily="49" charset="-122"/>
                <a:ea typeface="黑体" pitchFamily="49" charset="-122"/>
              </a:rPr>
              <a:t> </a:t>
            </a:r>
            <a:r>
              <a:rPr lang="en-US" altLang="zh-CN" sz="4000" dirty="0">
                <a:latin typeface="Verdana" pitchFamily="34" charset="0"/>
                <a:ea typeface="微软雅黑" pitchFamily="34" charset="-122"/>
              </a:rPr>
              <a:t>Experiment</a:t>
            </a:r>
            <a:endParaRPr lang="zh-CN" altLang="en-US" sz="4000" dirty="0">
              <a:latin typeface="Verdana" pitchFamily="34" charset="0"/>
              <a:ea typeface="微软雅黑" pitchFamily="34" charset="-122"/>
            </a:endParaRPr>
          </a:p>
        </p:txBody>
      </p:sp>
      <p:sp>
        <p:nvSpPr>
          <p:cNvPr id="4" name="Rectangle 4">
            <a:extLst>
              <a:ext uri="{FF2B5EF4-FFF2-40B4-BE49-F238E27FC236}">
                <a16:creationId xmlns:a16="http://schemas.microsoft.com/office/drawing/2014/main" id="{0BECDCFC-7AEE-4DAA-9C8B-30D805D2911A}"/>
              </a:ext>
            </a:extLst>
          </p:cNvPr>
          <p:cNvSpPr>
            <a:spLocks noChangeArrowheads="1"/>
          </p:cNvSpPr>
          <p:nvPr/>
        </p:nvSpPr>
        <p:spPr bwMode="gray">
          <a:xfrm>
            <a:off x="692150" y="3571875"/>
            <a:ext cx="6040438"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en-US" altLang="zh-CN" sz="3600" dirty="0">
              <a:solidFill>
                <a:schemeClr val="tx1"/>
              </a:solidFill>
              <a:latin typeface="Verdana" panose="020B0604030504040204" pitchFamily="34" charset="0"/>
            </a:endParaRPr>
          </a:p>
        </p:txBody>
      </p:sp>
      <p:sp>
        <p:nvSpPr>
          <p:cNvPr id="5" name="Rectangle 4">
            <a:extLst>
              <a:ext uri="{FF2B5EF4-FFF2-40B4-BE49-F238E27FC236}">
                <a16:creationId xmlns:a16="http://schemas.microsoft.com/office/drawing/2014/main" id="{13769A80-9436-496D-A8DC-B9826B795543}"/>
              </a:ext>
            </a:extLst>
          </p:cNvPr>
          <p:cNvSpPr>
            <a:spLocks noChangeArrowheads="1"/>
          </p:cNvSpPr>
          <p:nvPr/>
        </p:nvSpPr>
        <p:spPr bwMode="gray">
          <a:xfrm>
            <a:off x="599750" y="3501008"/>
            <a:ext cx="3648078" cy="1146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1800" b="0" dirty="0"/>
              <a:t>作者通篇并未提及黑人脸，有理由怀疑模型无法</a:t>
            </a:r>
            <a:r>
              <a:rPr lang="zh-CN" altLang="en-US" sz="1800" b="0" dirty="0">
                <a:solidFill>
                  <a:schemeClr val="tx1"/>
                </a:solidFill>
              </a:rPr>
              <a:t>正确建模黑人</a:t>
            </a:r>
            <a:r>
              <a:rPr lang="zh-CN" altLang="en-US" sz="1800" b="0" dirty="0"/>
              <a:t>的脸！</a:t>
            </a:r>
            <a:endParaRPr lang="en-US" altLang="zh-CN" sz="1800" b="0" dirty="0">
              <a:solidFill>
                <a:schemeClr val="tx1"/>
              </a:solidFill>
              <a:latin typeface="Verdana" panose="020B0604030504040204" pitchFamily="34" charset="0"/>
            </a:endParaRPr>
          </a:p>
        </p:txBody>
      </p:sp>
      <p:sp>
        <p:nvSpPr>
          <p:cNvPr id="2" name="矩形 1">
            <a:extLst>
              <a:ext uri="{FF2B5EF4-FFF2-40B4-BE49-F238E27FC236}">
                <a16:creationId xmlns:a16="http://schemas.microsoft.com/office/drawing/2014/main" id="{330733F3-5B9E-4D73-B273-D89C4361A691}"/>
              </a:ext>
            </a:extLst>
          </p:cNvPr>
          <p:cNvSpPr/>
          <p:nvPr/>
        </p:nvSpPr>
        <p:spPr>
          <a:xfrm>
            <a:off x="707898" y="1967066"/>
            <a:ext cx="3898900" cy="400110"/>
          </a:xfrm>
          <a:prstGeom prst="rect">
            <a:avLst/>
          </a:prstGeom>
        </p:spPr>
        <p:txBody>
          <a:bodyPr wrap="square">
            <a:spAutoFit/>
          </a:bodyPr>
          <a:lstStyle/>
          <a:p>
            <a:pPr>
              <a:buNone/>
            </a:pPr>
            <a:r>
              <a:rPr lang="zh-CN" altLang="en-US" sz="2000" dirty="0">
                <a:solidFill>
                  <a:schemeClr val="tx1"/>
                </a:solidFill>
              </a:rPr>
              <a:t>避重就轻</a:t>
            </a:r>
            <a:endParaRPr lang="en-US" altLang="zh-CN" sz="2000" dirty="0">
              <a:solidFill>
                <a:schemeClr val="tx1"/>
              </a:solidFill>
            </a:endParaRPr>
          </a:p>
        </p:txBody>
      </p:sp>
      <p:pic>
        <p:nvPicPr>
          <p:cNvPr id="1026" name="Picture 2" descr="https://gimg2.baidu.com/image_search/src=http%3A%2F%2Fphotocdn.sohu.com%2F20150302%2Fmp4225590_1425272272187_16.jpeg&amp;refer=http%3A%2F%2Fphotocdn.sohu.com&amp;app=2002&amp;size=f9999,10000&amp;q=a80&amp;n=0&amp;g=0n&amp;fmt=jpeg?sec=1620352995&amp;t=4523afcb89151f5b6acb3b9cb53da79c">
            <a:extLst>
              <a:ext uri="{FF2B5EF4-FFF2-40B4-BE49-F238E27FC236}">
                <a16:creationId xmlns:a16="http://schemas.microsoft.com/office/drawing/2014/main" id="{FC2F2662-2092-416D-9B01-23797012C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759" y="1268760"/>
            <a:ext cx="3810000" cy="503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42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026"/>
                                        </p:tgtEl>
                                        <p:attrNameLst>
                                          <p:attrName>style.visibility</p:attrName>
                                        </p:attrNameLst>
                                      </p:cBhvr>
                                      <p:to>
                                        <p:strVal val="visible"/>
                                      </p:to>
                                    </p:set>
                                    <p:anim calcmode="lin" valueType="num">
                                      <p:cBhvr additive="base">
                                        <p:cTn id="16" dur="500" fill="hold"/>
                                        <p:tgtEl>
                                          <p:spTgt spid="1026"/>
                                        </p:tgtEl>
                                        <p:attrNameLst>
                                          <p:attrName>ppt_x</p:attrName>
                                        </p:attrNameLst>
                                      </p:cBhvr>
                                      <p:tavLst>
                                        <p:tav tm="0">
                                          <p:val>
                                            <p:strVal val="#ppt_x"/>
                                          </p:val>
                                        </p:tav>
                                        <p:tav tm="100000">
                                          <p:val>
                                            <p:strVal val="#ppt_x"/>
                                          </p:val>
                                        </p:tav>
                                      </p:tavLst>
                                    </p:anim>
                                    <p:anim calcmode="lin" valueType="num">
                                      <p:cBhvr additive="base">
                                        <p:cTn id="17"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8C7C4667-880F-409A-A909-DA19EAED1A03}"/>
              </a:ext>
            </a:extLst>
          </p:cNvPr>
          <p:cNvSpPr>
            <a:spLocks noChangeArrowheads="1"/>
          </p:cNvSpPr>
          <p:nvPr/>
        </p:nvSpPr>
        <p:spPr bwMode="auto">
          <a:xfrm>
            <a:off x="323528" y="764704"/>
            <a:ext cx="7848600" cy="1366838"/>
          </a:xfrm>
          <a:prstGeom prst="rect">
            <a:avLst/>
          </a:prstGeom>
          <a:noFill/>
          <a:ln w="9525">
            <a:noFill/>
            <a:miter lim="800000"/>
            <a:headEnd/>
            <a:tailEnd/>
          </a:ln>
          <a:effectLst/>
        </p:spPr>
        <p:txBody>
          <a:bodyPr lIns="92075" tIns="46038" rIns="92075" bIns="46038" anchor="ctr"/>
          <a:lstStyle>
            <a:lvl1pPr algn="l" defTabSz="762000">
              <a:defRPr>
                <a:solidFill>
                  <a:schemeClr val="tx1"/>
                </a:solidFill>
                <a:latin typeface="Arial" charset="0"/>
              </a:defRPr>
            </a:lvl1pPr>
            <a:lvl2pPr marL="742950" indent="-285750" algn="l" defTabSz="762000">
              <a:defRPr>
                <a:solidFill>
                  <a:schemeClr val="tx1"/>
                </a:solidFill>
                <a:latin typeface="Arial" charset="0"/>
              </a:defRPr>
            </a:lvl2pPr>
            <a:lvl3pPr marL="1143000" indent="-228600" algn="l" defTabSz="762000">
              <a:defRPr>
                <a:solidFill>
                  <a:schemeClr val="tx1"/>
                </a:solidFill>
                <a:latin typeface="Arial" charset="0"/>
              </a:defRPr>
            </a:lvl3pPr>
            <a:lvl4pPr marL="1600200" indent="-228600" algn="l" defTabSz="762000">
              <a:defRPr>
                <a:solidFill>
                  <a:schemeClr val="tx1"/>
                </a:solidFill>
                <a:latin typeface="Arial" charset="0"/>
              </a:defRPr>
            </a:lvl4pPr>
            <a:lvl5pPr marL="2057400" indent="-228600" algn="l" defTabSz="762000">
              <a:defRPr>
                <a:solidFill>
                  <a:schemeClr val="tx1"/>
                </a:solidFill>
                <a:latin typeface="Arial" charset="0"/>
              </a:defRPr>
            </a:lvl5pPr>
            <a:lvl6pPr marL="2514600" indent="-228600" defTabSz="762000" fontAlgn="base">
              <a:spcBef>
                <a:spcPct val="0"/>
              </a:spcBef>
              <a:spcAft>
                <a:spcPct val="0"/>
              </a:spcAft>
              <a:defRPr>
                <a:solidFill>
                  <a:schemeClr val="tx1"/>
                </a:solidFill>
                <a:latin typeface="Arial" charset="0"/>
              </a:defRPr>
            </a:lvl6pPr>
            <a:lvl7pPr marL="2971800" indent="-228600" defTabSz="762000" fontAlgn="base">
              <a:spcBef>
                <a:spcPct val="0"/>
              </a:spcBef>
              <a:spcAft>
                <a:spcPct val="0"/>
              </a:spcAft>
              <a:defRPr>
                <a:solidFill>
                  <a:schemeClr val="tx1"/>
                </a:solidFill>
                <a:latin typeface="Arial" charset="0"/>
              </a:defRPr>
            </a:lvl7pPr>
            <a:lvl8pPr marL="3429000" indent="-228600" defTabSz="762000" fontAlgn="base">
              <a:spcBef>
                <a:spcPct val="0"/>
              </a:spcBef>
              <a:spcAft>
                <a:spcPct val="0"/>
              </a:spcAft>
              <a:defRPr>
                <a:solidFill>
                  <a:schemeClr val="tx1"/>
                </a:solidFill>
                <a:latin typeface="Arial" charset="0"/>
              </a:defRPr>
            </a:lvl8pPr>
            <a:lvl9pPr marL="3886200" indent="-228600" defTabSz="762000" fontAlgn="base">
              <a:spcBef>
                <a:spcPct val="0"/>
              </a:spcBef>
              <a:spcAft>
                <a:spcPct val="0"/>
              </a:spcAft>
              <a:defRPr>
                <a:solidFill>
                  <a:schemeClr val="tx1"/>
                </a:solidFill>
                <a:latin typeface="Arial" charset="0"/>
              </a:defRPr>
            </a:lvl9pPr>
          </a:lstStyle>
          <a:p>
            <a:pPr>
              <a:buClr>
                <a:schemeClr val="tx1"/>
              </a:buClr>
              <a:buSzPct val="60000"/>
              <a:buFont typeface="Wingdings" pitchFamily="2" charset="2"/>
              <a:buChar char="l"/>
              <a:defRPr/>
            </a:pPr>
            <a:r>
              <a:rPr kumimoji="1" lang="en-US" altLang="zh-CN" sz="4800" b="0" dirty="0">
                <a:solidFill>
                  <a:srgbClr val="990099"/>
                </a:solidFill>
                <a:effectLst>
                  <a:outerShdw blurRad="38100" dist="38100" dir="2700000" algn="tl">
                    <a:srgbClr val="C0C0C0"/>
                  </a:outerShdw>
                </a:effectLst>
                <a:latin typeface="黑体" pitchFamily="49" charset="-122"/>
                <a:ea typeface="黑体" pitchFamily="49" charset="-122"/>
              </a:rPr>
              <a:t> </a:t>
            </a:r>
            <a:r>
              <a:rPr lang="en-US" altLang="zh-CN" sz="4000" dirty="0">
                <a:latin typeface="Verdana" pitchFamily="34" charset="0"/>
                <a:ea typeface="微软雅黑" pitchFamily="34" charset="-122"/>
              </a:rPr>
              <a:t>Experiment</a:t>
            </a:r>
            <a:endParaRPr lang="zh-CN" altLang="en-US" sz="4000" dirty="0">
              <a:latin typeface="Verdana" pitchFamily="34" charset="0"/>
              <a:ea typeface="微软雅黑" pitchFamily="34" charset="-122"/>
            </a:endParaRPr>
          </a:p>
        </p:txBody>
      </p:sp>
      <p:sp>
        <p:nvSpPr>
          <p:cNvPr id="4" name="Rectangle 4">
            <a:extLst>
              <a:ext uri="{FF2B5EF4-FFF2-40B4-BE49-F238E27FC236}">
                <a16:creationId xmlns:a16="http://schemas.microsoft.com/office/drawing/2014/main" id="{0BECDCFC-7AEE-4DAA-9C8B-30D805D2911A}"/>
              </a:ext>
            </a:extLst>
          </p:cNvPr>
          <p:cNvSpPr>
            <a:spLocks noChangeArrowheads="1"/>
          </p:cNvSpPr>
          <p:nvPr/>
        </p:nvSpPr>
        <p:spPr bwMode="gray">
          <a:xfrm>
            <a:off x="692150" y="3571875"/>
            <a:ext cx="6040438"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en-US" altLang="zh-CN" sz="3600" dirty="0">
              <a:solidFill>
                <a:schemeClr val="tx1"/>
              </a:solidFill>
              <a:latin typeface="Verdana" panose="020B0604030504040204" pitchFamily="34" charset="0"/>
            </a:endParaRPr>
          </a:p>
        </p:txBody>
      </p:sp>
      <p:sp>
        <p:nvSpPr>
          <p:cNvPr id="5" name="Rectangle 4">
            <a:extLst>
              <a:ext uri="{FF2B5EF4-FFF2-40B4-BE49-F238E27FC236}">
                <a16:creationId xmlns:a16="http://schemas.microsoft.com/office/drawing/2014/main" id="{13769A80-9436-496D-A8DC-B9826B795543}"/>
              </a:ext>
            </a:extLst>
          </p:cNvPr>
          <p:cNvSpPr>
            <a:spLocks noChangeArrowheads="1"/>
          </p:cNvSpPr>
          <p:nvPr/>
        </p:nvSpPr>
        <p:spPr bwMode="gray">
          <a:xfrm>
            <a:off x="4637945" y="2890826"/>
            <a:ext cx="4085263" cy="2619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285750" indent="-285750">
              <a:buFont typeface="Wingdings" panose="05000000000000000000" pitchFamily="2" charset="2"/>
              <a:buChar char="l"/>
            </a:pPr>
            <a:r>
              <a:rPr lang="zh-CN" altLang="en-US" sz="1800" b="0" dirty="0"/>
              <a:t>完整推理一张图片需要耗费</a:t>
            </a:r>
            <a:r>
              <a:rPr lang="en-US" altLang="zh-CN" sz="2400" b="0" dirty="0">
                <a:solidFill>
                  <a:schemeClr val="tx1"/>
                </a:solidFill>
              </a:rPr>
              <a:t>25</a:t>
            </a:r>
            <a:r>
              <a:rPr lang="zh-CN" altLang="en-US" sz="1800" b="0" dirty="0">
                <a:solidFill>
                  <a:schemeClr val="tx1"/>
                </a:solidFill>
              </a:rPr>
              <a:t>分钟，</a:t>
            </a:r>
            <a:r>
              <a:rPr lang="zh-CN" altLang="en-US" sz="1800" b="0" dirty="0">
                <a:solidFill>
                  <a:schemeClr val="tx1">
                    <a:lumMod val="50000"/>
                  </a:schemeClr>
                </a:solidFill>
              </a:rPr>
              <a:t>算法计算复杂度太高。</a:t>
            </a:r>
            <a:endParaRPr lang="en-US" altLang="zh-CN" sz="1800" b="0" dirty="0">
              <a:solidFill>
                <a:schemeClr val="tx1">
                  <a:lumMod val="50000"/>
                </a:schemeClr>
              </a:solidFill>
            </a:endParaRPr>
          </a:p>
          <a:p>
            <a:pPr marL="285750" indent="-285750">
              <a:buFont typeface="Wingdings" panose="05000000000000000000" pitchFamily="2" charset="2"/>
              <a:buChar char="l"/>
            </a:pPr>
            <a:r>
              <a:rPr lang="zh-CN" altLang="en-US" sz="1800" b="0" dirty="0">
                <a:solidFill>
                  <a:schemeClr val="tx1">
                    <a:lumMod val="50000"/>
                  </a:schemeClr>
                </a:solidFill>
              </a:rPr>
              <a:t>同时作者提到了</a:t>
            </a:r>
            <a:r>
              <a:rPr lang="en-US" altLang="zh-CN" sz="1800" b="0" dirty="0">
                <a:solidFill>
                  <a:schemeClr val="tx1">
                    <a:lumMod val="50000"/>
                  </a:schemeClr>
                </a:solidFill>
              </a:rPr>
              <a:t>10</a:t>
            </a:r>
            <a:r>
              <a:rPr lang="zh-CN" altLang="en-US" sz="1800" b="0" dirty="0">
                <a:solidFill>
                  <a:schemeClr val="tx1">
                    <a:lumMod val="50000"/>
                  </a:schemeClr>
                </a:solidFill>
              </a:rPr>
              <a:t>年前的算法，那么作者论文优势是否只是因为提高了计算复杂度获得的。</a:t>
            </a:r>
            <a:endParaRPr lang="en-US" altLang="zh-CN" sz="1800" b="0" dirty="0">
              <a:solidFill>
                <a:schemeClr val="tx1">
                  <a:lumMod val="50000"/>
                </a:schemeClr>
              </a:solidFill>
              <a:latin typeface="Verdana" panose="020B0604030504040204" pitchFamily="34" charset="0"/>
            </a:endParaRPr>
          </a:p>
        </p:txBody>
      </p:sp>
      <p:sp>
        <p:nvSpPr>
          <p:cNvPr id="2" name="矩形 1">
            <a:extLst>
              <a:ext uri="{FF2B5EF4-FFF2-40B4-BE49-F238E27FC236}">
                <a16:creationId xmlns:a16="http://schemas.microsoft.com/office/drawing/2014/main" id="{330733F3-5B9E-4D73-B273-D89C4361A691}"/>
              </a:ext>
            </a:extLst>
          </p:cNvPr>
          <p:cNvSpPr/>
          <p:nvPr/>
        </p:nvSpPr>
        <p:spPr>
          <a:xfrm>
            <a:off x="707898" y="1967066"/>
            <a:ext cx="3898900" cy="400110"/>
          </a:xfrm>
          <a:prstGeom prst="rect">
            <a:avLst/>
          </a:prstGeom>
        </p:spPr>
        <p:txBody>
          <a:bodyPr wrap="square">
            <a:spAutoFit/>
          </a:bodyPr>
          <a:lstStyle/>
          <a:p>
            <a:pPr>
              <a:buNone/>
            </a:pPr>
            <a:r>
              <a:rPr lang="zh-CN" altLang="en-US" sz="2000" dirty="0">
                <a:solidFill>
                  <a:schemeClr val="tx1"/>
                </a:solidFill>
              </a:rPr>
              <a:t>计算极其耗时</a:t>
            </a:r>
            <a:endParaRPr lang="en-US" altLang="zh-CN" sz="2000" dirty="0">
              <a:solidFill>
                <a:schemeClr val="tx1"/>
              </a:solidFill>
            </a:endParaRPr>
          </a:p>
        </p:txBody>
      </p:sp>
      <p:pic>
        <p:nvPicPr>
          <p:cNvPr id="3" name="图片 2">
            <a:extLst>
              <a:ext uri="{FF2B5EF4-FFF2-40B4-BE49-F238E27FC236}">
                <a16:creationId xmlns:a16="http://schemas.microsoft.com/office/drawing/2014/main" id="{FB8729D5-6753-4B67-9D2E-1BE09F42568F}"/>
              </a:ext>
            </a:extLst>
          </p:cNvPr>
          <p:cNvPicPr>
            <a:picLocks noChangeAspect="1"/>
          </p:cNvPicPr>
          <p:nvPr/>
        </p:nvPicPr>
        <p:blipFill>
          <a:blip r:embed="rId3"/>
          <a:stretch>
            <a:fillRect/>
          </a:stretch>
        </p:blipFill>
        <p:spPr>
          <a:xfrm>
            <a:off x="827584" y="2708920"/>
            <a:ext cx="3537950" cy="2999093"/>
          </a:xfrm>
          <a:prstGeom prst="rect">
            <a:avLst/>
          </a:prstGeom>
        </p:spPr>
      </p:pic>
    </p:spTree>
    <p:extLst>
      <p:ext uri="{BB962C8B-B14F-4D97-AF65-F5344CB8AC3E}">
        <p14:creationId xmlns:p14="http://schemas.microsoft.com/office/powerpoint/2010/main" val="321996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8C7C4667-880F-409A-A909-DA19EAED1A03}"/>
              </a:ext>
            </a:extLst>
          </p:cNvPr>
          <p:cNvSpPr>
            <a:spLocks noChangeArrowheads="1"/>
          </p:cNvSpPr>
          <p:nvPr/>
        </p:nvSpPr>
        <p:spPr bwMode="auto">
          <a:xfrm>
            <a:off x="323528" y="764704"/>
            <a:ext cx="7848600" cy="1366838"/>
          </a:xfrm>
          <a:prstGeom prst="rect">
            <a:avLst/>
          </a:prstGeom>
          <a:noFill/>
          <a:ln w="9525">
            <a:noFill/>
            <a:miter lim="800000"/>
            <a:headEnd/>
            <a:tailEnd/>
          </a:ln>
          <a:effectLst/>
        </p:spPr>
        <p:txBody>
          <a:bodyPr lIns="92075" tIns="46038" rIns="92075" bIns="46038" anchor="ctr"/>
          <a:lstStyle>
            <a:lvl1pPr algn="l" defTabSz="762000">
              <a:defRPr>
                <a:solidFill>
                  <a:schemeClr val="tx1"/>
                </a:solidFill>
                <a:latin typeface="Arial" charset="0"/>
              </a:defRPr>
            </a:lvl1pPr>
            <a:lvl2pPr marL="742950" indent="-285750" algn="l" defTabSz="762000">
              <a:defRPr>
                <a:solidFill>
                  <a:schemeClr val="tx1"/>
                </a:solidFill>
                <a:latin typeface="Arial" charset="0"/>
              </a:defRPr>
            </a:lvl2pPr>
            <a:lvl3pPr marL="1143000" indent="-228600" algn="l" defTabSz="762000">
              <a:defRPr>
                <a:solidFill>
                  <a:schemeClr val="tx1"/>
                </a:solidFill>
                <a:latin typeface="Arial" charset="0"/>
              </a:defRPr>
            </a:lvl3pPr>
            <a:lvl4pPr marL="1600200" indent="-228600" algn="l" defTabSz="762000">
              <a:defRPr>
                <a:solidFill>
                  <a:schemeClr val="tx1"/>
                </a:solidFill>
                <a:latin typeface="Arial" charset="0"/>
              </a:defRPr>
            </a:lvl4pPr>
            <a:lvl5pPr marL="2057400" indent="-228600" algn="l" defTabSz="762000">
              <a:defRPr>
                <a:solidFill>
                  <a:schemeClr val="tx1"/>
                </a:solidFill>
                <a:latin typeface="Arial" charset="0"/>
              </a:defRPr>
            </a:lvl5pPr>
            <a:lvl6pPr marL="2514600" indent="-228600" defTabSz="762000" fontAlgn="base">
              <a:spcBef>
                <a:spcPct val="0"/>
              </a:spcBef>
              <a:spcAft>
                <a:spcPct val="0"/>
              </a:spcAft>
              <a:defRPr>
                <a:solidFill>
                  <a:schemeClr val="tx1"/>
                </a:solidFill>
                <a:latin typeface="Arial" charset="0"/>
              </a:defRPr>
            </a:lvl6pPr>
            <a:lvl7pPr marL="2971800" indent="-228600" defTabSz="762000" fontAlgn="base">
              <a:spcBef>
                <a:spcPct val="0"/>
              </a:spcBef>
              <a:spcAft>
                <a:spcPct val="0"/>
              </a:spcAft>
              <a:defRPr>
                <a:solidFill>
                  <a:schemeClr val="tx1"/>
                </a:solidFill>
                <a:latin typeface="Arial" charset="0"/>
              </a:defRPr>
            </a:lvl7pPr>
            <a:lvl8pPr marL="3429000" indent="-228600" defTabSz="762000" fontAlgn="base">
              <a:spcBef>
                <a:spcPct val="0"/>
              </a:spcBef>
              <a:spcAft>
                <a:spcPct val="0"/>
              </a:spcAft>
              <a:defRPr>
                <a:solidFill>
                  <a:schemeClr val="tx1"/>
                </a:solidFill>
                <a:latin typeface="Arial" charset="0"/>
              </a:defRPr>
            </a:lvl8pPr>
            <a:lvl9pPr marL="3886200" indent="-228600" defTabSz="762000" fontAlgn="base">
              <a:spcBef>
                <a:spcPct val="0"/>
              </a:spcBef>
              <a:spcAft>
                <a:spcPct val="0"/>
              </a:spcAft>
              <a:defRPr>
                <a:solidFill>
                  <a:schemeClr val="tx1"/>
                </a:solidFill>
                <a:latin typeface="Arial" charset="0"/>
              </a:defRPr>
            </a:lvl9pPr>
          </a:lstStyle>
          <a:p>
            <a:pPr>
              <a:buClr>
                <a:schemeClr val="tx1"/>
              </a:buClr>
              <a:buSzPct val="60000"/>
              <a:buFont typeface="Wingdings" pitchFamily="2" charset="2"/>
              <a:buChar char="l"/>
              <a:defRPr/>
            </a:pPr>
            <a:r>
              <a:rPr kumimoji="1" lang="en-US" altLang="zh-CN" sz="4800" b="0" dirty="0">
                <a:solidFill>
                  <a:srgbClr val="990099"/>
                </a:solidFill>
                <a:effectLst>
                  <a:outerShdw blurRad="38100" dist="38100" dir="2700000" algn="tl">
                    <a:srgbClr val="C0C0C0"/>
                  </a:outerShdw>
                </a:effectLst>
                <a:latin typeface="黑体" pitchFamily="49" charset="-122"/>
                <a:ea typeface="黑体" pitchFamily="49" charset="-122"/>
              </a:rPr>
              <a:t> </a:t>
            </a:r>
            <a:r>
              <a:rPr lang="zh-CN" altLang="en-US" sz="4000" dirty="0">
                <a:latin typeface="Verdana" pitchFamily="34" charset="0"/>
                <a:ea typeface="微软雅黑" pitchFamily="34" charset="-122"/>
              </a:rPr>
              <a:t>总结</a:t>
            </a:r>
          </a:p>
        </p:txBody>
      </p:sp>
      <p:sp>
        <p:nvSpPr>
          <p:cNvPr id="4" name="Rectangle 4">
            <a:extLst>
              <a:ext uri="{FF2B5EF4-FFF2-40B4-BE49-F238E27FC236}">
                <a16:creationId xmlns:a16="http://schemas.microsoft.com/office/drawing/2014/main" id="{0BECDCFC-7AEE-4DAA-9C8B-30D805D2911A}"/>
              </a:ext>
            </a:extLst>
          </p:cNvPr>
          <p:cNvSpPr>
            <a:spLocks noChangeArrowheads="1"/>
          </p:cNvSpPr>
          <p:nvPr/>
        </p:nvSpPr>
        <p:spPr bwMode="gray">
          <a:xfrm>
            <a:off x="692150" y="3571875"/>
            <a:ext cx="6040438"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en-US" altLang="zh-CN" sz="3600" dirty="0">
              <a:solidFill>
                <a:schemeClr val="tx1"/>
              </a:solidFill>
              <a:latin typeface="Verdana" panose="020B0604030504040204" pitchFamily="34" charset="0"/>
            </a:endParaRPr>
          </a:p>
        </p:txBody>
      </p:sp>
      <p:sp>
        <p:nvSpPr>
          <p:cNvPr id="5" name="Rectangle 4">
            <a:extLst>
              <a:ext uri="{FF2B5EF4-FFF2-40B4-BE49-F238E27FC236}">
                <a16:creationId xmlns:a16="http://schemas.microsoft.com/office/drawing/2014/main" id="{13769A80-9436-496D-A8DC-B9826B795543}"/>
              </a:ext>
            </a:extLst>
          </p:cNvPr>
          <p:cNvSpPr>
            <a:spLocks noChangeArrowheads="1"/>
          </p:cNvSpPr>
          <p:nvPr/>
        </p:nvSpPr>
        <p:spPr bwMode="gray">
          <a:xfrm>
            <a:off x="395536" y="1844824"/>
            <a:ext cx="842493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285750" indent="-285750">
              <a:buFont typeface="Wingdings" panose="05000000000000000000" pitchFamily="2" charset="2"/>
              <a:buChar char="l"/>
            </a:pPr>
            <a:r>
              <a:rPr lang="zh-CN" altLang="en-US" sz="1600" b="0" dirty="0">
                <a:solidFill>
                  <a:schemeClr val="tx1"/>
                </a:solidFill>
                <a:latin typeface="Verdana" panose="020B0604030504040204" pitchFamily="34" charset="0"/>
              </a:rPr>
              <a:t>开头过分强调自己的研究思路和方向，并未详细介绍前人针对该问题的研究成果</a:t>
            </a:r>
            <a:endParaRPr lang="en-US" altLang="zh-CN" sz="1600" b="0" dirty="0">
              <a:solidFill>
                <a:schemeClr val="tx1"/>
              </a:solidFill>
              <a:latin typeface="Verdana" panose="020B0604030504040204" pitchFamily="34" charset="0"/>
            </a:endParaRPr>
          </a:p>
          <a:p>
            <a:pPr marL="285750" indent="-285750">
              <a:buFont typeface="Wingdings" panose="05000000000000000000" pitchFamily="2" charset="2"/>
              <a:buChar char="l"/>
            </a:pPr>
            <a:r>
              <a:rPr lang="zh-CN" altLang="en-US" sz="1600" b="0" dirty="0">
                <a:solidFill>
                  <a:schemeClr val="tx1"/>
                </a:solidFill>
                <a:latin typeface="Verdana" panose="020B0604030504040204" pitchFamily="34" charset="0"/>
              </a:rPr>
              <a:t>使用的数据模型较为单一，不能很好的论证自己的观点。</a:t>
            </a:r>
            <a:endParaRPr lang="en-US" altLang="zh-CN" sz="1600" b="0" dirty="0">
              <a:solidFill>
                <a:schemeClr val="tx1"/>
              </a:solidFill>
              <a:latin typeface="Verdana" panose="020B0604030504040204" pitchFamily="34" charset="0"/>
            </a:endParaRPr>
          </a:p>
          <a:p>
            <a:pPr marL="285750" indent="-285750">
              <a:buFont typeface="Wingdings" panose="05000000000000000000" pitchFamily="2" charset="2"/>
              <a:buChar char="l"/>
            </a:pPr>
            <a:r>
              <a:rPr lang="zh-CN" altLang="en-US" sz="1600" b="0" dirty="0">
                <a:solidFill>
                  <a:schemeClr val="tx1"/>
                </a:solidFill>
                <a:latin typeface="Verdana" panose="020B0604030504040204" pitchFamily="34" charset="0"/>
              </a:rPr>
              <a:t>在进行实验论证时没有注意客观存在的自然变量会对实验数据造成的影响</a:t>
            </a:r>
            <a:endParaRPr lang="en-US" altLang="zh-CN" sz="1600" b="0" dirty="0">
              <a:solidFill>
                <a:schemeClr val="tx1"/>
              </a:solidFill>
              <a:latin typeface="Verdana" panose="020B0604030504040204" pitchFamily="34" charset="0"/>
            </a:endParaRPr>
          </a:p>
          <a:p>
            <a:pPr marL="285750" indent="-285750">
              <a:buFont typeface="Wingdings" panose="05000000000000000000" pitchFamily="2" charset="2"/>
              <a:buChar char="l"/>
            </a:pPr>
            <a:r>
              <a:rPr lang="zh-CN" altLang="en-US" sz="1600" b="0" dirty="0">
                <a:solidFill>
                  <a:schemeClr val="tx1"/>
                </a:solidFill>
                <a:latin typeface="Verdana" panose="020B0604030504040204" pitchFamily="34" charset="0"/>
              </a:rPr>
              <a:t>论文价值较小，很难复现，计算开销较大。</a:t>
            </a:r>
            <a:endParaRPr lang="en-US" altLang="zh-CN" sz="1600" b="0" dirty="0">
              <a:solidFill>
                <a:schemeClr val="tx1"/>
              </a:solidFill>
              <a:latin typeface="Verdana" panose="020B0604030504040204" pitchFamily="34" charset="0"/>
            </a:endParaRPr>
          </a:p>
          <a:p>
            <a:pPr marL="285750" indent="-285750">
              <a:buFont typeface="Wingdings" panose="05000000000000000000" pitchFamily="2" charset="2"/>
              <a:buChar char="l"/>
            </a:pPr>
            <a:r>
              <a:rPr lang="zh-CN" altLang="en-US" sz="1600" b="0" dirty="0">
                <a:solidFill>
                  <a:schemeClr val="tx1"/>
                </a:solidFill>
                <a:latin typeface="Verdana" panose="020B0604030504040204" pitchFamily="34" charset="0"/>
              </a:rPr>
              <a:t>方法泛化性较差，不能适应复杂的现实场景</a:t>
            </a:r>
            <a:endParaRPr lang="en-US" altLang="zh-CN" sz="1600" b="0" dirty="0">
              <a:solidFill>
                <a:schemeClr val="tx1"/>
              </a:solidFill>
              <a:latin typeface="Verdana" panose="020B0604030504040204" pitchFamily="34" charset="0"/>
            </a:endParaRPr>
          </a:p>
        </p:txBody>
      </p:sp>
    </p:spTree>
    <p:extLst>
      <p:ext uri="{BB962C8B-B14F-4D97-AF65-F5344CB8AC3E}">
        <p14:creationId xmlns:p14="http://schemas.microsoft.com/office/powerpoint/2010/main" val="108959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8C7C4667-880F-409A-A909-DA19EAED1A03}"/>
              </a:ext>
            </a:extLst>
          </p:cNvPr>
          <p:cNvSpPr>
            <a:spLocks noChangeArrowheads="1"/>
          </p:cNvSpPr>
          <p:nvPr/>
        </p:nvSpPr>
        <p:spPr bwMode="auto">
          <a:xfrm>
            <a:off x="323528" y="764704"/>
            <a:ext cx="7848600" cy="1366838"/>
          </a:xfrm>
          <a:prstGeom prst="rect">
            <a:avLst/>
          </a:prstGeom>
          <a:noFill/>
          <a:ln w="9525">
            <a:noFill/>
            <a:miter lim="800000"/>
            <a:headEnd/>
            <a:tailEnd/>
          </a:ln>
          <a:effectLst/>
        </p:spPr>
        <p:txBody>
          <a:bodyPr lIns="92075" tIns="46038" rIns="92075" bIns="46038" anchor="ctr"/>
          <a:lstStyle>
            <a:lvl1pPr algn="l" defTabSz="762000">
              <a:defRPr>
                <a:solidFill>
                  <a:schemeClr val="tx1"/>
                </a:solidFill>
                <a:latin typeface="Arial" charset="0"/>
              </a:defRPr>
            </a:lvl1pPr>
            <a:lvl2pPr marL="742950" indent="-285750" algn="l" defTabSz="762000">
              <a:defRPr>
                <a:solidFill>
                  <a:schemeClr val="tx1"/>
                </a:solidFill>
                <a:latin typeface="Arial" charset="0"/>
              </a:defRPr>
            </a:lvl2pPr>
            <a:lvl3pPr marL="1143000" indent="-228600" algn="l" defTabSz="762000">
              <a:defRPr>
                <a:solidFill>
                  <a:schemeClr val="tx1"/>
                </a:solidFill>
                <a:latin typeface="Arial" charset="0"/>
              </a:defRPr>
            </a:lvl3pPr>
            <a:lvl4pPr marL="1600200" indent="-228600" algn="l" defTabSz="762000">
              <a:defRPr>
                <a:solidFill>
                  <a:schemeClr val="tx1"/>
                </a:solidFill>
                <a:latin typeface="Arial" charset="0"/>
              </a:defRPr>
            </a:lvl4pPr>
            <a:lvl5pPr marL="2057400" indent="-228600" algn="l" defTabSz="762000">
              <a:defRPr>
                <a:solidFill>
                  <a:schemeClr val="tx1"/>
                </a:solidFill>
                <a:latin typeface="Arial" charset="0"/>
              </a:defRPr>
            </a:lvl5pPr>
            <a:lvl6pPr marL="2514600" indent="-228600" defTabSz="762000" fontAlgn="base">
              <a:spcBef>
                <a:spcPct val="0"/>
              </a:spcBef>
              <a:spcAft>
                <a:spcPct val="0"/>
              </a:spcAft>
              <a:defRPr>
                <a:solidFill>
                  <a:schemeClr val="tx1"/>
                </a:solidFill>
                <a:latin typeface="Arial" charset="0"/>
              </a:defRPr>
            </a:lvl6pPr>
            <a:lvl7pPr marL="2971800" indent="-228600" defTabSz="762000" fontAlgn="base">
              <a:spcBef>
                <a:spcPct val="0"/>
              </a:spcBef>
              <a:spcAft>
                <a:spcPct val="0"/>
              </a:spcAft>
              <a:defRPr>
                <a:solidFill>
                  <a:schemeClr val="tx1"/>
                </a:solidFill>
                <a:latin typeface="Arial" charset="0"/>
              </a:defRPr>
            </a:lvl7pPr>
            <a:lvl8pPr marL="3429000" indent="-228600" defTabSz="762000" fontAlgn="base">
              <a:spcBef>
                <a:spcPct val="0"/>
              </a:spcBef>
              <a:spcAft>
                <a:spcPct val="0"/>
              </a:spcAft>
              <a:defRPr>
                <a:solidFill>
                  <a:schemeClr val="tx1"/>
                </a:solidFill>
                <a:latin typeface="Arial" charset="0"/>
              </a:defRPr>
            </a:lvl8pPr>
            <a:lvl9pPr marL="3886200" indent="-228600" defTabSz="762000" fontAlgn="base">
              <a:spcBef>
                <a:spcPct val="0"/>
              </a:spcBef>
              <a:spcAft>
                <a:spcPct val="0"/>
              </a:spcAft>
              <a:defRPr>
                <a:solidFill>
                  <a:schemeClr val="tx1"/>
                </a:solidFill>
                <a:latin typeface="Arial" charset="0"/>
              </a:defRPr>
            </a:lvl9pPr>
          </a:lstStyle>
          <a:p>
            <a:pPr>
              <a:buClr>
                <a:schemeClr val="tx1"/>
              </a:buClr>
              <a:buSzPct val="60000"/>
              <a:buFont typeface="Wingdings" pitchFamily="2" charset="2"/>
              <a:buChar char="l"/>
              <a:defRPr/>
            </a:pPr>
            <a:endParaRPr lang="zh-CN" altLang="en-US" sz="4000" dirty="0">
              <a:latin typeface="Verdana" pitchFamily="34" charset="0"/>
              <a:ea typeface="微软雅黑" pitchFamily="34" charset="-122"/>
            </a:endParaRPr>
          </a:p>
        </p:txBody>
      </p:sp>
      <p:sp>
        <p:nvSpPr>
          <p:cNvPr id="4" name="Rectangle 4">
            <a:extLst>
              <a:ext uri="{FF2B5EF4-FFF2-40B4-BE49-F238E27FC236}">
                <a16:creationId xmlns:a16="http://schemas.microsoft.com/office/drawing/2014/main" id="{0BECDCFC-7AEE-4DAA-9C8B-30D805D2911A}"/>
              </a:ext>
            </a:extLst>
          </p:cNvPr>
          <p:cNvSpPr>
            <a:spLocks noChangeArrowheads="1"/>
          </p:cNvSpPr>
          <p:nvPr/>
        </p:nvSpPr>
        <p:spPr bwMode="gray">
          <a:xfrm>
            <a:off x="692150" y="3571875"/>
            <a:ext cx="6040438"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en-US" altLang="zh-CN" sz="3600" dirty="0">
              <a:solidFill>
                <a:schemeClr val="tx1"/>
              </a:solidFill>
              <a:latin typeface="Verdana" panose="020B0604030504040204" pitchFamily="34" charset="0"/>
            </a:endParaRPr>
          </a:p>
        </p:txBody>
      </p:sp>
      <p:sp>
        <p:nvSpPr>
          <p:cNvPr id="5" name="Rectangle 4">
            <a:extLst>
              <a:ext uri="{FF2B5EF4-FFF2-40B4-BE49-F238E27FC236}">
                <a16:creationId xmlns:a16="http://schemas.microsoft.com/office/drawing/2014/main" id="{13769A80-9436-496D-A8DC-B9826B795543}"/>
              </a:ext>
            </a:extLst>
          </p:cNvPr>
          <p:cNvSpPr>
            <a:spLocks noChangeArrowheads="1"/>
          </p:cNvSpPr>
          <p:nvPr/>
        </p:nvSpPr>
        <p:spPr bwMode="gray">
          <a:xfrm>
            <a:off x="5580112" y="5013176"/>
            <a:ext cx="3456384"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1400" b="0" dirty="0">
                <a:solidFill>
                  <a:schemeClr val="tx1"/>
                </a:solidFill>
                <a:latin typeface="Verdana" panose="020B0604030504040204" pitchFamily="34" charset="0"/>
              </a:rPr>
              <a:t>陈聪 </a:t>
            </a:r>
            <a:r>
              <a:rPr lang="en-US" altLang="zh-CN" sz="1400" b="0" dirty="0">
                <a:solidFill>
                  <a:schemeClr val="tx1"/>
                </a:solidFill>
                <a:latin typeface="Verdana" panose="020B0604030504040204" pitchFamily="34" charset="0"/>
              </a:rPr>
              <a:t>202021090323</a:t>
            </a:r>
          </a:p>
          <a:p>
            <a:pPr>
              <a:buNone/>
            </a:pPr>
            <a:r>
              <a:rPr lang="zh-CN" altLang="en-US" sz="1400" b="0" dirty="0">
                <a:solidFill>
                  <a:schemeClr val="tx1"/>
                </a:solidFill>
                <a:latin typeface="Verdana" panose="020B0604030504040204" pitchFamily="34" charset="0"/>
              </a:rPr>
              <a:t>李仁海 </a:t>
            </a:r>
            <a:r>
              <a:rPr lang="en-US" altLang="zh-CN" sz="1400" b="0" dirty="0">
                <a:solidFill>
                  <a:schemeClr val="tx1"/>
                </a:solidFill>
                <a:latin typeface="Verdana" panose="020B0604030504040204" pitchFamily="34" charset="0"/>
              </a:rPr>
              <a:t>202022090409</a:t>
            </a:r>
          </a:p>
          <a:p>
            <a:pPr>
              <a:buNone/>
            </a:pPr>
            <a:r>
              <a:rPr lang="zh-CN" altLang="en-US" sz="1400" b="0" dirty="0">
                <a:solidFill>
                  <a:schemeClr val="tx1"/>
                </a:solidFill>
                <a:latin typeface="Verdana" panose="020B0604030504040204" pitchFamily="34" charset="0"/>
              </a:rPr>
              <a:t>黄云飞 </a:t>
            </a:r>
            <a:r>
              <a:rPr lang="en-US" altLang="zh-CN" sz="1400" b="0" dirty="0">
                <a:solidFill>
                  <a:schemeClr val="tx1"/>
                </a:solidFill>
                <a:latin typeface="Verdana" panose="020B0604030504040204" pitchFamily="34" charset="0"/>
              </a:rPr>
              <a:t>202022090408</a:t>
            </a:r>
          </a:p>
        </p:txBody>
      </p:sp>
      <p:sp>
        <p:nvSpPr>
          <p:cNvPr id="2" name="文本框 1">
            <a:extLst>
              <a:ext uri="{FF2B5EF4-FFF2-40B4-BE49-F238E27FC236}">
                <a16:creationId xmlns:a16="http://schemas.microsoft.com/office/drawing/2014/main" id="{79810141-59CC-4AF7-866C-94DFB41D3EC2}"/>
              </a:ext>
            </a:extLst>
          </p:cNvPr>
          <p:cNvSpPr txBox="1"/>
          <p:nvPr/>
        </p:nvSpPr>
        <p:spPr>
          <a:xfrm>
            <a:off x="2411760" y="2492896"/>
            <a:ext cx="5184576" cy="1446550"/>
          </a:xfrm>
          <a:prstGeom prst="rect">
            <a:avLst/>
          </a:prstGeom>
          <a:noFill/>
        </p:spPr>
        <p:txBody>
          <a:bodyPr wrap="square" rtlCol="0">
            <a:spAutoFit/>
          </a:bodyPr>
          <a:lstStyle/>
          <a:p>
            <a:r>
              <a:rPr lang="en-US" altLang="zh-CN" sz="8800" dirty="0"/>
              <a:t>Thanks</a:t>
            </a:r>
            <a:endParaRPr lang="zh-CN" altLang="en-US" sz="8800" dirty="0"/>
          </a:p>
        </p:txBody>
      </p:sp>
    </p:spTree>
    <p:extLst>
      <p:ext uri="{BB962C8B-B14F-4D97-AF65-F5344CB8AC3E}">
        <p14:creationId xmlns:p14="http://schemas.microsoft.com/office/powerpoint/2010/main" val="268387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8C7C4667-880F-409A-A909-DA19EAED1A03}"/>
              </a:ext>
            </a:extLst>
          </p:cNvPr>
          <p:cNvSpPr>
            <a:spLocks noChangeArrowheads="1"/>
          </p:cNvSpPr>
          <p:nvPr/>
        </p:nvSpPr>
        <p:spPr bwMode="auto">
          <a:xfrm>
            <a:off x="323528" y="764704"/>
            <a:ext cx="7848600" cy="1366838"/>
          </a:xfrm>
          <a:prstGeom prst="rect">
            <a:avLst/>
          </a:prstGeom>
          <a:noFill/>
          <a:ln w="9525">
            <a:noFill/>
            <a:miter lim="800000"/>
            <a:headEnd/>
            <a:tailEnd/>
          </a:ln>
          <a:effectLst/>
        </p:spPr>
        <p:txBody>
          <a:bodyPr lIns="92075" tIns="46038" rIns="92075" bIns="46038" anchor="ctr"/>
          <a:lstStyle>
            <a:lvl1pPr algn="l" defTabSz="762000">
              <a:defRPr>
                <a:solidFill>
                  <a:schemeClr val="tx1"/>
                </a:solidFill>
                <a:latin typeface="Arial" charset="0"/>
              </a:defRPr>
            </a:lvl1pPr>
            <a:lvl2pPr marL="742950" indent="-285750" algn="l" defTabSz="762000">
              <a:defRPr>
                <a:solidFill>
                  <a:schemeClr val="tx1"/>
                </a:solidFill>
                <a:latin typeface="Arial" charset="0"/>
              </a:defRPr>
            </a:lvl2pPr>
            <a:lvl3pPr marL="1143000" indent="-228600" algn="l" defTabSz="762000">
              <a:defRPr>
                <a:solidFill>
                  <a:schemeClr val="tx1"/>
                </a:solidFill>
                <a:latin typeface="Arial" charset="0"/>
              </a:defRPr>
            </a:lvl3pPr>
            <a:lvl4pPr marL="1600200" indent="-228600" algn="l" defTabSz="762000">
              <a:defRPr>
                <a:solidFill>
                  <a:schemeClr val="tx1"/>
                </a:solidFill>
                <a:latin typeface="Arial" charset="0"/>
              </a:defRPr>
            </a:lvl4pPr>
            <a:lvl5pPr marL="2057400" indent="-228600" algn="l" defTabSz="762000">
              <a:defRPr>
                <a:solidFill>
                  <a:schemeClr val="tx1"/>
                </a:solidFill>
                <a:latin typeface="Arial" charset="0"/>
              </a:defRPr>
            </a:lvl5pPr>
            <a:lvl6pPr marL="2514600" indent="-228600" defTabSz="762000" fontAlgn="base">
              <a:spcBef>
                <a:spcPct val="0"/>
              </a:spcBef>
              <a:spcAft>
                <a:spcPct val="0"/>
              </a:spcAft>
              <a:defRPr>
                <a:solidFill>
                  <a:schemeClr val="tx1"/>
                </a:solidFill>
                <a:latin typeface="Arial" charset="0"/>
              </a:defRPr>
            </a:lvl6pPr>
            <a:lvl7pPr marL="2971800" indent="-228600" defTabSz="762000" fontAlgn="base">
              <a:spcBef>
                <a:spcPct val="0"/>
              </a:spcBef>
              <a:spcAft>
                <a:spcPct val="0"/>
              </a:spcAft>
              <a:defRPr>
                <a:solidFill>
                  <a:schemeClr val="tx1"/>
                </a:solidFill>
                <a:latin typeface="Arial" charset="0"/>
              </a:defRPr>
            </a:lvl7pPr>
            <a:lvl8pPr marL="3429000" indent="-228600" defTabSz="762000" fontAlgn="base">
              <a:spcBef>
                <a:spcPct val="0"/>
              </a:spcBef>
              <a:spcAft>
                <a:spcPct val="0"/>
              </a:spcAft>
              <a:defRPr>
                <a:solidFill>
                  <a:schemeClr val="tx1"/>
                </a:solidFill>
                <a:latin typeface="Arial" charset="0"/>
              </a:defRPr>
            </a:lvl8pPr>
            <a:lvl9pPr marL="3886200" indent="-228600" defTabSz="762000" fontAlgn="base">
              <a:spcBef>
                <a:spcPct val="0"/>
              </a:spcBef>
              <a:spcAft>
                <a:spcPct val="0"/>
              </a:spcAft>
              <a:defRPr>
                <a:solidFill>
                  <a:schemeClr val="tx1"/>
                </a:solidFill>
                <a:latin typeface="Arial" charset="0"/>
              </a:defRPr>
            </a:lvl9pPr>
          </a:lstStyle>
          <a:p>
            <a:pPr>
              <a:buClr>
                <a:schemeClr val="tx1"/>
              </a:buClr>
              <a:buSzPct val="60000"/>
              <a:buFont typeface="Wingdings" pitchFamily="2" charset="2"/>
              <a:buChar char="l"/>
              <a:defRPr/>
            </a:pPr>
            <a:r>
              <a:rPr kumimoji="1" lang="en-US" altLang="zh-CN" sz="4800" b="0" dirty="0">
                <a:solidFill>
                  <a:srgbClr val="990099"/>
                </a:solidFill>
                <a:effectLst>
                  <a:outerShdw blurRad="38100" dist="38100" dir="2700000" algn="tl">
                    <a:srgbClr val="C0C0C0"/>
                  </a:outerShdw>
                </a:effectLst>
                <a:latin typeface="黑体" pitchFamily="49" charset="-122"/>
                <a:ea typeface="黑体" pitchFamily="49" charset="-122"/>
              </a:rPr>
              <a:t> </a:t>
            </a:r>
            <a:r>
              <a:rPr lang="zh-CN" altLang="en-US" sz="4000" dirty="0">
                <a:latin typeface="Verdana" pitchFamily="34" charset="0"/>
                <a:ea typeface="微软雅黑" pitchFamily="34" charset="-122"/>
              </a:rPr>
              <a:t>目录</a:t>
            </a:r>
          </a:p>
        </p:txBody>
      </p:sp>
      <p:sp>
        <p:nvSpPr>
          <p:cNvPr id="4" name="Rectangle 4">
            <a:extLst>
              <a:ext uri="{FF2B5EF4-FFF2-40B4-BE49-F238E27FC236}">
                <a16:creationId xmlns:a16="http://schemas.microsoft.com/office/drawing/2014/main" id="{0BECDCFC-7AEE-4DAA-9C8B-30D805D2911A}"/>
              </a:ext>
            </a:extLst>
          </p:cNvPr>
          <p:cNvSpPr>
            <a:spLocks noChangeArrowheads="1"/>
          </p:cNvSpPr>
          <p:nvPr/>
        </p:nvSpPr>
        <p:spPr bwMode="gray">
          <a:xfrm>
            <a:off x="692150" y="3571875"/>
            <a:ext cx="6040438"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en-US" altLang="zh-CN" sz="3600" dirty="0">
              <a:solidFill>
                <a:schemeClr val="tx1"/>
              </a:solidFill>
              <a:latin typeface="Verdana" panose="020B0604030504040204" pitchFamily="34" charset="0"/>
            </a:endParaRPr>
          </a:p>
        </p:txBody>
      </p:sp>
      <p:sp>
        <p:nvSpPr>
          <p:cNvPr id="5" name="Rectangle 4">
            <a:extLst>
              <a:ext uri="{FF2B5EF4-FFF2-40B4-BE49-F238E27FC236}">
                <a16:creationId xmlns:a16="http://schemas.microsoft.com/office/drawing/2014/main" id="{13769A80-9436-496D-A8DC-B9826B795543}"/>
              </a:ext>
            </a:extLst>
          </p:cNvPr>
          <p:cNvSpPr>
            <a:spLocks noChangeArrowheads="1"/>
          </p:cNvSpPr>
          <p:nvPr/>
        </p:nvSpPr>
        <p:spPr bwMode="gray">
          <a:xfrm>
            <a:off x="406370" y="1988840"/>
            <a:ext cx="8424936"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en-US" altLang="zh-CN" sz="1800" dirty="0">
              <a:solidFill>
                <a:schemeClr val="tx1"/>
              </a:solidFill>
              <a:latin typeface="Verdana" panose="020B0604030504040204" pitchFamily="34" charset="0"/>
            </a:endParaRPr>
          </a:p>
        </p:txBody>
      </p:sp>
      <p:sp>
        <p:nvSpPr>
          <p:cNvPr id="2" name="文本框 1">
            <a:extLst>
              <a:ext uri="{FF2B5EF4-FFF2-40B4-BE49-F238E27FC236}">
                <a16:creationId xmlns:a16="http://schemas.microsoft.com/office/drawing/2014/main" id="{8AD7E4AD-3636-4B7C-8098-6CA4E98CDFA6}"/>
              </a:ext>
            </a:extLst>
          </p:cNvPr>
          <p:cNvSpPr txBox="1"/>
          <p:nvPr/>
        </p:nvSpPr>
        <p:spPr>
          <a:xfrm>
            <a:off x="1259632" y="2131542"/>
            <a:ext cx="4536504" cy="3108543"/>
          </a:xfrm>
          <a:prstGeom prst="rect">
            <a:avLst/>
          </a:prstGeom>
          <a:noFill/>
        </p:spPr>
        <p:txBody>
          <a:bodyPr wrap="square" rtlCol="0">
            <a:spAutoFit/>
          </a:bodyPr>
          <a:lstStyle/>
          <a:p>
            <a:endParaRPr lang="en-US" altLang="zh-CN" dirty="0"/>
          </a:p>
          <a:p>
            <a:pPr marL="514350" indent="-514350">
              <a:buFontTx/>
              <a:buAutoNum type="arabicPeriod"/>
            </a:pPr>
            <a:r>
              <a:rPr lang="en-US" altLang="zh-CN" dirty="0"/>
              <a:t>Abstract</a:t>
            </a:r>
          </a:p>
          <a:p>
            <a:pPr marL="514350" indent="-514350">
              <a:buAutoNum type="arabicPeriod"/>
            </a:pPr>
            <a:r>
              <a:rPr lang="en-US" altLang="zh-CN" dirty="0"/>
              <a:t>Introduction</a:t>
            </a:r>
          </a:p>
          <a:p>
            <a:pPr marL="514350" indent="-514350">
              <a:buAutoNum type="arabicPeriod"/>
            </a:pPr>
            <a:r>
              <a:rPr lang="en-US" altLang="zh-CN" dirty="0"/>
              <a:t>Method</a:t>
            </a:r>
          </a:p>
          <a:p>
            <a:pPr marL="514350" indent="-514350">
              <a:buAutoNum type="arabicPeriod"/>
            </a:pPr>
            <a:r>
              <a:rPr lang="en-US" altLang="zh-CN" dirty="0"/>
              <a:t>Experiment</a:t>
            </a:r>
          </a:p>
          <a:p>
            <a:pPr marL="514350" indent="-514350">
              <a:buAutoNum type="arabicPeriod"/>
            </a:pPr>
            <a:r>
              <a:rPr lang="en-US" altLang="zh-CN" dirty="0"/>
              <a:t>Conclusion</a:t>
            </a:r>
          </a:p>
          <a:p>
            <a:pPr marL="514350" indent="-514350">
              <a:buAutoNum type="arabicPeriod"/>
            </a:pPr>
            <a:endParaRPr lang="zh-CN" altLang="en-US" dirty="0"/>
          </a:p>
        </p:txBody>
      </p:sp>
    </p:spTree>
    <p:extLst>
      <p:ext uri="{BB962C8B-B14F-4D97-AF65-F5344CB8AC3E}">
        <p14:creationId xmlns:p14="http://schemas.microsoft.com/office/powerpoint/2010/main" val="51454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nodePh="1">
                                  <p:stCondLst>
                                    <p:cond delay="0"/>
                                  </p:stCondLst>
                                  <p:endCondLst>
                                    <p:cond evt="begin" delay="0">
                                      <p:tn val="9"/>
                                    </p:cond>
                                  </p:end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8C7C4667-880F-409A-A909-DA19EAED1A03}"/>
              </a:ext>
            </a:extLst>
          </p:cNvPr>
          <p:cNvSpPr>
            <a:spLocks noChangeArrowheads="1"/>
          </p:cNvSpPr>
          <p:nvPr/>
        </p:nvSpPr>
        <p:spPr bwMode="auto">
          <a:xfrm>
            <a:off x="323528" y="764704"/>
            <a:ext cx="7848600" cy="1366838"/>
          </a:xfrm>
          <a:prstGeom prst="rect">
            <a:avLst/>
          </a:prstGeom>
          <a:noFill/>
          <a:ln w="9525">
            <a:noFill/>
            <a:miter lim="800000"/>
            <a:headEnd/>
            <a:tailEnd/>
          </a:ln>
          <a:effectLst/>
        </p:spPr>
        <p:txBody>
          <a:bodyPr lIns="92075" tIns="46038" rIns="92075" bIns="46038" anchor="ctr"/>
          <a:lstStyle>
            <a:lvl1pPr algn="l" defTabSz="762000">
              <a:defRPr>
                <a:solidFill>
                  <a:schemeClr val="tx1"/>
                </a:solidFill>
                <a:latin typeface="Arial" charset="0"/>
              </a:defRPr>
            </a:lvl1pPr>
            <a:lvl2pPr marL="742950" indent="-285750" algn="l" defTabSz="762000">
              <a:defRPr>
                <a:solidFill>
                  <a:schemeClr val="tx1"/>
                </a:solidFill>
                <a:latin typeface="Arial" charset="0"/>
              </a:defRPr>
            </a:lvl2pPr>
            <a:lvl3pPr marL="1143000" indent="-228600" algn="l" defTabSz="762000">
              <a:defRPr>
                <a:solidFill>
                  <a:schemeClr val="tx1"/>
                </a:solidFill>
                <a:latin typeface="Arial" charset="0"/>
              </a:defRPr>
            </a:lvl3pPr>
            <a:lvl4pPr marL="1600200" indent="-228600" algn="l" defTabSz="762000">
              <a:defRPr>
                <a:solidFill>
                  <a:schemeClr val="tx1"/>
                </a:solidFill>
                <a:latin typeface="Arial" charset="0"/>
              </a:defRPr>
            </a:lvl4pPr>
            <a:lvl5pPr marL="2057400" indent="-228600" algn="l" defTabSz="762000">
              <a:defRPr>
                <a:solidFill>
                  <a:schemeClr val="tx1"/>
                </a:solidFill>
                <a:latin typeface="Arial" charset="0"/>
              </a:defRPr>
            </a:lvl5pPr>
            <a:lvl6pPr marL="2514600" indent="-228600" defTabSz="762000" fontAlgn="base">
              <a:spcBef>
                <a:spcPct val="0"/>
              </a:spcBef>
              <a:spcAft>
                <a:spcPct val="0"/>
              </a:spcAft>
              <a:defRPr>
                <a:solidFill>
                  <a:schemeClr val="tx1"/>
                </a:solidFill>
                <a:latin typeface="Arial" charset="0"/>
              </a:defRPr>
            </a:lvl6pPr>
            <a:lvl7pPr marL="2971800" indent="-228600" defTabSz="762000" fontAlgn="base">
              <a:spcBef>
                <a:spcPct val="0"/>
              </a:spcBef>
              <a:spcAft>
                <a:spcPct val="0"/>
              </a:spcAft>
              <a:defRPr>
                <a:solidFill>
                  <a:schemeClr val="tx1"/>
                </a:solidFill>
                <a:latin typeface="Arial" charset="0"/>
              </a:defRPr>
            </a:lvl7pPr>
            <a:lvl8pPr marL="3429000" indent="-228600" defTabSz="762000" fontAlgn="base">
              <a:spcBef>
                <a:spcPct val="0"/>
              </a:spcBef>
              <a:spcAft>
                <a:spcPct val="0"/>
              </a:spcAft>
              <a:defRPr>
                <a:solidFill>
                  <a:schemeClr val="tx1"/>
                </a:solidFill>
                <a:latin typeface="Arial" charset="0"/>
              </a:defRPr>
            </a:lvl8pPr>
            <a:lvl9pPr marL="3886200" indent="-228600" defTabSz="762000" fontAlgn="base">
              <a:spcBef>
                <a:spcPct val="0"/>
              </a:spcBef>
              <a:spcAft>
                <a:spcPct val="0"/>
              </a:spcAft>
              <a:defRPr>
                <a:solidFill>
                  <a:schemeClr val="tx1"/>
                </a:solidFill>
                <a:latin typeface="Arial" charset="0"/>
              </a:defRPr>
            </a:lvl9pPr>
          </a:lstStyle>
          <a:p>
            <a:pPr>
              <a:buClr>
                <a:schemeClr val="tx1"/>
              </a:buClr>
              <a:buSzPct val="60000"/>
              <a:buFont typeface="Wingdings" pitchFamily="2" charset="2"/>
              <a:buChar char="l"/>
              <a:defRPr/>
            </a:pPr>
            <a:r>
              <a:rPr kumimoji="1" lang="en-US" altLang="zh-CN" sz="4800" b="0" dirty="0">
                <a:solidFill>
                  <a:srgbClr val="990099"/>
                </a:solidFill>
                <a:effectLst>
                  <a:outerShdw blurRad="38100" dist="38100" dir="2700000" algn="tl">
                    <a:srgbClr val="C0C0C0"/>
                  </a:outerShdw>
                </a:effectLst>
                <a:latin typeface="黑体" pitchFamily="49" charset="-122"/>
                <a:ea typeface="黑体" pitchFamily="49" charset="-122"/>
              </a:rPr>
              <a:t> </a:t>
            </a:r>
            <a:r>
              <a:rPr lang="en-US" altLang="zh-CN" sz="4000" dirty="0">
                <a:latin typeface="Verdana" pitchFamily="34" charset="0"/>
                <a:ea typeface="微软雅黑" pitchFamily="34" charset="-122"/>
              </a:rPr>
              <a:t>Abstract</a:t>
            </a:r>
            <a:endParaRPr lang="zh-CN" altLang="en-US" sz="4000" dirty="0">
              <a:latin typeface="Verdana" pitchFamily="34" charset="0"/>
              <a:ea typeface="微软雅黑" pitchFamily="34" charset="-122"/>
            </a:endParaRPr>
          </a:p>
        </p:txBody>
      </p:sp>
      <p:sp>
        <p:nvSpPr>
          <p:cNvPr id="4" name="Rectangle 4">
            <a:extLst>
              <a:ext uri="{FF2B5EF4-FFF2-40B4-BE49-F238E27FC236}">
                <a16:creationId xmlns:a16="http://schemas.microsoft.com/office/drawing/2014/main" id="{0BECDCFC-7AEE-4DAA-9C8B-30D805D2911A}"/>
              </a:ext>
            </a:extLst>
          </p:cNvPr>
          <p:cNvSpPr>
            <a:spLocks noChangeArrowheads="1"/>
          </p:cNvSpPr>
          <p:nvPr/>
        </p:nvSpPr>
        <p:spPr bwMode="gray">
          <a:xfrm>
            <a:off x="692150" y="3571875"/>
            <a:ext cx="6040438"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en-US" altLang="zh-CN" sz="3600" dirty="0">
              <a:solidFill>
                <a:schemeClr val="tx1"/>
              </a:solidFill>
              <a:latin typeface="Verdana" panose="020B0604030504040204" pitchFamily="34" charset="0"/>
            </a:endParaRPr>
          </a:p>
        </p:txBody>
      </p:sp>
      <p:sp>
        <p:nvSpPr>
          <p:cNvPr id="5" name="Rectangle 4">
            <a:extLst>
              <a:ext uri="{FF2B5EF4-FFF2-40B4-BE49-F238E27FC236}">
                <a16:creationId xmlns:a16="http://schemas.microsoft.com/office/drawing/2014/main" id="{13769A80-9436-496D-A8DC-B9826B795543}"/>
              </a:ext>
            </a:extLst>
          </p:cNvPr>
          <p:cNvSpPr>
            <a:spLocks noChangeArrowheads="1"/>
          </p:cNvSpPr>
          <p:nvPr/>
        </p:nvSpPr>
        <p:spPr bwMode="gray">
          <a:xfrm>
            <a:off x="406370" y="1988840"/>
            <a:ext cx="8424936"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b="0" dirty="0"/>
              <a:t>原文：自然图像中的人脸经常被各种物体遮挡。该论文提出了一个完全自动化的、概率的和遮挡感知的</a:t>
            </a:r>
            <a:r>
              <a:rPr lang="en-US" altLang="zh-CN" sz="1800" b="0" dirty="0"/>
              <a:t>3D</a:t>
            </a:r>
            <a:r>
              <a:rPr lang="zh-CN" altLang="en-US" sz="1800" b="0" dirty="0"/>
              <a:t>变形人脸模型适应框架，然后通过综合分析建立。关键的思想是将图像分割成由单独的模型解释的区域。我们的框架包括一</a:t>
            </a:r>
            <a:r>
              <a:rPr lang="en-US" altLang="zh-CN" sz="1800" b="0" dirty="0"/>
              <a:t>3DMorphable</a:t>
            </a:r>
            <a:r>
              <a:rPr lang="zh-CN" altLang="en-US" sz="1800" b="0" dirty="0"/>
              <a:t>人脸模型，一个基于原型的胡须模型和一个用于遮挡和背景区域的简单模型。分割和所有的模型参数都必须从单个目标图像中推断出来。</a:t>
            </a:r>
            <a:endParaRPr lang="en-US" altLang="zh-CN" sz="1800" b="0" dirty="0"/>
          </a:p>
          <a:p>
            <a:pPr eaLnBrk="1" hangingPunct="1">
              <a:spcBef>
                <a:spcPct val="0"/>
              </a:spcBef>
              <a:buClrTx/>
              <a:buFontTx/>
              <a:buNone/>
            </a:pPr>
            <a:r>
              <a:rPr lang="zh-CN" altLang="en-US" sz="1800" b="0" dirty="0">
                <a:solidFill>
                  <a:schemeClr val="tx1"/>
                </a:solidFill>
                <a:latin typeface="Verdana" panose="020B0604030504040204" pitchFamily="34" charset="0"/>
              </a:rPr>
              <a:t>缺陷</a:t>
            </a:r>
            <a:r>
              <a:rPr lang="en-US" altLang="zh-CN" sz="1800" b="0" dirty="0">
                <a:solidFill>
                  <a:schemeClr val="tx1"/>
                </a:solidFill>
                <a:latin typeface="Verdana" panose="020B0604030504040204" pitchFamily="34" charset="0"/>
              </a:rPr>
              <a:t>:</a:t>
            </a:r>
            <a:r>
              <a:rPr lang="zh-CN" altLang="en-US" sz="1800" b="0" dirty="0">
                <a:solidFill>
                  <a:schemeClr val="tx1"/>
                </a:solidFill>
                <a:latin typeface="Verdana" panose="020B0604030504040204" pitchFamily="34" charset="0"/>
              </a:rPr>
              <a:t>并未详细阐述针对该问题之前的研究策略和结果，只是单纯的提出了自己的研究策略。没有对比，读者也就无法得知该论文的创新点在何处。相比较其他研究成果有何优劣。</a:t>
            </a:r>
            <a:endParaRPr lang="en-US" altLang="zh-CN" sz="1800" dirty="0">
              <a:solidFill>
                <a:schemeClr val="tx1"/>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8C7C4667-880F-409A-A909-DA19EAED1A03}"/>
              </a:ext>
            </a:extLst>
          </p:cNvPr>
          <p:cNvSpPr>
            <a:spLocks noChangeArrowheads="1"/>
          </p:cNvSpPr>
          <p:nvPr/>
        </p:nvSpPr>
        <p:spPr bwMode="auto">
          <a:xfrm>
            <a:off x="323528" y="764704"/>
            <a:ext cx="7848600" cy="1366838"/>
          </a:xfrm>
          <a:prstGeom prst="rect">
            <a:avLst/>
          </a:prstGeom>
          <a:noFill/>
          <a:ln w="9525">
            <a:noFill/>
            <a:miter lim="800000"/>
            <a:headEnd/>
            <a:tailEnd/>
          </a:ln>
          <a:effectLst/>
        </p:spPr>
        <p:txBody>
          <a:bodyPr lIns="92075" tIns="46038" rIns="92075" bIns="46038" anchor="ctr"/>
          <a:lstStyle>
            <a:lvl1pPr algn="l" defTabSz="762000">
              <a:defRPr>
                <a:solidFill>
                  <a:schemeClr val="tx1"/>
                </a:solidFill>
                <a:latin typeface="Arial" charset="0"/>
              </a:defRPr>
            </a:lvl1pPr>
            <a:lvl2pPr marL="742950" indent="-285750" algn="l" defTabSz="762000">
              <a:defRPr>
                <a:solidFill>
                  <a:schemeClr val="tx1"/>
                </a:solidFill>
                <a:latin typeface="Arial" charset="0"/>
              </a:defRPr>
            </a:lvl2pPr>
            <a:lvl3pPr marL="1143000" indent="-228600" algn="l" defTabSz="762000">
              <a:defRPr>
                <a:solidFill>
                  <a:schemeClr val="tx1"/>
                </a:solidFill>
                <a:latin typeface="Arial" charset="0"/>
              </a:defRPr>
            </a:lvl3pPr>
            <a:lvl4pPr marL="1600200" indent="-228600" algn="l" defTabSz="762000">
              <a:defRPr>
                <a:solidFill>
                  <a:schemeClr val="tx1"/>
                </a:solidFill>
                <a:latin typeface="Arial" charset="0"/>
              </a:defRPr>
            </a:lvl4pPr>
            <a:lvl5pPr marL="2057400" indent="-228600" algn="l" defTabSz="762000">
              <a:defRPr>
                <a:solidFill>
                  <a:schemeClr val="tx1"/>
                </a:solidFill>
                <a:latin typeface="Arial" charset="0"/>
              </a:defRPr>
            </a:lvl5pPr>
            <a:lvl6pPr marL="2514600" indent="-228600" defTabSz="762000" fontAlgn="base">
              <a:spcBef>
                <a:spcPct val="0"/>
              </a:spcBef>
              <a:spcAft>
                <a:spcPct val="0"/>
              </a:spcAft>
              <a:defRPr>
                <a:solidFill>
                  <a:schemeClr val="tx1"/>
                </a:solidFill>
                <a:latin typeface="Arial" charset="0"/>
              </a:defRPr>
            </a:lvl6pPr>
            <a:lvl7pPr marL="2971800" indent="-228600" defTabSz="762000" fontAlgn="base">
              <a:spcBef>
                <a:spcPct val="0"/>
              </a:spcBef>
              <a:spcAft>
                <a:spcPct val="0"/>
              </a:spcAft>
              <a:defRPr>
                <a:solidFill>
                  <a:schemeClr val="tx1"/>
                </a:solidFill>
                <a:latin typeface="Arial" charset="0"/>
              </a:defRPr>
            </a:lvl7pPr>
            <a:lvl8pPr marL="3429000" indent="-228600" defTabSz="762000" fontAlgn="base">
              <a:spcBef>
                <a:spcPct val="0"/>
              </a:spcBef>
              <a:spcAft>
                <a:spcPct val="0"/>
              </a:spcAft>
              <a:defRPr>
                <a:solidFill>
                  <a:schemeClr val="tx1"/>
                </a:solidFill>
                <a:latin typeface="Arial" charset="0"/>
              </a:defRPr>
            </a:lvl8pPr>
            <a:lvl9pPr marL="3886200" indent="-228600" defTabSz="762000" fontAlgn="base">
              <a:spcBef>
                <a:spcPct val="0"/>
              </a:spcBef>
              <a:spcAft>
                <a:spcPct val="0"/>
              </a:spcAft>
              <a:defRPr>
                <a:solidFill>
                  <a:schemeClr val="tx1"/>
                </a:solidFill>
                <a:latin typeface="Arial" charset="0"/>
              </a:defRPr>
            </a:lvl9pPr>
          </a:lstStyle>
          <a:p>
            <a:pPr>
              <a:buClr>
                <a:schemeClr val="tx1"/>
              </a:buClr>
              <a:buSzPct val="60000"/>
              <a:buFont typeface="Wingdings" pitchFamily="2" charset="2"/>
              <a:buChar char="l"/>
              <a:defRPr/>
            </a:pPr>
            <a:r>
              <a:rPr kumimoji="1" lang="en-US" altLang="zh-CN" sz="4800" b="0" dirty="0">
                <a:solidFill>
                  <a:srgbClr val="990099"/>
                </a:solidFill>
                <a:effectLst>
                  <a:outerShdw blurRad="38100" dist="38100" dir="2700000" algn="tl">
                    <a:srgbClr val="C0C0C0"/>
                  </a:outerShdw>
                </a:effectLst>
                <a:latin typeface="黑体" pitchFamily="49" charset="-122"/>
                <a:ea typeface="黑体" pitchFamily="49" charset="-122"/>
              </a:rPr>
              <a:t> </a:t>
            </a:r>
            <a:r>
              <a:rPr lang="en-US" altLang="zh-CN" sz="4000" dirty="0">
                <a:latin typeface="Verdana" pitchFamily="34" charset="0"/>
                <a:ea typeface="微软雅黑" pitchFamily="34" charset="-122"/>
              </a:rPr>
              <a:t>Introduction</a:t>
            </a:r>
            <a:endParaRPr lang="zh-CN" altLang="en-US" sz="4000" dirty="0">
              <a:latin typeface="Verdana" pitchFamily="34" charset="0"/>
              <a:ea typeface="微软雅黑" pitchFamily="34" charset="-122"/>
            </a:endParaRPr>
          </a:p>
        </p:txBody>
      </p:sp>
      <p:sp>
        <p:nvSpPr>
          <p:cNvPr id="4" name="Rectangle 4">
            <a:extLst>
              <a:ext uri="{FF2B5EF4-FFF2-40B4-BE49-F238E27FC236}">
                <a16:creationId xmlns:a16="http://schemas.microsoft.com/office/drawing/2014/main" id="{0BECDCFC-7AEE-4DAA-9C8B-30D805D2911A}"/>
              </a:ext>
            </a:extLst>
          </p:cNvPr>
          <p:cNvSpPr>
            <a:spLocks noChangeArrowheads="1"/>
          </p:cNvSpPr>
          <p:nvPr/>
        </p:nvSpPr>
        <p:spPr bwMode="gray">
          <a:xfrm>
            <a:off x="692150" y="3571875"/>
            <a:ext cx="6040438"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en-US" altLang="zh-CN" sz="3600" dirty="0">
              <a:solidFill>
                <a:schemeClr val="tx1"/>
              </a:solidFill>
              <a:latin typeface="Verdana" panose="020B0604030504040204" pitchFamily="34" charset="0"/>
            </a:endParaRPr>
          </a:p>
        </p:txBody>
      </p:sp>
      <p:sp>
        <p:nvSpPr>
          <p:cNvPr id="5" name="Rectangle 4">
            <a:extLst>
              <a:ext uri="{FF2B5EF4-FFF2-40B4-BE49-F238E27FC236}">
                <a16:creationId xmlns:a16="http://schemas.microsoft.com/office/drawing/2014/main" id="{13769A80-9436-496D-A8DC-B9826B795543}"/>
              </a:ext>
            </a:extLst>
          </p:cNvPr>
          <p:cNvSpPr>
            <a:spLocks noChangeArrowheads="1"/>
          </p:cNvSpPr>
          <p:nvPr/>
        </p:nvSpPr>
        <p:spPr bwMode="gray">
          <a:xfrm>
            <a:off x="395536" y="1844824"/>
            <a:ext cx="842493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1600" b="0" dirty="0"/>
              <a:t>原文：</a:t>
            </a:r>
            <a:r>
              <a:rPr lang="zh-CN" altLang="en-US" sz="1800" b="0" dirty="0"/>
              <a:t>人脸图像分析是计算机视觉的一个重要领域。我们的重点是三维重建的人脸给定一个单一的静止图像下的闭塞。由于从单个二维图像重建三维形状的问题本质上是不适定的，因此需要一个强的先验对象。我们的方法建立在综合分析策略的基础上。我们将该方法扩展到人脸、胡须和非人脸来处理遮挡。我们使用</a:t>
            </a:r>
            <a:r>
              <a:rPr lang="en-US" altLang="zh-CN" sz="1800" b="0" dirty="0"/>
              <a:t>3D</a:t>
            </a:r>
            <a:r>
              <a:rPr lang="zh-CN" altLang="en-US" sz="1800" b="0" dirty="0"/>
              <a:t>变形</a:t>
            </a:r>
            <a:r>
              <a:rPr lang="en-US" altLang="zh-CN" sz="1800" b="0" dirty="0"/>
              <a:t>(3DMM)Blanz</a:t>
            </a:r>
            <a:r>
              <a:rPr lang="zh-CN" altLang="en-US" sz="1800" b="0" dirty="0"/>
              <a:t>和</a:t>
            </a:r>
            <a:r>
              <a:rPr lang="en-US" altLang="zh-CN" sz="1800" b="0" dirty="0"/>
              <a:t>Vetter(1999)</a:t>
            </a:r>
            <a:r>
              <a:rPr lang="zh-CN" altLang="en-US" sz="1800" b="0" dirty="0"/>
              <a:t>最初提出用形状和颜色参数来代表脸部。利用光照和渲染参数，我们可以合成人脸图像。</a:t>
            </a:r>
            <a:endParaRPr lang="en-US" altLang="zh-CN" sz="1800" b="0" dirty="0"/>
          </a:p>
          <a:p>
            <a:pPr>
              <a:buNone/>
            </a:pPr>
            <a:r>
              <a:rPr lang="zh-CN" altLang="en-US" sz="1600" b="0" dirty="0">
                <a:solidFill>
                  <a:schemeClr val="tx1"/>
                </a:solidFill>
                <a:latin typeface="Verdana" panose="020B0604030504040204" pitchFamily="34" charset="0"/>
              </a:rPr>
              <a:t>缺陷：过分强调自己的研究重点却直接忽视了人脸图像分析的应用领域，单说是重要领域却不详细阐述，继而直接强调自己的研究重点，侧重点不对。应该较有层次的从人脸分析在机器视觉中不可或缺的地位论述开，进而再引出当前的不足，最后自然而然地引出自己的论点。</a:t>
            </a:r>
            <a:endParaRPr lang="en-US" altLang="zh-CN" sz="1800" dirty="0">
              <a:solidFill>
                <a:schemeClr val="tx1"/>
              </a:solidFill>
              <a:latin typeface="Verdana" panose="020B0604030504040204" pitchFamily="34" charset="0"/>
            </a:endParaRPr>
          </a:p>
        </p:txBody>
      </p:sp>
    </p:spTree>
    <p:extLst>
      <p:ext uri="{BB962C8B-B14F-4D97-AF65-F5344CB8AC3E}">
        <p14:creationId xmlns:p14="http://schemas.microsoft.com/office/powerpoint/2010/main" val="401807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8C7C4667-880F-409A-A909-DA19EAED1A03}"/>
              </a:ext>
            </a:extLst>
          </p:cNvPr>
          <p:cNvSpPr>
            <a:spLocks noChangeArrowheads="1"/>
          </p:cNvSpPr>
          <p:nvPr/>
        </p:nvSpPr>
        <p:spPr bwMode="auto">
          <a:xfrm>
            <a:off x="323528" y="764704"/>
            <a:ext cx="7848600" cy="1366838"/>
          </a:xfrm>
          <a:prstGeom prst="rect">
            <a:avLst/>
          </a:prstGeom>
          <a:noFill/>
          <a:ln w="9525">
            <a:noFill/>
            <a:miter lim="800000"/>
            <a:headEnd/>
            <a:tailEnd/>
          </a:ln>
          <a:effectLst/>
        </p:spPr>
        <p:txBody>
          <a:bodyPr lIns="92075" tIns="46038" rIns="92075" bIns="46038" anchor="ctr"/>
          <a:lstStyle>
            <a:lvl1pPr algn="l" defTabSz="762000">
              <a:defRPr>
                <a:solidFill>
                  <a:schemeClr val="tx1"/>
                </a:solidFill>
                <a:latin typeface="Arial" charset="0"/>
              </a:defRPr>
            </a:lvl1pPr>
            <a:lvl2pPr marL="742950" indent="-285750" algn="l" defTabSz="762000">
              <a:defRPr>
                <a:solidFill>
                  <a:schemeClr val="tx1"/>
                </a:solidFill>
                <a:latin typeface="Arial" charset="0"/>
              </a:defRPr>
            </a:lvl2pPr>
            <a:lvl3pPr marL="1143000" indent="-228600" algn="l" defTabSz="762000">
              <a:defRPr>
                <a:solidFill>
                  <a:schemeClr val="tx1"/>
                </a:solidFill>
                <a:latin typeface="Arial" charset="0"/>
              </a:defRPr>
            </a:lvl3pPr>
            <a:lvl4pPr marL="1600200" indent="-228600" algn="l" defTabSz="762000">
              <a:defRPr>
                <a:solidFill>
                  <a:schemeClr val="tx1"/>
                </a:solidFill>
                <a:latin typeface="Arial" charset="0"/>
              </a:defRPr>
            </a:lvl4pPr>
            <a:lvl5pPr marL="2057400" indent="-228600" algn="l" defTabSz="762000">
              <a:defRPr>
                <a:solidFill>
                  <a:schemeClr val="tx1"/>
                </a:solidFill>
                <a:latin typeface="Arial" charset="0"/>
              </a:defRPr>
            </a:lvl5pPr>
            <a:lvl6pPr marL="2514600" indent="-228600" defTabSz="762000" fontAlgn="base">
              <a:spcBef>
                <a:spcPct val="0"/>
              </a:spcBef>
              <a:spcAft>
                <a:spcPct val="0"/>
              </a:spcAft>
              <a:defRPr>
                <a:solidFill>
                  <a:schemeClr val="tx1"/>
                </a:solidFill>
                <a:latin typeface="Arial" charset="0"/>
              </a:defRPr>
            </a:lvl6pPr>
            <a:lvl7pPr marL="2971800" indent="-228600" defTabSz="762000" fontAlgn="base">
              <a:spcBef>
                <a:spcPct val="0"/>
              </a:spcBef>
              <a:spcAft>
                <a:spcPct val="0"/>
              </a:spcAft>
              <a:defRPr>
                <a:solidFill>
                  <a:schemeClr val="tx1"/>
                </a:solidFill>
                <a:latin typeface="Arial" charset="0"/>
              </a:defRPr>
            </a:lvl7pPr>
            <a:lvl8pPr marL="3429000" indent="-228600" defTabSz="762000" fontAlgn="base">
              <a:spcBef>
                <a:spcPct val="0"/>
              </a:spcBef>
              <a:spcAft>
                <a:spcPct val="0"/>
              </a:spcAft>
              <a:defRPr>
                <a:solidFill>
                  <a:schemeClr val="tx1"/>
                </a:solidFill>
                <a:latin typeface="Arial" charset="0"/>
              </a:defRPr>
            </a:lvl8pPr>
            <a:lvl9pPr marL="3886200" indent="-228600" defTabSz="762000" fontAlgn="base">
              <a:spcBef>
                <a:spcPct val="0"/>
              </a:spcBef>
              <a:spcAft>
                <a:spcPct val="0"/>
              </a:spcAft>
              <a:defRPr>
                <a:solidFill>
                  <a:schemeClr val="tx1"/>
                </a:solidFill>
                <a:latin typeface="Arial" charset="0"/>
              </a:defRPr>
            </a:lvl9pPr>
          </a:lstStyle>
          <a:p>
            <a:pPr>
              <a:buClr>
                <a:schemeClr val="tx1"/>
              </a:buClr>
              <a:buSzPct val="60000"/>
              <a:buFont typeface="Wingdings" pitchFamily="2" charset="2"/>
              <a:buChar char="l"/>
              <a:defRPr/>
            </a:pPr>
            <a:r>
              <a:rPr kumimoji="1" lang="en-US" altLang="zh-CN" sz="4800" b="0" dirty="0">
                <a:solidFill>
                  <a:srgbClr val="990099"/>
                </a:solidFill>
                <a:effectLst>
                  <a:outerShdw blurRad="38100" dist="38100" dir="2700000" algn="tl">
                    <a:srgbClr val="C0C0C0"/>
                  </a:outerShdw>
                </a:effectLst>
                <a:latin typeface="黑体" pitchFamily="49" charset="-122"/>
                <a:ea typeface="黑体" pitchFamily="49" charset="-122"/>
              </a:rPr>
              <a:t> </a:t>
            </a:r>
            <a:r>
              <a:rPr lang="en-US" altLang="zh-CN" sz="4000" dirty="0">
                <a:latin typeface="Verdana" pitchFamily="34" charset="0"/>
                <a:ea typeface="微软雅黑" pitchFamily="34" charset="-122"/>
              </a:rPr>
              <a:t>Introduction</a:t>
            </a:r>
            <a:endParaRPr lang="zh-CN" altLang="en-US" sz="4000" dirty="0">
              <a:latin typeface="Verdana" pitchFamily="34" charset="0"/>
              <a:ea typeface="微软雅黑" pitchFamily="34" charset="-122"/>
            </a:endParaRPr>
          </a:p>
        </p:txBody>
      </p:sp>
      <p:sp>
        <p:nvSpPr>
          <p:cNvPr id="4" name="Rectangle 4">
            <a:extLst>
              <a:ext uri="{FF2B5EF4-FFF2-40B4-BE49-F238E27FC236}">
                <a16:creationId xmlns:a16="http://schemas.microsoft.com/office/drawing/2014/main" id="{0BECDCFC-7AEE-4DAA-9C8B-30D805D2911A}"/>
              </a:ext>
            </a:extLst>
          </p:cNvPr>
          <p:cNvSpPr>
            <a:spLocks noChangeArrowheads="1"/>
          </p:cNvSpPr>
          <p:nvPr/>
        </p:nvSpPr>
        <p:spPr bwMode="gray">
          <a:xfrm>
            <a:off x="692150" y="3571875"/>
            <a:ext cx="6040438"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en-US" altLang="zh-CN" sz="3600" dirty="0">
              <a:solidFill>
                <a:schemeClr val="tx1"/>
              </a:solidFill>
              <a:latin typeface="Verdana" panose="020B0604030504040204" pitchFamily="34" charset="0"/>
            </a:endParaRPr>
          </a:p>
        </p:txBody>
      </p:sp>
      <p:sp>
        <p:nvSpPr>
          <p:cNvPr id="5" name="Rectangle 4">
            <a:extLst>
              <a:ext uri="{FF2B5EF4-FFF2-40B4-BE49-F238E27FC236}">
                <a16:creationId xmlns:a16="http://schemas.microsoft.com/office/drawing/2014/main" id="{13769A80-9436-496D-A8DC-B9826B795543}"/>
              </a:ext>
            </a:extLst>
          </p:cNvPr>
          <p:cNvSpPr>
            <a:spLocks noChangeArrowheads="1"/>
          </p:cNvSpPr>
          <p:nvPr/>
        </p:nvSpPr>
        <p:spPr bwMode="gray">
          <a:xfrm>
            <a:off x="395536" y="1844824"/>
            <a:ext cx="842493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1800" b="0" dirty="0"/>
              <a:t>原文：图</a:t>
            </a:r>
            <a:r>
              <a:rPr lang="en-US" altLang="zh-CN" sz="1800" b="0" dirty="0"/>
              <a:t>1:</a:t>
            </a:r>
            <a:r>
              <a:rPr lang="zh-CN" altLang="en-US" sz="1800" b="0" dirty="0"/>
              <a:t>光照主导面部外观。我们表示不同渲染对目标渲染</a:t>
            </a:r>
            <a:r>
              <a:rPr lang="en-US" altLang="zh-CN" sz="1800" b="0" dirty="0"/>
              <a:t>(a)</a:t>
            </a:r>
            <a:r>
              <a:rPr lang="zh-CN" altLang="en-US" sz="1800" b="0" dirty="0"/>
              <a:t>的颜色空间的</a:t>
            </a:r>
            <a:r>
              <a:rPr lang="en-US" altLang="zh-CN" sz="1800" b="0" dirty="0"/>
              <a:t>RMS-distance</a:t>
            </a:r>
            <a:r>
              <a:rPr lang="zh-CN" altLang="en-US" sz="1800" b="0" dirty="0"/>
              <a:t>。我们在新的光照条件</a:t>
            </a:r>
            <a:r>
              <a:rPr lang="en-US" altLang="zh-CN" sz="1800" b="0" dirty="0"/>
              <a:t>(b-d)</a:t>
            </a:r>
            <a:r>
              <a:rPr lang="zh-CN" altLang="en-US" sz="1800" b="0" dirty="0"/>
              <a:t>下渲染相同的目标，与其他变化</a:t>
            </a:r>
            <a:r>
              <a:rPr lang="en-US" altLang="zh-CN" sz="1800" b="0" dirty="0"/>
              <a:t>(</a:t>
            </a:r>
            <a:r>
              <a:rPr lang="zh-CN" altLang="en-US" sz="1800" b="0" dirty="0"/>
              <a:t>如</a:t>
            </a:r>
            <a:r>
              <a:rPr lang="en-US" altLang="zh-CN" sz="1800" b="0" dirty="0"/>
              <a:t>g)</a:t>
            </a:r>
            <a:r>
              <a:rPr lang="zh-CN" altLang="en-US" sz="1800" b="0" dirty="0"/>
              <a:t>相比。我们提出一个正面照明</a:t>
            </a:r>
            <a:r>
              <a:rPr lang="en-US" altLang="zh-CN" sz="1800" b="0" dirty="0"/>
              <a:t>(b),</a:t>
            </a:r>
            <a:r>
              <a:rPr lang="zh-CN" altLang="en-US" sz="1800" b="0" dirty="0"/>
              <a:t>一个照明从侧面</a:t>
            </a:r>
            <a:r>
              <a:rPr lang="en-US" altLang="zh-CN" sz="1800" b="0" dirty="0"/>
              <a:t>(c)</a:t>
            </a:r>
            <a:r>
              <a:rPr lang="zh-CN" altLang="en-US" sz="1800" b="0" dirty="0"/>
              <a:t>和一个真实的照明</a:t>
            </a:r>
            <a:r>
              <a:rPr lang="en-US" altLang="zh-CN" sz="1800" b="0" dirty="0"/>
              <a:t>(d)</a:t>
            </a:r>
            <a:r>
              <a:rPr lang="zh-CN" altLang="en-US" sz="1800" b="0" dirty="0"/>
              <a:t>。相比之下</a:t>
            </a:r>
            <a:r>
              <a:rPr lang="en-US" altLang="zh-CN" sz="1800" b="0" dirty="0"/>
              <a:t>,</a:t>
            </a:r>
            <a:r>
              <a:rPr lang="zh-CN" altLang="en-US" sz="1800" b="0" dirty="0"/>
              <a:t>我们呈现原始脸</a:t>
            </a:r>
            <a:r>
              <a:rPr lang="en-US" altLang="zh-CN" sz="1800" b="0" dirty="0"/>
              <a:t>(a)</a:t>
            </a:r>
            <a:r>
              <a:rPr lang="zh-CN" altLang="en-US" sz="1800" b="0" dirty="0"/>
              <a:t>在最初的照明条件下有很强的姿势</a:t>
            </a:r>
            <a:r>
              <a:rPr lang="en-US" altLang="zh-CN" sz="1800" b="0" dirty="0"/>
              <a:t>(e)</a:t>
            </a:r>
            <a:r>
              <a:rPr lang="zh-CN" altLang="en-US" sz="1800" b="0" dirty="0"/>
              <a:t>的变化</a:t>
            </a:r>
            <a:r>
              <a:rPr lang="en-US" altLang="zh-CN" sz="1800" b="0" dirty="0"/>
              <a:t>,</a:t>
            </a:r>
            <a:r>
              <a:rPr lang="zh-CN" altLang="en-US" sz="1800" b="0" dirty="0"/>
              <a:t>形状</a:t>
            </a:r>
            <a:r>
              <a:rPr lang="en-US" altLang="zh-CN" sz="1800" b="0" dirty="0"/>
              <a:t>(f)</a:t>
            </a:r>
            <a:r>
              <a:rPr lang="zh-CN" altLang="en-US" sz="1800" b="0" dirty="0"/>
              <a:t>和纹理</a:t>
            </a:r>
            <a:r>
              <a:rPr lang="en-US" altLang="zh-CN" sz="1800" b="0" dirty="0"/>
              <a:t>(g),</a:t>
            </a:r>
            <a:r>
              <a:rPr lang="zh-CN" altLang="en-US" sz="1800" b="0" dirty="0"/>
              <a:t>所有这些变化是影响目标图像之间的距离小于光照的变化。显示的由照明引起的</a:t>
            </a:r>
            <a:r>
              <a:rPr lang="en-US" altLang="zh-CN" sz="1800" b="0" dirty="0"/>
              <a:t>RMS</a:t>
            </a:r>
            <a:r>
              <a:rPr lang="zh-CN" altLang="en-US" sz="1800" b="0" dirty="0"/>
              <a:t>距离是亮的平均比其他参数变化引起的高出</a:t>
            </a:r>
            <a:r>
              <a:rPr lang="en-US" altLang="zh-CN" sz="1800" b="0" dirty="0"/>
              <a:t>50%</a:t>
            </a:r>
            <a:r>
              <a:rPr lang="zh-CN" altLang="en-US" sz="1800" b="0" dirty="0"/>
              <a:t>。</a:t>
            </a:r>
            <a:endParaRPr lang="en-US" altLang="zh-CN" sz="1800" b="0" dirty="0"/>
          </a:p>
          <a:p>
            <a:pPr>
              <a:buNone/>
            </a:pPr>
            <a:r>
              <a:rPr lang="zh-CN" altLang="en-US" sz="1600" b="0" dirty="0">
                <a:solidFill>
                  <a:schemeClr val="tx1"/>
                </a:solidFill>
                <a:latin typeface="Verdana" panose="020B0604030504040204" pitchFamily="34" charset="0"/>
              </a:rPr>
              <a:t>缺陷：</a:t>
            </a:r>
            <a:r>
              <a:rPr lang="en-US" altLang="zh-CN" sz="1800" b="0" dirty="0"/>
              <a:t> RMS-distance</a:t>
            </a:r>
            <a:r>
              <a:rPr lang="zh-CN" altLang="en-US" sz="1800" b="0" dirty="0"/>
              <a:t>是什么？为什么使用此数据作为评判好坏的标注？除了光照条件的变化其他会直接影响数据结果的自然变量是什么？</a:t>
            </a:r>
            <a:endParaRPr lang="en-US" altLang="zh-CN" sz="1800" dirty="0">
              <a:solidFill>
                <a:schemeClr val="tx1"/>
              </a:solidFill>
              <a:latin typeface="Verdana" panose="020B0604030504040204" pitchFamily="34" charset="0"/>
            </a:endParaRPr>
          </a:p>
        </p:txBody>
      </p:sp>
      <p:pic>
        <p:nvPicPr>
          <p:cNvPr id="3" name="图片 2">
            <a:extLst>
              <a:ext uri="{FF2B5EF4-FFF2-40B4-BE49-F238E27FC236}">
                <a16:creationId xmlns:a16="http://schemas.microsoft.com/office/drawing/2014/main" id="{D8FF54BB-AF8F-4B3E-A6CD-E2A329B069B8}"/>
              </a:ext>
            </a:extLst>
          </p:cNvPr>
          <p:cNvPicPr>
            <a:picLocks noChangeAspect="1"/>
          </p:cNvPicPr>
          <p:nvPr/>
        </p:nvPicPr>
        <p:blipFill>
          <a:blip r:embed="rId3"/>
          <a:stretch>
            <a:fillRect/>
          </a:stretch>
        </p:blipFill>
        <p:spPr>
          <a:xfrm>
            <a:off x="5004048" y="1196752"/>
            <a:ext cx="3527205" cy="729292"/>
          </a:xfrm>
          <a:prstGeom prst="rect">
            <a:avLst/>
          </a:prstGeom>
        </p:spPr>
      </p:pic>
    </p:spTree>
    <p:extLst>
      <p:ext uri="{BB962C8B-B14F-4D97-AF65-F5344CB8AC3E}">
        <p14:creationId xmlns:p14="http://schemas.microsoft.com/office/powerpoint/2010/main" val="196879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8C7C4667-880F-409A-A909-DA19EAED1A03}"/>
              </a:ext>
            </a:extLst>
          </p:cNvPr>
          <p:cNvSpPr>
            <a:spLocks noChangeArrowheads="1"/>
          </p:cNvSpPr>
          <p:nvPr/>
        </p:nvSpPr>
        <p:spPr bwMode="auto">
          <a:xfrm>
            <a:off x="323528" y="764704"/>
            <a:ext cx="7848600" cy="1366838"/>
          </a:xfrm>
          <a:prstGeom prst="rect">
            <a:avLst/>
          </a:prstGeom>
          <a:noFill/>
          <a:ln w="9525">
            <a:noFill/>
            <a:miter lim="800000"/>
            <a:headEnd/>
            <a:tailEnd/>
          </a:ln>
          <a:effectLst/>
        </p:spPr>
        <p:txBody>
          <a:bodyPr lIns="92075" tIns="46038" rIns="92075" bIns="46038" anchor="ctr"/>
          <a:lstStyle>
            <a:lvl1pPr algn="l" defTabSz="762000">
              <a:defRPr>
                <a:solidFill>
                  <a:schemeClr val="tx1"/>
                </a:solidFill>
                <a:latin typeface="Arial" charset="0"/>
              </a:defRPr>
            </a:lvl1pPr>
            <a:lvl2pPr marL="742950" indent="-285750" algn="l" defTabSz="762000">
              <a:defRPr>
                <a:solidFill>
                  <a:schemeClr val="tx1"/>
                </a:solidFill>
                <a:latin typeface="Arial" charset="0"/>
              </a:defRPr>
            </a:lvl2pPr>
            <a:lvl3pPr marL="1143000" indent="-228600" algn="l" defTabSz="762000">
              <a:defRPr>
                <a:solidFill>
                  <a:schemeClr val="tx1"/>
                </a:solidFill>
                <a:latin typeface="Arial" charset="0"/>
              </a:defRPr>
            </a:lvl3pPr>
            <a:lvl4pPr marL="1600200" indent="-228600" algn="l" defTabSz="762000">
              <a:defRPr>
                <a:solidFill>
                  <a:schemeClr val="tx1"/>
                </a:solidFill>
                <a:latin typeface="Arial" charset="0"/>
              </a:defRPr>
            </a:lvl4pPr>
            <a:lvl5pPr marL="2057400" indent="-228600" algn="l" defTabSz="762000">
              <a:defRPr>
                <a:solidFill>
                  <a:schemeClr val="tx1"/>
                </a:solidFill>
                <a:latin typeface="Arial" charset="0"/>
              </a:defRPr>
            </a:lvl5pPr>
            <a:lvl6pPr marL="2514600" indent="-228600" defTabSz="762000" fontAlgn="base">
              <a:spcBef>
                <a:spcPct val="0"/>
              </a:spcBef>
              <a:spcAft>
                <a:spcPct val="0"/>
              </a:spcAft>
              <a:defRPr>
                <a:solidFill>
                  <a:schemeClr val="tx1"/>
                </a:solidFill>
                <a:latin typeface="Arial" charset="0"/>
              </a:defRPr>
            </a:lvl6pPr>
            <a:lvl7pPr marL="2971800" indent="-228600" defTabSz="762000" fontAlgn="base">
              <a:spcBef>
                <a:spcPct val="0"/>
              </a:spcBef>
              <a:spcAft>
                <a:spcPct val="0"/>
              </a:spcAft>
              <a:defRPr>
                <a:solidFill>
                  <a:schemeClr val="tx1"/>
                </a:solidFill>
                <a:latin typeface="Arial" charset="0"/>
              </a:defRPr>
            </a:lvl7pPr>
            <a:lvl8pPr marL="3429000" indent="-228600" defTabSz="762000" fontAlgn="base">
              <a:spcBef>
                <a:spcPct val="0"/>
              </a:spcBef>
              <a:spcAft>
                <a:spcPct val="0"/>
              </a:spcAft>
              <a:defRPr>
                <a:solidFill>
                  <a:schemeClr val="tx1"/>
                </a:solidFill>
                <a:latin typeface="Arial" charset="0"/>
              </a:defRPr>
            </a:lvl8pPr>
            <a:lvl9pPr marL="3886200" indent="-228600" defTabSz="762000" fontAlgn="base">
              <a:spcBef>
                <a:spcPct val="0"/>
              </a:spcBef>
              <a:spcAft>
                <a:spcPct val="0"/>
              </a:spcAft>
              <a:defRPr>
                <a:solidFill>
                  <a:schemeClr val="tx1"/>
                </a:solidFill>
                <a:latin typeface="Arial" charset="0"/>
              </a:defRPr>
            </a:lvl9pPr>
          </a:lstStyle>
          <a:p>
            <a:pPr>
              <a:buClr>
                <a:schemeClr val="tx1"/>
              </a:buClr>
              <a:buSzPct val="60000"/>
              <a:buFont typeface="Wingdings" pitchFamily="2" charset="2"/>
              <a:buChar char="l"/>
              <a:defRPr/>
            </a:pPr>
            <a:r>
              <a:rPr kumimoji="1" lang="en-US" altLang="zh-CN" sz="4800" b="0" dirty="0">
                <a:solidFill>
                  <a:srgbClr val="990099"/>
                </a:solidFill>
                <a:effectLst>
                  <a:outerShdw blurRad="38100" dist="38100" dir="2700000" algn="tl">
                    <a:srgbClr val="C0C0C0"/>
                  </a:outerShdw>
                </a:effectLst>
                <a:latin typeface="黑体" pitchFamily="49" charset="-122"/>
                <a:ea typeface="黑体" pitchFamily="49" charset="-122"/>
              </a:rPr>
              <a:t> </a:t>
            </a:r>
            <a:r>
              <a:rPr lang="en-US" altLang="zh-CN" sz="4000" dirty="0">
                <a:latin typeface="Verdana" pitchFamily="34" charset="0"/>
                <a:ea typeface="微软雅黑" pitchFamily="34" charset="-122"/>
              </a:rPr>
              <a:t>Method</a:t>
            </a:r>
            <a:endParaRPr lang="zh-CN" altLang="en-US" sz="4000" dirty="0">
              <a:latin typeface="Verdana" pitchFamily="34" charset="0"/>
              <a:ea typeface="微软雅黑" pitchFamily="34" charset="-122"/>
            </a:endParaRPr>
          </a:p>
        </p:txBody>
      </p:sp>
      <p:sp>
        <p:nvSpPr>
          <p:cNvPr id="4" name="Rectangle 4">
            <a:extLst>
              <a:ext uri="{FF2B5EF4-FFF2-40B4-BE49-F238E27FC236}">
                <a16:creationId xmlns:a16="http://schemas.microsoft.com/office/drawing/2014/main" id="{0BECDCFC-7AEE-4DAA-9C8B-30D805D2911A}"/>
              </a:ext>
            </a:extLst>
          </p:cNvPr>
          <p:cNvSpPr>
            <a:spLocks noChangeArrowheads="1"/>
          </p:cNvSpPr>
          <p:nvPr/>
        </p:nvSpPr>
        <p:spPr bwMode="gray">
          <a:xfrm>
            <a:off x="692150" y="3571875"/>
            <a:ext cx="6040438"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en-US" altLang="zh-CN" sz="3600" dirty="0">
              <a:solidFill>
                <a:schemeClr val="tx1"/>
              </a:solidFill>
              <a:latin typeface="Verdana" panose="020B0604030504040204" pitchFamily="34" charset="0"/>
            </a:endParaRPr>
          </a:p>
        </p:txBody>
      </p:sp>
      <p:sp>
        <p:nvSpPr>
          <p:cNvPr id="5" name="Rectangle 4">
            <a:extLst>
              <a:ext uri="{FF2B5EF4-FFF2-40B4-BE49-F238E27FC236}">
                <a16:creationId xmlns:a16="http://schemas.microsoft.com/office/drawing/2014/main" id="{13769A80-9436-496D-A8DC-B9826B795543}"/>
              </a:ext>
            </a:extLst>
          </p:cNvPr>
          <p:cNvSpPr>
            <a:spLocks noChangeArrowheads="1"/>
          </p:cNvSpPr>
          <p:nvPr/>
        </p:nvSpPr>
        <p:spPr bwMode="gray">
          <a:xfrm>
            <a:off x="395536" y="1844824"/>
            <a:ext cx="842493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1800" b="0" dirty="0"/>
              <a:t>原文：三维变形人脸模型首先由</a:t>
            </a:r>
            <a:r>
              <a:rPr lang="vi-VN" altLang="zh-CN" sz="1800" b="0" dirty="0"/>
              <a:t>blanz</a:t>
            </a:r>
            <a:r>
              <a:rPr lang="zh-CN" altLang="en-US" sz="1800" b="0" dirty="0"/>
              <a:t>和</a:t>
            </a:r>
            <a:r>
              <a:rPr lang="vi-VN" altLang="zh-CN" sz="1800" b="0" dirty="0"/>
              <a:t>Vetter</a:t>
            </a:r>
            <a:r>
              <a:rPr lang="zh-CN" altLang="vi-VN" sz="1800" b="0" dirty="0"/>
              <a:t>（</a:t>
            </a:r>
            <a:r>
              <a:rPr lang="vi-VN" altLang="zh-CN" sz="1800" b="0" dirty="0"/>
              <a:t>1999</a:t>
            </a:r>
            <a:r>
              <a:rPr lang="zh-CN" altLang="vi-VN" sz="1800" b="0" dirty="0"/>
              <a:t>）</a:t>
            </a:r>
            <a:r>
              <a:rPr lang="zh-CN" altLang="en-US" sz="1800" b="0" dirty="0"/>
              <a:t>描述。应用主成分分析法（</a:t>
            </a:r>
            <a:r>
              <a:rPr lang="vi-VN" altLang="zh-CN" sz="1800" b="0" dirty="0"/>
              <a:t>PCA</a:t>
            </a:r>
            <a:r>
              <a:rPr lang="zh-CN" altLang="vi-VN" sz="1800" b="0" dirty="0"/>
              <a:t>）</a:t>
            </a:r>
            <a:r>
              <a:rPr lang="zh-CN" altLang="en-US" sz="1800" b="0" dirty="0"/>
              <a:t>建立了人脸形状和颜色的统计模型。通过使用照明和摄影机模型渲染面来合成面。我们使用</a:t>
            </a:r>
            <a:r>
              <a:rPr lang="vi-VN" altLang="zh-CN" sz="1800" b="0" dirty="0"/>
              <a:t>Paysan</a:t>
            </a:r>
            <a:r>
              <a:rPr lang="zh-CN" altLang="en-US" sz="1800" b="0" dirty="0"/>
              <a:t>等人（</a:t>
            </a:r>
            <a:r>
              <a:rPr lang="en-US" altLang="zh-CN" sz="1800" b="0" dirty="0"/>
              <a:t>2009</a:t>
            </a:r>
            <a:r>
              <a:rPr lang="zh-CN" altLang="en-US" sz="1800" b="0" dirty="0"/>
              <a:t>）提出的可公开获得的</a:t>
            </a:r>
            <a:r>
              <a:rPr lang="vi-VN" altLang="zh-CN" sz="1800" b="0" dirty="0"/>
              <a:t>Basel Face</a:t>
            </a:r>
            <a:r>
              <a:rPr lang="zh-CN" altLang="en-US" sz="1800" b="0" dirty="0"/>
              <a:t>模型（</a:t>
            </a:r>
            <a:r>
              <a:rPr lang="vi-VN" altLang="zh-CN" sz="1800" b="0" dirty="0"/>
              <a:t>BFM</a:t>
            </a:r>
            <a:r>
              <a:rPr lang="zh-CN" altLang="vi-VN" sz="1800" b="0" dirty="0"/>
              <a:t>）。</a:t>
            </a:r>
            <a:r>
              <a:rPr lang="vi-VN" altLang="zh-CN" sz="1800" b="0" dirty="0"/>
              <a:t>Sch̉onborn</a:t>
            </a:r>
            <a:r>
              <a:rPr lang="zh-CN" altLang="en-US" sz="1800" b="0" dirty="0"/>
              <a:t>等人（</a:t>
            </a:r>
            <a:r>
              <a:rPr lang="en-US" altLang="zh-CN" sz="1800" b="0" dirty="0"/>
              <a:t>2017</a:t>
            </a:r>
            <a:r>
              <a:rPr lang="zh-CN" altLang="en-US" sz="1800" b="0" dirty="0"/>
              <a:t>）使用概率</a:t>
            </a:r>
            <a:r>
              <a:rPr lang="vi-VN" altLang="zh-CN" sz="1800" b="0" dirty="0"/>
              <a:t>PCA</a:t>
            </a:r>
            <a:r>
              <a:rPr lang="zh-CN" altLang="en-US" sz="1800" b="0" dirty="0"/>
              <a:t>在贝叶斯框架中解释了该模型。</a:t>
            </a:r>
            <a:endParaRPr lang="en-US" altLang="zh-CN" sz="1800" b="0" dirty="0"/>
          </a:p>
          <a:p>
            <a:pPr>
              <a:buNone/>
            </a:pPr>
            <a:r>
              <a:rPr lang="zh-CN" altLang="en-US" sz="1800" b="0" dirty="0">
                <a:solidFill>
                  <a:schemeClr val="tx1"/>
                </a:solidFill>
                <a:latin typeface="Verdana" panose="020B0604030504040204" pitchFamily="34" charset="0"/>
              </a:rPr>
              <a:t>缺陷：</a:t>
            </a:r>
            <a:r>
              <a:rPr lang="en-US" altLang="zh-CN" sz="1800" b="0" dirty="0"/>
              <a:t> </a:t>
            </a:r>
            <a:r>
              <a:rPr lang="en-US" altLang="zh-CN" sz="1600" b="0" dirty="0">
                <a:solidFill>
                  <a:schemeClr val="tx1"/>
                </a:solidFill>
                <a:latin typeface="Verdana" panose="020B0604030504040204" pitchFamily="34" charset="0"/>
              </a:rPr>
              <a:t>BFM</a:t>
            </a:r>
            <a:r>
              <a:rPr lang="zh-CN" altLang="en-US" sz="1600" b="0" dirty="0">
                <a:solidFill>
                  <a:schemeClr val="tx1"/>
                </a:solidFill>
                <a:latin typeface="Verdana" panose="020B0604030504040204" pitchFamily="34" charset="0"/>
              </a:rPr>
              <a:t>模型是什么？ </a:t>
            </a:r>
            <a:r>
              <a:rPr lang="en-US" altLang="zh-CN" sz="1600" b="0" dirty="0">
                <a:solidFill>
                  <a:schemeClr val="tx1"/>
                </a:solidFill>
                <a:latin typeface="Verdana" panose="020B0604030504040204" pitchFamily="34" charset="0"/>
              </a:rPr>
              <a:t>PCA</a:t>
            </a:r>
            <a:r>
              <a:rPr lang="zh-CN" altLang="en-US" sz="1600" b="0" dirty="0">
                <a:solidFill>
                  <a:schemeClr val="tx1"/>
                </a:solidFill>
                <a:latin typeface="Verdana" panose="020B0604030504040204" pitchFamily="34" charset="0"/>
              </a:rPr>
              <a:t>是什么？ </a:t>
            </a:r>
            <a:endParaRPr lang="en-US" altLang="zh-CN" sz="1600" b="0" dirty="0">
              <a:solidFill>
                <a:schemeClr val="tx1"/>
              </a:solidFill>
              <a:latin typeface="Verdana" panose="020B0604030504040204" pitchFamily="34" charset="0"/>
            </a:endParaRPr>
          </a:p>
        </p:txBody>
      </p:sp>
      <p:pic>
        <p:nvPicPr>
          <p:cNvPr id="3" name="图片 2">
            <a:extLst>
              <a:ext uri="{FF2B5EF4-FFF2-40B4-BE49-F238E27FC236}">
                <a16:creationId xmlns:a16="http://schemas.microsoft.com/office/drawing/2014/main" id="{D8FF54BB-AF8F-4B3E-A6CD-E2A329B069B8}"/>
              </a:ext>
            </a:extLst>
          </p:cNvPr>
          <p:cNvPicPr>
            <a:picLocks noChangeAspect="1"/>
          </p:cNvPicPr>
          <p:nvPr/>
        </p:nvPicPr>
        <p:blipFill>
          <a:blip r:embed="rId3"/>
          <a:stretch>
            <a:fillRect/>
          </a:stretch>
        </p:blipFill>
        <p:spPr>
          <a:xfrm>
            <a:off x="5004048" y="1196752"/>
            <a:ext cx="3527205" cy="729292"/>
          </a:xfrm>
          <a:prstGeom prst="rect">
            <a:avLst/>
          </a:prstGeom>
        </p:spPr>
      </p:pic>
    </p:spTree>
    <p:extLst>
      <p:ext uri="{BB962C8B-B14F-4D97-AF65-F5344CB8AC3E}">
        <p14:creationId xmlns:p14="http://schemas.microsoft.com/office/powerpoint/2010/main" val="61244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8C7C4667-880F-409A-A909-DA19EAED1A03}"/>
              </a:ext>
            </a:extLst>
          </p:cNvPr>
          <p:cNvSpPr>
            <a:spLocks noChangeArrowheads="1"/>
          </p:cNvSpPr>
          <p:nvPr/>
        </p:nvSpPr>
        <p:spPr bwMode="auto">
          <a:xfrm>
            <a:off x="323528" y="764704"/>
            <a:ext cx="7848600" cy="1366838"/>
          </a:xfrm>
          <a:prstGeom prst="rect">
            <a:avLst/>
          </a:prstGeom>
          <a:noFill/>
          <a:ln w="9525">
            <a:noFill/>
            <a:miter lim="800000"/>
            <a:headEnd/>
            <a:tailEnd/>
          </a:ln>
          <a:effectLst/>
        </p:spPr>
        <p:txBody>
          <a:bodyPr lIns="92075" tIns="46038" rIns="92075" bIns="46038" anchor="ctr"/>
          <a:lstStyle>
            <a:lvl1pPr algn="l" defTabSz="762000">
              <a:defRPr>
                <a:solidFill>
                  <a:schemeClr val="tx1"/>
                </a:solidFill>
                <a:latin typeface="Arial" charset="0"/>
              </a:defRPr>
            </a:lvl1pPr>
            <a:lvl2pPr marL="742950" indent="-285750" algn="l" defTabSz="762000">
              <a:defRPr>
                <a:solidFill>
                  <a:schemeClr val="tx1"/>
                </a:solidFill>
                <a:latin typeface="Arial" charset="0"/>
              </a:defRPr>
            </a:lvl2pPr>
            <a:lvl3pPr marL="1143000" indent="-228600" algn="l" defTabSz="762000">
              <a:defRPr>
                <a:solidFill>
                  <a:schemeClr val="tx1"/>
                </a:solidFill>
                <a:latin typeface="Arial" charset="0"/>
              </a:defRPr>
            </a:lvl3pPr>
            <a:lvl4pPr marL="1600200" indent="-228600" algn="l" defTabSz="762000">
              <a:defRPr>
                <a:solidFill>
                  <a:schemeClr val="tx1"/>
                </a:solidFill>
                <a:latin typeface="Arial" charset="0"/>
              </a:defRPr>
            </a:lvl4pPr>
            <a:lvl5pPr marL="2057400" indent="-228600" algn="l" defTabSz="762000">
              <a:defRPr>
                <a:solidFill>
                  <a:schemeClr val="tx1"/>
                </a:solidFill>
                <a:latin typeface="Arial" charset="0"/>
              </a:defRPr>
            </a:lvl5pPr>
            <a:lvl6pPr marL="2514600" indent="-228600" defTabSz="762000" fontAlgn="base">
              <a:spcBef>
                <a:spcPct val="0"/>
              </a:spcBef>
              <a:spcAft>
                <a:spcPct val="0"/>
              </a:spcAft>
              <a:defRPr>
                <a:solidFill>
                  <a:schemeClr val="tx1"/>
                </a:solidFill>
                <a:latin typeface="Arial" charset="0"/>
              </a:defRPr>
            </a:lvl6pPr>
            <a:lvl7pPr marL="2971800" indent="-228600" defTabSz="762000" fontAlgn="base">
              <a:spcBef>
                <a:spcPct val="0"/>
              </a:spcBef>
              <a:spcAft>
                <a:spcPct val="0"/>
              </a:spcAft>
              <a:defRPr>
                <a:solidFill>
                  <a:schemeClr val="tx1"/>
                </a:solidFill>
                <a:latin typeface="Arial" charset="0"/>
              </a:defRPr>
            </a:lvl7pPr>
            <a:lvl8pPr marL="3429000" indent="-228600" defTabSz="762000" fontAlgn="base">
              <a:spcBef>
                <a:spcPct val="0"/>
              </a:spcBef>
              <a:spcAft>
                <a:spcPct val="0"/>
              </a:spcAft>
              <a:defRPr>
                <a:solidFill>
                  <a:schemeClr val="tx1"/>
                </a:solidFill>
                <a:latin typeface="Arial" charset="0"/>
              </a:defRPr>
            </a:lvl8pPr>
            <a:lvl9pPr marL="3886200" indent="-228600" defTabSz="762000" fontAlgn="base">
              <a:spcBef>
                <a:spcPct val="0"/>
              </a:spcBef>
              <a:spcAft>
                <a:spcPct val="0"/>
              </a:spcAft>
              <a:defRPr>
                <a:solidFill>
                  <a:schemeClr val="tx1"/>
                </a:solidFill>
                <a:latin typeface="Arial" charset="0"/>
              </a:defRPr>
            </a:lvl9pPr>
          </a:lstStyle>
          <a:p>
            <a:pPr>
              <a:buClr>
                <a:schemeClr val="tx1"/>
              </a:buClr>
              <a:buSzPct val="60000"/>
              <a:buFont typeface="Wingdings" pitchFamily="2" charset="2"/>
              <a:buChar char="l"/>
              <a:defRPr/>
            </a:pPr>
            <a:r>
              <a:rPr kumimoji="1" lang="en-US" altLang="zh-CN" sz="4800" b="0" dirty="0">
                <a:solidFill>
                  <a:srgbClr val="990099"/>
                </a:solidFill>
                <a:effectLst>
                  <a:outerShdw blurRad="38100" dist="38100" dir="2700000" algn="tl">
                    <a:srgbClr val="C0C0C0"/>
                  </a:outerShdw>
                </a:effectLst>
                <a:latin typeface="黑体" pitchFamily="49" charset="-122"/>
                <a:ea typeface="黑体" pitchFamily="49" charset="-122"/>
              </a:rPr>
              <a:t> </a:t>
            </a:r>
            <a:r>
              <a:rPr lang="en-US" altLang="zh-CN" sz="4000" dirty="0">
                <a:latin typeface="Verdana" pitchFamily="34" charset="0"/>
                <a:ea typeface="微软雅黑" pitchFamily="34" charset="-122"/>
              </a:rPr>
              <a:t>Method</a:t>
            </a:r>
            <a:endParaRPr lang="zh-CN" altLang="en-US" sz="4000" dirty="0">
              <a:latin typeface="Verdana" pitchFamily="34" charset="0"/>
              <a:ea typeface="微软雅黑" pitchFamily="34" charset="-122"/>
            </a:endParaRPr>
          </a:p>
        </p:txBody>
      </p:sp>
      <p:sp>
        <p:nvSpPr>
          <p:cNvPr id="4" name="Rectangle 4">
            <a:extLst>
              <a:ext uri="{FF2B5EF4-FFF2-40B4-BE49-F238E27FC236}">
                <a16:creationId xmlns:a16="http://schemas.microsoft.com/office/drawing/2014/main" id="{0BECDCFC-7AEE-4DAA-9C8B-30D805D2911A}"/>
              </a:ext>
            </a:extLst>
          </p:cNvPr>
          <p:cNvSpPr>
            <a:spLocks noChangeArrowheads="1"/>
          </p:cNvSpPr>
          <p:nvPr/>
        </p:nvSpPr>
        <p:spPr bwMode="gray">
          <a:xfrm>
            <a:off x="692150" y="3571875"/>
            <a:ext cx="6040438"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en-US" altLang="zh-CN" sz="3600" dirty="0">
              <a:solidFill>
                <a:schemeClr val="tx1"/>
              </a:solidFill>
              <a:latin typeface="Verdana" panose="020B0604030504040204" pitchFamily="34" charset="0"/>
            </a:endParaRPr>
          </a:p>
        </p:txBody>
      </p:sp>
      <p:sp>
        <p:nvSpPr>
          <p:cNvPr id="5" name="Rectangle 4">
            <a:extLst>
              <a:ext uri="{FF2B5EF4-FFF2-40B4-BE49-F238E27FC236}">
                <a16:creationId xmlns:a16="http://schemas.microsoft.com/office/drawing/2014/main" id="{13769A80-9436-496D-A8DC-B9826B795543}"/>
              </a:ext>
            </a:extLst>
          </p:cNvPr>
          <p:cNvSpPr>
            <a:spLocks noChangeArrowheads="1"/>
          </p:cNvSpPr>
          <p:nvPr/>
        </p:nvSpPr>
        <p:spPr bwMode="gray">
          <a:xfrm>
            <a:off x="395536" y="1844824"/>
            <a:ext cx="842493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1800" b="0" dirty="0"/>
              <a:t>原文：和</a:t>
            </a:r>
            <a:r>
              <a:rPr lang="vi-VN" altLang="zh-CN" sz="1800" b="0" dirty="0"/>
              <a:t> Sch̉onbornet al</a:t>
            </a:r>
            <a:r>
              <a:rPr lang="zh-CN" altLang="vi-VN" sz="1800" b="0" dirty="0"/>
              <a:t>（</a:t>
            </a:r>
            <a:r>
              <a:rPr lang="vi-VN" altLang="zh-CN" sz="1800" b="0" dirty="0"/>
              <a:t>2017</a:t>
            </a:r>
            <a:r>
              <a:rPr lang="zh-CN" altLang="vi-VN" sz="1800" b="0" dirty="0"/>
              <a:t>）</a:t>
            </a:r>
            <a:r>
              <a:rPr lang="zh-CN" altLang="en-US" sz="1800" b="0" dirty="0"/>
              <a:t>公式的主要区别在于，人脸模型不必拟合人脸区域中的所有像素。图像中的像素通过不同的似然度对各自的像素进行评估</a:t>
            </a:r>
            <a:r>
              <a:rPr lang="vi-VN" altLang="zh-CN" sz="1800" b="0" dirty="0"/>
              <a:t>classmodelsk.</a:t>
            </a:r>
            <a:r>
              <a:rPr lang="zh-CN" altLang="en-US" sz="1800" b="0" dirty="0"/>
              <a:t>用于人脸模型自适应我们为每个像素选择了</a:t>
            </a:r>
            <a:r>
              <a:rPr lang="vi-VN" altLang="zh-CN" sz="1800" b="0" dirty="0"/>
              <a:t>STRONGEST</a:t>
            </a:r>
            <a:r>
              <a:rPr lang="zh-CN" altLang="en-US" sz="1800" b="0" dirty="0"/>
              <a:t>标签</a:t>
            </a:r>
            <a:r>
              <a:rPr lang="vi-VN" altLang="zh-CN" sz="1800" b="0" dirty="0"/>
              <a:t>maxkzik</a:t>
            </a:r>
            <a:r>
              <a:rPr lang="zh-CN" altLang="vi-VN" sz="1800" b="0" dirty="0"/>
              <a:t>。</a:t>
            </a:r>
            <a:r>
              <a:rPr lang="zh-CN" altLang="en-US" sz="1800" b="0" dirty="0"/>
              <a:t>生成的人脸模型仅适用于带有标签的像素。在人脸模型调整过程中，胡须和其他非人脸像素由不同的似然度进行处理。非人脸像素仅具有低人脸和胡须的可能性。因此，它们可以是异常值、遮挡或背景像素。</a:t>
            </a:r>
            <a:endParaRPr lang="en-US" altLang="zh-CN" sz="1800" b="0" dirty="0"/>
          </a:p>
          <a:p>
            <a:pPr>
              <a:buNone/>
            </a:pPr>
            <a:r>
              <a:rPr lang="zh-CN" altLang="en-US" sz="1800" b="0" dirty="0">
                <a:solidFill>
                  <a:schemeClr val="tx1"/>
                </a:solidFill>
                <a:latin typeface="Verdana" panose="020B0604030504040204" pitchFamily="34" charset="0"/>
              </a:rPr>
              <a:t>缺陷：</a:t>
            </a:r>
            <a:r>
              <a:rPr lang="en-US" altLang="zh-CN" sz="1800" b="0" dirty="0"/>
              <a:t> </a:t>
            </a:r>
            <a:r>
              <a:rPr lang="zh-CN" altLang="en-US" sz="1800" b="0" dirty="0"/>
              <a:t>没有说明</a:t>
            </a:r>
            <a:r>
              <a:rPr lang="zh-CN" altLang="en-US" sz="1800" b="0" dirty="0">
                <a:solidFill>
                  <a:schemeClr val="tx1"/>
                </a:solidFill>
                <a:latin typeface="Verdana" panose="020B0604030504040204" pitchFamily="34" charset="0"/>
              </a:rPr>
              <a:t>不同的似然度对评估结果会有什么影响和似然度的具体区别。</a:t>
            </a:r>
            <a:endParaRPr lang="en-US" altLang="zh-CN" sz="1800" b="0" dirty="0">
              <a:solidFill>
                <a:schemeClr val="tx1"/>
              </a:solidFill>
              <a:latin typeface="Verdana" panose="020B0604030504040204" pitchFamily="34" charset="0"/>
            </a:endParaRPr>
          </a:p>
        </p:txBody>
      </p:sp>
      <p:pic>
        <p:nvPicPr>
          <p:cNvPr id="3" name="图片 2">
            <a:extLst>
              <a:ext uri="{FF2B5EF4-FFF2-40B4-BE49-F238E27FC236}">
                <a16:creationId xmlns:a16="http://schemas.microsoft.com/office/drawing/2014/main" id="{D8FF54BB-AF8F-4B3E-A6CD-E2A329B069B8}"/>
              </a:ext>
            </a:extLst>
          </p:cNvPr>
          <p:cNvPicPr>
            <a:picLocks noChangeAspect="1"/>
          </p:cNvPicPr>
          <p:nvPr/>
        </p:nvPicPr>
        <p:blipFill>
          <a:blip r:embed="rId3"/>
          <a:stretch>
            <a:fillRect/>
          </a:stretch>
        </p:blipFill>
        <p:spPr>
          <a:xfrm>
            <a:off x="5004048" y="1196752"/>
            <a:ext cx="3527205" cy="729292"/>
          </a:xfrm>
          <a:prstGeom prst="rect">
            <a:avLst/>
          </a:prstGeom>
        </p:spPr>
      </p:pic>
    </p:spTree>
    <p:extLst>
      <p:ext uri="{BB962C8B-B14F-4D97-AF65-F5344CB8AC3E}">
        <p14:creationId xmlns:p14="http://schemas.microsoft.com/office/powerpoint/2010/main" val="178931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8C7C4667-880F-409A-A909-DA19EAED1A03}"/>
              </a:ext>
            </a:extLst>
          </p:cNvPr>
          <p:cNvSpPr>
            <a:spLocks noChangeArrowheads="1"/>
          </p:cNvSpPr>
          <p:nvPr/>
        </p:nvSpPr>
        <p:spPr bwMode="auto">
          <a:xfrm>
            <a:off x="323528" y="764704"/>
            <a:ext cx="7848600" cy="1366838"/>
          </a:xfrm>
          <a:prstGeom prst="rect">
            <a:avLst/>
          </a:prstGeom>
          <a:noFill/>
          <a:ln w="9525">
            <a:noFill/>
            <a:miter lim="800000"/>
            <a:headEnd/>
            <a:tailEnd/>
          </a:ln>
          <a:effectLst/>
        </p:spPr>
        <p:txBody>
          <a:bodyPr lIns="92075" tIns="46038" rIns="92075" bIns="46038" anchor="ctr"/>
          <a:lstStyle>
            <a:lvl1pPr algn="l" defTabSz="762000">
              <a:defRPr>
                <a:solidFill>
                  <a:schemeClr val="tx1"/>
                </a:solidFill>
                <a:latin typeface="Arial" charset="0"/>
              </a:defRPr>
            </a:lvl1pPr>
            <a:lvl2pPr marL="742950" indent="-285750" algn="l" defTabSz="762000">
              <a:defRPr>
                <a:solidFill>
                  <a:schemeClr val="tx1"/>
                </a:solidFill>
                <a:latin typeface="Arial" charset="0"/>
              </a:defRPr>
            </a:lvl2pPr>
            <a:lvl3pPr marL="1143000" indent="-228600" algn="l" defTabSz="762000">
              <a:defRPr>
                <a:solidFill>
                  <a:schemeClr val="tx1"/>
                </a:solidFill>
                <a:latin typeface="Arial" charset="0"/>
              </a:defRPr>
            </a:lvl3pPr>
            <a:lvl4pPr marL="1600200" indent="-228600" algn="l" defTabSz="762000">
              <a:defRPr>
                <a:solidFill>
                  <a:schemeClr val="tx1"/>
                </a:solidFill>
                <a:latin typeface="Arial" charset="0"/>
              </a:defRPr>
            </a:lvl4pPr>
            <a:lvl5pPr marL="2057400" indent="-228600" algn="l" defTabSz="762000">
              <a:defRPr>
                <a:solidFill>
                  <a:schemeClr val="tx1"/>
                </a:solidFill>
                <a:latin typeface="Arial" charset="0"/>
              </a:defRPr>
            </a:lvl5pPr>
            <a:lvl6pPr marL="2514600" indent="-228600" defTabSz="762000" fontAlgn="base">
              <a:spcBef>
                <a:spcPct val="0"/>
              </a:spcBef>
              <a:spcAft>
                <a:spcPct val="0"/>
              </a:spcAft>
              <a:defRPr>
                <a:solidFill>
                  <a:schemeClr val="tx1"/>
                </a:solidFill>
                <a:latin typeface="Arial" charset="0"/>
              </a:defRPr>
            </a:lvl6pPr>
            <a:lvl7pPr marL="2971800" indent="-228600" defTabSz="762000" fontAlgn="base">
              <a:spcBef>
                <a:spcPct val="0"/>
              </a:spcBef>
              <a:spcAft>
                <a:spcPct val="0"/>
              </a:spcAft>
              <a:defRPr>
                <a:solidFill>
                  <a:schemeClr val="tx1"/>
                </a:solidFill>
                <a:latin typeface="Arial" charset="0"/>
              </a:defRPr>
            </a:lvl7pPr>
            <a:lvl8pPr marL="3429000" indent="-228600" defTabSz="762000" fontAlgn="base">
              <a:spcBef>
                <a:spcPct val="0"/>
              </a:spcBef>
              <a:spcAft>
                <a:spcPct val="0"/>
              </a:spcAft>
              <a:defRPr>
                <a:solidFill>
                  <a:schemeClr val="tx1"/>
                </a:solidFill>
                <a:latin typeface="Arial" charset="0"/>
              </a:defRPr>
            </a:lvl8pPr>
            <a:lvl9pPr marL="3886200" indent="-228600" defTabSz="762000" fontAlgn="base">
              <a:spcBef>
                <a:spcPct val="0"/>
              </a:spcBef>
              <a:spcAft>
                <a:spcPct val="0"/>
              </a:spcAft>
              <a:defRPr>
                <a:solidFill>
                  <a:schemeClr val="tx1"/>
                </a:solidFill>
                <a:latin typeface="Arial" charset="0"/>
              </a:defRPr>
            </a:lvl9pPr>
          </a:lstStyle>
          <a:p>
            <a:pPr>
              <a:buClr>
                <a:schemeClr val="tx1"/>
              </a:buClr>
              <a:buSzPct val="60000"/>
              <a:buFont typeface="Wingdings" pitchFamily="2" charset="2"/>
              <a:buChar char="l"/>
              <a:defRPr/>
            </a:pPr>
            <a:r>
              <a:rPr kumimoji="1" lang="en-US" altLang="zh-CN" sz="4800" b="0" dirty="0">
                <a:solidFill>
                  <a:srgbClr val="990099"/>
                </a:solidFill>
                <a:effectLst>
                  <a:outerShdw blurRad="38100" dist="38100" dir="2700000" algn="tl">
                    <a:srgbClr val="C0C0C0"/>
                  </a:outerShdw>
                </a:effectLst>
                <a:latin typeface="黑体" pitchFamily="49" charset="-122"/>
                <a:ea typeface="黑体" pitchFamily="49" charset="-122"/>
              </a:rPr>
              <a:t> </a:t>
            </a:r>
            <a:r>
              <a:rPr lang="en-US" altLang="zh-CN" sz="4000" dirty="0">
                <a:latin typeface="Verdana" pitchFamily="34" charset="0"/>
                <a:ea typeface="微软雅黑" pitchFamily="34" charset="-122"/>
              </a:rPr>
              <a:t>Experiment</a:t>
            </a:r>
            <a:endParaRPr lang="zh-CN" altLang="en-US" sz="4000" dirty="0">
              <a:latin typeface="Verdana" pitchFamily="34" charset="0"/>
              <a:ea typeface="微软雅黑" pitchFamily="34" charset="-122"/>
            </a:endParaRPr>
          </a:p>
        </p:txBody>
      </p:sp>
      <p:sp>
        <p:nvSpPr>
          <p:cNvPr id="4" name="Rectangle 4">
            <a:extLst>
              <a:ext uri="{FF2B5EF4-FFF2-40B4-BE49-F238E27FC236}">
                <a16:creationId xmlns:a16="http://schemas.microsoft.com/office/drawing/2014/main" id="{0BECDCFC-7AEE-4DAA-9C8B-30D805D2911A}"/>
              </a:ext>
            </a:extLst>
          </p:cNvPr>
          <p:cNvSpPr>
            <a:spLocks noChangeArrowheads="1"/>
          </p:cNvSpPr>
          <p:nvPr/>
        </p:nvSpPr>
        <p:spPr bwMode="gray">
          <a:xfrm>
            <a:off x="692150" y="3571875"/>
            <a:ext cx="6040438"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en-US" altLang="zh-CN" sz="3600" dirty="0">
              <a:solidFill>
                <a:schemeClr val="tx1"/>
              </a:solidFill>
              <a:latin typeface="Verdana" panose="020B0604030504040204" pitchFamily="34" charset="0"/>
            </a:endParaRPr>
          </a:p>
        </p:txBody>
      </p:sp>
      <p:sp>
        <p:nvSpPr>
          <p:cNvPr id="5" name="Rectangle 4">
            <a:extLst>
              <a:ext uri="{FF2B5EF4-FFF2-40B4-BE49-F238E27FC236}">
                <a16:creationId xmlns:a16="http://schemas.microsoft.com/office/drawing/2014/main" id="{13769A80-9436-496D-A8DC-B9826B795543}"/>
              </a:ext>
            </a:extLst>
          </p:cNvPr>
          <p:cNvSpPr>
            <a:spLocks noChangeArrowheads="1"/>
          </p:cNvSpPr>
          <p:nvPr/>
        </p:nvSpPr>
        <p:spPr bwMode="gray">
          <a:xfrm>
            <a:off x="3995937" y="3068960"/>
            <a:ext cx="5040560"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1800" b="0" dirty="0"/>
              <a:t>作者测试了不同遮挡条件下的光照估计错误率，得出超过</a:t>
            </a:r>
            <a:r>
              <a:rPr lang="en-US" altLang="zh-CN" sz="1800" b="0" dirty="0"/>
              <a:t>40%</a:t>
            </a:r>
            <a:r>
              <a:rPr lang="zh-CN" altLang="en-US" sz="1800" b="0" dirty="0"/>
              <a:t>的遮挡条件下不能正常估计，然而从实验曲线中可以发现作者每次以</a:t>
            </a:r>
            <a:r>
              <a:rPr lang="en-US" altLang="zh-CN" sz="1800" b="0" dirty="0"/>
              <a:t>10%</a:t>
            </a:r>
            <a:r>
              <a:rPr lang="zh-CN" altLang="en-US" sz="1800" b="0" dirty="0"/>
              <a:t>遮挡作为间隔测试的，也就是说很有可能</a:t>
            </a:r>
            <a:r>
              <a:rPr lang="en-US" altLang="zh-CN" sz="1800" b="0" dirty="0">
                <a:solidFill>
                  <a:schemeClr val="tx1"/>
                </a:solidFill>
                <a:latin typeface="Verdana" panose="020B0604030504040204" pitchFamily="34" charset="0"/>
              </a:rPr>
              <a:t>41%</a:t>
            </a:r>
            <a:r>
              <a:rPr lang="zh-CN" altLang="en-US" sz="1800" b="0" dirty="0">
                <a:solidFill>
                  <a:schemeClr val="tx1">
                    <a:lumMod val="50000"/>
                  </a:schemeClr>
                </a:solidFill>
                <a:latin typeface="Verdana" panose="020B0604030504040204" pitchFamily="34" charset="0"/>
              </a:rPr>
              <a:t>也是不错的。得出结论过于武断，缺乏</a:t>
            </a:r>
            <a:r>
              <a:rPr lang="zh-CN" altLang="en-US" sz="2000" b="0" dirty="0">
                <a:solidFill>
                  <a:schemeClr val="tx1"/>
                </a:solidFill>
                <a:latin typeface="Verdana" panose="020B0604030504040204" pitchFamily="34" charset="0"/>
              </a:rPr>
              <a:t>严谨性！！！</a:t>
            </a:r>
            <a:endParaRPr lang="en-US" altLang="zh-CN" sz="1800" b="0" dirty="0">
              <a:solidFill>
                <a:schemeClr val="tx1"/>
              </a:solidFill>
              <a:latin typeface="Verdana" panose="020B0604030504040204" pitchFamily="34" charset="0"/>
            </a:endParaRPr>
          </a:p>
        </p:txBody>
      </p:sp>
      <p:sp>
        <p:nvSpPr>
          <p:cNvPr id="2" name="矩形 1">
            <a:extLst>
              <a:ext uri="{FF2B5EF4-FFF2-40B4-BE49-F238E27FC236}">
                <a16:creationId xmlns:a16="http://schemas.microsoft.com/office/drawing/2014/main" id="{330733F3-5B9E-4D73-B273-D89C4361A691}"/>
              </a:ext>
            </a:extLst>
          </p:cNvPr>
          <p:cNvSpPr/>
          <p:nvPr/>
        </p:nvSpPr>
        <p:spPr>
          <a:xfrm>
            <a:off x="755576" y="2001706"/>
            <a:ext cx="3240360" cy="400110"/>
          </a:xfrm>
          <a:prstGeom prst="rect">
            <a:avLst/>
          </a:prstGeom>
        </p:spPr>
        <p:txBody>
          <a:bodyPr wrap="square">
            <a:spAutoFit/>
          </a:bodyPr>
          <a:lstStyle/>
          <a:p>
            <a:pPr>
              <a:buNone/>
            </a:pPr>
            <a:r>
              <a:rPr lang="zh-CN" altLang="en-US" sz="2000" dirty="0">
                <a:solidFill>
                  <a:schemeClr val="tx1"/>
                </a:solidFill>
              </a:rPr>
              <a:t>实验一 光照估计的鲁棒性</a:t>
            </a:r>
            <a:endParaRPr lang="en-US" altLang="zh-CN" sz="2000" dirty="0">
              <a:solidFill>
                <a:schemeClr val="tx1"/>
              </a:solidFill>
            </a:endParaRPr>
          </a:p>
        </p:txBody>
      </p:sp>
      <p:pic>
        <p:nvPicPr>
          <p:cNvPr id="7" name="图片 6">
            <a:extLst>
              <a:ext uri="{FF2B5EF4-FFF2-40B4-BE49-F238E27FC236}">
                <a16:creationId xmlns:a16="http://schemas.microsoft.com/office/drawing/2014/main" id="{70264ABF-3C51-409D-8BF3-B984DD64153C}"/>
              </a:ext>
            </a:extLst>
          </p:cNvPr>
          <p:cNvPicPr>
            <a:picLocks noChangeAspect="1"/>
          </p:cNvPicPr>
          <p:nvPr/>
        </p:nvPicPr>
        <p:blipFill>
          <a:blip r:embed="rId3"/>
          <a:stretch>
            <a:fillRect/>
          </a:stretch>
        </p:blipFill>
        <p:spPr>
          <a:xfrm>
            <a:off x="755576" y="3068960"/>
            <a:ext cx="3167826" cy="2574539"/>
          </a:xfrm>
          <a:prstGeom prst="rect">
            <a:avLst/>
          </a:prstGeom>
        </p:spPr>
      </p:pic>
      <p:pic>
        <p:nvPicPr>
          <p:cNvPr id="8" name="图片 7">
            <a:extLst>
              <a:ext uri="{FF2B5EF4-FFF2-40B4-BE49-F238E27FC236}">
                <a16:creationId xmlns:a16="http://schemas.microsoft.com/office/drawing/2014/main" id="{E4C9C890-7662-4040-90E8-5D05B37D2086}"/>
              </a:ext>
            </a:extLst>
          </p:cNvPr>
          <p:cNvPicPr>
            <a:picLocks noChangeAspect="1"/>
          </p:cNvPicPr>
          <p:nvPr/>
        </p:nvPicPr>
        <p:blipFill>
          <a:blip r:embed="rId4"/>
          <a:stretch>
            <a:fillRect/>
          </a:stretch>
        </p:blipFill>
        <p:spPr>
          <a:xfrm>
            <a:off x="4932040" y="2026187"/>
            <a:ext cx="3151182" cy="1288388"/>
          </a:xfrm>
          <a:prstGeom prst="rect">
            <a:avLst/>
          </a:prstGeom>
        </p:spPr>
      </p:pic>
    </p:spTree>
    <p:extLst>
      <p:ext uri="{BB962C8B-B14F-4D97-AF65-F5344CB8AC3E}">
        <p14:creationId xmlns:p14="http://schemas.microsoft.com/office/powerpoint/2010/main" val="77215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8C7C4667-880F-409A-A909-DA19EAED1A03}"/>
              </a:ext>
            </a:extLst>
          </p:cNvPr>
          <p:cNvSpPr>
            <a:spLocks noChangeArrowheads="1"/>
          </p:cNvSpPr>
          <p:nvPr/>
        </p:nvSpPr>
        <p:spPr bwMode="auto">
          <a:xfrm>
            <a:off x="323528" y="764704"/>
            <a:ext cx="7848600" cy="1366838"/>
          </a:xfrm>
          <a:prstGeom prst="rect">
            <a:avLst/>
          </a:prstGeom>
          <a:noFill/>
          <a:ln w="9525">
            <a:noFill/>
            <a:miter lim="800000"/>
            <a:headEnd/>
            <a:tailEnd/>
          </a:ln>
          <a:effectLst/>
        </p:spPr>
        <p:txBody>
          <a:bodyPr lIns="92075" tIns="46038" rIns="92075" bIns="46038" anchor="ctr"/>
          <a:lstStyle>
            <a:lvl1pPr algn="l" defTabSz="762000">
              <a:defRPr>
                <a:solidFill>
                  <a:schemeClr val="tx1"/>
                </a:solidFill>
                <a:latin typeface="Arial" charset="0"/>
              </a:defRPr>
            </a:lvl1pPr>
            <a:lvl2pPr marL="742950" indent="-285750" algn="l" defTabSz="762000">
              <a:defRPr>
                <a:solidFill>
                  <a:schemeClr val="tx1"/>
                </a:solidFill>
                <a:latin typeface="Arial" charset="0"/>
              </a:defRPr>
            </a:lvl2pPr>
            <a:lvl3pPr marL="1143000" indent="-228600" algn="l" defTabSz="762000">
              <a:defRPr>
                <a:solidFill>
                  <a:schemeClr val="tx1"/>
                </a:solidFill>
                <a:latin typeface="Arial" charset="0"/>
              </a:defRPr>
            </a:lvl3pPr>
            <a:lvl4pPr marL="1600200" indent="-228600" algn="l" defTabSz="762000">
              <a:defRPr>
                <a:solidFill>
                  <a:schemeClr val="tx1"/>
                </a:solidFill>
                <a:latin typeface="Arial" charset="0"/>
              </a:defRPr>
            </a:lvl4pPr>
            <a:lvl5pPr marL="2057400" indent="-228600" algn="l" defTabSz="762000">
              <a:defRPr>
                <a:solidFill>
                  <a:schemeClr val="tx1"/>
                </a:solidFill>
                <a:latin typeface="Arial" charset="0"/>
              </a:defRPr>
            </a:lvl5pPr>
            <a:lvl6pPr marL="2514600" indent="-228600" defTabSz="762000" fontAlgn="base">
              <a:spcBef>
                <a:spcPct val="0"/>
              </a:spcBef>
              <a:spcAft>
                <a:spcPct val="0"/>
              </a:spcAft>
              <a:defRPr>
                <a:solidFill>
                  <a:schemeClr val="tx1"/>
                </a:solidFill>
                <a:latin typeface="Arial" charset="0"/>
              </a:defRPr>
            </a:lvl6pPr>
            <a:lvl7pPr marL="2971800" indent="-228600" defTabSz="762000" fontAlgn="base">
              <a:spcBef>
                <a:spcPct val="0"/>
              </a:spcBef>
              <a:spcAft>
                <a:spcPct val="0"/>
              </a:spcAft>
              <a:defRPr>
                <a:solidFill>
                  <a:schemeClr val="tx1"/>
                </a:solidFill>
                <a:latin typeface="Arial" charset="0"/>
              </a:defRPr>
            </a:lvl7pPr>
            <a:lvl8pPr marL="3429000" indent="-228600" defTabSz="762000" fontAlgn="base">
              <a:spcBef>
                <a:spcPct val="0"/>
              </a:spcBef>
              <a:spcAft>
                <a:spcPct val="0"/>
              </a:spcAft>
              <a:defRPr>
                <a:solidFill>
                  <a:schemeClr val="tx1"/>
                </a:solidFill>
                <a:latin typeface="Arial" charset="0"/>
              </a:defRPr>
            </a:lvl8pPr>
            <a:lvl9pPr marL="3886200" indent="-228600" defTabSz="762000" fontAlgn="base">
              <a:spcBef>
                <a:spcPct val="0"/>
              </a:spcBef>
              <a:spcAft>
                <a:spcPct val="0"/>
              </a:spcAft>
              <a:defRPr>
                <a:solidFill>
                  <a:schemeClr val="tx1"/>
                </a:solidFill>
                <a:latin typeface="Arial" charset="0"/>
              </a:defRPr>
            </a:lvl9pPr>
          </a:lstStyle>
          <a:p>
            <a:pPr>
              <a:buClr>
                <a:schemeClr val="tx1"/>
              </a:buClr>
              <a:buSzPct val="60000"/>
              <a:buFont typeface="Wingdings" pitchFamily="2" charset="2"/>
              <a:buChar char="l"/>
              <a:defRPr/>
            </a:pPr>
            <a:r>
              <a:rPr kumimoji="1" lang="en-US" altLang="zh-CN" sz="4800" b="0" dirty="0">
                <a:solidFill>
                  <a:srgbClr val="990099"/>
                </a:solidFill>
                <a:effectLst>
                  <a:outerShdw blurRad="38100" dist="38100" dir="2700000" algn="tl">
                    <a:srgbClr val="C0C0C0"/>
                  </a:outerShdw>
                </a:effectLst>
                <a:latin typeface="黑体" pitchFamily="49" charset="-122"/>
                <a:ea typeface="黑体" pitchFamily="49" charset="-122"/>
              </a:rPr>
              <a:t> </a:t>
            </a:r>
            <a:r>
              <a:rPr lang="en-US" altLang="zh-CN" sz="4000" dirty="0">
                <a:latin typeface="Verdana" pitchFamily="34" charset="0"/>
                <a:ea typeface="微软雅黑" pitchFamily="34" charset="-122"/>
              </a:rPr>
              <a:t>Experiment</a:t>
            </a:r>
            <a:endParaRPr lang="zh-CN" altLang="en-US" sz="4000" dirty="0">
              <a:latin typeface="Verdana" pitchFamily="34" charset="0"/>
              <a:ea typeface="微软雅黑" pitchFamily="34" charset="-122"/>
            </a:endParaRPr>
          </a:p>
        </p:txBody>
      </p:sp>
      <p:sp>
        <p:nvSpPr>
          <p:cNvPr id="4" name="Rectangle 4">
            <a:extLst>
              <a:ext uri="{FF2B5EF4-FFF2-40B4-BE49-F238E27FC236}">
                <a16:creationId xmlns:a16="http://schemas.microsoft.com/office/drawing/2014/main" id="{0BECDCFC-7AEE-4DAA-9C8B-30D805D2911A}"/>
              </a:ext>
            </a:extLst>
          </p:cNvPr>
          <p:cNvSpPr>
            <a:spLocks noChangeArrowheads="1"/>
          </p:cNvSpPr>
          <p:nvPr/>
        </p:nvSpPr>
        <p:spPr bwMode="gray">
          <a:xfrm>
            <a:off x="692150" y="3571875"/>
            <a:ext cx="6040438"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en-US" altLang="zh-CN" sz="3600" dirty="0">
              <a:solidFill>
                <a:schemeClr val="tx1"/>
              </a:solidFill>
              <a:latin typeface="Verdana" panose="020B0604030504040204" pitchFamily="34" charset="0"/>
            </a:endParaRPr>
          </a:p>
        </p:txBody>
      </p:sp>
      <p:sp>
        <p:nvSpPr>
          <p:cNvPr id="5" name="Rectangle 4">
            <a:extLst>
              <a:ext uri="{FF2B5EF4-FFF2-40B4-BE49-F238E27FC236}">
                <a16:creationId xmlns:a16="http://schemas.microsoft.com/office/drawing/2014/main" id="{13769A80-9436-496D-A8DC-B9826B795543}"/>
              </a:ext>
            </a:extLst>
          </p:cNvPr>
          <p:cNvSpPr>
            <a:spLocks noChangeArrowheads="1"/>
          </p:cNvSpPr>
          <p:nvPr/>
        </p:nvSpPr>
        <p:spPr bwMode="gray">
          <a:xfrm>
            <a:off x="827584" y="5157192"/>
            <a:ext cx="7992888" cy="1146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1800" b="0" dirty="0"/>
              <a:t>作者实验发现，如果戴围巾，或者手遮挡脸部，会导致图像被错误的分割，例如围巾被识别为胡须，</a:t>
            </a:r>
            <a:r>
              <a:rPr lang="zh-CN" altLang="en-US" sz="1800" b="0" dirty="0">
                <a:solidFill>
                  <a:schemeClr val="tx1">
                    <a:lumMod val="50000"/>
                  </a:schemeClr>
                </a:solidFill>
                <a:latin typeface="Verdana" panose="020B0604030504040204" pitchFamily="34" charset="0"/>
              </a:rPr>
              <a:t>因此我们认为作者的工作难以应用于实际，模型缺乏</a:t>
            </a:r>
            <a:r>
              <a:rPr lang="zh-CN" altLang="en-US" sz="2000" b="0" dirty="0">
                <a:solidFill>
                  <a:schemeClr val="tx1"/>
                </a:solidFill>
                <a:latin typeface="Verdana" panose="020B0604030504040204" pitchFamily="34" charset="0"/>
              </a:rPr>
              <a:t>泛化性</a:t>
            </a:r>
            <a:endParaRPr lang="en-US" altLang="zh-CN" sz="1800" b="0" dirty="0">
              <a:solidFill>
                <a:schemeClr val="tx1"/>
              </a:solidFill>
              <a:latin typeface="Verdana" panose="020B0604030504040204" pitchFamily="34" charset="0"/>
            </a:endParaRPr>
          </a:p>
        </p:txBody>
      </p:sp>
      <p:sp>
        <p:nvSpPr>
          <p:cNvPr id="2" name="矩形 1">
            <a:extLst>
              <a:ext uri="{FF2B5EF4-FFF2-40B4-BE49-F238E27FC236}">
                <a16:creationId xmlns:a16="http://schemas.microsoft.com/office/drawing/2014/main" id="{330733F3-5B9E-4D73-B273-D89C4361A691}"/>
              </a:ext>
            </a:extLst>
          </p:cNvPr>
          <p:cNvSpPr/>
          <p:nvPr/>
        </p:nvSpPr>
        <p:spPr>
          <a:xfrm>
            <a:off x="707898" y="1967066"/>
            <a:ext cx="3898900" cy="400110"/>
          </a:xfrm>
          <a:prstGeom prst="rect">
            <a:avLst/>
          </a:prstGeom>
        </p:spPr>
        <p:txBody>
          <a:bodyPr wrap="square">
            <a:spAutoFit/>
          </a:bodyPr>
          <a:lstStyle/>
          <a:p>
            <a:pPr>
              <a:buNone/>
            </a:pPr>
            <a:r>
              <a:rPr lang="zh-CN" altLang="en-US" sz="2000" dirty="0">
                <a:solidFill>
                  <a:schemeClr val="tx1"/>
                </a:solidFill>
              </a:rPr>
              <a:t>实验二 遮挡感知的质量与泛化性</a:t>
            </a:r>
            <a:endParaRPr lang="en-US" altLang="zh-CN" sz="2000" dirty="0">
              <a:solidFill>
                <a:schemeClr val="tx1"/>
              </a:solidFill>
            </a:endParaRPr>
          </a:p>
        </p:txBody>
      </p:sp>
      <p:pic>
        <p:nvPicPr>
          <p:cNvPr id="3" name="图片 2">
            <a:extLst>
              <a:ext uri="{FF2B5EF4-FFF2-40B4-BE49-F238E27FC236}">
                <a16:creationId xmlns:a16="http://schemas.microsoft.com/office/drawing/2014/main" id="{A2C4F414-7859-4C93-BA8B-93E5F0EF4BB1}"/>
              </a:ext>
            </a:extLst>
          </p:cNvPr>
          <p:cNvPicPr>
            <a:picLocks noChangeAspect="1"/>
          </p:cNvPicPr>
          <p:nvPr/>
        </p:nvPicPr>
        <p:blipFill rotWithShape="1">
          <a:blip r:embed="rId3"/>
          <a:srcRect b="27018"/>
          <a:stretch/>
        </p:blipFill>
        <p:spPr>
          <a:xfrm>
            <a:off x="1763688" y="2503842"/>
            <a:ext cx="5960083" cy="2676000"/>
          </a:xfrm>
          <a:prstGeom prst="rect">
            <a:avLst/>
          </a:prstGeom>
        </p:spPr>
      </p:pic>
    </p:spTree>
    <p:extLst>
      <p:ext uri="{BB962C8B-B14F-4D97-AF65-F5344CB8AC3E}">
        <p14:creationId xmlns:p14="http://schemas.microsoft.com/office/powerpoint/2010/main" val="315614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a473a91d0dcc2f078f1f421ec138c8b909533ee"/>
</p:tagLst>
</file>

<file path=ppt/theme/theme1.xml><?xml version="1.0" encoding="utf-8"?>
<a:theme xmlns:a="http://schemas.openxmlformats.org/drawingml/2006/main" name="40_1231308129">
  <a:themeElements>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fontScheme name="40_1231308129">
      <a:majorFont>
        <a:latin typeface="Verdana"/>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rnd" cmpd="sng" algn="ctr">
          <a:solidFill>
            <a:srgbClr val="FF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2800" b="1" i="0" u="none" strike="noStrike" cap="none" normalizeH="0" baseline="0" smtClean="0">
            <a:ln>
              <a:noFill/>
            </a:ln>
            <a:solidFill>
              <a:srgbClr val="000066"/>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38100" cap="rnd" cmpd="sng" algn="ctr">
          <a:solidFill>
            <a:srgbClr val="FF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2800" b="1" i="0" u="none" strike="noStrike" cap="none" normalizeH="0" baseline="0" smtClean="0">
            <a:ln>
              <a:noFill/>
            </a:ln>
            <a:solidFill>
              <a:srgbClr val="000066"/>
            </a:solidFill>
            <a:effectLst/>
            <a:latin typeface="Times New Roman" pitchFamily="18" charset="0"/>
            <a:ea typeface="楷体_GB2312" pitchFamily="49" charset="-122"/>
          </a:defRPr>
        </a:defPPr>
      </a:lstStyle>
    </a:lnDef>
  </a:objectDefaults>
  <a:extraClrSchemeLst>
    <a:extraClrScheme>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clrMap bg1="lt1" tx1="dk1" bg2="lt2" tx2="dk2" accent1="accent1" accent2="accent2" accent3="accent3" accent4="accent4" accent5="accent5" accent6="accent6" hlink="hlink" folHlink="folHlink"/>
    </a:extraClrScheme>
    <a:extraClrScheme>
      <a:clrScheme name="40_1231308129 2">
        <a:dk1>
          <a:srgbClr val="30311D"/>
        </a:dk1>
        <a:lt1>
          <a:srgbClr val="FFFFFF"/>
        </a:lt1>
        <a:dk2>
          <a:srgbClr val="D59D81"/>
        </a:dk2>
        <a:lt2>
          <a:srgbClr val="DDDDDD"/>
        </a:lt2>
        <a:accent1>
          <a:srgbClr val="617CD3"/>
        </a:accent1>
        <a:accent2>
          <a:srgbClr val="93B75F"/>
        </a:accent2>
        <a:accent3>
          <a:srgbClr val="FFFFFF"/>
        </a:accent3>
        <a:accent4>
          <a:srgbClr val="272817"/>
        </a:accent4>
        <a:accent5>
          <a:srgbClr val="B7BFE6"/>
        </a:accent5>
        <a:accent6>
          <a:srgbClr val="85A655"/>
        </a:accent6>
        <a:hlink>
          <a:srgbClr val="557B97"/>
        </a:hlink>
        <a:folHlink>
          <a:srgbClr val="9778B4"/>
        </a:folHlink>
      </a:clrScheme>
      <a:clrMap bg1="lt1" tx1="dk1" bg2="lt2" tx2="dk2" accent1="accent1" accent2="accent2" accent3="accent3" accent4="accent4" accent5="accent5" accent6="accent6" hlink="hlink" folHlink="folHlink"/>
    </a:extraClrScheme>
    <a:extraClrScheme>
      <a:clrScheme name="40_1231308129 3">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7D7E89"/>
        </a:hlink>
        <a:folHlink>
          <a:srgbClr val="8AC4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40_1231308129</Template>
  <TotalTime>29320</TotalTime>
  <Words>1101</Words>
  <Application>Microsoft Office PowerPoint</Application>
  <PresentationFormat>全屏显示(4:3)</PresentationFormat>
  <Paragraphs>60</Paragraphs>
  <Slides>13</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黑体</vt:lpstr>
      <vt:lpstr>楷体_GB2312</vt:lpstr>
      <vt:lpstr>宋体</vt:lpstr>
      <vt:lpstr>微软雅黑</vt:lpstr>
      <vt:lpstr>Arial</vt:lpstr>
      <vt:lpstr>Times New Roman</vt:lpstr>
      <vt:lpstr>Verdana</vt:lpstr>
      <vt:lpstr>Wingdings</vt:lpstr>
      <vt:lpstr>Wingdings 2</vt:lpstr>
      <vt:lpstr>40_1231308129</vt:lpstr>
      <vt:lpstr>Occlusion-aware 3D Morphable Models and an Illumination Prior for Face Image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Sinopec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LR</dc:creator>
  <cp:lastModifiedBy>陈航</cp:lastModifiedBy>
  <cp:revision>5997</cp:revision>
  <cp:lastPrinted>2021-04-07T06:00:58Z</cp:lastPrinted>
  <dcterms:created xsi:type="dcterms:W3CDTF">2011-07-01T08:48:09Z</dcterms:created>
  <dcterms:modified xsi:type="dcterms:W3CDTF">2021-04-07T06:03:29Z</dcterms:modified>
</cp:coreProperties>
</file>