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F164B-81ED-432A-BF7F-FAE62B5FB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1CEE29-91AC-4D4A-B2E7-148971C6D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B11CE-3361-42C9-ACA9-277BF3C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9707-CA89-4398-A88E-38BE462E95D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26BB2-1392-49B7-A913-73BE2A7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B9DD9-FE4B-4F2E-903B-41D4E108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AE82-E5D5-4CCC-9394-DABC7126B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C08D-B9F1-4C74-A308-4EBAAD1E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BF058A-4376-4962-A527-4EBC467A3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DD518-5AB2-45CE-85A6-093BC8B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9707-CA89-4398-A88E-38BE462E95D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6DE2C-B9EE-493A-81B3-A97E3818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A6928-4D58-45F3-9CF9-093B8993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AE82-E5D5-4CCC-9394-DABC7126B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3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A8AE8-DDB9-4278-BF8F-93208749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846B5-F8C4-46AE-9B53-CB343415E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95D0B-7B04-43F5-9094-CC786A31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9707-CA89-4398-A88E-38BE462E95D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6B08A-AAAD-4D08-97D0-A51CCF65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8271C-F15A-4AB3-B49A-1E23A31E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AE82-E5D5-4CCC-9394-DABC7126B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0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296CB-A101-47ED-AC39-3A9C7965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8C70-D2B4-45F7-8423-B2FB659B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965B-1FC4-4ADE-B0FC-A5B156DC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9707-CA89-4398-A88E-38BE462E95D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9EB1D-E9FC-40D3-83B0-7E9834C9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B57E4-9DA4-4EFD-B0E2-FD1E6838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AE82-E5D5-4CCC-9394-DABC7126B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1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C6BCE-CED3-4702-B318-32ACBBB9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961DB-48CD-40D7-A8F8-2C91DA171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24C83-37E9-4DBF-9FFA-FFE4EA28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9707-CA89-4398-A88E-38BE462E95D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8592C-DE4E-4BE6-8D64-3F3C2285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0D1BC-A19F-4578-977B-50DF4FA5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AE82-E5D5-4CCC-9394-DABC7126B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7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0554F-1124-4F12-B806-3CA83879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B8607-F699-4514-8627-1D8A5525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22C195-3562-41AD-8DAE-3CBDDB9BD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EEB92-9BCA-4C2C-A107-46A13EE7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9707-CA89-4398-A88E-38BE462E95D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9C2A9-4FE9-4678-8AB6-80972463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79391-77A0-48BC-92BD-A9B4F3D3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AE82-E5D5-4CCC-9394-DABC7126B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CD3FE-DAC8-46EB-A4D1-5344BB9E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D1B5D-4A47-4656-A687-45906C47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80D54A-79D6-4244-B7B2-98F7F7C4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491A42-CBCE-46FA-9347-F66405BD7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AD8A4-3F4A-4FBE-A24C-AF4DE7F05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1DC0BC-8679-4937-A3D1-B3CE89E3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9707-CA89-4398-A88E-38BE462E95D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BEDD55-D9A2-46B4-AC53-91B2A148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063D3E-C9C8-4FEB-BFE3-9AAF65F5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AE82-E5D5-4CCC-9394-DABC7126B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B00BC-7408-490E-BFED-2B3A2F50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9024A-964B-4756-B32C-3E174FC0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9707-CA89-4398-A88E-38BE462E95D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1F94AC-1F90-444B-A7DB-B4182650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6F63E-6C4D-411A-A979-9108239E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AE82-E5D5-4CCC-9394-DABC7126B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5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F1E36B-F8E3-4072-8D3E-6A58E65E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9707-CA89-4398-A88E-38BE462E95D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500FC7-12F9-4DDE-8582-C16D7579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1647B-874A-4BA7-BB63-AE644F16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AE82-E5D5-4CCC-9394-DABC7126B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5DEF1-6172-4018-B0C3-A2005613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64719-4A6F-47F3-A156-A53E1407D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EE01CE-B4D5-437D-9990-CC1FBFFD1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B3B7ED-698B-4044-A518-288BDE67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9707-CA89-4398-A88E-38BE462E95D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10940-755D-4AFC-A922-3D34E825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9A62D-F6CB-4572-B408-77F04135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AE82-E5D5-4CCC-9394-DABC7126B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5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20BDB-15BB-4E1A-9C32-1CCB3E3C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907F14-84CC-4983-98E2-11A3AFAAC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F9EA3-DCD3-465C-BB9C-9FE904C8E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548DA-E150-4F3C-895D-719A23B9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9707-CA89-4398-A88E-38BE462E95D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234F2-D71D-4D9F-85BE-DBF67E66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DC909-A5C9-431B-9744-F56A7FC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AE82-E5D5-4CCC-9394-DABC7126B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26DA87-3C10-4847-93E9-59E50076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8C821-BCA3-4319-8DB3-4C109851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FE5D9-C784-491E-A950-D31D8B79E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B9707-CA89-4398-A88E-38BE462E95DE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0E136-F469-4C5B-B67B-2291BF557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5F850-2771-47DE-ACEC-C5ACDA3F6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4AE82-E5D5-4CCC-9394-DABC7126B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dnote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head-citav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eley.com/download-desktop-new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otero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6E8A-ADE9-4956-A903-4E54DF21E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/>
              <a:t>文献管理软件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139CB-3DE2-454B-80C3-9C9A1856F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01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DB60C-E321-48DA-9649-6B899A01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>
                <a:latin typeface="+mn-lt"/>
              </a:rPr>
              <a:t>Endnote</a:t>
            </a:r>
            <a:endParaRPr lang="zh-CN" altLang="en-US" sz="6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1D7C8-BE7F-43F0-800E-DC8F1707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地址：</a:t>
            </a:r>
            <a:r>
              <a:rPr lang="en-US" altLang="zh-CN" sz="4400" dirty="0">
                <a:hlinkClick r:id="rId2"/>
              </a:rPr>
              <a:t>https://endnote.com/downloads</a:t>
            </a:r>
            <a:endParaRPr lang="en-US" altLang="zh-CN" sz="4400" dirty="0"/>
          </a:p>
          <a:p>
            <a:r>
              <a:rPr lang="zh-CN" altLang="en-US" sz="4400" dirty="0"/>
              <a:t>优点：老牌的文献管理软件，功能强大。</a:t>
            </a:r>
            <a:endParaRPr lang="en-US" altLang="zh-CN" sz="4400" dirty="0"/>
          </a:p>
          <a:p>
            <a:r>
              <a:rPr lang="zh-CN" altLang="en-US" sz="4400" dirty="0"/>
              <a:t>缺点：繁琐，不易上手。</a:t>
            </a:r>
          </a:p>
        </p:txBody>
      </p:sp>
    </p:spTree>
    <p:extLst>
      <p:ext uri="{BB962C8B-B14F-4D97-AF65-F5344CB8AC3E}">
        <p14:creationId xmlns:p14="http://schemas.microsoft.com/office/powerpoint/2010/main" val="255972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DB60C-E321-48DA-9649-6B899A01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err="1">
                <a:latin typeface="+mn-ea"/>
                <a:ea typeface="+mn-ea"/>
              </a:rPr>
              <a:t>Citavi</a:t>
            </a:r>
            <a:r>
              <a:rPr lang="zh-CN" altLang="en-US" sz="6000" b="1" dirty="0">
                <a:latin typeface="+mn-ea"/>
                <a:ea typeface="+mn-ea"/>
              </a:rPr>
              <a:t>（西塔维）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1D7C8-BE7F-43F0-800E-DC8F1707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地址：</a:t>
            </a:r>
            <a:r>
              <a:rPr lang="en-US" altLang="zh-CN" sz="4400" dirty="0"/>
              <a:t> </a:t>
            </a:r>
            <a:r>
              <a:rPr lang="en-US" altLang="zh-CN" sz="4400" dirty="0">
                <a:hlinkClick r:id="rId2"/>
              </a:rPr>
              <a:t>https://www.softhead-citavi.com/</a:t>
            </a:r>
            <a:r>
              <a:rPr lang="en-US" altLang="zh-CN" sz="4400" dirty="0"/>
              <a:t> </a:t>
            </a:r>
          </a:p>
          <a:p>
            <a:r>
              <a:rPr lang="zh-CN" altLang="en-US" sz="4400" dirty="0"/>
              <a:t>优点</a:t>
            </a:r>
            <a:r>
              <a:rPr lang="zh-CN" altLang="en-US" sz="4400" dirty="0">
                <a:sym typeface="Wingdings" panose="05000000000000000000" pitchFamily="2" charset="2"/>
              </a:rPr>
              <a:t>：</a:t>
            </a:r>
            <a:r>
              <a:rPr lang="zh-CN" altLang="en-US" sz="4400" dirty="0"/>
              <a:t>德国造，有条理。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/>
              <a:t>	       </a:t>
            </a:r>
            <a:r>
              <a:rPr lang="zh-CN" altLang="en-US" sz="4400" dirty="0"/>
              <a:t>知识管理功能。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/>
              <a:t>             </a:t>
            </a:r>
            <a:r>
              <a:rPr lang="zh-CN" altLang="en-US" sz="4400" dirty="0"/>
              <a:t>边写边引。</a:t>
            </a:r>
            <a:endParaRPr lang="en-US" altLang="zh-CN" sz="4400" dirty="0"/>
          </a:p>
          <a:p>
            <a:r>
              <a:rPr lang="zh-CN" altLang="en-US" sz="4400" dirty="0"/>
              <a:t>缺点：协同做得不好。</a:t>
            </a:r>
          </a:p>
        </p:txBody>
      </p:sp>
    </p:spTree>
    <p:extLst>
      <p:ext uri="{BB962C8B-B14F-4D97-AF65-F5344CB8AC3E}">
        <p14:creationId xmlns:p14="http://schemas.microsoft.com/office/powerpoint/2010/main" val="81531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DB60C-E321-48DA-9649-6B899A01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err="1">
                <a:latin typeface="+mn-ea"/>
                <a:ea typeface="+mn-ea"/>
              </a:rPr>
              <a:t>Mendely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1D7C8-BE7F-43F0-800E-DC8F1707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39" y="1560352"/>
            <a:ext cx="11400637" cy="4616611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地址：</a:t>
            </a:r>
            <a:r>
              <a:rPr lang="en-US" altLang="zh-CN" sz="4000" dirty="0">
                <a:hlinkClick r:id="rId2"/>
              </a:rPr>
              <a:t>https://www.mendeley.com/download-desktop-new/</a:t>
            </a:r>
            <a:r>
              <a:rPr lang="en-US" altLang="zh-CN" sz="4000" dirty="0"/>
              <a:t> </a:t>
            </a:r>
          </a:p>
          <a:p>
            <a:r>
              <a:rPr lang="zh-CN" altLang="en-US" sz="4000" dirty="0"/>
              <a:t>优点：免费开源。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             </a:t>
            </a:r>
            <a:r>
              <a:rPr lang="zh-CN" altLang="en-US" sz="4000" dirty="0"/>
              <a:t>协同做的比较好，支持网页端、客户端和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             </a:t>
            </a:r>
            <a:r>
              <a:rPr lang="zh-CN" altLang="en-US" sz="4000" dirty="0"/>
              <a:t>移动端的同步。</a:t>
            </a:r>
            <a:r>
              <a:rPr lang="en-US" altLang="zh-CN" sz="4000" dirty="0"/>
              <a:t>    </a:t>
            </a:r>
          </a:p>
          <a:p>
            <a:r>
              <a:rPr lang="zh-CN" altLang="en-US" sz="4000" dirty="0"/>
              <a:t>缺点：繁琐，不易上手。</a:t>
            </a:r>
          </a:p>
        </p:txBody>
      </p:sp>
    </p:spTree>
    <p:extLst>
      <p:ext uri="{BB962C8B-B14F-4D97-AF65-F5344CB8AC3E}">
        <p14:creationId xmlns:p14="http://schemas.microsoft.com/office/powerpoint/2010/main" val="362084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DB60C-E321-48DA-9649-6B899A01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>
                <a:latin typeface="+mn-ea"/>
                <a:ea typeface="+mn-ea"/>
              </a:rPr>
              <a:t>Zotero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1D7C8-BE7F-43F0-800E-DC8F1707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+mn-ea"/>
              </a:rPr>
              <a:t>地址：</a:t>
            </a:r>
            <a:r>
              <a:rPr lang="en-US" altLang="zh-CN" sz="4400" dirty="0">
                <a:latin typeface="+mn-ea"/>
                <a:hlinkClick r:id="rId2"/>
              </a:rPr>
              <a:t>https://www.zotero.org/</a:t>
            </a:r>
            <a:r>
              <a:rPr lang="en-US" altLang="zh-CN" sz="4400" dirty="0">
                <a:latin typeface="+mn-ea"/>
              </a:rPr>
              <a:t> </a:t>
            </a:r>
          </a:p>
          <a:p>
            <a:r>
              <a:rPr lang="zh-CN" altLang="en-US" sz="4400" dirty="0">
                <a:latin typeface="+mn-ea"/>
              </a:rPr>
              <a:t>优点：免费开源。</a:t>
            </a:r>
            <a:endParaRPr lang="en-US" altLang="zh-CN" sz="4400" dirty="0">
              <a:latin typeface="+mn-ea"/>
            </a:endParaRPr>
          </a:p>
          <a:p>
            <a:pPr marL="0" indent="0">
              <a:buNone/>
            </a:pPr>
            <a:r>
              <a:rPr lang="zh-CN" altLang="en-US" sz="4400" dirty="0">
                <a:latin typeface="+mn-ea"/>
              </a:rPr>
              <a:t>             轻量级。</a:t>
            </a:r>
            <a:r>
              <a:rPr lang="en-US" altLang="zh-CN" sz="4400" dirty="0">
                <a:latin typeface="+mn-ea"/>
              </a:rPr>
              <a:t>    </a:t>
            </a:r>
          </a:p>
          <a:p>
            <a:r>
              <a:rPr lang="zh-CN" altLang="en-US" sz="4400" dirty="0">
                <a:latin typeface="+mn-ea"/>
              </a:rPr>
              <a:t>缺点：功能上不是很完备。</a:t>
            </a:r>
          </a:p>
        </p:txBody>
      </p:sp>
    </p:spTree>
    <p:extLst>
      <p:ext uri="{BB962C8B-B14F-4D97-AF65-F5344CB8AC3E}">
        <p14:creationId xmlns:p14="http://schemas.microsoft.com/office/powerpoint/2010/main" val="343710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126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Wingdings</vt:lpstr>
      <vt:lpstr>Office 主题​​</vt:lpstr>
      <vt:lpstr>文献管理软件</vt:lpstr>
      <vt:lpstr>Endnote</vt:lpstr>
      <vt:lpstr>Citavi（西塔维）</vt:lpstr>
      <vt:lpstr>Mendely</vt:lpstr>
      <vt:lpstr>Zotero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文献管理软件</dc:title>
  <dc:creator>SFQRM</dc:creator>
  <cp:lastModifiedBy>SFQRM</cp:lastModifiedBy>
  <cp:revision>3</cp:revision>
  <dcterms:created xsi:type="dcterms:W3CDTF">2021-03-16T01:47:16Z</dcterms:created>
  <dcterms:modified xsi:type="dcterms:W3CDTF">2021-03-16T01:54:35Z</dcterms:modified>
</cp:coreProperties>
</file>