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91" r:id="rId2"/>
  </p:sldMasterIdLst>
  <p:notesMasterIdLst>
    <p:notesMasterId r:id="rId109"/>
  </p:notesMasterIdLst>
  <p:sldIdLst>
    <p:sldId id="256" r:id="rId3"/>
    <p:sldId id="364" r:id="rId4"/>
    <p:sldId id="292" r:id="rId5"/>
    <p:sldId id="258" r:id="rId6"/>
    <p:sldId id="259" r:id="rId7"/>
    <p:sldId id="260" r:id="rId8"/>
    <p:sldId id="261" r:id="rId9"/>
    <p:sldId id="263" r:id="rId10"/>
    <p:sldId id="291" r:id="rId11"/>
    <p:sldId id="290"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269" r:id="rId39"/>
    <p:sldId id="271" r:id="rId40"/>
    <p:sldId id="272" r:id="rId41"/>
    <p:sldId id="273" r:id="rId42"/>
    <p:sldId id="293" r:id="rId43"/>
    <p:sldId id="274" r:id="rId44"/>
    <p:sldId id="351" r:id="rId45"/>
    <p:sldId id="277" r:id="rId46"/>
    <p:sldId id="278" r:id="rId47"/>
    <p:sldId id="279" r:id="rId48"/>
    <p:sldId id="280" r:id="rId49"/>
    <p:sldId id="281" r:id="rId50"/>
    <p:sldId id="282" r:id="rId51"/>
    <p:sldId id="283" r:id="rId52"/>
    <p:sldId id="284" r:id="rId53"/>
    <p:sldId id="285" r:id="rId54"/>
    <p:sldId id="286" r:id="rId55"/>
    <p:sldId id="352" r:id="rId56"/>
    <p:sldId id="294" r:id="rId57"/>
    <p:sldId id="298" r:id="rId58"/>
    <p:sldId id="299"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5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zh-CN" alt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zh-CN" altLang="en-US"/>
        </a:p>
      </dgm:t>
    </dgm:pt>
    <dgm:pt modelId="{888540DF-FD49-4215-991C-C7B2A2E10D35}" type="pres">
      <dgm:prSet presAssocID="{E857221A-734F-4396-A642-04F985B7D590}" presName="sibTrans" presStyleLbl="sibTrans2D1" presStyleIdx="0" presStyleCnt="2"/>
      <dgm:spPr/>
      <dgm:t>
        <a:bodyPr/>
        <a:lstStyle/>
        <a:p>
          <a:endParaRPr lang="zh-CN" altLang="en-US"/>
        </a:p>
      </dgm:t>
    </dgm:pt>
    <dgm:pt modelId="{FCAC1A52-7A03-424B-8708-40DF70DCEBE1}" type="pres">
      <dgm:prSet presAssocID="{E857221A-734F-4396-A642-04F985B7D590}" presName="connectorText" presStyleLbl="sibTrans2D1" presStyleIdx="0" presStyleCnt="2"/>
      <dgm:spPr/>
      <dgm:t>
        <a:bodyPr/>
        <a:lstStyle/>
        <a:p>
          <a:endParaRPr lang="zh-CN" alt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zh-CN" altLang="en-US"/>
        </a:p>
      </dgm:t>
    </dgm:pt>
    <dgm:pt modelId="{75576B2E-DB43-49F5-8A31-D5CBF5F78EEC}" type="pres">
      <dgm:prSet presAssocID="{D60C5607-81DE-4CC8-91B3-C56E5666A49F}" presName="sibTrans" presStyleLbl="sibTrans2D1" presStyleIdx="1" presStyleCnt="2"/>
      <dgm:spPr/>
      <dgm:t>
        <a:bodyPr/>
        <a:lstStyle/>
        <a:p>
          <a:endParaRPr lang="zh-CN" altLang="en-US"/>
        </a:p>
      </dgm:t>
    </dgm:pt>
    <dgm:pt modelId="{1FFABC42-5BE3-4E33-A2BE-582BDAFB0BDF}" type="pres">
      <dgm:prSet presAssocID="{D60C5607-81DE-4CC8-91B3-C56E5666A49F}" presName="connectorText" presStyleLbl="sibTrans2D1" presStyleIdx="1" presStyleCnt="2"/>
      <dgm:spPr/>
      <dgm:t>
        <a:bodyPr/>
        <a:lstStyle/>
        <a:p>
          <a:endParaRPr lang="zh-CN" alt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zh-CN"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00715266-B18B-4BE1-9174-6113EFB44399}" type="presOf" srcId="{D60C5607-81DE-4CC8-91B3-C56E5666A49F}" destId="{75576B2E-DB43-49F5-8A31-D5CBF5F78EEC}" srcOrd="0" destOrd="0" presId="urn:microsoft.com/office/officeart/2005/8/layout/process1"/>
    <dgm:cxn modelId="{5B1BA3AF-BDD8-41E0-BDCC-37EC1B5194FD}" type="presOf" srcId="{7ABBEAF7-C373-4176-BC82-DCCB6D5E3E26}" destId="{A491758C-84A6-4A4D-888E-93118B4129B4}" srcOrd="0" destOrd="0" presId="urn:microsoft.com/office/officeart/2005/8/layout/process1"/>
    <dgm:cxn modelId="{A37A0B1A-00E7-4C70-8103-1C775294D3D8}" type="presOf" srcId="{D60C5607-81DE-4CC8-91B3-C56E5666A49F}" destId="{1FFABC42-5BE3-4E33-A2BE-582BDAFB0BDF}"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769A87B7-F863-4C52-95A3-ACAA11FA0475}" type="presOf" srcId="{801111EC-7761-4006-9B8D-BDD3478D6A0C}" destId="{CFEBD105-9F67-4F60-B070-C671AE93A28A}" srcOrd="0"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zh-CN" alt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zh-CN" altLang="en-US"/>
        </a:p>
      </dgm:t>
    </dgm:pt>
    <dgm:pt modelId="{888540DF-FD49-4215-991C-C7B2A2E10D35}" type="pres">
      <dgm:prSet presAssocID="{E857221A-734F-4396-A642-04F985B7D590}" presName="sibTrans" presStyleLbl="sibTrans2D1" presStyleIdx="0" presStyleCnt="2"/>
      <dgm:spPr/>
      <dgm:t>
        <a:bodyPr/>
        <a:lstStyle/>
        <a:p>
          <a:endParaRPr lang="zh-CN" altLang="en-US"/>
        </a:p>
      </dgm:t>
    </dgm:pt>
    <dgm:pt modelId="{FCAC1A52-7A03-424B-8708-40DF70DCEBE1}" type="pres">
      <dgm:prSet presAssocID="{E857221A-734F-4396-A642-04F985B7D590}" presName="connectorText" presStyleLbl="sibTrans2D1" presStyleIdx="0" presStyleCnt="2"/>
      <dgm:spPr/>
      <dgm:t>
        <a:bodyPr/>
        <a:lstStyle/>
        <a:p>
          <a:endParaRPr lang="zh-CN" alt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zh-CN" altLang="en-US"/>
        </a:p>
      </dgm:t>
    </dgm:pt>
    <dgm:pt modelId="{75576B2E-DB43-49F5-8A31-D5CBF5F78EEC}" type="pres">
      <dgm:prSet presAssocID="{D60C5607-81DE-4CC8-91B3-C56E5666A49F}" presName="sibTrans" presStyleLbl="sibTrans2D1" presStyleIdx="1" presStyleCnt="2"/>
      <dgm:spPr/>
      <dgm:t>
        <a:bodyPr/>
        <a:lstStyle/>
        <a:p>
          <a:endParaRPr lang="zh-CN" altLang="en-US"/>
        </a:p>
      </dgm:t>
    </dgm:pt>
    <dgm:pt modelId="{1FFABC42-5BE3-4E33-A2BE-582BDAFB0BDF}" type="pres">
      <dgm:prSet presAssocID="{D60C5607-81DE-4CC8-91B3-C56E5666A49F}" presName="connectorText" presStyleLbl="sibTrans2D1" presStyleIdx="1" presStyleCnt="2"/>
      <dgm:spPr/>
      <dgm:t>
        <a:bodyPr/>
        <a:lstStyle/>
        <a:p>
          <a:endParaRPr lang="zh-CN" alt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zh-CN"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00715266-B18B-4BE1-9174-6113EFB44399}" type="presOf" srcId="{D60C5607-81DE-4CC8-91B3-C56E5666A49F}" destId="{75576B2E-DB43-49F5-8A31-D5CBF5F78EEC}" srcOrd="0" destOrd="0" presId="urn:microsoft.com/office/officeart/2005/8/layout/process1"/>
    <dgm:cxn modelId="{5B1BA3AF-BDD8-41E0-BDCC-37EC1B5194FD}" type="presOf" srcId="{7ABBEAF7-C373-4176-BC82-DCCB6D5E3E26}" destId="{A491758C-84A6-4A4D-888E-93118B4129B4}" srcOrd="0" destOrd="0" presId="urn:microsoft.com/office/officeart/2005/8/layout/process1"/>
    <dgm:cxn modelId="{A37A0B1A-00E7-4C70-8103-1C775294D3D8}" type="presOf" srcId="{D60C5607-81DE-4CC8-91B3-C56E5666A49F}" destId="{1FFABC42-5BE3-4E33-A2BE-582BDAFB0BDF}"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769A87B7-F863-4C52-95A3-ACAA11FA0475}" type="presOf" srcId="{801111EC-7761-4006-9B8D-BDD3478D6A0C}" destId="{CFEBD105-9F67-4F60-B070-C671AE93A28A}" srcOrd="0"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zh-CN" alt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zh-CN" altLang="en-US"/>
        </a:p>
      </dgm:t>
    </dgm:pt>
    <dgm:pt modelId="{888540DF-FD49-4215-991C-C7B2A2E10D35}" type="pres">
      <dgm:prSet presAssocID="{E857221A-734F-4396-A642-04F985B7D590}" presName="sibTrans" presStyleLbl="sibTrans2D1" presStyleIdx="0" presStyleCnt="2"/>
      <dgm:spPr/>
      <dgm:t>
        <a:bodyPr/>
        <a:lstStyle/>
        <a:p>
          <a:endParaRPr lang="zh-CN" altLang="en-US"/>
        </a:p>
      </dgm:t>
    </dgm:pt>
    <dgm:pt modelId="{FCAC1A52-7A03-424B-8708-40DF70DCEBE1}" type="pres">
      <dgm:prSet presAssocID="{E857221A-734F-4396-A642-04F985B7D590}" presName="connectorText" presStyleLbl="sibTrans2D1" presStyleIdx="0" presStyleCnt="2"/>
      <dgm:spPr/>
      <dgm:t>
        <a:bodyPr/>
        <a:lstStyle/>
        <a:p>
          <a:endParaRPr lang="zh-CN" alt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zh-CN" altLang="en-US"/>
        </a:p>
      </dgm:t>
    </dgm:pt>
    <dgm:pt modelId="{75576B2E-DB43-49F5-8A31-D5CBF5F78EEC}" type="pres">
      <dgm:prSet presAssocID="{D60C5607-81DE-4CC8-91B3-C56E5666A49F}" presName="sibTrans" presStyleLbl="sibTrans2D1" presStyleIdx="1" presStyleCnt="2"/>
      <dgm:spPr/>
      <dgm:t>
        <a:bodyPr/>
        <a:lstStyle/>
        <a:p>
          <a:endParaRPr lang="zh-CN" altLang="en-US"/>
        </a:p>
      </dgm:t>
    </dgm:pt>
    <dgm:pt modelId="{1FFABC42-5BE3-4E33-A2BE-582BDAFB0BDF}" type="pres">
      <dgm:prSet presAssocID="{D60C5607-81DE-4CC8-91B3-C56E5666A49F}" presName="connectorText" presStyleLbl="sibTrans2D1" presStyleIdx="1" presStyleCnt="2"/>
      <dgm:spPr/>
      <dgm:t>
        <a:bodyPr/>
        <a:lstStyle/>
        <a:p>
          <a:endParaRPr lang="zh-CN" alt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zh-CN"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35BB2386-750E-4524-B6C3-768F75B67309}"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2D33CF3D-783C-4879-AC93-97C5191F9CA8}" type="presOf" srcId="{D60C5607-81DE-4CC8-91B3-C56E5666A49F}" destId="{75576B2E-DB43-49F5-8A31-D5CBF5F78EEC}"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ABE16CB5-EFD7-477D-8B23-3AC971674672}" type="presOf" srcId="{E857221A-734F-4396-A642-04F985B7D590}" destId="{888540DF-FD49-4215-991C-C7B2A2E10D35}" srcOrd="0" destOrd="0" presId="urn:microsoft.com/office/officeart/2005/8/layout/process1"/>
    <dgm:cxn modelId="{3FF91CB6-DDB4-4C82-8984-9762CD5923AD}" type="presOf" srcId="{680F7195-4FD3-481E-8A2B-5AD54C8280AB}" destId="{B28036AB-B71B-48DE-97C4-D287BC3BE7AC}" srcOrd="0" destOrd="0" presId="urn:microsoft.com/office/officeart/2005/8/layout/process1"/>
    <dgm:cxn modelId="{E53110B8-D44F-4AA7-92C5-50727E6AA94A}" type="presOf" srcId="{D60C5607-81DE-4CC8-91B3-C56E5666A49F}" destId="{1FFABC42-5BE3-4E33-A2BE-582BDAFB0BDF}" srcOrd="1" destOrd="0" presId="urn:microsoft.com/office/officeart/2005/8/layout/process1"/>
    <dgm:cxn modelId="{065E4005-B1AF-4700-B55B-FBF77F5968A3}" type="presOf" srcId="{7ABBEAF7-C373-4176-BC82-DCCB6D5E3E26}" destId="{A491758C-84A6-4A4D-888E-93118B4129B4}" srcOrd="0" destOrd="0" presId="urn:microsoft.com/office/officeart/2005/8/layout/process1"/>
    <dgm:cxn modelId="{8D5D5A75-E210-4A70-A078-682469248FEF}" type="presOf" srcId="{801111EC-7761-4006-9B8D-BDD3478D6A0C}" destId="{CFEBD105-9F67-4F60-B070-C671AE93A28A}" srcOrd="0" destOrd="0" presId="urn:microsoft.com/office/officeart/2005/8/layout/process1"/>
    <dgm:cxn modelId="{6F6CBB0C-8EF5-4C17-95C4-33E2E15813D1}" type="presOf" srcId="{380F6D09-15D5-4E2B-BF8A-CECE4B7C4A20}" destId="{2C9E42A7-D692-4DEF-A008-68C3A4D1516E}" srcOrd="0" destOrd="0" presId="urn:microsoft.com/office/officeart/2005/8/layout/process1"/>
    <dgm:cxn modelId="{666696D6-A81B-43A4-ABF9-C269B76985DE}" type="presParOf" srcId="{A491758C-84A6-4A4D-888E-93118B4129B4}" destId="{CFEBD105-9F67-4F60-B070-C671AE93A28A}" srcOrd="0" destOrd="0" presId="urn:microsoft.com/office/officeart/2005/8/layout/process1"/>
    <dgm:cxn modelId="{AF678D29-14F5-4DC4-9C70-A8B201A06520}" type="presParOf" srcId="{A491758C-84A6-4A4D-888E-93118B4129B4}" destId="{888540DF-FD49-4215-991C-C7B2A2E10D35}" srcOrd="1" destOrd="0" presId="urn:microsoft.com/office/officeart/2005/8/layout/process1"/>
    <dgm:cxn modelId="{BA0B3FF1-0D0C-4696-AE03-24787257E4BE}" type="presParOf" srcId="{888540DF-FD49-4215-991C-C7B2A2E10D35}" destId="{FCAC1A52-7A03-424B-8708-40DF70DCEBE1}" srcOrd="0" destOrd="0" presId="urn:microsoft.com/office/officeart/2005/8/layout/process1"/>
    <dgm:cxn modelId="{97DB561C-3635-4192-A20A-737F863BC4C5}" type="presParOf" srcId="{A491758C-84A6-4A4D-888E-93118B4129B4}" destId="{2C9E42A7-D692-4DEF-A008-68C3A4D1516E}" srcOrd="2" destOrd="0" presId="urn:microsoft.com/office/officeart/2005/8/layout/process1"/>
    <dgm:cxn modelId="{DA063AFD-EC9D-4A48-ABEE-499D00662B70}" type="presParOf" srcId="{A491758C-84A6-4A4D-888E-93118B4129B4}" destId="{75576B2E-DB43-49F5-8A31-D5CBF5F78EEC}" srcOrd="3" destOrd="0" presId="urn:microsoft.com/office/officeart/2005/8/layout/process1"/>
    <dgm:cxn modelId="{51533F9E-6C05-4F61-934B-C57D29845794}" type="presParOf" srcId="{75576B2E-DB43-49F5-8A31-D5CBF5F78EEC}" destId="{1FFABC42-5BE3-4E33-A2BE-582BDAFB0BDF}" srcOrd="0" destOrd="0" presId="urn:microsoft.com/office/officeart/2005/8/layout/process1"/>
    <dgm:cxn modelId="{3CB584B8-A914-489D-8E84-EE56C4D295A6}"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zh-CN" alt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zh-CN" altLang="en-US"/>
        </a:p>
      </dgm:t>
    </dgm:pt>
    <dgm:pt modelId="{888540DF-FD49-4215-991C-C7B2A2E10D35}" type="pres">
      <dgm:prSet presAssocID="{E857221A-734F-4396-A642-04F985B7D590}" presName="sibTrans" presStyleLbl="sibTrans2D1" presStyleIdx="0" presStyleCnt="2"/>
      <dgm:spPr/>
      <dgm:t>
        <a:bodyPr/>
        <a:lstStyle/>
        <a:p>
          <a:endParaRPr lang="zh-CN" altLang="en-US"/>
        </a:p>
      </dgm:t>
    </dgm:pt>
    <dgm:pt modelId="{FCAC1A52-7A03-424B-8708-40DF70DCEBE1}" type="pres">
      <dgm:prSet presAssocID="{E857221A-734F-4396-A642-04F985B7D590}" presName="connectorText" presStyleLbl="sibTrans2D1" presStyleIdx="0" presStyleCnt="2"/>
      <dgm:spPr/>
      <dgm:t>
        <a:bodyPr/>
        <a:lstStyle/>
        <a:p>
          <a:endParaRPr lang="zh-CN" alt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zh-CN" altLang="en-US"/>
        </a:p>
      </dgm:t>
    </dgm:pt>
    <dgm:pt modelId="{75576B2E-DB43-49F5-8A31-D5CBF5F78EEC}" type="pres">
      <dgm:prSet presAssocID="{D60C5607-81DE-4CC8-91B3-C56E5666A49F}" presName="sibTrans" presStyleLbl="sibTrans2D1" presStyleIdx="1" presStyleCnt="2"/>
      <dgm:spPr/>
      <dgm:t>
        <a:bodyPr/>
        <a:lstStyle/>
        <a:p>
          <a:endParaRPr lang="zh-CN" altLang="en-US"/>
        </a:p>
      </dgm:t>
    </dgm:pt>
    <dgm:pt modelId="{1FFABC42-5BE3-4E33-A2BE-582BDAFB0BDF}" type="pres">
      <dgm:prSet presAssocID="{D60C5607-81DE-4CC8-91B3-C56E5666A49F}" presName="connectorText" presStyleLbl="sibTrans2D1" presStyleIdx="1" presStyleCnt="2"/>
      <dgm:spPr/>
      <dgm:t>
        <a:bodyPr/>
        <a:lstStyle/>
        <a:p>
          <a:endParaRPr lang="zh-CN" alt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zh-CN"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00715266-B18B-4BE1-9174-6113EFB44399}" type="presOf" srcId="{D60C5607-81DE-4CC8-91B3-C56E5666A49F}" destId="{75576B2E-DB43-49F5-8A31-D5CBF5F78EEC}" srcOrd="0" destOrd="0" presId="urn:microsoft.com/office/officeart/2005/8/layout/process1"/>
    <dgm:cxn modelId="{5B1BA3AF-BDD8-41E0-BDCC-37EC1B5194FD}" type="presOf" srcId="{7ABBEAF7-C373-4176-BC82-DCCB6D5E3E26}" destId="{A491758C-84A6-4A4D-888E-93118B4129B4}" srcOrd="0" destOrd="0" presId="urn:microsoft.com/office/officeart/2005/8/layout/process1"/>
    <dgm:cxn modelId="{A37A0B1A-00E7-4C70-8103-1C775294D3D8}" type="presOf" srcId="{D60C5607-81DE-4CC8-91B3-C56E5666A49F}" destId="{1FFABC42-5BE3-4E33-A2BE-582BDAFB0BDF}"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769A87B7-F863-4C52-95A3-ACAA11FA0475}" type="presOf" srcId="{801111EC-7761-4006-9B8D-BDD3478D6A0C}" destId="{CFEBD105-9F67-4F60-B070-C671AE93A28A}" srcOrd="0"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3" Type="http://schemas.openxmlformats.org/officeDocument/2006/relationships/image" Target="../media/image15.wmf"/><Relationship Id="rId18" Type="http://schemas.openxmlformats.org/officeDocument/2006/relationships/image" Target="../media/image20.wmf"/><Relationship Id="rId26" Type="http://schemas.openxmlformats.org/officeDocument/2006/relationships/image" Target="../media/image28.wmf"/><Relationship Id="rId39" Type="http://schemas.openxmlformats.org/officeDocument/2006/relationships/image" Target="../media/image41.wmf"/><Relationship Id="rId21" Type="http://schemas.openxmlformats.org/officeDocument/2006/relationships/image" Target="../media/image23.wmf"/><Relationship Id="rId34" Type="http://schemas.openxmlformats.org/officeDocument/2006/relationships/image" Target="../media/image36.wmf"/><Relationship Id="rId7" Type="http://schemas.openxmlformats.org/officeDocument/2006/relationships/image" Target="../media/image9.wmf"/><Relationship Id="rId12" Type="http://schemas.openxmlformats.org/officeDocument/2006/relationships/image" Target="../media/image14.wmf"/><Relationship Id="rId17" Type="http://schemas.openxmlformats.org/officeDocument/2006/relationships/image" Target="../media/image19.wmf"/><Relationship Id="rId25" Type="http://schemas.openxmlformats.org/officeDocument/2006/relationships/image" Target="../media/image27.wmf"/><Relationship Id="rId33" Type="http://schemas.openxmlformats.org/officeDocument/2006/relationships/image" Target="../media/image35.wmf"/><Relationship Id="rId38" Type="http://schemas.openxmlformats.org/officeDocument/2006/relationships/image" Target="../media/image40.wmf"/><Relationship Id="rId2" Type="http://schemas.openxmlformats.org/officeDocument/2006/relationships/image" Target="../media/image4.wmf"/><Relationship Id="rId16" Type="http://schemas.openxmlformats.org/officeDocument/2006/relationships/image" Target="../media/image18.wmf"/><Relationship Id="rId20" Type="http://schemas.openxmlformats.org/officeDocument/2006/relationships/image" Target="../media/image22.wmf"/><Relationship Id="rId29" Type="http://schemas.openxmlformats.org/officeDocument/2006/relationships/image" Target="../media/image31.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24" Type="http://schemas.openxmlformats.org/officeDocument/2006/relationships/image" Target="../media/image26.wmf"/><Relationship Id="rId32" Type="http://schemas.openxmlformats.org/officeDocument/2006/relationships/image" Target="../media/image34.wmf"/><Relationship Id="rId37" Type="http://schemas.openxmlformats.org/officeDocument/2006/relationships/image" Target="../media/image39.wmf"/><Relationship Id="rId40" Type="http://schemas.openxmlformats.org/officeDocument/2006/relationships/image" Target="../media/image42.wmf"/><Relationship Id="rId5" Type="http://schemas.openxmlformats.org/officeDocument/2006/relationships/image" Target="../media/image7.wmf"/><Relationship Id="rId15" Type="http://schemas.openxmlformats.org/officeDocument/2006/relationships/image" Target="../media/image17.wmf"/><Relationship Id="rId23" Type="http://schemas.openxmlformats.org/officeDocument/2006/relationships/image" Target="../media/image25.wmf"/><Relationship Id="rId28" Type="http://schemas.openxmlformats.org/officeDocument/2006/relationships/image" Target="../media/image30.wmf"/><Relationship Id="rId36" Type="http://schemas.openxmlformats.org/officeDocument/2006/relationships/image" Target="../media/image38.wmf"/><Relationship Id="rId10" Type="http://schemas.openxmlformats.org/officeDocument/2006/relationships/image" Target="../media/image12.wmf"/><Relationship Id="rId19" Type="http://schemas.openxmlformats.org/officeDocument/2006/relationships/image" Target="../media/image21.wmf"/><Relationship Id="rId31" Type="http://schemas.openxmlformats.org/officeDocument/2006/relationships/image" Target="../media/image33.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 Id="rId22" Type="http://schemas.openxmlformats.org/officeDocument/2006/relationships/image" Target="../media/image24.wmf"/><Relationship Id="rId27" Type="http://schemas.openxmlformats.org/officeDocument/2006/relationships/image" Target="../media/image29.wmf"/><Relationship Id="rId30" Type="http://schemas.openxmlformats.org/officeDocument/2006/relationships/image" Target="../media/image32.wmf"/><Relationship Id="rId35" Type="http://schemas.openxmlformats.org/officeDocument/2006/relationships/image" Target="../media/image37.wmf"/><Relationship Id="rId8" Type="http://schemas.openxmlformats.org/officeDocument/2006/relationships/image" Target="../media/image10.wmf"/><Relationship Id="rId3"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63.wmf"/><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63.wmf"/><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63.wmf"/><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63.wmf"/><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2.wmf"/><Relationship Id="rId18" Type="http://schemas.openxmlformats.org/officeDocument/2006/relationships/image" Target="../media/image106.wmf"/><Relationship Id="rId3" Type="http://schemas.openxmlformats.org/officeDocument/2006/relationships/image" Target="../media/image4.wmf"/><Relationship Id="rId21" Type="http://schemas.openxmlformats.org/officeDocument/2006/relationships/image" Target="../media/image109.wmf"/><Relationship Id="rId7" Type="http://schemas.openxmlformats.org/officeDocument/2006/relationships/image" Target="../media/image100.wmf"/><Relationship Id="rId12" Type="http://schemas.openxmlformats.org/officeDocument/2006/relationships/image" Target="../media/image11.wmf"/><Relationship Id="rId17" Type="http://schemas.openxmlformats.org/officeDocument/2006/relationships/image" Target="../media/image105.wmf"/><Relationship Id="rId2" Type="http://schemas.openxmlformats.org/officeDocument/2006/relationships/image" Target="../media/image99.wmf"/><Relationship Id="rId16" Type="http://schemas.openxmlformats.org/officeDocument/2006/relationships/image" Target="../media/image104.wmf"/><Relationship Id="rId20" Type="http://schemas.openxmlformats.org/officeDocument/2006/relationships/image" Target="../media/image108.wmf"/><Relationship Id="rId1" Type="http://schemas.openxmlformats.org/officeDocument/2006/relationships/image" Target="../media/image98.wmf"/><Relationship Id="rId6" Type="http://schemas.openxmlformats.org/officeDocument/2006/relationships/image" Target="../media/image7.wmf"/><Relationship Id="rId11" Type="http://schemas.openxmlformats.org/officeDocument/2006/relationships/image" Target="../media/image10.wmf"/><Relationship Id="rId24" Type="http://schemas.openxmlformats.org/officeDocument/2006/relationships/image" Target="../media/image112.wmf"/><Relationship Id="rId5" Type="http://schemas.openxmlformats.org/officeDocument/2006/relationships/image" Target="../media/image6.wmf"/><Relationship Id="rId15" Type="http://schemas.openxmlformats.org/officeDocument/2006/relationships/image" Target="../media/image14.wmf"/><Relationship Id="rId23" Type="http://schemas.openxmlformats.org/officeDocument/2006/relationships/image" Target="../media/image111.wmf"/><Relationship Id="rId10" Type="http://schemas.openxmlformats.org/officeDocument/2006/relationships/image" Target="../media/image103.wmf"/><Relationship Id="rId19" Type="http://schemas.openxmlformats.org/officeDocument/2006/relationships/image" Target="../media/image107.wmf"/><Relationship Id="rId4" Type="http://schemas.openxmlformats.org/officeDocument/2006/relationships/image" Target="../media/image5.wmf"/><Relationship Id="rId9" Type="http://schemas.openxmlformats.org/officeDocument/2006/relationships/image" Target="../media/image102.wmf"/><Relationship Id="rId14" Type="http://schemas.openxmlformats.org/officeDocument/2006/relationships/image" Target="../media/image13.wmf"/><Relationship Id="rId22" Type="http://schemas.openxmlformats.org/officeDocument/2006/relationships/image" Target="../media/image11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2.wmf"/><Relationship Id="rId18" Type="http://schemas.openxmlformats.org/officeDocument/2006/relationships/image" Target="../media/image106.wmf"/><Relationship Id="rId3" Type="http://schemas.openxmlformats.org/officeDocument/2006/relationships/image" Target="../media/image4.wmf"/><Relationship Id="rId21" Type="http://schemas.openxmlformats.org/officeDocument/2006/relationships/image" Target="../media/image109.wmf"/><Relationship Id="rId7" Type="http://schemas.openxmlformats.org/officeDocument/2006/relationships/image" Target="../media/image100.wmf"/><Relationship Id="rId12" Type="http://schemas.openxmlformats.org/officeDocument/2006/relationships/image" Target="../media/image11.wmf"/><Relationship Id="rId17" Type="http://schemas.openxmlformats.org/officeDocument/2006/relationships/image" Target="../media/image105.wmf"/><Relationship Id="rId2" Type="http://schemas.openxmlformats.org/officeDocument/2006/relationships/image" Target="../media/image99.wmf"/><Relationship Id="rId16" Type="http://schemas.openxmlformats.org/officeDocument/2006/relationships/image" Target="../media/image104.wmf"/><Relationship Id="rId20" Type="http://schemas.openxmlformats.org/officeDocument/2006/relationships/image" Target="../media/image108.wmf"/><Relationship Id="rId1" Type="http://schemas.openxmlformats.org/officeDocument/2006/relationships/image" Target="../media/image98.wmf"/><Relationship Id="rId6" Type="http://schemas.openxmlformats.org/officeDocument/2006/relationships/image" Target="../media/image7.wmf"/><Relationship Id="rId11" Type="http://schemas.openxmlformats.org/officeDocument/2006/relationships/image" Target="../media/image10.wmf"/><Relationship Id="rId24" Type="http://schemas.openxmlformats.org/officeDocument/2006/relationships/image" Target="../media/image112.wmf"/><Relationship Id="rId5" Type="http://schemas.openxmlformats.org/officeDocument/2006/relationships/image" Target="../media/image6.wmf"/><Relationship Id="rId15" Type="http://schemas.openxmlformats.org/officeDocument/2006/relationships/image" Target="../media/image14.wmf"/><Relationship Id="rId23" Type="http://schemas.openxmlformats.org/officeDocument/2006/relationships/image" Target="../media/image111.wmf"/><Relationship Id="rId10" Type="http://schemas.openxmlformats.org/officeDocument/2006/relationships/image" Target="../media/image103.wmf"/><Relationship Id="rId19" Type="http://schemas.openxmlformats.org/officeDocument/2006/relationships/image" Target="../media/image107.wmf"/><Relationship Id="rId4" Type="http://schemas.openxmlformats.org/officeDocument/2006/relationships/image" Target="../media/image5.wmf"/><Relationship Id="rId9" Type="http://schemas.openxmlformats.org/officeDocument/2006/relationships/image" Target="../media/image102.wmf"/><Relationship Id="rId14" Type="http://schemas.openxmlformats.org/officeDocument/2006/relationships/image" Target="../media/image13.wmf"/><Relationship Id="rId22" Type="http://schemas.openxmlformats.org/officeDocument/2006/relationships/image" Target="../media/image11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5" Type="http://schemas.openxmlformats.org/officeDocument/2006/relationships/image" Target="../media/image121.wmf"/><Relationship Id="rId4" Type="http://schemas.openxmlformats.org/officeDocument/2006/relationships/image" Target="../media/image12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7.wmf"/><Relationship Id="rId7" Type="http://schemas.openxmlformats.org/officeDocument/2006/relationships/image" Target="../media/image119.wmf"/><Relationship Id="rId2" Type="http://schemas.openxmlformats.org/officeDocument/2006/relationships/image" Target="../media/image122.wmf"/><Relationship Id="rId1" Type="http://schemas.openxmlformats.org/officeDocument/2006/relationships/image" Target="../media/image118.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 Id="rId9" Type="http://schemas.openxmlformats.org/officeDocument/2006/relationships/image" Target="../media/image12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8.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3.wmf"/><Relationship Id="rId16" Type="http://schemas.openxmlformats.org/officeDocument/2006/relationships/image" Target="../media/image26.wmf"/><Relationship Id="rId1" Type="http://schemas.openxmlformats.org/officeDocument/2006/relationships/image" Target="../media/image42.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wmf"/><Relationship Id="rId10" Type="http://schemas.openxmlformats.org/officeDocument/2006/relationships/image" Target="../media/image20.wmf"/><Relationship Id="rId4" Type="http://schemas.openxmlformats.org/officeDocument/2006/relationships/image" Target="../media/image9.wmf"/><Relationship Id="rId9" Type="http://schemas.openxmlformats.org/officeDocument/2006/relationships/image" Target="../media/image19.wmf"/><Relationship Id="rId14" Type="http://schemas.openxmlformats.org/officeDocument/2006/relationships/image" Target="../media/image2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8.wmf"/><Relationship Id="rId7" Type="http://schemas.openxmlformats.org/officeDocument/2006/relationships/image" Target="../media/image119.wmf"/><Relationship Id="rId2" Type="http://schemas.openxmlformats.org/officeDocument/2006/relationships/image" Target="../media/image117.wmf"/><Relationship Id="rId1" Type="http://schemas.openxmlformats.org/officeDocument/2006/relationships/image" Target="../media/image132.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9.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38.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9.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38.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9.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4.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0.wmf"/><Relationship Id="rId18" Type="http://schemas.openxmlformats.org/officeDocument/2006/relationships/image" Target="../media/image104.wmf"/><Relationship Id="rId26" Type="http://schemas.openxmlformats.org/officeDocument/2006/relationships/image" Target="../media/image112.wmf"/><Relationship Id="rId3" Type="http://schemas.openxmlformats.org/officeDocument/2006/relationships/image" Target="../media/image147.wmf"/><Relationship Id="rId21" Type="http://schemas.openxmlformats.org/officeDocument/2006/relationships/image" Target="../media/image107.wmf"/><Relationship Id="rId7" Type="http://schemas.openxmlformats.org/officeDocument/2006/relationships/image" Target="../media/image6.wmf"/><Relationship Id="rId12" Type="http://schemas.openxmlformats.org/officeDocument/2006/relationships/image" Target="../media/image103.wmf"/><Relationship Id="rId17" Type="http://schemas.openxmlformats.org/officeDocument/2006/relationships/image" Target="../media/image14.wmf"/><Relationship Id="rId25" Type="http://schemas.openxmlformats.org/officeDocument/2006/relationships/image" Target="../media/image111.wmf"/><Relationship Id="rId2" Type="http://schemas.openxmlformats.org/officeDocument/2006/relationships/image" Target="../media/image146.wmf"/><Relationship Id="rId16" Type="http://schemas.openxmlformats.org/officeDocument/2006/relationships/image" Target="../media/image13.wmf"/><Relationship Id="rId20" Type="http://schemas.openxmlformats.org/officeDocument/2006/relationships/image" Target="../media/image106.wmf"/><Relationship Id="rId1" Type="http://schemas.openxmlformats.org/officeDocument/2006/relationships/image" Target="../media/image98.wmf"/><Relationship Id="rId6" Type="http://schemas.openxmlformats.org/officeDocument/2006/relationships/image" Target="../media/image5.wmf"/><Relationship Id="rId11" Type="http://schemas.openxmlformats.org/officeDocument/2006/relationships/image" Target="../media/image102.wmf"/><Relationship Id="rId24" Type="http://schemas.openxmlformats.org/officeDocument/2006/relationships/image" Target="../media/image110.wmf"/><Relationship Id="rId5" Type="http://schemas.openxmlformats.org/officeDocument/2006/relationships/image" Target="../media/image4.wmf"/><Relationship Id="rId15" Type="http://schemas.openxmlformats.org/officeDocument/2006/relationships/image" Target="../media/image12.wmf"/><Relationship Id="rId23" Type="http://schemas.openxmlformats.org/officeDocument/2006/relationships/image" Target="../media/image109.wmf"/><Relationship Id="rId10" Type="http://schemas.openxmlformats.org/officeDocument/2006/relationships/image" Target="../media/image101.wmf"/><Relationship Id="rId19"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0.wmf"/><Relationship Id="rId14" Type="http://schemas.openxmlformats.org/officeDocument/2006/relationships/image" Target="../media/image11.wmf"/><Relationship Id="rId22"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image" Target="../media/image11.wmf"/><Relationship Id="rId18" Type="http://schemas.openxmlformats.org/officeDocument/2006/relationships/image" Target="../media/image105.wmf"/><Relationship Id="rId3" Type="http://schemas.openxmlformats.org/officeDocument/2006/relationships/image" Target="../media/image99.wmf"/><Relationship Id="rId21" Type="http://schemas.openxmlformats.org/officeDocument/2006/relationships/image" Target="../media/image108.wmf"/><Relationship Id="rId7" Type="http://schemas.openxmlformats.org/officeDocument/2006/relationships/image" Target="../media/image7.wmf"/><Relationship Id="rId12" Type="http://schemas.openxmlformats.org/officeDocument/2006/relationships/image" Target="../media/image10.wmf"/><Relationship Id="rId17" Type="http://schemas.openxmlformats.org/officeDocument/2006/relationships/image" Target="../media/image104.wmf"/><Relationship Id="rId25" Type="http://schemas.openxmlformats.org/officeDocument/2006/relationships/image" Target="../media/image112.wmf"/><Relationship Id="rId2" Type="http://schemas.openxmlformats.org/officeDocument/2006/relationships/image" Target="../media/image98.wmf"/><Relationship Id="rId16" Type="http://schemas.openxmlformats.org/officeDocument/2006/relationships/image" Target="../media/image14.wmf"/><Relationship Id="rId20" Type="http://schemas.openxmlformats.org/officeDocument/2006/relationships/image" Target="../media/image107.wmf"/><Relationship Id="rId1" Type="http://schemas.openxmlformats.org/officeDocument/2006/relationships/image" Target="../media/image151.wmf"/><Relationship Id="rId6" Type="http://schemas.openxmlformats.org/officeDocument/2006/relationships/image" Target="../media/image6.wmf"/><Relationship Id="rId11" Type="http://schemas.openxmlformats.org/officeDocument/2006/relationships/image" Target="../media/image103.wmf"/><Relationship Id="rId24" Type="http://schemas.openxmlformats.org/officeDocument/2006/relationships/image" Target="../media/image111.wmf"/><Relationship Id="rId5" Type="http://schemas.openxmlformats.org/officeDocument/2006/relationships/image" Target="../media/image5.wmf"/><Relationship Id="rId15" Type="http://schemas.openxmlformats.org/officeDocument/2006/relationships/image" Target="../media/image13.wmf"/><Relationship Id="rId23" Type="http://schemas.openxmlformats.org/officeDocument/2006/relationships/image" Target="../media/image110.wmf"/><Relationship Id="rId10" Type="http://schemas.openxmlformats.org/officeDocument/2006/relationships/image" Target="../media/image102.wmf"/><Relationship Id="rId19" Type="http://schemas.openxmlformats.org/officeDocument/2006/relationships/image" Target="../media/image106.wmf"/><Relationship Id="rId4" Type="http://schemas.openxmlformats.org/officeDocument/2006/relationships/image" Target="../media/image4.wmf"/><Relationship Id="rId9" Type="http://schemas.openxmlformats.org/officeDocument/2006/relationships/image" Target="../media/image101.wmf"/><Relationship Id="rId14" Type="http://schemas.openxmlformats.org/officeDocument/2006/relationships/image" Target="../media/image12.wmf"/><Relationship Id="rId22"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0.wmf"/><Relationship Id="rId18" Type="http://schemas.openxmlformats.org/officeDocument/2006/relationships/image" Target="../media/image104.wmf"/><Relationship Id="rId26" Type="http://schemas.openxmlformats.org/officeDocument/2006/relationships/image" Target="../media/image112.wmf"/><Relationship Id="rId3" Type="http://schemas.openxmlformats.org/officeDocument/2006/relationships/image" Target="../media/image98.wmf"/><Relationship Id="rId21" Type="http://schemas.openxmlformats.org/officeDocument/2006/relationships/image" Target="../media/image107.wmf"/><Relationship Id="rId7" Type="http://schemas.openxmlformats.org/officeDocument/2006/relationships/image" Target="../media/image6.wmf"/><Relationship Id="rId12" Type="http://schemas.openxmlformats.org/officeDocument/2006/relationships/image" Target="../media/image103.wmf"/><Relationship Id="rId17" Type="http://schemas.openxmlformats.org/officeDocument/2006/relationships/image" Target="../media/image14.wmf"/><Relationship Id="rId25" Type="http://schemas.openxmlformats.org/officeDocument/2006/relationships/image" Target="../media/image111.wmf"/><Relationship Id="rId2" Type="http://schemas.openxmlformats.org/officeDocument/2006/relationships/image" Target="../media/image152.wmf"/><Relationship Id="rId16" Type="http://schemas.openxmlformats.org/officeDocument/2006/relationships/image" Target="../media/image13.wmf"/><Relationship Id="rId20" Type="http://schemas.openxmlformats.org/officeDocument/2006/relationships/image" Target="../media/image106.wmf"/><Relationship Id="rId1" Type="http://schemas.openxmlformats.org/officeDocument/2006/relationships/image" Target="../media/image151.wmf"/><Relationship Id="rId6" Type="http://schemas.openxmlformats.org/officeDocument/2006/relationships/image" Target="../media/image5.wmf"/><Relationship Id="rId11" Type="http://schemas.openxmlformats.org/officeDocument/2006/relationships/image" Target="../media/image102.wmf"/><Relationship Id="rId24" Type="http://schemas.openxmlformats.org/officeDocument/2006/relationships/image" Target="../media/image110.wmf"/><Relationship Id="rId5" Type="http://schemas.openxmlformats.org/officeDocument/2006/relationships/image" Target="../media/image4.wmf"/><Relationship Id="rId15" Type="http://schemas.openxmlformats.org/officeDocument/2006/relationships/image" Target="../media/image12.wmf"/><Relationship Id="rId23" Type="http://schemas.openxmlformats.org/officeDocument/2006/relationships/image" Target="../media/image109.wmf"/><Relationship Id="rId10" Type="http://schemas.openxmlformats.org/officeDocument/2006/relationships/image" Target="../media/image101.wmf"/><Relationship Id="rId19"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0.wmf"/><Relationship Id="rId14" Type="http://schemas.openxmlformats.org/officeDocument/2006/relationships/image" Target="../media/image11.wmf"/><Relationship Id="rId22"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18" Type="http://schemas.openxmlformats.org/officeDocument/2006/relationships/image" Target="../media/image48.wmf"/><Relationship Id="rId3" Type="http://schemas.openxmlformats.org/officeDocument/2006/relationships/image" Target="../media/image4.wmf"/><Relationship Id="rId21" Type="http://schemas.openxmlformats.org/officeDocument/2006/relationships/image" Target="../media/image51.wmf"/><Relationship Id="rId7" Type="http://schemas.openxmlformats.org/officeDocument/2006/relationships/image" Target="../media/image8.wmf"/><Relationship Id="rId12" Type="http://schemas.openxmlformats.org/officeDocument/2006/relationships/image" Target="../media/image13.wmf"/><Relationship Id="rId17" Type="http://schemas.openxmlformats.org/officeDocument/2006/relationships/image" Target="../media/image47.wmf"/><Relationship Id="rId2" Type="http://schemas.openxmlformats.org/officeDocument/2006/relationships/image" Target="../media/image3.wmf"/><Relationship Id="rId16" Type="http://schemas.openxmlformats.org/officeDocument/2006/relationships/image" Target="../media/image46.wmf"/><Relationship Id="rId20" Type="http://schemas.openxmlformats.org/officeDocument/2006/relationships/image" Target="../media/image50.wmf"/><Relationship Id="rId1" Type="http://schemas.openxmlformats.org/officeDocument/2006/relationships/image" Target="../media/image43.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45.wmf"/><Relationship Id="rId23" Type="http://schemas.openxmlformats.org/officeDocument/2006/relationships/image" Target="../media/image53.wmf"/><Relationship Id="rId10" Type="http://schemas.openxmlformats.org/officeDocument/2006/relationships/image" Target="../media/image11.wmf"/><Relationship Id="rId19" Type="http://schemas.openxmlformats.org/officeDocument/2006/relationships/image" Target="../media/image49.wmf"/><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44.wmf"/><Relationship Id="rId22" Type="http://schemas.openxmlformats.org/officeDocument/2006/relationships/image" Target="../media/image5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55.wmf"/><Relationship Id="rId4" Type="http://schemas.openxmlformats.org/officeDocument/2006/relationships/image" Target="../media/image15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9.wmf"/><Relationship Id="rId5" Type="http://schemas.openxmlformats.org/officeDocument/2006/relationships/image" Target="../media/image157.wmf"/><Relationship Id="rId4" Type="http://schemas.openxmlformats.org/officeDocument/2006/relationships/image" Target="../media/image15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6.wmf"/><Relationship Id="rId7" Type="http://schemas.openxmlformats.org/officeDocument/2006/relationships/image" Target="../media/image154.wmf"/><Relationship Id="rId2" Type="http://schemas.openxmlformats.org/officeDocument/2006/relationships/image" Target="../media/image165.wmf"/><Relationship Id="rId1" Type="http://schemas.openxmlformats.org/officeDocument/2006/relationships/image" Target="../media/image160.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70.wmf"/><Relationship Id="rId5" Type="http://schemas.openxmlformats.org/officeDocument/2006/relationships/image" Target="../media/image171.wmf"/><Relationship Id="rId4" Type="http://schemas.openxmlformats.org/officeDocument/2006/relationships/image" Target="../media/image16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0.wmf"/><Relationship Id="rId7" Type="http://schemas.openxmlformats.org/officeDocument/2006/relationships/image" Target="../media/image171.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6.wmf"/><Relationship Id="rId7" Type="http://schemas.openxmlformats.org/officeDocument/2006/relationships/image" Target="../media/image180.w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9.wmf"/><Relationship Id="rId5" Type="http://schemas.openxmlformats.org/officeDocument/2006/relationships/image" Target="../media/image178.wmf"/><Relationship Id="rId4" Type="http://schemas.openxmlformats.org/officeDocument/2006/relationships/image" Target="../media/image17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60.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image" Target="../media/image188.wmf"/><Relationship Id="rId7" Type="http://schemas.openxmlformats.org/officeDocument/2006/relationships/image" Target="../media/image191.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6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4.wmf"/><Relationship Id="rId7" Type="http://schemas.openxmlformats.org/officeDocument/2006/relationships/image" Target="../media/image198.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3.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2.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6" Type="http://schemas.openxmlformats.org/officeDocument/2006/relationships/image" Target="../media/image209.wmf"/><Relationship Id="rId5" Type="http://schemas.openxmlformats.org/officeDocument/2006/relationships/image" Target="../media/image208.wmf"/><Relationship Id="rId4" Type="http://schemas.openxmlformats.org/officeDocument/2006/relationships/image" Target="../media/image207.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212.wmf"/><Relationship Id="rId7" Type="http://schemas.openxmlformats.org/officeDocument/2006/relationships/image" Target="../media/image215.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16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18.wmf"/><Relationship Id="rId7" Type="http://schemas.openxmlformats.org/officeDocument/2006/relationships/image" Target="../media/image220.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19.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16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5" Type="http://schemas.openxmlformats.org/officeDocument/2006/relationships/image" Target="../media/image229.wmf"/><Relationship Id="rId4" Type="http://schemas.openxmlformats.org/officeDocument/2006/relationships/image" Target="../media/image16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230.wmf"/><Relationship Id="rId4" Type="http://schemas.openxmlformats.org/officeDocument/2006/relationships/image" Target="../media/image155.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3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3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35.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3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4" Type="http://schemas.openxmlformats.org/officeDocument/2006/relationships/image" Target="../media/image25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59.wmf"/><Relationship Id="rId2" Type="http://schemas.openxmlformats.org/officeDocument/2006/relationships/image" Target="../media/image258.wmf"/><Relationship Id="rId1" Type="http://schemas.openxmlformats.org/officeDocument/2006/relationships/image" Target="../media/image257.wmf"/><Relationship Id="rId4" Type="http://schemas.openxmlformats.org/officeDocument/2006/relationships/image" Target="../media/image25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4" Type="http://schemas.openxmlformats.org/officeDocument/2006/relationships/image" Target="../media/image26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8.wmf"/><Relationship Id="rId1" Type="http://schemas.openxmlformats.org/officeDocument/2006/relationships/image" Target="../media/image267.wmf"/><Relationship Id="rId5" Type="http://schemas.openxmlformats.org/officeDocument/2006/relationships/image" Target="../media/image269.wmf"/><Relationship Id="rId4" Type="http://schemas.openxmlformats.org/officeDocument/2006/relationships/image" Target="../media/image265.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2.wmf"/><Relationship Id="rId7" Type="http://schemas.openxmlformats.org/officeDocument/2006/relationships/image" Target="../media/image276.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3.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79.wmf"/><Relationship Id="rId1" Type="http://schemas.openxmlformats.org/officeDocument/2006/relationships/image" Target="../media/image27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81.wmf"/><Relationship Id="rId1" Type="http://schemas.openxmlformats.org/officeDocument/2006/relationships/image" Target="../media/image280.wmf"/><Relationship Id="rId4" Type="http://schemas.openxmlformats.org/officeDocument/2006/relationships/image" Target="../media/image28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284.wmf"/><Relationship Id="rId4" Type="http://schemas.openxmlformats.org/officeDocument/2006/relationships/image" Target="../media/image28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 Id="rId4" Type="http://schemas.openxmlformats.org/officeDocument/2006/relationships/image" Target="../media/image291.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93.wmf"/><Relationship Id="rId1" Type="http://schemas.openxmlformats.org/officeDocument/2006/relationships/image" Target="../media/image292.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 Id="rId4" Type="http://schemas.openxmlformats.org/officeDocument/2006/relationships/image" Target="../media/image29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4D36F9C-48AA-4704-976D-2483C8B9BE9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131" name="Rectangle 3">
            <a:extLst>
              <a:ext uri="{FF2B5EF4-FFF2-40B4-BE49-F238E27FC236}">
                <a16:creationId xmlns:a16="http://schemas.microsoft.com/office/drawing/2014/main" id="{EBD79A62-DEF5-4160-9858-9A461CB7721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D95B2719-852A-4354-B560-30AB22FB409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8134" name="Rectangle 6">
            <a:extLst>
              <a:ext uri="{FF2B5EF4-FFF2-40B4-BE49-F238E27FC236}">
                <a16:creationId xmlns:a16="http://schemas.microsoft.com/office/drawing/2014/main" id="{6050AF49-93E8-41A5-97BB-4012A7D5473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135" name="Rectangle 7">
            <a:extLst>
              <a:ext uri="{FF2B5EF4-FFF2-40B4-BE49-F238E27FC236}">
                <a16:creationId xmlns:a16="http://schemas.microsoft.com/office/drawing/2014/main" id="{5755600E-EE00-4CC0-85FA-B1BEA9E5889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E8D46641-B911-4FEB-8904-861D3D40877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amznlabs/amazon-dsstn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6D8D8E-E10E-4300-8201-47CDE21EA277}" type="slidenum">
              <a:rPr lang="en-US" altLang="zh-CN"/>
              <a:pPr>
                <a:spcBef>
                  <a:spcPct val="0"/>
                </a:spcBef>
              </a:pPr>
              <a:t>8</a:t>
            </a:fld>
            <a:endParaRPr lang="en-US" altLang="zh-CN"/>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单个神经元的工作原理，生物神经元的功能，以及</a:t>
            </a:r>
            <a:r>
              <a:rPr lang="en-US" altLang="zh-CN" smtClean="0">
                <a:latin typeface="Arial" panose="020B0604020202020204" pitchFamily="34" charset="0"/>
              </a:rPr>
              <a:t>biologically-inspired computation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Make sure you know how to do it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author: </a:t>
            </a:r>
            <a:r>
              <a:rPr lang="en-US" altLang="zh-TW" sz="1200" b="0" i="0" u="none" strike="noStrike" kern="1200" dirty="0">
                <a:solidFill>
                  <a:schemeClr val="tx1"/>
                </a:solidFill>
                <a:effectLst/>
                <a:latin typeface="+mn-lt"/>
                <a:ea typeface="+mn-ea"/>
                <a:cs typeface="+mn-cs"/>
                <a:hlinkClick r:id="rId3"/>
              </a:rPr>
              <a:t>Adam Coates</a:t>
            </a:r>
            <a:r>
              <a:rPr lang="en-US" altLang="zh-TW" sz="1200" b="0" i="0" kern="1200" dirty="0">
                <a:solidFill>
                  <a:schemeClr val="tx1"/>
                </a:solidFill>
                <a:effectLst/>
                <a:latin typeface="+mn-lt"/>
                <a:ea typeface="+mn-ea"/>
                <a:cs typeface="+mn-cs"/>
              </a:rPr>
              <a:t>, Baidu, Inc. </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Deep Learning (hopefully faster)</a:t>
            </a:r>
          </a:p>
          <a:p>
            <a:endParaRPr lang="en-US" altLang="zh-TW" dirty="0"/>
          </a:p>
          <a:p>
            <a:r>
              <a:rPr lang="en-US" altLang="zh-TW" dirty="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220914F-BE26-43C4-8063-9E6C159BF45D}"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2244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04DF33-A099-48C3-97F8-77FEC4A41389}"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392201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04DF33-A099-48C3-97F8-77FEC4A41389}"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89393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DF5DAF-6A0D-4EB6-BEE4-4A3D9B453FF2}"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61161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same for even more complex tasks.</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220914F-BE26-43C4-8063-9E6C159BF45D}"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844263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a:t>
            </a:r>
            <a:r>
              <a:rPr lang="en-US" altLang="zh-TW" baseline="0" dirty="0"/>
              <a:t> same approach for other cases</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220914F-BE26-43C4-8063-9E6C159BF45D}"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3098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05C0D-00F1-4D27-9FA2-F1BC4B0526DB}"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128524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9096D2-8776-4F5C-A458-4FD37E7160D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1815263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https://www.youtube.com/watch?v=XWTfgehRxzU</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never </a:t>
            </a:r>
            <a:r>
              <a:rPr lang="en-US" altLang="zh-TW" sz="1200" dirty="0" err="1"/>
              <a:t>tind</a:t>
            </a:r>
            <a:r>
              <a:rPr lang="en-US" altLang="zh-TW" sz="1200" dirty="0"/>
              <a:t> this in the textbook!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With </a:t>
            </a:r>
            <a:r>
              <a:rPr lang="en-US" altLang="zh-TW" sz="1200" dirty="0" err="1"/>
              <a:t>softmax</a:t>
            </a:r>
            <a:r>
              <a:rPr lang="en-US" altLang="zh-TW" sz="1200" dirty="0"/>
              <a:t>, the summation of all the </a:t>
            </a:r>
            <a:r>
              <a:rPr lang="en-US" altLang="zh-TW" sz="1200" dirty="0" err="1"/>
              <a:t>ouputs</a:t>
            </a:r>
            <a:r>
              <a:rPr lang="en-US" altLang="zh-TW" sz="1200" dirty="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Can be considered as probability</a:t>
            </a:r>
            <a:r>
              <a:rPr lang="zh-TW" altLang="en-US" sz="1200" baseline="0" dirty="0"/>
              <a:t> </a:t>
            </a:r>
            <a:r>
              <a:rPr lang="en-US" altLang="zh-TW" sz="1200" baseline="0" dirty="0"/>
              <a:t>if you want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220914F-BE26-43C4-8063-9E6C159BF45D}"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2593450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Randomly</a:t>
            </a:r>
            <a:r>
              <a:rPr lang="en-US" altLang="zh-TW" sz="1200" baseline="0" dirty="0"/>
              <a:t> picked one </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Better!</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785798-1D2B-4740-BC8C-66AA26152767}"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79928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6528C55-4208-48C8-A015-00120F20FF03}" type="slidenum">
              <a:rPr lang="en-US" altLang="zh-CN"/>
              <a:pPr>
                <a:spcBef>
                  <a:spcPct val="0"/>
                </a:spcBef>
              </a:pPr>
              <a:t>9</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通常采用</a:t>
            </a:r>
            <a:r>
              <a:rPr lang="en-US" altLang="zh-CN" smtClean="0">
                <a:latin typeface="Arial" panose="020B0604020202020204" pitchFamily="34" charset="0"/>
              </a:rPr>
              <a:t>3</a:t>
            </a:r>
            <a:r>
              <a:rPr lang="zh-CN" altLang="en-US" smtClean="0">
                <a:latin typeface="Arial" panose="020B0604020202020204" pitchFamily="34" charset="0"/>
              </a:rPr>
              <a:t>层</a:t>
            </a:r>
            <a:r>
              <a:rPr lang="en-US" altLang="zh-CN" smtClean="0">
                <a:latin typeface="Arial" panose="020B0604020202020204" pitchFamily="34" charset="0"/>
              </a:rPr>
              <a:t>NNS</a:t>
            </a:r>
            <a:r>
              <a:rPr lang="zh-CN" altLang="en-US" smtClean="0">
                <a:latin typeface="Arial" panose="020B0604020202020204" pitchFamily="34" charset="0"/>
              </a:rPr>
              <a:t>：输入层</a:t>
            </a:r>
            <a:r>
              <a:rPr lang="en-US" altLang="zh-CN" smtClean="0">
                <a:latin typeface="Arial" panose="020B0604020202020204" pitchFamily="34" charset="0"/>
              </a:rPr>
              <a:t>-</a:t>
            </a:r>
            <a:r>
              <a:rPr lang="zh-CN" altLang="en-US" smtClean="0">
                <a:latin typeface="Arial" panose="020B0604020202020204" pitchFamily="34" charset="0"/>
              </a:rPr>
              <a:t>隐层</a:t>
            </a:r>
            <a:r>
              <a:rPr lang="en-US" altLang="zh-CN" smtClean="0">
                <a:latin typeface="Arial" panose="020B0604020202020204" pitchFamily="34" charset="0"/>
              </a:rPr>
              <a:t>-</a:t>
            </a:r>
            <a:r>
              <a:rPr lang="zh-CN" altLang="en-US" smtClean="0">
                <a:latin typeface="Arial" panose="020B0604020202020204" pitchFamily="34" charset="0"/>
              </a:rPr>
              <a:t>输出层。非线性问题，隐层采用非线性函数</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9096D2-8776-4F5C-A458-4FD37E7160D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2581009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Congugate</a:t>
            </a:r>
            <a:r>
              <a:rPr lang="en-US" altLang="zh-TW" dirty="0"/>
              <a:t> gradient</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9096D2-8776-4F5C-A458-4FD37E7160D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722724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kern="1200" dirty="0">
                <a:solidFill>
                  <a:schemeClr val="tx1"/>
                </a:solidFill>
                <a:effectLst/>
                <a:latin typeface="+mn-lt"/>
                <a:ea typeface="+mn-ea"/>
                <a:cs typeface="+mn-cs"/>
                <a:hlinkClick r:id="rId3"/>
              </a:rPr>
              <a:t>amazon-</a:t>
            </a:r>
            <a:r>
              <a:rPr lang="en-US" altLang="zh-TW" sz="1200" b="1" i="0" u="none" strike="noStrike" kern="1200" dirty="0" err="1">
                <a:solidFill>
                  <a:schemeClr val="tx1"/>
                </a:solidFill>
                <a:effectLst/>
                <a:latin typeface="+mn-lt"/>
                <a:ea typeface="+mn-ea"/>
                <a:cs typeface="+mn-cs"/>
                <a:hlinkClick r:id="rId3"/>
              </a:rPr>
              <a:t>dsstne</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9096D2-8776-4F5C-A458-4FD37E7160D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1410231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9096D2-8776-4F5C-A458-4FD37E7160D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967888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a:t>
            </a:r>
            <a:r>
              <a:rPr lang="zh-CN" altLang="en-US" smtClean="0">
                <a:latin typeface="Arial" panose="020B0604020202020204" pitchFamily="34" charset="0"/>
              </a:rPr>
              <a:t>个神经元，具有区分</a:t>
            </a:r>
            <a:r>
              <a:rPr lang="en-US" altLang="zh-CN" smtClean="0">
                <a:latin typeface="Arial" panose="020B0604020202020204" pitchFamily="34" charset="0"/>
              </a:rPr>
              <a:t>2</a:t>
            </a:r>
            <a:r>
              <a:rPr lang="zh-CN" altLang="en-US" smtClean="0">
                <a:latin typeface="Arial" panose="020B0604020202020204" pitchFamily="34" charset="0"/>
              </a:rPr>
              <a:t>类的能力</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决策面：位于</a:t>
            </a:r>
            <a:r>
              <a:rPr lang="en-US" altLang="zh-CN" smtClean="0">
                <a:latin typeface="Arial" panose="020B0604020202020204" pitchFamily="34" charset="0"/>
              </a:rPr>
              <a:t>2</a:t>
            </a:r>
            <a:r>
              <a:rPr lang="zh-CN" altLang="en-US" smtClean="0">
                <a:latin typeface="Arial" panose="020B0604020202020204" pitchFamily="34" charset="0"/>
              </a:rPr>
              <a:t>类中间的平面</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人工神经网络如何学习？如何存储知识？</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老师知道网络的目标输出</a:t>
            </a:r>
            <a:r>
              <a:rPr lang="en-US" altLang="zh-CN" smtClean="0">
                <a:latin typeface="Arial" panose="020B0604020202020204" pitchFamily="34" charset="0"/>
              </a:rPr>
              <a:t>,</a:t>
            </a:r>
            <a:r>
              <a:rPr lang="zh-CN" altLang="en-US" smtClean="0">
                <a:latin typeface="Arial" panose="020B0604020202020204" pitchFamily="34" charset="0"/>
              </a:rPr>
              <a:t>通过网络的实际输出与目标输出之间的误差</a:t>
            </a:r>
            <a:r>
              <a:rPr lang="en-US" altLang="zh-CN" smtClean="0">
                <a:latin typeface="Arial" panose="020B0604020202020204" pitchFamily="34" charset="0"/>
              </a:rPr>
              <a:t>,</a:t>
            </a:r>
            <a:r>
              <a:rPr lang="zh-CN" altLang="en-US" smtClean="0">
                <a:latin typeface="Arial" panose="020B0604020202020204" pitchFamily="34" charset="0"/>
              </a:rPr>
              <a:t>调整网络的权重</a:t>
            </a:r>
            <a:r>
              <a:rPr lang="en-US" altLang="zh-CN" smtClean="0">
                <a:latin typeface="Arial" panose="020B0604020202020204" pitchFamily="34" charset="0"/>
              </a:rPr>
              <a:t>.</a:t>
            </a:r>
            <a:r>
              <a:rPr lang="zh-CN" altLang="en-US" smtClean="0">
                <a:latin typeface="Arial" panose="020B0604020202020204" pitchFamily="34" charset="0"/>
              </a:rPr>
              <a:t>表示成为</a:t>
            </a:r>
            <a:r>
              <a:rPr lang="en-US" altLang="zh-CN" smtClean="0">
                <a:latin typeface="Arial" panose="020B0604020202020204" pitchFamily="34" charset="0"/>
              </a:rPr>
              <a:t>{</a:t>
            </a:r>
            <a:r>
              <a:rPr lang="zh-CN" altLang="en-US" smtClean="0">
                <a:latin typeface="Arial" panose="020B0604020202020204" pitchFamily="34" charset="0"/>
              </a:rPr>
              <a:t>样本输入</a:t>
            </a:r>
            <a:r>
              <a:rPr lang="en-US" altLang="zh-CN" smtClean="0">
                <a:latin typeface="Arial" panose="020B0604020202020204" pitchFamily="34" charset="0"/>
              </a:rPr>
              <a:t>,</a:t>
            </a:r>
            <a:r>
              <a:rPr lang="zh-CN" altLang="en-US" smtClean="0">
                <a:latin typeface="Arial" panose="020B0604020202020204" pitchFamily="34" charset="0"/>
              </a:rPr>
              <a:t>目标输出</a:t>
            </a:r>
            <a:r>
              <a:rPr lang="en-US" altLang="zh-CN" smtClean="0">
                <a:latin typeface="Arial" panose="020B0604020202020204" pitchFamily="34" charset="0"/>
              </a:rPr>
              <a:t>}</a:t>
            </a:r>
            <a:r>
              <a:rPr lang="zh-CN" altLang="en-US" smtClean="0">
                <a:latin typeface="Arial" panose="020B0604020202020204" pitchFamily="34" charset="0"/>
              </a:rPr>
              <a:t>。通过教师的指导，调节网络连接权重，使网络逐步迭代接近目标输出。从网络的性能看，训练过程中每次获得的误差可以看作是性能误差曲面上的一个点。训练网络提高性能的过程就是根据教师的指导，使误差点在误差曲面上移动，以逐渐接近局部或全局最小点，教师知道这种下降的梯度，可以实现最速下降梯度。这样，只要给定最小代价函数，足够的（输入，输出）样本，以及足够的训练时间，一个有监督学习系统总是能训练成为一个具备分类或聚类能力的系统。</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6042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246C49D-EDE6-4662-A784-0710A9FF08B4}" type="slidenum">
              <a:rPr lang="en-US" altLang="zh-CN"/>
              <a:pPr algn="r" eaLnBrk="1" hangingPunct="1">
                <a:spcBef>
                  <a:spcPct val="0"/>
                </a:spcBef>
              </a:pPr>
              <a:t>57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6C067C1-11F4-47F0-9C08-FC955C6979B3}" type="slidenum">
              <a:rPr lang="en-US" altLang="zh-CN"/>
              <a:pPr algn="r" eaLnBrk="1" hangingPunct="1">
                <a:spcBef>
                  <a:spcPct val="0"/>
                </a:spcBef>
              </a:pPr>
              <a:t>58</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学习目标：使网络的输出接近目标输出。若网络的每次输出等于目标输出，则学习结束。</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28E4D10-F872-4B85-B8D5-81132C8D8DA8}" type="slidenum">
              <a:rPr lang="en-US" altLang="zh-CN"/>
              <a:pPr algn="r" eaLnBrk="1" hangingPunct="1">
                <a:spcBef>
                  <a:spcPct val="0"/>
                </a:spcBef>
              </a:pPr>
              <a:t>65</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决策面：平面上是净输入为</a:t>
            </a:r>
            <a:r>
              <a:rPr lang="en-US" altLang="zh-CN" smtClean="0">
                <a:latin typeface="Arial" panose="020B0604020202020204" pitchFamily="34" charset="0"/>
              </a:rPr>
              <a:t>0</a:t>
            </a:r>
            <a:r>
              <a:rPr lang="zh-CN" altLang="en-US" smtClean="0">
                <a:latin typeface="Arial" panose="020B0604020202020204" pitchFamily="34" charset="0"/>
              </a:rPr>
              <a:t>的一条线，关键要素：其法向量</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E84799-4894-4583-883B-C8621C3EC093}" type="slidenum">
              <a:rPr lang="en-US" altLang="zh-CN"/>
              <a:pPr>
                <a:spcBef>
                  <a:spcPct val="0"/>
                </a:spcBef>
              </a:pPr>
              <a:t>10</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感知机：单层</a:t>
            </a:r>
            <a:r>
              <a:rPr lang="en-US" altLang="zh-CN" smtClean="0">
                <a:latin typeface="Arial" panose="020B0604020202020204" pitchFamily="34" charset="0"/>
              </a:rPr>
              <a:t>NNS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BEF32BE-A461-4122-BEE6-FB9DD3ED58EB}" type="slidenum">
              <a:rPr lang="en-US" altLang="zh-CN"/>
              <a:pPr algn="r" eaLnBrk="1" hangingPunct="1">
                <a:spcBef>
                  <a:spcPct val="0"/>
                </a:spcBef>
              </a:pPr>
              <a:t>67</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需要旋转决策线（法线），使净输入为正，最后网络输出为</a:t>
            </a:r>
            <a:r>
              <a:rPr lang="en-US" altLang="zh-CN" smtClean="0">
                <a:latin typeface="Arial" panose="020B0604020202020204" pitchFamily="34" charset="0"/>
              </a:rPr>
              <a:t>+1</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A0347FD-DBD7-4F44-9F75-FC0055DFFF75}" type="slidenum">
              <a:rPr lang="en-US" altLang="zh-CN"/>
              <a:pPr algn="r" eaLnBrk="1" hangingPunct="1">
                <a:spcBef>
                  <a:spcPct val="0"/>
                </a:spcBef>
              </a:pPr>
              <a:t>83</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显然，学习算法与维数无关。因此，可以推广到高维空间。</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一般准则：若分类数为</a:t>
            </a:r>
            <a:r>
              <a:rPr lang="en-US" altLang="zh-CN" smtClean="0">
                <a:latin typeface="Arial" panose="020B0604020202020204" pitchFamily="34" charset="0"/>
              </a:rPr>
              <a:t>M</a:t>
            </a:r>
            <a:r>
              <a:rPr lang="zh-CN" altLang="en-US" smtClean="0">
                <a:latin typeface="Arial" panose="020B0604020202020204" pitchFamily="34" charset="0"/>
              </a:rPr>
              <a:t>，则需要神经元的数目</a:t>
            </a:r>
            <a:r>
              <a:rPr lang="en-US" altLang="zh-CN" smtClean="0">
                <a:latin typeface="Arial" panose="020B0604020202020204" pitchFamily="34" charset="0"/>
              </a:rPr>
              <a:t>S</a:t>
            </a:r>
            <a:r>
              <a:rPr lang="zh-CN" altLang="en-US" smtClean="0">
                <a:latin typeface="Arial" panose="020B0604020202020204" pitchFamily="34" charset="0"/>
              </a:rPr>
              <a:t>是其</a:t>
            </a:r>
            <a:r>
              <a:rPr lang="en-US" altLang="zh-CN" smtClean="0">
                <a:latin typeface="Arial" panose="020B0604020202020204" pitchFamily="34" charset="0"/>
              </a:rPr>
              <a:t>2</a:t>
            </a:r>
            <a:r>
              <a:rPr lang="zh-CN" altLang="en-US" smtClean="0">
                <a:latin typeface="Arial" panose="020B0604020202020204" pitchFamily="34" charset="0"/>
              </a:rPr>
              <a:t>的对数</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16E44F5-7EB7-4E62-BDB2-0C29E254C557}" type="slidenum">
              <a:rPr lang="en-US" altLang="zh-CN"/>
              <a:pPr algn="r" eaLnBrk="1" hangingPunct="1">
                <a:spcBef>
                  <a:spcPct val="0"/>
                </a:spcBef>
              </a:pPr>
              <a:t>89</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反复迭代训练，直到权值不再变化为止。</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72EFF51-9C1D-46FC-B8C9-24F6A7971356}" type="slidenum">
              <a:rPr lang="en-US" altLang="zh-CN"/>
              <a:pPr algn="r" eaLnBrk="1" hangingPunct="1">
                <a:spcBef>
                  <a:spcPct val="0"/>
                </a:spcBef>
              </a:pPr>
              <a:t>91</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若给定数据存在决策面，则该学习算法一定收敛。</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D33C04C-4B66-485D-8449-A2550FE6C639}" type="slidenum">
              <a:rPr lang="en-US" altLang="zh-CN"/>
              <a:pPr algn="r" eaLnBrk="1" hangingPunct="1">
                <a:spcBef>
                  <a:spcPct val="0"/>
                </a:spcBef>
              </a:pPr>
              <a:t>92</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由于实际应用中大多无法确定是否存在线性可分决策面，故，感知机很难进行实际应用。也因此，影响神经网络的发展。直到</a:t>
            </a:r>
            <a:r>
              <a:rPr lang="en-US" altLang="zh-CN" smtClean="0">
                <a:latin typeface="Arial" panose="020B0604020202020204" pitchFamily="34" charset="0"/>
              </a:rPr>
              <a:t>80</a:t>
            </a:r>
            <a:r>
              <a:rPr lang="zh-CN" altLang="en-US" smtClean="0">
                <a:latin typeface="Arial" panose="020B0604020202020204" pitchFamily="34" charset="0"/>
              </a:rPr>
              <a:t>年代，由于感知机的局限性得到解决，神经网络得以重新发展，</a:t>
            </a:r>
            <a:r>
              <a:rPr lang="en-US" altLang="zh-CN" smtClean="0">
                <a:latin typeface="Arial" panose="020B0604020202020204" pitchFamily="34" charset="0"/>
              </a:rPr>
              <a:t>90</a:t>
            </a:r>
            <a:r>
              <a:rPr lang="zh-CN" altLang="en-US" smtClean="0">
                <a:latin typeface="Arial" panose="020B0604020202020204" pitchFamily="34" charset="0"/>
              </a:rPr>
              <a:t>年代达到高潮期。目前，神经网络的应用已深入到各行各业。</a:t>
            </a:r>
          </a:p>
          <a:p>
            <a:pPr eaLnBrk="1" hangingPunct="1"/>
            <a:r>
              <a:rPr lang="zh-CN" altLang="en-US" smtClean="0">
                <a:latin typeface="Arial" panose="020B0604020202020204" pitchFamily="34" charset="0"/>
              </a:rPr>
              <a:t>此外，感知机对噪声敏感，因为其训练模式常接近网络的 判定边界。</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5950EAD-6414-48BC-9DD4-0B92F699E760}" type="slidenum">
              <a:rPr lang="en-US" altLang="zh-CN"/>
              <a:pPr algn="r" eaLnBrk="1" hangingPunct="1">
                <a:spcBef>
                  <a:spcPct val="0"/>
                </a:spcBef>
              </a:pPr>
              <a:t>93</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4</a:t>
            </a:r>
            <a:r>
              <a:rPr lang="zh-CN" altLang="en-US" smtClean="0">
                <a:latin typeface="Arial" panose="020B0604020202020204" pitchFamily="34" charset="0"/>
              </a:rPr>
              <a:t>个类，线性可分。需要几个神经元？</a:t>
            </a:r>
            <a:r>
              <a:rPr lang="en-US" altLang="zh-CN" smtClean="0">
                <a:latin typeface="Arial" panose="020B0604020202020204" pitchFamily="34" charset="0"/>
              </a:rPr>
              <a:t>2</a:t>
            </a:r>
            <a:r>
              <a:rPr lang="zh-CN" altLang="en-US" smtClean="0">
                <a:latin typeface="Arial" panose="020B0604020202020204" pitchFamily="34" charset="0"/>
              </a:rPr>
              <a:t>个</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67696889-7679-4986-B62F-882E7A1A3046}" type="slidenum">
              <a:rPr lang="en-US" altLang="zh-CN"/>
              <a:pPr algn="r" eaLnBrk="1" hangingPunct="1">
                <a:spcBef>
                  <a:spcPct val="0"/>
                </a:spcBef>
              </a:pPr>
              <a:t>96</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注意：权值向量的长度无关紧要，重要的是其方向，且与决策面垂直。</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4C8A12F6-325E-4C38-A13C-CF63C2BF972D}" type="slidenum">
              <a:rPr lang="en-US" altLang="zh-CN"/>
              <a:pPr algn="r" eaLnBrk="1" hangingPunct="1">
                <a:spcBef>
                  <a:spcPct val="0"/>
                </a:spcBef>
              </a:pPr>
              <a:t>97</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注意：权值向量的长度无关紧要，重要的是其方向，且与决策线垂直。</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3094D68-5267-4E7A-90E3-BBA73180A76C}" type="slidenum">
              <a:rPr lang="en-US" altLang="zh-CN"/>
              <a:pPr algn="r" eaLnBrk="1" hangingPunct="1">
                <a:spcBef>
                  <a:spcPct val="0"/>
                </a:spcBef>
              </a:pPr>
              <a:t>98</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8</a:t>
            </a:r>
            <a:r>
              <a:rPr lang="zh-CN" altLang="en-US" smtClean="0">
                <a:latin typeface="Arial" panose="020B0604020202020204" pitchFamily="34" charset="0"/>
              </a:rPr>
              <a:t>个类，需要</a:t>
            </a:r>
            <a:r>
              <a:rPr lang="en-US" altLang="zh-CN" smtClean="0">
                <a:latin typeface="Arial" panose="020B0604020202020204" pitchFamily="34" charset="0"/>
              </a:rPr>
              <a:t>4</a:t>
            </a:r>
            <a:r>
              <a:rPr lang="zh-CN" altLang="en-US" smtClean="0">
                <a:latin typeface="Arial" panose="020B0604020202020204" pitchFamily="34" charset="0"/>
              </a:rPr>
              <a:t>个神经元</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9096D2-8776-4F5C-A458-4FD37E7160D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17805342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瞬間潮了起來</a:t>
            </a:r>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9096D2-8776-4F5C-A458-4FD37E7160D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8174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220914F-BE26-43C4-8063-9E6C159BF45D}"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717892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example,</a:t>
            </a:r>
            <a:r>
              <a:rPr lang="en-US" altLang="zh-TW" baseline="0" dirty="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220914F-BE26-43C4-8063-9E6C159BF45D}"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433771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connect the neurons by other ways you like </a:t>
            </a:r>
            <a:r>
              <a:rPr lang="en-US" altLang="zh-TW" sz="120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ym typeface="Wingdings" panose="05000000000000000000" pitchFamily="2" charset="2"/>
              </a:rPr>
              <a:t>How many</a:t>
            </a:r>
            <a:r>
              <a:rPr lang="en-US" altLang="zh-TW" sz="1200" baseline="0" dirty="0">
                <a:sym typeface="Wingdings" panose="05000000000000000000" pitchFamily="2" charset="2"/>
              </a:rPr>
              <a:t> layer is deep?</a:t>
            </a:r>
            <a:endParaRPr lang="zh-TW" altLang="en-US" sz="1200" dirty="0"/>
          </a:p>
          <a:p>
            <a:endParaRPr lang="en-US" altLang="zh-TW" sz="1200" dirty="0"/>
          </a:p>
          <a:p>
            <a:endParaRPr lang="en-US" altLang="zh-TW" sz="1200" dirty="0"/>
          </a:p>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D05C0D-00F1-4D27-9FA2-F1BC4B0526DB}"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400176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169</a:t>
            </a:r>
            <a:r>
              <a:rPr lang="zh-TW" altLang="en-US" sz="1200" b="0" i="0" kern="1200" dirty="0">
                <a:solidFill>
                  <a:schemeClr val="tx1"/>
                </a:solidFill>
                <a:effectLst/>
                <a:latin typeface="+mn-lt"/>
                <a:ea typeface="+mn-ea"/>
                <a:cs typeface="+mn-cs"/>
              </a:rPr>
              <a:t>層</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31D52DD-5747-49A1-9B72-395A65AA9687}"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123040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45BB40B1-50CF-47C8-8B8D-4F3F9FD41630}"/>
              </a:ext>
            </a:extLst>
          </p:cNvPr>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93B48148-EF06-447E-8D85-C4FB3E998791}" type="datetime1">
              <a:rPr lang="zh-CN" altLang="en-US"/>
              <a:pPr>
                <a:defRPr/>
              </a:pPr>
              <a:t>2019/9/11</a:t>
            </a:fld>
            <a:endParaRPr lang="en-US" altLang="zh-CN"/>
          </a:p>
        </p:txBody>
      </p:sp>
      <p:sp>
        <p:nvSpPr>
          <p:cNvPr id="15" name="Rectangle 15">
            <a:extLst>
              <a:ext uri="{FF2B5EF4-FFF2-40B4-BE49-F238E27FC236}">
                <a16:creationId xmlns:a16="http://schemas.microsoft.com/office/drawing/2014/main" id="{BD654314-2B7D-4D69-8F3D-2818238D6A70}"/>
              </a:ext>
            </a:extLst>
          </p:cNvPr>
          <p:cNvSpPr>
            <a:spLocks noGrp="1" noChangeArrowheads="1"/>
          </p:cNvSpPr>
          <p:nvPr>
            <p:ph type="ftr" sz="quarter" idx="11"/>
          </p:nvPr>
        </p:nvSpPr>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
        <p:nvSpPr>
          <p:cNvPr id="16" name="Rectangle 16">
            <a:extLst>
              <a:ext uri="{FF2B5EF4-FFF2-40B4-BE49-F238E27FC236}">
                <a16:creationId xmlns:a16="http://schemas.microsoft.com/office/drawing/2014/main" id="{DE9852D0-04B8-4E2F-89E3-C681BB213EF9}"/>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FD37191-E333-4C54-AB66-8FA56B52BF2F}" type="slidenum">
              <a:rPr lang="en-US" altLang="zh-CN"/>
              <a:pPr>
                <a:defRPr/>
              </a:pPr>
              <a:t>‹#›</a:t>
            </a:fld>
            <a:endParaRPr lang="en-US" altLang="zh-CN"/>
          </a:p>
        </p:txBody>
      </p:sp>
    </p:spTree>
    <p:extLst>
      <p:ext uri="{BB962C8B-B14F-4D97-AF65-F5344CB8AC3E}">
        <p14:creationId xmlns:p14="http://schemas.microsoft.com/office/powerpoint/2010/main" val="59088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E7D8D8DA-15E6-4B1E-A6FB-BE8525C0D98D}" type="datetime1">
              <a:rPr lang="zh-CN" altLang="en-US"/>
              <a:pPr>
                <a:defRPr/>
              </a:pPr>
              <a:t>2019/9/11</a:t>
            </a:fld>
            <a:endParaRPr lang="en-US" altLang="zh-CN"/>
          </a:p>
        </p:txBody>
      </p:sp>
      <p:sp>
        <p:nvSpPr>
          <p:cNvPr id="5"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AA41D94F-6D72-4818-BE44-7E68EEF5EB14}" type="slidenum">
              <a:rPr lang="en-US" altLang="zh-CN"/>
              <a:pPr>
                <a:defRPr/>
              </a:pPr>
              <a:t>‹#›</a:t>
            </a:fld>
            <a:endParaRPr lang="en-US" altLang="zh-CN"/>
          </a:p>
        </p:txBody>
      </p:sp>
      <p:sp>
        <p:nvSpPr>
          <p:cNvPr id="6"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204951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8046519A-FAF9-4F92-975B-67227F3BD7DB}" type="datetime1">
              <a:rPr lang="zh-CN" altLang="en-US"/>
              <a:pPr>
                <a:defRPr/>
              </a:pPr>
              <a:t>2019/9/11</a:t>
            </a:fld>
            <a:endParaRPr lang="en-US" altLang="zh-CN"/>
          </a:p>
        </p:txBody>
      </p:sp>
      <p:sp>
        <p:nvSpPr>
          <p:cNvPr id="5"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3A655547-BE19-470C-A600-C3A2B055AD8C}" type="slidenum">
              <a:rPr lang="en-US" altLang="zh-CN"/>
              <a:pPr>
                <a:defRPr/>
              </a:pPr>
              <a:t>‹#›</a:t>
            </a:fld>
            <a:endParaRPr lang="en-US" altLang="zh-CN"/>
          </a:p>
        </p:txBody>
      </p:sp>
      <p:sp>
        <p:nvSpPr>
          <p:cNvPr id="6"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735238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2A56ED7E-1BED-4613-98F6-7D93DE1B60E5}" type="datetime1">
              <a:rPr lang="zh-CN" altLang="en-US"/>
              <a:pPr>
                <a:defRPr/>
              </a:pPr>
              <a:t>2019/9/11</a:t>
            </a:fld>
            <a:endParaRPr lang="en-US" altLang="zh-CN"/>
          </a:p>
        </p:txBody>
      </p:sp>
      <p:sp>
        <p:nvSpPr>
          <p:cNvPr id="8"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6B1F95CD-B6C7-414F-801B-45F5D7115532}" type="slidenum">
              <a:rPr lang="en-US" altLang="zh-CN"/>
              <a:pPr>
                <a:defRPr/>
              </a:pPr>
              <a:t>‹#›</a:t>
            </a:fld>
            <a:endParaRPr lang="en-US" altLang="zh-CN"/>
          </a:p>
        </p:txBody>
      </p:sp>
      <p:sp>
        <p:nvSpPr>
          <p:cNvPr id="9"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1620207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F4A18D47-0501-47B4-B994-519DD0BC4209}" type="datetime1">
              <a:rPr lang="zh-CN" altLang="en-US"/>
              <a:pPr>
                <a:defRPr/>
              </a:pPr>
              <a:t>2019/9/11</a:t>
            </a:fld>
            <a:endParaRPr lang="en-US" altLang="zh-CN"/>
          </a:p>
        </p:txBody>
      </p:sp>
      <p:sp>
        <p:nvSpPr>
          <p:cNvPr id="7"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F2FAC69B-7AA5-4961-908C-D5761ABD2C9F}" type="slidenum">
              <a:rPr lang="en-US" altLang="zh-CN"/>
              <a:pPr>
                <a:defRPr/>
              </a:pPr>
              <a:t>‹#›</a:t>
            </a:fld>
            <a:endParaRPr lang="en-US" altLang="zh-CN"/>
          </a:p>
        </p:txBody>
      </p:sp>
      <p:sp>
        <p:nvSpPr>
          <p:cNvPr id="8"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3695270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775662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26911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638600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517397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485011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68305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D12A3BBE-9DDC-47C1-AA9C-D5B24A9E759F}" type="datetime1">
              <a:rPr lang="zh-CN" altLang="en-US"/>
              <a:pPr>
                <a:defRPr/>
              </a:pPr>
              <a:t>2019/9/11</a:t>
            </a:fld>
            <a:endParaRPr lang="en-US" altLang="zh-CN"/>
          </a:p>
        </p:txBody>
      </p:sp>
      <p:sp>
        <p:nvSpPr>
          <p:cNvPr id="5"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40C3E81A-8401-4FBA-A70F-3FC99A383402}" type="slidenum">
              <a:rPr lang="en-US" altLang="zh-CN"/>
              <a:pPr>
                <a:defRPr/>
              </a:pPr>
              <a:t>‹#›</a:t>
            </a:fld>
            <a:endParaRPr lang="en-US" altLang="zh-CN"/>
          </a:p>
        </p:txBody>
      </p:sp>
      <p:sp>
        <p:nvSpPr>
          <p:cNvPr id="6"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2755487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550846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4057405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053408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4446189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2019/9/11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17296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AA8BF147-E8D6-4108-A32D-DFFCCA9CE0D1}" type="datetime1">
              <a:rPr lang="zh-CN" altLang="en-US"/>
              <a:pPr>
                <a:defRPr/>
              </a:pPr>
              <a:t>2019/9/11</a:t>
            </a:fld>
            <a:endParaRPr lang="en-US" altLang="zh-CN"/>
          </a:p>
        </p:txBody>
      </p:sp>
      <p:sp>
        <p:nvSpPr>
          <p:cNvPr id="5"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E7C93B5B-60C6-4798-9BAD-9836D1FCCC80}" type="slidenum">
              <a:rPr lang="en-US" altLang="zh-CN"/>
              <a:pPr>
                <a:defRPr/>
              </a:pPr>
              <a:t>‹#›</a:t>
            </a:fld>
            <a:endParaRPr lang="en-US" altLang="zh-CN"/>
          </a:p>
        </p:txBody>
      </p:sp>
      <p:sp>
        <p:nvSpPr>
          <p:cNvPr id="6"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348906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EF73DEBE-CD00-41F2-8814-DB3C0E281E5F}" type="datetime1">
              <a:rPr lang="zh-CN" altLang="en-US"/>
              <a:pPr>
                <a:defRPr/>
              </a:pPr>
              <a:t>2019/9/11</a:t>
            </a:fld>
            <a:endParaRPr lang="en-US" altLang="zh-CN"/>
          </a:p>
        </p:txBody>
      </p:sp>
      <p:sp>
        <p:nvSpPr>
          <p:cNvPr id="6"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08606F25-B294-484A-B044-B499FFC9435B}" type="slidenum">
              <a:rPr lang="en-US" altLang="zh-CN"/>
              <a:pPr>
                <a:defRPr/>
              </a:pPr>
              <a:t>‹#›</a:t>
            </a:fld>
            <a:endParaRPr lang="en-US" altLang="zh-CN"/>
          </a:p>
        </p:txBody>
      </p:sp>
      <p:sp>
        <p:nvSpPr>
          <p:cNvPr id="7"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314311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33D04FDC-B6B8-4E0E-9067-115CAC346CA9}" type="datetime1">
              <a:rPr lang="zh-CN" altLang="en-US"/>
              <a:pPr>
                <a:defRPr/>
              </a:pPr>
              <a:t>2019/9/11</a:t>
            </a:fld>
            <a:endParaRPr lang="en-US" altLang="zh-CN"/>
          </a:p>
        </p:txBody>
      </p:sp>
      <p:sp>
        <p:nvSpPr>
          <p:cNvPr id="8"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23C83705-DDD7-4673-A8D1-FF9ABAA6013B}" type="slidenum">
              <a:rPr lang="en-US" altLang="zh-CN"/>
              <a:pPr>
                <a:defRPr/>
              </a:pPr>
              <a:t>‹#›</a:t>
            </a:fld>
            <a:endParaRPr lang="en-US" altLang="zh-CN"/>
          </a:p>
        </p:txBody>
      </p:sp>
      <p:sp>
        <p:nvSpPr>
          <p:cNvPr id="9"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127308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E910B629-4659-4676-AD76-096873B550C3}" type="datetime1">
              <a:rPr lang="zh-CN" altLang="en-US"/>
              <a:pPr>
                <a:defRPr/>
              </a:pPr>
              <a:t>2019/9/11</a:t>
            </a:fld>
            <a:endParaRPr lang="en-US" altLang="zh-CN"/>
          </a:p>
        </p:txBody>
      </p:sp>
      <p:sp>
        <p:nvSpPr>
          <p:cNvPr id="4"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DD6D26CF-BB2B-481C-A46A-177C0234DE12}" type="slidenum">
              <a:rPr lang="en-US" altLang="zh-CN"/>
              <a:pPr>
                <a:defRPr/>
              </a:pPr>
              <a:t>‹#›</a:t>
            </a:fld>
            <a:endParaRPr lang="en-US" altLang="zh-CN"/>
          </a:p>
        </p:txBody>
      </p:sp>
      <p:sp>
        <p:nvSpPr>
          <p:cNvPr id="5"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325189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40D701A3-4029-4104-A486-D1130D613945}" type="datetime1">
              <a:rPr lang="zh-CN" altLang="en-US"/>
              <a:pPr>
                <a:defRPr/>
              </a:pPr>
              <a:t>2019/9/11</a:t>
            </a:fld>
            <a:endParaRPr lang="en-US" altLang="zh-CN"/>
          </a:p>
        </p:txBody>
      </p:sp>
      <p:sp>
        <p:nvSpPr>
          <p:cNvPr id="3"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300A785D-3067-4231-B857-901062B2182C}" type="slidenum">
              <a:rPr lang="en-US" altLang="zh-CN"/>
              <a:pPr>
                <a:defRPr/>
              </a:pPr>
              <a:t>‹#›</a:t>
            </a:fld>
            <a:endParaRPr lang="en-US" altLang="zh-CN"/>
          </a:p>
        </p:txBody>
      </p:sp>
      <p:sp>
        <p:nvSpPr>
          <p:cNvPr id="4"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227268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949629FD-B04B-4237-BC67-E7D147674114}" type="datetime1">
              <a:rPr lang="zh-CN" altLang="en-US"/>
              <a:pPr>
                <a:defRPr/>
              </a:pPr>
              <a:t>2019/9/11</a:t>
            </a:fld>
            <a:endParaRPr lang="en-US" altLang="zh-CN"/>
          </a:p>
        </p:txBody>
      </p:sp>
      <p:sp>
        <p:nvSpPr>
          <p:cNvPr id="6"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163A2A06-F336-4393-AE96-1382DAE8B124}" type="slidenum">
              <a:rPr lang="en-US" altLang="zh-CN"/>
              <a:pPr>
                <a:defRPr/>
              </a:pPr>
              <a:t>‹#›</a:t>
            </a:fld>
            <a:endParaRPr lang="en-US" altLang="zh-CN"/>
          </a:p>
        </p:txBody>
      </p:sp>
      <p:sp>
        <p:nvSpPr>
          <p:cNvPr id="7"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242912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E731987-C634-4E16-91DB-3A8DDA2DC328}"/>
              </a:ext>
            </a:extLst>
          </p:cNvPr>
          <p:cNvSpPr>
            <a:spLocks noGrp="1" noChangeArrowheads="1"/>
          </p:cNvSpPr>
          <p:nvPr>
            <p:ph type="dt" sz="half" idx="10"/>
          </p:nvPr>
        </p:nvSpPr>
        <p:spPr>
          <a:ln/>
        </p:spPr>
        <p:txBody>
          <a:bodyPr/>
          <a:lstStyle>
            <a:lvl1pPr>
              <a:defRPr/>
            </a:lvl1pPr>
          </a:lstStyle>
          <a:p>
            <a:pPr>
              <a:defRPr/>
            </a:pPr>
            <a:fld id="{ECA1202F-4001-4E79-9826-30907ED74EB5}" type="datetime1">
              <a:rPr lang="zh-CN" altLang="en-US"/>
              <a:pPr>
                <a:defRPr/>
              </a:pPr>
              <a:t>2019/9/11</a:t>
            </a:fld>
            <a:endParaRPr lang="en-US" altLang="zh-CN"/>
          </a:p>
        </p:txBody>
      </p:sp>
      <p:sp>
        <p:nvSpPr>
          <p:cNvPr id="6" name="Rectangle 13">
            <a:extLst>
              <a:ext uri="{FF2B5EF4-FFF2-40B4-BE49-F238E27FC236}">
                <a16:creationId xmlns:a16="http://schemas.microsoft.com/office/drawing/2014/main" id="{36AADECC-3078-460A-8CEC-ABA3931E7D18}"/>
              </a:ext>
            </a:extLst>
          </p:cNvPr>
          <p:cNvSpPr>
            <a:spLocks noGrp="1" noChangeArrowheads="1"/>
          </p:cNvSpPr>
          <p:nvPr>
            <p:ph type="sldNum" sz="quarter" idx="11"/>
          </p:nvPr>
        </p:nvSpPr>
        <p:spPr>
          <a:ln/>
        </p:spPr>
        <p:txBody>
          <a:bodyPr/>
          <a:lstStyle>
            <a:lvl1pPr>
              <a:defRPr/>
            </a:lvl1pPr>
          </a:lstStyle>
          <a:p>
            <a:pPr>
              <a:defRPr/>
            </a:pPr>
            <a:fld id="{A740976C-A886-48BC-934E-71EBB937A9D4}" type="slidenum">
              <a:rPr lang="en-US" altLang="zh-CN"/>
              <a:pPr>
                <a:defRPr/>
              </a:pPr>
              <a:t>‹#›</a:t>
            </a:fld>
            <a:endParaRPr lang="en-US" altLang="zh-CN"/>
          </a:p>
        </p:txBody>
      </p:sp>
      <p:sp>
        <p:nvSpPr>
          <p:cNvPr id="7" name="Rectangle 15">
            <a:extLst>
              <a:ext uri="{FF2B5EF4-FFF2-40B4-BE49-F238E27FC236}">
                <a16:creationId xmlns:a16="http://schemas.microsoft.com/office/drawing/2014/main" id="{A7BF629A-CA4C-4E55-932C-13C01F4F76F6}"/>
              </a:ext>
            </a:extLst>
          </p:cNvPr>
          <p:cNvSpPr>
            <a:spLocks noGrp="1" noChangeArrowheads="1"/>
          </p:cNvSpPr>
          <p:nvPr>
            <p:ph type="ftr" sz="quarter" idx="12"/>
          </p:nvPr>
        </p:nvSpPr>
        <p:spPr>
          <a:ln/>
        </p:spPr>
        <p:txBody>
          <a:bodyPr/>
          <a:lstStyle>
            <a:lvl1pPr>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extLst>
      <p:ext uri="{BB962C8B-B14F-4D97-AF65-F5344CB8AC3E}">
        <p14:creationId xmlns:p14="http://schemas.microsoft.com/office/powerpoint/2010/main" val="63362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a:extLst>
              <a:ext uri="{FF2B5EF4-FFF2-40B4-BE49-F238E27FC236}">
                <a16:creationId xmlns:a16="http://schemas.microsoft.com/office/drawing/2014/main" id="{BE731987-C634-4E16-91DB-3A8DDA2DC328}"/>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fld id="{2A342F30-E934-4381-99BE-E91172E01969}" type="datetime1">
              <a:rPr lang="zh-CN" altLang="en-US"/>
              <a:pPr>
                <a:defRPr/>
              </a:pPr>
              <a:t>2019/9/11</a:t>
            </a:fld>
            <a:endParaRPr lang="en-US" altLang="zh-CN"/>
          </a:p>
        </p:txBody>
      </p:sp>
      <p:sp>
        <p:nvSpPr>
          <p:cNvPr id="4109" name="Rectangle 13">
            <a:extLst>
              <a:ext uri="{FF2B5EF4-FFF2-40B4-BE49-F238E27FC236}">
                <a16:creationId xmlns:a16="http://schemas.microsoft.com/office/drawing/2014/main" id="{36AADECC-3078-460A-8CEC-ABA3931E7D18}"/>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18499664-D774-4053-BFB4-1DE5FA1989D9}" type="slidenum">
              <a:rPr lang="en-US" altLang="zh-CN"/>
              <a:pPr>
                <a:defRPr/>
              </a:pPr>
              <a:t>‹#›</a:t>
            </a:fld>
            <a:endParaRPr lang="en-US" altLang="zh-CN"/>
          </a:p>
        </p:txBody>
      </p:sp>
      <p:sp>
        <p:nvSpPr>
          <p:cNvPr id="25" name="Rectangle 15">
            <a:extLst>
              <a:ext uri="{FF2B5EF4-FFF2-40B4-BE49-F238E27FC236}">
                <a16:creationId xmlns:a16="http://schemas.microsoft.com/office/drawing/2014/main" id="{A7BF629A-CA4C-4E55-932C-13C01F4F76F6}"/>
              </a:ext>
            </a:extLst>
          </p:cNvPr>
          <p:cNvSpPr>
            <a:spLocks noGrp="1" noChangeArrowheads="1"/>
          </p:cNvSpPr>
          <p:nvPr>
            <p:ph type="ftr" sz="quarter" idx="3"/>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latin typeface="Script MT Bold" panose="03040602040607080904" pitchFamily="66" charset="0"/>
              </a:defRPr>
            </a:lvl1pPr>
          </a:lstStyle>
          <a:p>
            <a:pPr>
              <a:defRPr/>
            </a:pPr>
            <a:r>
              <a:rPr lang="fr-FR" altLang="zh-CN"/>
              <a:t>Lecture 3</a:t>
            </a:r>
            <a:r>
              <a:rPr lang="fr-FR" altLang="zh-CN">
                <a:latin typeface="Tahoma" panose="020B0604030504040204" pitchFamily="34" charset="0"/>
              </a:rPr>
              <a:t>    Total 96 pages</a:t>
            </a:r>
            <a:endParaRPr lang="en-US" altLang="zh-CN">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014B5-A822-4760-9C92-A4C0DDBD790A}" type="datetimeFigureOut">
              <a:rPr lang="zh-TW" altLang="en-US" smtClean="0"/>
              <a:t>2019/9/11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98584645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oleObject" Target="../embeddings/oleObject64.bin"/><Relationship Id="rId26" Type="http://schemas.openxmlformats.org/officeDocument/2006/relationships/oleObject" Target="../embeddings/oleObject68.bin"/><Relationship Id="rId39" Type="http://schemas.openxmlformats.org/officeDocument/2006/relationships/image" Target="../media/image48.wmf"/><Relationship Id="rId21" Type="http://schemas.openxmlformats.org/officeDocument/2006/relationships/image" Target="../media/image10.wmf"/><Relationship Id="rId34" Type="http://schemas.openxmlformats.org/officeDocument/2006/relationships/oleObject" Target="../embeddings/oleObject72.bin"/><Relationship Id="rId42" Type="http://schemas.openxmlformats.org/officeDocument/2006/relationships/oleObject" Target="../embeddings/oleObject76.bin"/><Relationship Id="rId47" Type="http://schemas.openxmlformats.org/officeDocument/2006/relationships/image" Target="../media/image52.wmf"/><Relationship Id="rId7" Type="http://schemas.openxmlformats.org/officeDocument/2006/relationships/image" Target="../media/image3.wmf"/><Relationship Id="rId2" Type="http://schemas.openxmlformats.org/officeDocument/2006/relationships/slideLayout" Target="../slideLayouts/slideLayout2.xml"/><Relationship Id="rId16" Type="http://schemas.openxmlformats.org/officeDocument/2006/relationships/oleObject" Target="../embeddings/oleObject63.bin"/><Relationship Id="rId29" Type="http://schemas.openxmlformats.org/officeDocument/2006/relationships/image" Target="../media/image14.wmf"/><Relationship Id="rId11" Type="http://schemas.openxmlformats.org/officeDocument/2006/relationships/image" Target="../media/image5.wmf"/><Relationship Id="rId24" Type="http://schemas.openxmlformats.org/officeDocument/2006/relationships/oleObject" Target="../embeddings/oleObject67.bin"/><Relationship Id="rId32" Type="http://schemas.openxmlformats.org/officeDocument/2006/relationships/oleObject" Target="../embeddings/oleObject71.bin"/><Relationship Id="rId37" Type="http://schemas.openxmlformats.org/officeDocument/2006/relationships/image" Target="../media/image47.wmf"/><Relationship Id="rId40" Type="http://schemas.openxmlformats.org/officeDocument/2006/relationships/oleObject" Target="../embeddings/oleObject75.bin"/><Relationship Id="rId45" Type="http://schemas.openxmlformats.org/officeDocument/2006/relationships/image" Target="../media/image51.wmf"/><Relationship Id="rId5" Type="http://schemas.openxmlformats.org/officeDocument/2006/relationships/image" Target="../media/image43.wmf"/><Relationship Id="rId15" Type="http://schemas.openxmlformats.org/officeDocument/2006/relationships/image" Target="../media/image7.wmf"/><Relationship Id="rId23" Type="http://schemas.openxmlformats.org/officeDocument/2006/relationships/image" Target="../media/image11.wmf"/><Relationship Id="rId28" Type="http://schemas.openxmlformats.org/officeDocument/2006/relationships/oleObject" Target="../embeddings/oleObject69.bin"/><Relationship Id="rId36" Type="http://schemas.openxmlformats.org/officeDocument/2006/relationships/oleObject" Target="../embeddings/oleObject73.bin"/><Relationship Id="rId49" Type="http://schemas.openxmlformats.org/officeDocument/2006/relationships/image" Target="../media/image53.wmf"/><Relationship Id="rId10" Type="http://schemas.openxmlformats.org/officeDocument/2006/relationships/oleObject" Target="../embeddings/oleObject60.bin"/><Relationship Id="rId19" Type="http://schemas.openxmlformats.org/officeDocument/2006/relationships/image" Target="../media/image9.wmf"/><Relationship Id="rId31" Type="http://schemas.openxmlformats.org/officeDocument/2006/relationships/image" Target="../media/image44.wmf"/><Relationship Id="rId44" Type="http://schemas.openxmlformats.org/officeDocument/2006/relationships/oleObject" Target="../embeddings/oleObject77.bin"/><Relationship Id="rId4" Type="http://schemas.openxmlformats.org/officeDocument/2006/relationships/oleObject" Target="../embeddings/oleObject57.bin"/><Relationship Id="rId9" Type="http://schemas.openxmlformats.org/officeDocument/2006/relationships/image" Target="../media/image4.wmf"/><Relationship Id="rId14" Type="http://schemas.openxmlformats.org/officeDocument/2006/relationships/oleObject" Target="../embeddings/oleObject62.bin"/><Relationship Id="rId22" Type="http://schemas.openxmlformats.org/officeDocument/2006/relationships/oleObject" Target="../embeddings/oleObject66.bin"/><Relationship Id="rId27" Type="http://schemas.openxmlformats.org/officeDocument/2006/relationships/image" Target="../media/image13.wmf"/><Relationship Id="rId30" Type="http://schemas.openxmlformats.org/officeDocument/2006/relationships/oleObject" Target="../embeddings/oleObject70.bin"/><Relationship Id="rId35" Type="http://schemas.openxmlformats.org/officeDocument/2006/relationships/image" Target="../media/image46.wmf"/><Relationship Id="rId43" Type="http://schemas.openxmlformats.org/officeDocument/2006/relationships/image" Target="../media/image50.wmf"/><Relationship Id="rId48" Type="http://schemas.openxmlformats.org/officeDocument/2006/relationships/oleObject" Target="../embeddings/oleObject79.bin"/><Relationship Id="rId8" Type="http://schemas.openxmlformats.org/officeDocument/2006/relationships/oleObject" Target="../embeddings/oleObject59.bin"/><Relationship Id="rId3" Type="http://schemas.openxmlformats.org/officeDocument/2006/relationships/notesSlide" Target="../notesSlides/notesSlide3.xml"/><Relationship Id="rId12" Type="http://schemas.openxmlformats.org/officeDocument/2006/relationships/oleObject" Target="../embeddings/oleObject61.bin"/><Relationship Id="rId17" Type="http://schemas.openxmlformats.org/officeDocument/2006/relationships/image" Target="../media/image8.wmf"/><Relationship Id="rId25" Type="http://schemas.openxmlformats.org/officeDocument/2006/relationships/image" Target="../media/image12.wmf"/><Relationship Id="rId33" Type="http://schemas.openxmlformats.org/officeDocument/2006/relationships/image" Target="../media/image45.wmf"/><Relationship Id="rId38" Type="http://schemas.openxmlformats.org/officeDocument/2006/relationships/oleObject" Target="../embeddings/oleObject74.bin"/><Relationship Id="rId46" Type="http://schemas.openxmlformats.org/officeDocument/2006/relationships/oleObject" Target="../embeddings/oleObject78.bin"/><Relationship Id="rId20" Type="http://schemas.openxmlformats.org/officeDocument/2006/relationships/oleObject" Target="../embeddings/oleObject65.bin"/><Relationship Id="rId41" Type="http://schemas.openxmlformats.org/officeDocument/2006/relationships/image" Target="../media/image49.wmf"/><Relationship Id="rId1" Type="http://schemas.openxmlformats.org/officeDocument/2006/relationships/vmlDrawing" Target="../drawings/vmlDrawing3.vml"/><Relationship Id="rId6" Type="http://schemas.openxmlformats.org/officeDocument/2006/relationships/oleObject" Target="../embeddings/oleObject58.bin"/></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44.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79.wmf"/><Relationship Id="rId5" Type="http://schemas.openxmlformats.org/officeDocument/2006/relationships/oleObject" Target="../embeddings/oleObject445.bin"/><Relationship Id="rId4" Type="http://schemas.openxmlformats.org/officeDocument/2006/relationships/image" Target="../media/image278.wmf"/></Relationships>
</file>

<file path=ppt/slides/_rels/slide101.x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oleObject" Target="../embeddings/oleObject446.bin"/><Relationship Id="rId7" Type="http://schemas.openxmlformats.org/officeDocument/2006/relationships/oleObject" Target="../embeddings/oleObject448.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81.wmf"/><Relationship Id="rId5" Type="http://schemas.openxmlformats.org/officeDocument/2006/relationships/oleObject" Target="../embeddings/oleObject447.bin"/><Relationship Id="rId10" Type="http://schemas.openxmlformats.org/officeDocument/2006/relationships/image" Target="../media/image283.wmf"/><Relationship Id="rId4" Type="http://schemas.openxmlformats.org/officeDocument/2006/relationships/image" Target="../media/image280.wmf"/><Relationship Id="rId9" Type="http://schemas.openxmlformats.org/officeDocument/2006/relationships/oleObject" Target="../embeddings/oleObject449.bin"/></Relationships>
</file>

<file path=ppt/slides/_rels/slide102.x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oleObject" Target="../embeddings/oleObject450.bin"/><Relationship Id="rId7" Type="http://schemas.openxmlformats.org/officeDocument/2006/relationships/oleObject" Target="../embeddings/oleObject452.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85.wmf"/><Relationship Id="rId5" Type="http://schemas.openxmlformats.org/officeDocument/2006/relationships/oleObject" Target="../embeddings/oleObject451.bin"/><Relationship Id="rId10" Type="http://schemas.openxmlformats.org/officeDocument/2006/relationships/image" Target="../media/image287.wmf"/><Relationship Id="rId4" Type="http://schemas.openxmlformats.org/officeDocument/2006/relationships/image" Target="../media/image284.wmf"/><Relationship Id="rId9" Type="http://schemas.openxmlformats.org/officeDocument/2006/relationships/oleObject" Target="../embeddings/oleObject453.bin"/></Relationships>
</file>

<file path=ppt/slides/_rels/slide103.xml.rels><?xml version="1.0" encoding="UTF-8" standalone="yes"?>
<Relationships xmlns="http://schemas.openxmlformats.org/package/2006/relationships"><Relationship Id="rId8" Type="http://schemas.openxmlformats.org/officeDocument/2006/relationships/image" Target="../media/image290.wmf"/><Relationship Id="rId3" Type="http://schemas.openxmlformats.org/officeDocument/2006/relationships/oleObject" Target="../embeddings/oleObject454.bin"/><Relationship Id="rId7" Type="http://schemas.openxmlformats.org/officeDocument/2006/relationships/oleObject" Target="../embeddings/oleObject456.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89.wmf"/><Relationship Id="rId5" Type="http://schemas.openxmlformats.org/officeDocument/2006/relationships/oleObject" Target="../embeddings/oleObject455.bin"/><Relationship Id="rId10" Type="http://schemas.openxmlformats.org/officeDocument/2006/relationships/image" Target="../media/image291.wmf"/><Relationship Id="rId4" Type="http://schemas.openxmlformats.org/officeDocument/2006/relationships/image" Target="../media/image288.wmf"/><Relationship Id="rId9" Type="http://schemas.openxmlformats.org/officeDocument/2006/relationships/oleObject" Target="../embeddings/oleObject457.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58.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93.wmf"/><Relationship Id="rId5" Type="http://schemas.openxmlformats.org/officeDocument/2006/relationships/oleObject" Target="../embeddings/oleObject459.bin"/><Relationship Id="rId4" Type="http://schemas.openxmlformats.org/officeDocument/2006/relationships/image" Target="../media/image292.wmf"/></Relationships>
</file>

<file path=ppt/slides/_rels/slide105.x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oleObject" Target="../embeddings/oleObject460.bin"/><Relationship Id="rId7" Type="http://schemas.openxmlformats.org/officeDocument/2006/relationships/oleObject" Target="../embeddings/oleObject462.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295.wmf"/><Relationship Id="rId5" Type="http://schemas.openxmlformats.org/officeDocument/2006/relationships/oleObject" Target="../embeddings/oleObject461.bin"/><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463.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oleObject" Target="../embeddings/oleObject85.bin"/><Relationship Id="rId3" Type="http://schemas.openxmlformats.org/officeDocument/2006/relationships/notesSlide" Target="../notesSlides/notesSlide5.xml"/><Relationship Id="rId7" Type="http://schemas.openxmlformats.org/officeDocument/2006/relationships/image" Target="../media/image54.wmf"/><Relationship Id="rId12" Type="http://schemas.openxmlformats.org/officeDocument/2006/relationships/oleObject" Target="../embeddings/oleObject84.bin"/><Relationship Id="rId2" Type="http://schemas.openxmlformats.org/officeDocument/2006/relationships/slideLayout" Target="../slideLayouts/slideLayout15.xml"/><Relationship Id="rId16" Type="http://schemas.openxmlformats.org/officeDocument/2006/relationships/image" Target="../media/image22.png"/><Relationship Id="rId1" Type="http://schemas.openxmlformats.org/officeDocument/2006/relationships/vmlDrawing" Target="../drawings/vmlDrawing4.vml"/><Relationship Id="rId6" Type="http://schemas.openxmlformats.org/officeDocument/2006/relationships/oleObject" Target="../embeddings/oleObject80.bin"/><Relationship Id="rId11" Type="http://schemas.openxmlformats.org/officeDocument/2006/relationships/oleObject" Target="../embeddings/oleObject83.bin"/><Relationship Id="rId5" Type="http://schemas.openxmlformats.org/officeDocument/2006/relationships/image" Target="../media/image57.jpeg"/><Relationship Id="rId15" Type="http://schemas.openxmlformats.org/officeDocument/2006/relationships/oleObject" Target="../embeddings/oleObject87.bin"/><Relationship Id="rId10" Type="http://schemas.openxmlformats.org/officeDocument/2006/relationships/oleObject" Target="../embeddings/oleObject82.bin"/><Relationship Id="rId4" Type="http://schemas.openxmlformats.org/officeDocument/2006/relationships/image" Target="../media/image56.jpeg"/><Relationship Id="rId9" Type="http://schemas.openxmlformats.org/officeDocument/2006/relationships/image" Target="../media/image55.wmf"/><Relationship Id="rId14" Type="http://schemas.openxmlformats.org/officeDocument/2006/relationships/oleObject" Target="../embeddings/oleObject86.bin"/></Relationships>
</file>

<file path=ppt/slides/_rels/slide13.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6.xml"/><Relationship Id="rId7" Type="http://schemas.openxmlformats.org/officeDocument/2006/relationships/oleObject" Target="../embeddings/oleObject89.bin"/><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58.wmf"/><Relationship Id="rId5" Type="http://schemas.openxmlformats.org/officeDocument/2006/relationships/oleObject" Target="../embeddings/oleObject88.bin"/><Relationship Id="rId10" Type="http://schemas.openxmlformats.org/officeDocument/2006/relationships/image" Target="../media/image60.wmf"/><Relationship Id="rId4" Type="http://schemas.openxmlformats.org/officeDocument/2006/relationships/image" Target="../media/image61.png"/><Relationship Id="rId9" Type="http://schemas.openxmlformats.org/officeDocument/2006/relationships/oleObject" Target="../embeddings/oleObject9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370.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8.xml"/><Relationship Id="rId7" Type="http://schemas.openxmlformats.org/officeDocument/2006/relationships/image" Target="../media/image63.wmf"/><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oleObject" Target="../embeddings/oleObject92.bin"/><Relationship Id="rId5" Type="http://schemas.openxmlformats.org/officeDocument/2006/relationships/image" Target="../media/image62.wmf"/><Relationship Id="rId4" Type="http://schemas.openxmlformats.org/officeDocument/2006/relationships/oleObject" Target="../embeddings/oleObject91.bin"/><Relationship Id="rId9" Type="http://schemas.openxmlformats.org/officeDocument/2006/relationships/image" Target="../media/image64.wmf"/></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5.xml"/><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33.png"/><Relationship Id="rId3" Type="http://schemas.openxmlformats.org/officeDocument/2006/relationships/notesSlide" Target="../notesSlides/notesSlide10.xml"/><Relationship Id="rId7" Type="http://schemas.openxmlformats.org/officeDocument/2006/relationships/oleObject" Target="../embeddings/oleObject95.bin"/><Relationship Id="rId12" Type="http://schemas.openxmlformats.org/officeDocument/2006/relationships/image" Target="../media/image32.png"/><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image" Target="../media/image69.wmf"/><Relationship Id="rId11" Type="http://schemas.openxmlformats.org/officeDocument/2006/relationships/image" Target="../media/image31.png"/><Relationship Id="rId5" Type="http://schemas.openxmlformats.org/officeDocument/2006/relationships/oleObject" Target="../embeddings/oleObject94.bin"/><Relationship Id="rId15" Type="http://schemas.openxmlformats.org/officeDocument/2006/relationships/image" Target="../media/image350.png"/><Relationship Id="rId10" Type="http://schemas.openxmlformats.org/officeDocument/2006/relationships/image" Target="../media/image300.png"/><Relationship Id="rId4" Type="http://schemas.openxmlformats.org/officeDocument/2006/relationships/image" Target="../media/image280.png"/><Relationship Id="rId9" Type="http://schemas.openxmlformats.org/officeDocument/2006/relationships/image" Target="../media/image29.png"/><Relationship Id="rId14" Type="http://schemas.openxmlformats.org/officeDocument/2006/relationships/image" Target="../media/image3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notesSlide" Target="../notesSlides/notesSlide11.xml"/><Relationship Id="rId7" Type="http://schemas.openxmlformats.org/officeDocument/2006/relationships/image" Target="../media/image63.wmf"/><Relationship Id="rId12" Type="http://schemas.openxmlformats.org/officeDocument/2006/relationships/image" Target="../media/image38.png"/><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97.bin"/><Relationship Id="rId11" Type="http://schemas.openxmlformats.org/officeDocument/2006/relationships/image" Target="../media/image37.png"/><Relationship Id="rId5" Type="http://schemas.openxmlformats.org/officeDocument/2006/relationships/image" Target="../media/image62.wmf"/><Relationship Id="rId10" Type="http://schemas.openxmlformats.org/officeDocument/2006/relationships/image" Target="../media/image360.png"/><Relationship Id="rId4" Type="http://schemas.openxmlformats.org/officeDocument/2006/relationships/oleObject" Target="../embeddings/oleObject96.bin"/><Relationship Id="rId9" Type="http://schemas.openxmlformats.org/officeDocument/2006/relationships/image" Target="../media/image64.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42.png"/><Relationship Id="rId3" Type="http://schemas.openxmlformats.org/officeDocument/2006/relationships/notesSlide" Target="../notesSlides/notesSlide12.xml"/><Relationship Id="rId7" Type="http://schemas.openxmlformats.org/officeDocument/2006/relationships/image" Target="../media/image62.wmf"/><Relationship Id="rId12" Type="http://schemas.openxmlformats.org/officeDocument/2006/relationships/image" Target="../media/image41.png"/><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99.bin"/><Relationship Id="rId11" Type="http://schemas.openxmlformats.org/officeDocument/2006/relationships/image" Target="../media/image64.wmf"/><Relationship Id="rId5" Type="http://schemas.openxmlformats.org/officeDocument/2006/relationships/image" Target="../media/image40.png"/><Relationship Id="rId10" Type="http://schemas.openxmlformats.org/officeDocument/2006/relationships/oleObject" Target="../embeddings/oleObject101.bin"/><Relationship Id="rId4" Type="http://schemas.openxmlformats.org/officeDocument/2006/relationships/image" Target="../media/image39.png"/><Relationship Id="rId9" Type="http://schemas.openxmlformats.org/officeDocument/2006/relationships/image" Target="../media/image6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notesSlide" Target="../notesSlides/notesSlide13.xml"/><Relationship Id="rId7" Type="http://schemas.openxmlformats.org/officeDocument/2006/relationships/image" Target="../media/image72.wmf"/><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oleObject" Target="../embeddings/oleObject103.bin"/><Relationship Id="rId11" Type="http://schemas.openxmlformats.org/officeDocument/2006/relationships/image" Target="../media/image73.wmf"/><Relationship Id="rId5" Type="http://schemas.openxmlformats.org/officeDocument/2006/relationships/image" Target="../media/image71.wmf"/><Relationship Id="rId10" Type="http://schemas.openxmlformats.org/officeDocument/2006/relationships/oleObject" Target="../embeddings/oleObject104.bin"/><Relationship Id="rId4" Type="http://schemas.openxmlformats.org/officeDocument/2006/relationships/oleObject" Target="../embeddings/oleObject102.bin"/><Relationship Id="rId9" Type="http://schemas.openxmlformats.org/officeDocument/2006/relationships/image" Target="../media/image62.wmf"/></Relationships>
</file>

<file path=ppt/slides/_rels/slide23.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notesSlide" Target="../notesSlides/notesSlide14.xml"/><Relationship Id="rId7" Type="http://schemas.openxmlformats.org/officeDocument/2006/relationships/oleObject" Target="../embeddings/oleObject106.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62.wmf"/><Relationship Id="rId11" Type="http://schemas.openxmlformats.org/officeDocument/2006/relationships/image" Target="../media/image76.png"/><Relationship Id="rId5" Type="http://schemas.openxmlformats.org/officeDocument/2006/relationships/oleObject" Target="../embeddings/oleObject105.bin"/><Relationship Id="rId10" Type="http://schemas.openxmlformats.org/officeDocument/2006/relationships/image" Target="../media/image74.wmf"/><Relationship Id="rId4" Type="http://schemas.openxmlformats.org/officeDocument/2006/relationships/image" Target="../media/image75.png"/><Relationship Id="rId9" Type="http://schemas.openxmlformats.org/officeDocument/2006/relationships/oleObject" Target="../embeddings/oleObject107.bin"/></Relationships>
</file>

<file path=ppt/slides/_rels/slide24.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notesSlide" Target="../notesSlides/notesSlide15.xml"/><Relationship Id="rId7" Type="http://schemas.openxmlformats.org/officeDocument/2006/relationships/oleObject" Target="../embeddings/oleObject109.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62.wmf"/><Relationship Id="rId5" Type="http://schemas.openxmlformats.org/officeDocument/2006/relationships/oleObject" Target="../embeddings/oleObject108.bin"/><Relationship Id="rId10" Type="http://schemas.openxmlformats.org/officeDocument/2006/relationships/image" Target="../media/image74.wmf"/><Relationship Id="rId4" Type="http://schemas.openxmlformats.org/officeDocument/2006/relationships/image" Target="../media/image75.png"/><Relationship Id="rId9" Type="http://schemas.openxmlformats.org/officeDocument/2006/relationships/oleObject" Target="../embeddings/oleObject110.bin"/></Relationships>
</file>

<file path=ppt/slides/_rels/slide2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notesSlide" Target="../notesSlides/notesSlide16.xml"/><Relationship Id="rId7" Type="http://schemas.openxmlformats.org/officeDocument/2006/relationships/oleObject" Target="../embeddings/oleObject112.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62.wmf"/><Relationship Id="rId5" Type="http://schemas.openxmlformats.org/officeDocument/2006/relationships/oleObject" Target="../embeddings/oleObject111.bin"/><Relationship Id="rId10" Type="http://schemas.openxmlformats.org/officeDocument/2006/relationships/image" Target="../media/image77.wmf"/><Relationship Id="rId4" Type="http://schemas.openxmlformats.org/officeDocument/2006/relationships/image" Target="../media/image75.png"/><Relationship Id="rId9" Type="http://schemas.openxmlformats.org/officeDocument/2006/relationships/oleObject" Target="../embeddings/oleObject113.bin"/></Relationships>
</file>

<file path=ppt/slides/_rels/slide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51.png"/><Relationship Id="rId3" Type="http://schemas.openxmlformats.org/officeDocument/2006/relationships/notesSlide" Target="../notesSlides/notesSlide18.xml"/><Relationship Id="rId7" Type="http://schemas.openxmlformats.org/officeDocument/2006/relationships/image" Target="../media/image63.wmf"/><Relationship Id="rId12" Type="http://schemas.openxmlformats.org/officeDocument/2006/relationships/image" Target="../media/image50.png"/><Relationship Id="rId2" Type="http://schemas.openxmlformats.org/officeDocument/2006/relationships/slideLayout" Target="../slideLayouts/slideLayout15.xml"/><Relationship Id="rId16" Type="http://schemas.openxmlformats.org/officeDocument/2006/relationships/image" Target="../media/image54.png"/><Relationship Id="rId1" Type="http://schemas.openxmlformats.org/officeDocument/2006/relationships/vmlDrawing" Target="../drawings/vmlDrawing14.vml"/><Relationship Id="rId6" Type="http://schemas.openxmlformats.org/officeDocument/2006/relationships/oleObject" Target="../embeddings/oleObject115.bin"/><Relationship Id="rId11" Type="http://schemas.openxmlformats.org/officeDocument/2006/relationships/image" Target="../media/image34.png"/><Relationship Id="rId5" Type="http://schemas.openxmlformats.org/officeDocument/2006/relationships/image" Target="../media/image62.wmf"/><Relationship Id="rId15" Type="http://schemas.openxmlformats.org/officeDocument/2006/relationships/image" Target="../media/image53.png"/><Relationship Id="rId10" Type="http://schemas.openxmlformats.org/officeDocument/2006/relationships/image" Target="../media/image79.png"/><Relationship Id="rId4" Type="http://schemas.openxmlformats.org/officeDocument/2006/relationships/oleObject" Target="../embeddings/oleObject114.bin"/><Relationship Id="rId9" Type="http://schemas.openxmlformats.org/officeDocument/2006/relationships/image" Target="../media/image74.wmf"/><Relationship Id="rId14" Type="http://schemas.openxmlformats.org/officeDocument/2006/relationships/image" Target="../media/image52.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62.png"/><Relationship Id="rId18" Type="http://schemas.openxmlformats.org/officeDocument/2006/relationships/image" Target="../media/image87.png"/><Relationship Id="rId3" Type="http://schemas.openxmlformats.org/officeDocument/2006/relationships/image" Target="../media/image84.png"/><Relationship Id="rId7" Type="http://schemas.openxmlformats.org/officeDocument/2006/relationships/image" Target="../media/image860.png"/><Relationship Id="rId12" Type="http://schemas.openxmlformats.org/officeDocument/2006/relationships/image" Target="../media/image49.png"/><Relationship Id="rId17" Type="http://schemas.openxmlformats.org/officeDocument/2006/relationships/image" Target="../media/image86.png"/><Relationship Id="rId2" Type="http://schemas.openxmlformats.org/officeDocument/2006/relationships/notesSlide" Target="../notesSlides/notesSlide19.xml"/><Relationship Id="rId16" Type="http://schemas.openxmlformats.org/officeDocument/2006/relationships/image" Target="../media/image58.png"/><Relationship Id="rId1" Type="http://schemas.openxmlformats.org/officeDocument/2006/relationships/slideLayout" Target="../slideLayouts/slideLayout15.xml"/><Relationship Id="rId6" Type="http://schemas.openxmlformats.org/officeDocument/2006/relationships/image" Target="../media/image36.png"/><Relationship Id="rId11" Type="http://schemas.openxmlformats.org/officeDocument/2006/relationships/image" Target="../media/image85.png"/><Relationship Id="rId5" Type="http://schemas.openxmlformats.org/officeDocument/2006/relationships/image" Target="../media/image55.png"/><Relationship Id="rId15" Type="http://schemas.openxmlformats.org/officeDocument/2006/relationships/image" Target="../media/image57.png"/><Relationship Id="rId10" Type="http://schemas.openxmlformats.org/officeDocument/2006/relationships/image" Target="../media/image84.png"/><Relationship Id="rId19" Type="http://schemas.openxmlformats.org/officeDocument/2006/relationships/image" Target="../media/image79.png"/><Relationship Id="rId4" Type="http://schemas.openxmlformats.org/officeDocument/2006/relationships/image" Target="../media/image85.png"/><Relationship Id="rId9" Type="http://schemas.openxmlformats.org/officeDocument/2006/relationships/image" Target="../media/image81.png"/><Relationship Id="rId1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18" Type="http://schemas.openxmlformats.org/officeDocument/2006/relationships/image" Target="../media/image851.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 Type="http://schemas.openxmlformats.org/officeDocument/2006/relationships/slideLayout" Target="../slideLayouts/slideLayout15.xml"/><Relationship Id="rId19" Type="http://schemas.openxmlformats.org/officeDocument/2006/relationships/image" Target="../media/image871.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32.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6" Type="http://schemas.openxmlformats.org/officeDocument/2006/relationships/image" Target="../media/image970.png"/><Relationship Id="rId1" Type="http://schemas.openxmlformats.org/officeDocument/2006/relationships/slideLayout" Target="../slideLayouts/slideLayout15.xml"/><Relationship Id="rId6" Type="http://schemas.openxmlformats.org/officeDocument/2006/relationships/image" Target="../media/image870.png"/><Relationship Id="rId11" Type="http://schemas.openxmlformats.org/officeDocument/2006/relationships/image" Target="../media/image920.png"/><Relationship Id="rId5" Type="http://schemas.openxmlformats.org/officeDocument/2006/relationships/image" Target="../media/image850.png"/><Relationship Id="rId15" Type="http://schemas.openxmlformats.org/officeDocument/2006/relationships/image" Target="../media/image960.png"/><Relationship Id="rId10" Type="http://schemas.openxmlformats.org/officeDocument/2006/relationships/image" Target="../media/image910.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33.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89.png"/></Relationships>
</file>

<file path=ppt/slides/_rels/slide34.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90.png"/><Relationship Id="rId7" Type="http://schemas.openxmlformats.org/officeDocument/2006/relationships/image" Target="../media/image93.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72.png"/><Relationship Id="rId9" Type="http://schemas.openxmlformats.org/officeDocument/2006/relationships/image" Target="../media/image95.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image" Target="../media/image100.wmf"/><Relationship Id="rId26" Type="http://schemas.openxmlformats.org/officeDocument/2006/relationships/image" Target="../media/image10.wmf"/><Relationship Id="rId39" Type="http://schemas.openxmlformats.org/officeDocument/2006/relationships/oleObject" Target="../embeddings/oleObject136.bin"/><Relationship Id="rId21" Type="http://schemas.openxmlformats.org/officeDocument/2006/relationships/oleObject" Target="../embeddings/oleObject127.bin"/><Relationship Id="rId34" Type="http://schemas.openxmlformats.org/officeDocument/2006/relationships/image" Target="../media/image14.wmf"/><Relationship Id="rId42" Type="http://schemas.openxmlformats.org/officeDocument/2006/relationships/image" Target="../media/image107.wmf"/><Relationship Id="rId47" Type="http://schemas.openxmlformats.org/officeDocument/2006/relationships/oleObject" Target="../embeddings/oleObject140.bin"/><Relationship Id="rId50" Type="http://schemas.openxmlformats.org/officeDocument/2006/relationships/image" Target="../media/image111.wmf"/><Relationship Id="rId7" Type="http://schemas.openxmlformats.org/officeDocument/2006/relationships/image" Target="../media/image99.wmf"/><Relationship Id="rId2" Type="http://schemas.openxmlformats.org/officeDocument/2006/relationships/slideLayout" Target="../slideLayouts/slideLayout12.xml"/><Relationship Id="rId16" Type="http://schemas.openxmlformats.org/officeDocument/2006/relationships/oleObject" Target="../embeddings/oleObject124.bin"/><Relationship Id="rId29" Type="http://schemas.openxmlformats.org/officeDocument/2006/relationships/oleObject" Target="../embeddings/oleObject131.bin"/><Relationship Id="rId11" Type="http://schemas.openxmlformats.org/officeDocument/2006/relationships/image" Target="../media/image5.wmf"/><Relationship Id="rId24" Type="http://schemas.openxmlformats.org/officeDocument/2006/relationships/image" Target="../media/image103.wmf"/><Relationship Id="rId32" Type="http://schemas.openxmlformats.org/officeDocument/2006/relationships/image" Target="../media/image13.wmf"/><Relationship Id="rId37" Type="http://schemas.openxmlformats.org/officeDocument/2006/relationships/oleObject" Target="../embeddings/oleObject135.bin"/><Relationship Id="rId40" Type="http://schemas.openxmlformats.org/officeDocument/2006/relationships/image" Target="../media/image106.wmf"/><Relationship Id="rId45" Type="http://schemas.openxmlformats.org/officeDocument/2006/relationships/oleObject" Target="../embeddings/oleObject139.bin"/><Relationship Id="rId5" Type="http://schemas.openxmlformats.org/officeDocument/2006/relationships/oleObject" Target="../embeddings/oleObject118.bin"/><Relationship Id="rId15" Type="http://schemas.openxmlformats.org/officeDocument/2006/relationships/image" Target="../media/image7.wmf"/><Relationship Id="rId23" Type="http://schemas.openxmlformats.org/officeDocument/2006/relationships/oleObject" Target="../embeddings/oleObject128.bin"/><Relationship Id="rId28" Type="http://schemas.openxmlformats.org/officeDocument/2006/relationships/image" Target="../media/image11.wmf"/><Relationship Id="rId36" Type="http://schemas.openxmlformats.org/officeDocument/2006/relationships/image" Target="../media/image104.wmf"/><Relationship Id="rId49" Type="http://schemas.openxmlformats.org/officeDocument/2006/relationships/oleObject" Target="../embeddings/oleObject141.bin"/><Relationship Id="rId10" Type="http://schemas.openxmlformats.org/officeDocument/2006/relationships/oleObject" Target="../embeddings/oleObject121.bin"/><Relationship Id="rId19" Type="http://schemas.openxmlformats.org/officeDocument/2006/relationships/oleObject" Target="../embeddings/oleObject126.bin"/><Relationship Id="rId31" Type="http://schemas.openxmlformats.org/officeDocument/2006/relationships/oleObject" Target="../embeddings/oleObject132.bin"/><Relationship Id="rId44" Type="http://schemas.openxmlformats.org/officeDocument/2006/relationships/image" Target="../media/image108.wmf"/><Relationship Id="rId52" Type="http://schemas.openxmlformats.org/officeDocument/2006/relationships/image" Target="../media/image112.wmf"/><Relationship Id="rId4" Type="http://schemas.openxmlformats.org/officeDocument/2006/relationships/image" Target="../media/image98.wmf"/><Relationship Id="rId9" Type="http://schemas.openxmlformats.org/officeDocument/2006/relationships/image" Target="../media/image4.wmf"/><Relationship Id="rId14" Type="http://schemas.openxmlformats.org/officeDocument/2006/relationships/oleObject" Target="../embeddings/oleObject123.bin"/><Relationship Id="rId22" Type="http://schemas.openxmlformats.org/officeDocument/2006/relationships/image" Target="../media/image102.wmf"/><Relationship Id="rId27" Type="http://schemas.openxmlformats.org/officeDocument/2006/relationships/oleObject" Target="../embeddings/oleObject130.bin"/><Relationship Id="rId30" Type="http://schemas.openxmlformats.org/officeDocument/2006/relationships/image" Target="../media/image12.wmf"/><Relationship Id="rId35" Type="http://schemas.openxmlformats.org/officeDocument/2006/relationships/oleObject" Target="../embeddings/oleObject134.bin"/><Relationship Id="rId43" Type="http://schemas.openxmlformats.org/officeDocument/2006/relationships/oleObject" Target="../embeddings/oleObject138.bin"/><Relationship Id="rId48" Type="http://schemas.openxmlformats.org/officeDocument/2006/relationships/image" Target="../media/image110.wmf"/><Relationship Id="rId8" Type="http://schemas.openxmlformats.org/officeDocument/2006/relationships/oleObject" Target="../embeddings/oleObject120.bin"/><Relationship Id="rId51" Type="http://schemas.openxmlformats.org/officeDocument/2006/relationships/oleObject" Target="../embeddings/oleObject142.bin"/><Relationship Id="rId3" Type="http://schemas.openxmlformats.org/officeDocument/2006/relationships/oleObject" Target="../embeddings/oleObject117.bin"/><Relationship Id="rId12" Type="http://schemas.openxmlformats.org/officeDocument/2006/relationships/oleObject" Target="../embeddings/oleObject122.bin"/><Relationship Id="rId17" Type="http://schemas.openxmlformats.org/officeDocument/2006/relationships/oleObject" Target="../embeddings/oleObject125.bin"/><Relationship Id="rId25" Type="http://schemas.openxmlformats.org/officeDocument/2006/relationships/oleObject" Target="../embeddings/oleObject129.bin"/><Relationship Id="rId33" Type="http://schemas.openxmlformats.org/officeDocument/2006/relationships/oleObject" Target="../embeddings/oleObject133.bin"/><Relationship Id="rId38" Type="http://schemas.openxmlformats.org/officeDocument/2006/relationships/image" Target="../media/image105.wmf"/><Relationship Id="rId46" Type="http://schemas.openxmlformats.org/officeDocument/2006/relationships/image" Target="../media/image109.wmf"/><Relationship Id="rId20" Type="http://schemas.openxmlformats.org/officeDocument/2006/relationships/image" Target="../media/image101.wmf"/><Relationship Id="rId41" Type="http://schemas.openxmlformats.org/officeDocument/2006/relationships/oleObject" Target="../embeddings/oleObject137.bin"/><Relationship Id="rId1" Type="http://schemas.openxmlformats.org/officeDocument/2006/relationships/vmlDrawing" Target="../drawings/vmlDrawing15.vml"/><Relationship Id="rId6" Type="http://schemas.openxmlformats.org/officeDocument/2006/relationships/oleObject" Target="../embeddings/oleObject119.bin"/></Relationships>
</file>

<file path=ppt/slides/_rels/slide38.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image" Target="../media/image100.wmf"/><Relationship Id="rId26" Type="http://schemas.openxmlformats.org/officeDocument/2006/relationships/image" Target="../media/image10.wmf"/><Relationship Id="rId39" Type="http://schemas.openxmlformats.org/officeDocument/2006/relationships/oleObject" Target="../embeddings/oleObject162.bin"/><Relationship Id="rId21" Type="http://schemas.openxmlformats.org/officeDocument/2006/relationships/oleObject" Target="../embeddings/oleObject153.bin"/><Relationship Id="rId34" Type="http://schemas.openxmlformats.org/officeDocument/2006/relationships/image" Target="../media/image14.wmf"/><Relationship Id="rId42" Type="http://schemas.openxmlformats.org/officeDocument/2006/relationships/image" Target="../media/image107.wmf"/><Relationship Id="rId47" Type="http://schemas.openxmlformats.org/officeDocument/2006/relationships/oleObject" Target="../embeddings/oleObject166.bin"/><Relationship Id="rId50" Type="http://schemas.openxmlformats.org/officeDocument/2006/relationships/image" Target="../media/image111.wmf"/><Relationship Id="rId7" Type="http://schemas.openxmlformats.org/officeDocument/2006/relationships/image" Target="../media/image99.wmf"/><Relationship Id="rId2" Type="http://schemas.openxmlformats.org/officeDocument/2006/relationships/slideLayout" Target="../slideLayouts/slideLayout12.xml"/><Relationship Id="rId16" Type="http://schemas.openxmlformats.org/officeDocument/2006/relationships/oleObject" Target="../embeddings/oleObject150.bin"/><Relationship Id="rId29" Type="http://schemas.openxmlformats.org/officeDocument/2006/relationships/oleObject" Target="../embeddings/oleObject157.bin"/><Relationship Id="rId11" Type="http://schemas.openxmlformats.org/officeDocument/2006/relationships/image" Target="../media/image5.wmf"/><Relationship Id="rId24" Type="http://schemas.openxmlformats.org/officeDocument/2006/relationships/image" Target="../media/image103.wmf"/><Relationship Id="rId32" Type="http://schemas.openxmlformats.org/officeDocument/2006/relationships/image" Target="../media/image13.wmf"/><Relationship Id="rId37" Type="http://schemas.openxmlformats.org/officeDocument/2006/relationships/oleObject" Target="../embeddings/oleObject161.bin"/><Relationship Id="rId40" Type="http://schemas.openxmlformats.org/officeDocument/2006/relationships/image" Target="../media/image106.wmf"/><Relationship Id="rId45" Type="http://schemas.openxmlformats.org/officeDocument/2006/relationships/oleObject" Target="../embeddings/oleObject165.bin"/><Relationship Id="rId5" Type="http://schemas.openxmlformats.org/officeDocument/2006/relationships/oleObject" Target="../embeddings/oleObject144.bin"/><Relationship Id="rId15" Type="http://schemas.openxmlformats.org/officeDocument/2006/relationships/image" Target="../media/image7.wmf"/><Relationship Id="rId23" Type="http://schemas.openxmlformats.org/officeDocument/2006/relationships/oleObject" Target="../embeddings/oleObject154.bin"/><Relationship Id="rId28" Type="http://schemas.openxmlformats.org/officeDocument/2006/relationships/image" Target="../media/image11.wmf"/><Relationship Id="rId36" Type="http://schemas.openxmlformats.org/officeDocument/2006/relationships/image" Target="../media/image104.wmf"/><Relationship Id="rId49" Type="http://schemas.openxmlformats.org/officeDocument/2006/relationships/oleObject" Target="../embeddings/oleObject167.bin"/><Relationship Id="rId10" Type="http://schemas.openxmlformats.org/officeDocument/2006/relationships/oleObject" Target="../embeddings/oleObject147.bin"/><Relationship Id="rId19" Type="http://schemas.openxmlformats.org/officeDocument/2006/relationships/oleObject" Target="../embeddings/oleObject152.bin"/><Relationship Id="rId31" Type="http://schemas.openxmlformats.org/officeDocument/2006/relationships/oleObject" Target="../embeddings/oleObject158.bin"/><Relationship Id="rId44" Type="http://schemas.openxmlformats.org/officeDocument/2006/relationships/image" Target="../media/image108.wmf"/><Relationship Id="rId52" Type="http://schemas.openxmlformats.org/officeDocument/2006/relationships/image" Target="../media/image112.wmf"/><Relationship Id="rId4" Type="http://schemas.openxmlformats.org/officeDocument/2006/relationships/image" Target="../media/image98.wmf"/><Relationship Id="rId9" Type="http://schemas.openxmlformats.org/officeDocument/2006/relationships/image" Target="../media/image4.wmf"/><Relationship Id="rId14" Type="http://schemas.openxmlformats.org/officeDocument/2006/relationships/oleObject" Target="../embeddings/oleObject149.bin"/><Relationship Id="rId22" Type="http://schemas.openxmlformats.org/officeDocument/2006/relationships/image" Target="../media/image102.wmf"/><Relationship Id="rId27" Type="http://schemas.openxmlformats.org/officeDocument/2006/relationships/oleObject" Target="../embeddings/oleObject156.bin"/><Relationship Id="rId30" Type="http://schemas.openxmlformats.org/officeDocument/2006/relationships/image" Target="../media/image12.wmf"/><Relationship Id="rId35" Type="http://schemas.openxmlformats.org/officeDocument/2006/relationships/oleObject" Target="../embeddings/oleObject160.bin"/><Relationship Id="rId43" Type="http://schemas.openxmlformats.org/officeDocument/2006/relationships/oleObject" Target="../embeddings/oleObject164.bin"/><Relationship Id="rId48" Type="http://schemas.openxmlformats.org/officeDocument/2006/relationships/image" Target="../media/image110.wmf"/><Relationship Id="rId8" Type="http://schemas.openxmlformats.org/officeDocument/2006/relationships/oleObject" Target="../embeddings/oleObject146.bin"/><Relationship Id="rId51" Type="http://schemas.openxmlformats.org/officeDocument/2006/relationships/oleObject" Target="../embeddings/oleObject168.bin"/><Relationship Id="rId3" Type="http://schemas.openxmlformats.org/officeDocument/2006/relationships/oleObject" Target="../embeddings/oleObject143.bin"/><Relationship Id="rId12" Type="http://schemas.openxmlformats.org/officeDocument/2006/relationships/oleObject" Target="../embeddings/oleObject148.bin"/><Relationship Id="rId17" Type="http://schemas.openxmlformats.org/officeDocument/2006/relationships/oleObject" Target="../embeddings/oleObject151.bin"/><Relationship Id="rId25" Type="http://schemas.openxmlformats.org/officeDocument/2006/relationships/oleObject" Target="../embeddings/oleObject155.bin"/><Relationship Id="rId33" Type="http://schemas.openxmlformats.org/officeDocument/2006/relationships/oleObject" Target="../embeddings/oleObject159.bin"/><Relationship Id="rId38" Type="http://schemas.openxmlformats.org/officeDocument/2006/relationships/image" Target="../media/image105.wmf"/><Relationship Id="rId46" Type="http://schemas.openxmlformats.org/officeDocument/2006/relationships/image" Target="../media/image109.wmf"/><Relationship Id="rId20" Type="http://schemas.openxmlformats.org/officeDocument/2006/relationships/image" Target="../media/image101.wmf"/><Relationship Id="rId41" Type="http://schemas.openxmlformats.org/officeDocument/2006/relationships/oleObject" Target="../embeddings/oleObject163.bin"/><Relationship Id="rId1" Type="http://schemas.openxmlformats.org/officeDocument/2006/relationships/vmlDrawing" Target="../drawings/vmlDrawing16.vml"/><Relationship Id="rId6" Type="http://schemas.openxmlformats.org/officeDocument/2006/relationships/oleObject" Target="../embeddings/oleObject14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slideLayout" Target="../slideLayouts/slideLayout2.xml"/><Relationship Id="rId4" Type="http://schemas.openxmlformats.org/officeDocument/2006/relationships/image" Target="../media/image1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16.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115.wmf"/><Relationship Id="rId5" Type="http://schemas.openxmlformats.org/officeDocument/2006/relationships/image" Target="../media/image117.wmf"/><Relationship Id="rId4" Type="http://schemas.openxmlformats.org/officeDocument/2006/relationships/oleObject" Target="../embeddings/oleObject169.bin"/></Relationships>
</file>

<file path=ppt/slides/_rels/slide45.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image" Target="../media/image115.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21.w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118.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73.bin"/><Relationship Id="rId14" Type="http://schemas.openxmlformats.org/officeDocument/2006/relationships/image" Target="../media/image116.wmf"/></Relationships>
</file>

<file path=ppt/slides/_rels/slide46.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80.bin"/><Relationship Id="rId18" Type="http://schemas.openxmlformats.org/officeDocument/2006/relationships/image" Target="../media/image120.w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24.wmf"/><Relationship Id="rId17" Type="http://schemas.openxmlformats.org/officeDocument/2006/relationships/oleObject" Target="../embeddings/oleObject182.bin"/><Relationship Id="rId2" Type="http://schemas.openxmlformats.org/officeDocument/2006/relationships/slideLayout" Target="../slideLayouts/slideLayout4.xml"/><Relationship Id="rId16" Type="http://schemas.openxmlformats.org/officeDocument/2006/relationships/image" Target="../media/image119.wmf"/><Relationship Id="rId20" Type="http://schemas.openxmlformats.org/officeDocument/2006/relationships/image" Target="../media/image126.wmf"/><Relationship Id="rId1" Type="http://schemas.openxmlformats.org/officeDocument/2006/relationships/vmlDrawing" Target="../drawings/vmlDrawing19.vml"/><Relationship Id="rId6" Type="http://schemas.openxmlformats.org/officeDocument/2006/relationships/image" Target="../media/image122.wmf"/><Relationship Id="rId11" Type="http://schemas.openxmlformats.org/officeDocument/2006/relationships/oleObject" Target="../embeddings/oleObject179.bin"/><Relationship Id="rId5" Type="http://schemas.openxmlformats.org/officeDocument/2006/relationships/oleObject" Target="../embeddings/oleObject176.bin"/><Relationship Id="rId15" Type="http://schemas.openxmlformats.org/officeDocument/2006/relationships/oleObject" Target="../embeddings/oleObject181.bin"/><Relationship Id="rId10" Type="http://schemas.openxmlformats.org/officeDocument/2006/relationships/image" Target="../media/image123.wmf"/><Relationship Id="rId19" Type="http://schemas.openxmlformats.org/officeDocument/2006/relationships/oleObject" Target="../embeddings/oleObject183.bin"/><Relationship Id="rId4" Type="http://schemas.openxmlformats.org/officeDocument/2006/relationships/image" Target="../media/image118.wmf"/><Relationship Id="rId9" Type="http://schemas.openxmlformats.org/officeDocument/2006/relationships/oleObject" Target="../embeddings/oleObject178.bin"/><Relationship Id="rId14" Type="http://schemas.openxmlformats.org/officeDocument/2006/relationships/image" Target="../media/image125.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27.wmf"/><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185.bin"/><Relationship Id="rId5" Type="http://schemas.openxmlformats.org/officeDocument/2006/relationships/image" Target="../media/image126.wmf"/><Relationship Id="rId4" Type="http://schemas.openxmlformats.org/officeDocument/2006/relationships/oleObject" Target="../embeddings/oleObject184.bin"/></Relationships>
</file>

<file path=ppt/slides/_rels/slide48.xml.rels><?xml version="1.0" encoding="UTF-8" standalone="yes"?>
<Relationships xmlns="http://schemas.openxmlformats.org/package/2006/relationships"><Relationship Id="rId3" Type="http://schemas.openxmlformats.org/officeDocument/2006/relationships/image" Target="../media/image129.wmf"/><Relationship Id="rId7" Type="http://schemas.openxmlformats.org/officeDocument/2006/relationships/image" Target="../media/image116.wmf"/><Relationship Id="rId2" Type="http://schemas.openxmlformats.org/officeDocument/2006/relationships/image" Target="../media/image128.wmf"/><Relationship Id="rId1" Type="http://schemas.openxmlformats.org/officeDocument/2006/relationships/slideLayout" Target="../slideLayouts/slideLayout2.xml"/><Relationship Id="rId6" Type="http://schemas.openxmlformats.org/officeDocument/2006/relationships/image" Target="../media/image115.wmf"/><Relationship Id="rId5" Type="http://schemas.openxmlformats.org/officeDocument/2006/relationships/image" Target="../media/image131.wmf"/><Relationship Id="rId4" Type="http://schemas.openxmlformats.org/officeDocument/2006/relationships/image" Target="../media/image130.wmf"/></Relationships>
</file>

<file path=ppt/slides/_rels/slide49.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91.bin"/><Relationship Id="rId18" Type="http://schemas.openxmlformats.org/officeDocument/2006/relationships/image" Target="../media/image120.wmf"/><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34.wmf"/><Relationship Id="rId17" Type="http://schemas.openxmlformats.org/officeDocument/2006/relationships/oleObject" Target="../embeddings/oleObject193.bin"/><Relationship Id="rId2" Type="http://schemas.openxmlformats.org/officeDocument/2006/relationships/slideLayout" Target="../slideLayouts/slideLayout4.xml"/><Relationship Id="rId16" Type="http://schemas.openxmlformats.org/officeDocument/2006/relationships/image" Target="../media/image119.wmf"/><Relationship Id="rId1" Type="http://schemas.openxmlformats.org/officeDocument/2006/relationships/vmlDrawing" Target="../drawings/vmlDrawing21.vml"/><Relationship Id="rId6" Type="http://schemas.openxmlformats.org/officeDocument/2006/relationships/image" Target="../media/image117.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33.wmf"/><Relationship Id="rId4" Type="http://schemas.openxmlformats.org/officeDocument/2006/relationships/image" Target="../media/image132.wmf"/><Relationship Id="rId9" Type="http://schemas.openxmlformats.org/officeDocument/2006/relationships/oleObject" Target="../embeddings/oleObject189.bin"/><Relationship Id="rId14" Type="http://schemas.openxmlformats.org/officeDocument/2006/relationships/image" Target="../media/image135.wmf"/></Relationships>
</file>

<file path=ppt/slides/_rels/slide5.xml.rels><?xml version="1.0" encoding="UTF-8" standalone="yes"?>
<Relationships xmlns="http://schemas.openxmlformats.org/package/2006/relationships"><Relationship Id="rId3" Type="http://schemas.openxmlformats.org/officeDocument/2006/relationships/hyperlink" Target="http://images.google.com/imgres?imgurl=http://ainn.sourceforge.net/images/wpbnya5j.JPG&amp;imgrefurl=http://ainn.sourceforge.net/&amp;h=278&amp;w=261&amp;sz=12&amp;tbnid=7K1HU814GH99-M:&amp;tbnh=109&amp;tbnw=102&amp;hl=zh-CN&amp;start=75&amp;prev=/images?q=neural+networks&amp;start=60&amp;svnum=10&amp;hl=zh-CN&amp;lr=&amp;newwindow=1&amp;sa=N"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135.wmf"/><Relationship Id="rId18" Type="http://schemas.openxmlformats.org/officeDocument/2006/relationships/image" Target="../media/image116.wmf"/><Relationship Id="rId3" Type="http://schemas.openxmlformats.org/officeDocument/2006/relationships/image" Target="../media/image140.wmf"/><Relationship Id="rId7" Type="http://schemas.openxmlformats.org/officeDocument/2006/relationships/image" Target="../media/image137.wmf"/><Relationship Id="rId12" Type="http://schemas.openxmlformats.org/officeDocument/2006/relationships/oleObject" Target="../embeddings/oleObject198.bin"/><Relationship Id="rId17" Type="http://schemas.openxmlformats.org/officeDocument/2006/relationships/image" Target="../media/image139.wmf"/><Relationship Id="rId2" Type="http://schemas.openxmlformats.org/officeDocument/2006/relationships/slideLayout" Target="../slideLayouts/slideLayout4.xml"/><Relationship Id="rId16" Type="http://schemas.openxmlformats.org/officeDocument/2006/relationships/oleObject" Target="../embeddings/oleObject200.bin"/><Relationship Id="rId1" Type="http://schemas.openxmlformats.org/officeDocument/2006/relationships/vmlDrawing" Target="../drawings/vmlDrawing22.vml"/><Relationship Id="rId6" Type="http://schemas.openxmlformats.org/officeDocument/2006/relationships/oleObject" Target="../embeddings/oleObject195.bin"/><Relationship Id="rId11" Type="http://schemas.openxmlformats.org/officeDocument/2006/relationships/image" Target="../media/image134.wmf"/><Relationship Id="rId5" Type="http://schemas.openxmlformats.org/officeDocument/2006/relationships/image" Target="../media/image136.wmf"/><Relationship Id="rId15" Type="http://schemas.openxmlformats.org/officeDocument/2006/relationships/image" Target="../media/image138.wmf"/><Relationship Id="rId10" Type="http://schemas.openxmlformats.org/officeDocument/2006/relationships/oleObject" Target="../embeddings/oleObject197.bin"/><Relationship Id="rId4" Type="http://schemas.openxmlformats.org/officeDocument/2006/relationships/oleObject" Target="../embeddings/oleObject194.bin"/><Relationship Id="rId9" Type="http://schemas.openxmlformats.org/officeDocument/2006/relationships/image" Target="../media/image133.wmf"/><Relationship Id="rId14" Type="http://schemas.openxmlformats.org/officeDocument/2006/relationships/oleObject" Target="../embeddings/oleObject19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image" Target="../media/image135.wmf"/><Relationship Id="rId18" Type="http://schemas.openxmlformats.org/officeDocument/2006/relationships/image" Target="../media/image115.wmf"/><Relationship Id="rId3" Type="http://schemas.openxmlformats.org/officeDocument/2006/relationships/image" Target="../media/image143.wmf"/><Relationship Id="rId7" Type="http://schemas.openxmlformats.org/officeDocument/2006/relationships/image" Target="../media/image142.wmf"/><Relationship Id="rId12" Type="http://schemas.openxmlformats.org/officeDocument/2006/relationships/oleObject" Target="../embeddings/oleObject205.bin"/><Relationship Id="rId17" Type="http://schemas.openxmlformats.org/officeDocument/2006/relationships/image" Target="../media/image139.wmf"/><Relationship Id="rId2" Type="http://schemas.openxmlformats.org/officeDocument/2006/relationships/slideLayout" Target="../slideLayouts/slideLayout13.xml"/><Relationship Id="rId16" Type="http://schemas.openxmlformats.org/officeDocument/2006/relationships/oleObject" Target="../embeddings/oleObject207.bin"/><Relationship Id="rId1" Type="http://schemas.openxmlformats.org/officeDocument/2006/relationships/vmlDrawing" Target="../drawings/vmlDrawing23.vml"/><Relationship Id="rId6" Type="http://schemas.openxmlformats.org/officeDocument/2006/relationships/oleObject" Target="../embeddings/oleObject202.bin"/><Relationship Id="rId11" Type="http://schemas.openxmlformats.org/officeDocument/2006/relationships/image" Target="../media/image134.wmf"/><Relationship Id="rId5" Type="http://schemas.openxmlformats.org/officeDocument/2006/relationships/image" Target="../media/image141.wmf"/><Relationship Id="rId15" Type="http://schemas.openxmlformats.org/officeDocument/2006/relationships/image" Target="../media/image138.wmf"/><Relationship Id="rId10" Type="http://schemas.openxmlformats.org/officeDocument/2006/relationships/oleObject" Target="../embeddings/oleObject204.bin"/><Relationship Id="rId4" Type="http://schemas.openxmlformats.org/officeDocument/2006/relationships/oleObject" Target="../embeddings/oleObject201.bin"/><Relationship Id="rId9" Type="http://schemas.openxmlformats.org/officeDocument/2006/relationships/image" Target="../media/image133.wmf"/><Relationship Id="rId14" Type="http://schemas.openxmlformats.org/officeDocument/2006/relationships/oleObject" Target="../embeddings/oleObject206.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135.wmf"/><Relationship Id="rId18" Type="http://schemas.openxmlformats.org/officeDocument/2006/relationships/image" Target="../media/image116.wmf"/><Relationship Id="rId3" Type="http://schemas.openxmlformats.org/officeDocument/2006/relationships/image" Target="../media/image145.wmf"/><Relationship Id="rId7" Type="http://schemas.openxmlformats.org/officeDocument/2006/relationships/image" Target="../media/image137.wmf"/><Relationship Id="rId12" Type="http://schemas.openxmlformats.org/officeDocument/2006/relationships/oleObject" Target="../embeddings/oleObject212.bin"/><Relationship Id="rId17" Type="http://schemas.openxmlformats.org/officeDocument/2006/relationships/image" Target="../media/image139.wmf"/><Relationship Id="rId2" Type="http://schemas.openxmlformats.org/officeDocument/2006/relationships/slideLayout" Target="../slideLayouts/slideLayout4.xml"/><Relationship Id="rId16" Type="http://schemas.openxmlformats.org/officeDocument/2006/relationships/oleObject" Target="../embeddings/oleObject214.bin"/><Relationship Id="rId1" Type="http://schemas.openxmlformats.org/officeDocument/2006/relationships/vmlDrawing" Target="../drawings/vmlDrawing24.vml"/><Relationship Id="rId6" Type="http://schemas.openxmlformats.org/officeDocument/2006/relationships/oleObject" Target="../embeddings/oleObject209.bin"/><Relationship Id="rId11" Type="http://schemas.openxmlformats.org/officeDocument/2006/relationships/image" Target="../media/image134.wmf"/><Relationship Id="rId5" Type="http://schemas.openxmlformats.org/officeDocument/2006/relationships/image" Target="../media/image136.wmf"/><Relationship Id="rId15" Type="http://schemas.openxmlformats.org/officeDocument/2006/relationships/image" Target="../media/image144.wmf"/><Relationship Id="rId10" Type="http://schemas.openxmlformats.org/officeDocument/2006/relationships/oleObject" Target="../embeddings/oleObject211.bin"/><Relationship Id="rId4" Type="http://schemas.openxmlformats.org/officeDocument/2006/relationships/oleObject" Target="../embeddings/oleObject208.bin"/><Relationship Id="rId9" Type="http://schemas.openxmlformats.org/officeDocument/2006/relationships/image" Target="../media/image133.wmf"/><Relationship Id="rId14" Type="http://schemas.openxmlformats.org/officeDocument/2006/relationships/oleObject" Target="../embeddings/oleObject213.bin"/></Relationships>
</file>

<file path=ppt/slides/_rels/slide53.x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0.wmf"/><Relationship Id="rId1" Type="http://schemas.openxmlformats.org/officeDocument/2006/relationships/slideLayout" Target="../slideLayouts/slideLayout2.xml"/><Relationship Id="rId4" Type="http://schemas.openxmlformats.org/officeDocument/2006/relationships/image" Target="../media/image145.wmf"/></Relationships>
</file>

<file path=ppt/slides/_rels/slide54.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slideLayout" Target="../slideLayouts/slideLayout7.xml"/><Relationship Id="rId5" Type="http://schemas.openxmlformats.org/officeDocument/2006/relationships/image" Target="../media/image131.wmf"/><Relationship Id="rId4" Type="http://schemas.openxmlformats.org/officeDocument/2006/relationships/image" Target="../media/image13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3" Type="http://schemas.openxmlformats.org/officeDocument/2006/relationships/oleObject" Target="../embeddings/oleObject220.bin"/><Relationship Id="rId18" Type="http://schemas.openxmlformats.org/officeDocument/2006/relationships/image" Target="../media/image6.wmf"/><Relationship Id="rId26" Type="http://schemas.openxmlformats.org/officeDocument/2006/relationships/oleObject" Target="../embeddings/oleObject227.bin"/><Relationship Id="rId39" Type="http://schemas.openxmlformats.org/officeDocument/2006/relationships/image" Target="../media/image14.wmf"/><Relationship Id="rId21" Type="http://schemas.openxmlformats.org/officeDocument/2006/relationships/oleObject" Target="../embeddings/oleObject224.bin"/><Relationship Id="rId34" Type="http://schemas.openxmlformats.org/officeDocument/2006/relationships/oleObject" Target="../embeddings/oleObject231.bin"/><Relationship Id="rId42" Type="http://schemas.openxmlformats.org/officeDocument/2006/relationships/oleObject" Target="../embeddings/oleObject235.bin"/><Relationship Id="rId47" Type="http://schemas.openxmlformats.org/officeDocument/2006/relationships/image" Target="../media/image107.wmf"/><Relationship Id="rId50" Type="http://schemas.openxmlformats.org/officeDocument/2006/relationships/oleObject" Target="../embeddings/oleObject239.bin"/><Relationship Id="rId55" Type="http://schemas.openxmlformats.org/officeDocument/2006/relationships/image" Target="../media/image111.wmf"/><Relationship Id="rId7" Type="http://schemas.openxmlformats.org/officeDocument/2006/relationships/oleObject" Target="../embeddings/oleObject217.bin"/><Relationship Id="rId2" Type="http://schemas.openxmlformats.org/officeDocument/2006/relationships/slideLayout" Target="../slideLayouts/slideLayout7.xml"/><Relationship Id="rId16" Type="http://schemas.openxmlformats.org/officeDocument/2006/relationships/image" Target="../media/image5.wmf"/><Relationship Id="rId29" Type="http://schemas.openxmlformats.org/officeDocument/2006/relationships/image" Target="../media/image103.wmf"/><Relationship Id="rId11" Type="http://schemas.openxmlformats.org/officeDocument/2006/relationships/oleObject" Target="../embeddings/oleObject219.bin"/><Relationship Id="rId24" Type="http://schemas.openxmlformats.org/officeDocument/2006/relationships/oleObject" Target="../embeddings/oleObject226.bin"/><Relationship Id="rId32" Type="http://schemas.openxmlformats.org/officeDocument/2006/relationships/oleObject" Target="../embeddings/oleObject230.bin"/><Relationship Id="rId37" Type="http://schemas.openxmlformats.org/officeDocument/2006/relationships/image" Target="../media/image13.wmf"/><Relationship Id="rId40" Type="http://schemas.openxmlformats.org/officeDocument/2006/relationships/oleObject" Target="../embeddings/oleObject234.bin"/><Relationship Id="rId45" Type="http://schemas.openxmlformats.org/officeDocument/2006/relationships/image" Target="../media/image106.wmf"/><Relationship Id="rId53" Type="http://schemas.openxmlformats.org/officeDocument/2006/relationships/image" Target="../media/image110.wmf"/><Relationship Id="rId5" Type="http://schemas.openxmlformats.org/officeDocument/2006/relationships/image" Target="../media/image98.wmf"/><Relationship Id="rId19" Type="http://schemas.openxmlformats.org/officeDocument/2006/relationships/oleObject" Target="../embeddings/oleObject223.bin"/><Relationship Id="rId4" Type="http://schemas.openxmlformats.org/officeDocument/2006/relationships/oleObject" Target="../embeddings/oleObject215.bin"/><Relationship Id="rId9" Type="http://schemas.openxmlformats.org/officeDocument/2006/relationships/oleObject" Target="../embeddings/oleObject218.bin"/><Relationship Id="rId14" Type="http://schemas.openxmlformats.org/officeDocument/2006/relationships/image" Target="../media/image4.wmf"/><Relationship Id="rId22" Type="http://schemas.openxmlformats.org/officeDocument/2006/relationships/oleObject" Target="../embeddings/oleObject225.bin"/><Relationship Id="rId27" Type="http://schemas.openxmlformats.org/officeDocument/2006/relationships/image" Target="../media/image102.wmf"/><Relationship Id="rId30" Type="http://schemas.openxmlformats.org/officeDocument/2006/relationships/oleObject" Target="../embeddings/oleObject229.bin"/><Relationship Id="rId35" Type="http://schemas.openxmlformats.org/officeDocument/2006/relationships/image" Target="../media/image12.wmf"/><Relationship Id="rId43" Type="http://schemas.openxmlformats.org/officeDocument/2006/relationships/image" Target="../media/image105.wmf"/><Relationship Id="rId48" Type="http://schemas.openxmlformats.org/officeDocument/2006/relationships/oleObject" Target="../embeddings/oleObject238.bin"/><Relationship Id="rId56" Type="http://schemas.openxmlformats.org/officeDocument/2006/relationships/oleObject" Target="../embeddings/oleObject242.bin"/><Relationship Id="rId8" Type="http://schemas.openxmlformats.org/officeDocument/2006/relationships/image" Target="../media/image146.wmf"/><Relationship Id="rId51" Type="http://schemas.openxmlformats.org/officeDocument/2006/relationships/image" Target="../media/image109.wmf"/><Relationship Id="rId3" Type="http://schemas.openxmlformats.org/officeDocument/2006/relationships/notesSlide" Target="../notesSlides/notesSlide26.xml"/><Relationship Id="rId12" Type="http://schemas.openxmlformats.org/officeDocument/2006/relationships/image" Target="../media/image99.wmf"/><Relationship Id="rId17" Type="http://schemas.openxmlformats.org/officeDocument/2006/relationships/oleObject" Target="../embeddings/oleObject222.bin"/><Relationship Id="rId25" Type="http://schemas.openxmlformats.org/officeDocument/2006/relationships/image" Target="../media/image101.wmf"/><Relationship Id="rId33" Type="http://schemas.openxmlformats.org/officeDocument/2006/relationships/image" Target="../media/image11.wmf"/><Relationship Id="rId38" Type="http://schemas.openxmlformats.org/officeDocument/2006/relationships/oleObject" Target="../embeddings/oleObject233.bin"/><Relationship Id="rId46" Type="http://schemas.openxmlformats.org/officeDocument/2006/relationships/oleObject" Target="../embeddings/oleObject237.bin"/><Relationship Id="rId20" Type="http://schemas.openxmlformats.org/officeDocument/2006/relationships/image" Target="../media/image7.wmf"/><Relationship Id="rId41" Type="http://schemas.openxmlformats.org/officeDocument/2006/relationships/image" Target="../media/image104.wmf"/><Relationship Id="rId54" Type="http://schemas.openxmlformats.org/officeDocument/2006/relationships/oleObject" Target="../embeddings/oleObject241.bin"/><Relationship Id="rId1" Type="http://schemas.openxmlformats.org/officeDocument/2006/relationships/vmlDrawing" Target="../drawings/vmlDrawing25.vml"/><Relationship Id="rId6" Type="http://schemas.openxmlformats.org/officeDocument/2006/relationships/oleObject" Target="../embeddings/oleObject216.bin"/><Relationship Id="rId15" Type="http://schemas.openxmlformats.org/officeDocument/2006/relationships/oleObject" Target="../embeddings/oleObject221.bin"/><Relationship Id="rId23" Type="http://schemas.openxmlformats.org/officeDocument/2006/relationships/image" Target="../media/image100.wmf"/><Relationship Id="rId28" Type="http://schemas.openxmlformats.org/officeDocument/2006/relationships/oleObject" Target="../embeddings/oleObject228.bin"/><Relationship Id="rId36" Type="http://schemas.openxmlformats.org/officeDocument/2006/relationships/oleObject" Target="../embeddings/oleObject232.bin"/><Relationship Id="rId49" Type="http://schemas.openxmlformats.org/officeDocument/2006/relationships/image" Target="../media/image108.wmf"/><Relationship Id="rId57" Type="http://schemas.openxmlformats.org/officeDocument/2006/relationships/image" Target="../media/image112.wmf"/><Relationship Id="rId10" Type="http://schemas.openxmlformats.org/officeDocument/2006/relationships/image" Target="../media/image147.wmf"/><Relationship Id="rId31" Type="http://schemas.openxmlformats.org/officeDocument/2006/relationships/image" Target="../media/image10.wmf"/><Relationship Id="rId44" Type="http://schemas.openxmlformats.org/officeDocument/2006/relationships/oleObject" Target="../embeddings/oleObject236.bin"/><Relationship Id="rId52" Type="http://schemas.openxmlformats.org/officeDocument/2006/relationships/oleObject" Target="../embeddings/oleObject240.bin"/></Relationships>
</file>

<file path=ppt/slides/_rels/slide57.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notesSlide" Target="../notesSlides/notesSlide28.xml"/><Relationship Id="rId7"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49.wmf"/><Relationship Id="rId5" Type="http://schemas.openxmlformats.org/officeDocument/2006/relationships/oleObject" Target="../embeddings/oleObject243.bin"/><Relationship Id="rId4" Type="http://schemas.openxmlformats.org/officeDocument/2006/relationships/image" Target="../media/image148.wmf"/></Relationships>
</file>

<file path=ppt/slides/_rels/slide59.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slideLayout" Target="../slideLayouts/slideLayout7.xml"/><Relationship Id="rId4" Type="http://schemas.openxmlformats.org/officeDocument/2006/relationships/image" Target="../media/image13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47.bin"/><Relationship Id="rId3" Type="http://schemas.openxmlformats.org/officeDocument/2006/relationships/image" Target="../media/image148.wmf"/><Relationship Id="rId7"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246.bin"/><Relationship Id="rId5" Type="http://schemas.openxmlformats.org/officeDocument/2006/relationships/image" Target="../media/image149.wmf"/><Relationship Id="rId4" Type="http://schemas.openxmlformats.org/officeDocument/2006/relationships/oleObject" Target="../embeddings/oleObject245.bin"/><Relationship Id="rId9" Type="http://schemas.openxmlformats.org/officeDocument/2006/relationships/image" Target="../media/image151.wmf"/></Relationships>
</file>

<file path=ppt/slides/_rels/slide61.xml.rels><?xml version="1.0" encoding="UTF-8" standalone="yes"?>
<Relationships xmlns="http://schemas.openxmlformats.org/package/2006/relationships"><Relationship Id="rId13" Type="http://schemas.openxmlformats.org/officeDocument/2006/relationships/oleObject" Target="../embeddings/oleObject253.bin"/><Relationship Id="rId18" Type="http://schemas.openxmlformats.org/officeDocument/2006/relationships/image" Target="../media/image7.wmf"/><Relationship Id="rId26" Type="http://schemas.openxmlformats.org/officeDocument/2006/relationships/oleObject" Target="../embeddings/oleObject260.bin"/><Relationship Id="rId39" Type="http://schemas.openxmlformats.org/officeDocument/2006/relationships/image" Target="../media/image104.wmf"/><Relationship Id="rId21" Type="http://schemas.openxmlformats.org/officeDocument/2006/relationships/image" Target="../media/image100.wmf"/><Relationship Id="rId34" Type="http://schemas.openxmlformats.org/officeDocument/2006/relationships/oleObject" Target="../embeddings/oleObject264.bin"/><Relationship Id="rId42" Type="http://schemas.openxmlformats.org/officeDocument/2006/relationships/oleObject" Target="../embeddings/oleObject268.bin"/><Relationship Id="rId47" Type="http://schemas.openxmlformats.org/officeDocument/2006/relationships/image" Target="../media/image108.wmf"/><Relationship Id="rId50" Type="http://schemas.openxmlformats.org/officeDocument/2006/relationships/oleObject" Target="../embeddings/oleObject272.bin"/><Relationship Id="rId55" Type="http://schemas.openxmlformats.org/officeDocument/2006/relationships/image" Target="../media/image112.wmf"/><Relationship Id="rId7" Type="http://schemas.openxmlformats.org/officeDocument/2006/relationships/image" Target="../media/image98.wmf"/><Relationship Id="rId2" Type="http://schemas.openxmlformats.org/officeDocument/2006/relationships/slideLayout" Target="../slideLayouts/slideLayout7.xml"/><Relationship Id="rId16" Type="http://schemas.openxmlformats.org/officeDocument/2006/relationships/image" Target="../media/image6.wmf"/><Relationship Id="rId29" Type="http://schemas.openxmlformats.org/officeDocument/2006/relationships/image" Target="../media/image10.wmf"/><Relationship Id="rId11" Type="http://schemas.openxmlformats.org/officeDocument/2006/relationships/oleObject" Target="../embeddings/oleObject252.bin"/><Relationship Id="rId24" Type="http://schemas.openxmlformats.org/officeDocument/2006/relationships/oleObject" Target="../embeddings/oleObject259.bin"/><Relationship Id="rId32" Type="http://schemas.openxmlformats.org/officeDocument/2006/relationships/oleObject" Target="../embeddings/oleObject263.bin"/><Relationship Id="rId37" Type="http://schemas.openxmlformats.org/officeDocument/2006/relationships/image" Target="../media/image14.wmf"/><Relationship Id="rId40" Type="http://schemas.openxmlformats.org/officeDocument/2006/relationships/oleObject" Target="../embeddings/oleObject267.bin"/><Relationship Id="rId45" Type="http://schemas.openxmlformats.org/officeDocument/2006/relationships/image" Target="../media/image107.wmf"/><Relationship Id="rId53" Type="http://schemas.openxmlformats.org/officeDocument/2006/relationships/image" Target="../media/image111.wmf"/><Relationship Id="rId5" Type="http://schemas.openxmlformats.org/officeDocument/2006/relationships/image" Target="../media/image151.wmf"/><Relationship Id="rId10" Type="http://schemas.openxmlformats.org/officeDocument/2006/relationships/image" Target="../media/image99.wmf"/><Relationship Id="rId19" Type="http://schemas.openxmlformats.org/officeDocument/2006/relationships/oleObject" Target="../embeddings/oleObject256.bin"/><Relationship Id="rId31" Type="http://schemas.openxmlformats.org/officeDocument/2006/relationships/image" Target="../media/image11.wmf"/><Relationship Id="rId44" Type="http://schemas.openxmlformats.org/officeDocument/2006/relationships/oleObject" Target="../embeddings/oleObject269.bin"/><Relationship Id="rId52" Type="http://schemas.openxmlformats.org/officeDocument/2006/relationships/oleObject" Target="../embeddings/oleObject273.bin"/><Relationship Id="rId4" Type="http://schemas.openxmlformats.org/officeDocument/2006/relationships/oleObject" Target="../embeddings/oleObject248.bin"/><Relationship Id="rId9" Type="http://schemas.openxmlformats.org/officeDocument/2006/relationships/oleObject" Target="../embeddings/oleObject251.bin"/><Relationship Id="rId14" Type="http://schemas.openxmlformats.org/officeDocument/2006/relationships/image" Target="../media/image5.wmf"/><Relationship Id="rId22" Type="http://schemas.openxmlformats.org/officeDocument/2006/relationships/oleObject" Target="../embeddings/oleObject258.bin"/><Relationship Id="rId27" Type="http://schemas.openxmlformats.org/officeDocument/2006/relationships/image" Target="../media/image103.wmf"/><Relationship Id="rId30" Type="http://schemas.openxmlformats.org/officeDocument/2006/relationships/oleObject" Target="../embeddings/oleObject262.bin"/><Relationship Id="rId35" Type="http://schemas.openxmlformats.org/officeDocument/2006/relationships/image" Target="../media/image13.wmf"/><Relationship Id="rId43" Type="http://schemas.openxmlformats.org/officeDocument/2006/relationships/image" Target="../media/image106.wmf"/><Relationship Id="rId48" Type="http://schemas.openxmlformats.org/officeDocument/2006/relationships/oleObject" Target="../embeddings/oleObject271.bin"/><Relationship Id="rId8" Type="http://schemas.openxmlformats.org/officeDocument/2006/relationships/oleObject" Target="../embeddings/oleObject250.bin"/><Relationship Id="rId51" Type="http://schemas.openxmlformats.org/officeDocument/2006/relationships/image" Target="../media/image110.wmf"/><Relationship Id="rId3" Type="http://schemas.openxmlformats.org/officeDocument/2006/relationships/image" Target="../media/image148.wmf"/><Relationship Id="rId12" Type="http://schemas.openxmlformats.org/officeDocument/2006/relationships/image" Target="../media/image4.wmf"/><Relationship Id="rId17" Type="http://schemas.openxmlformats.org/officeDocument/2006/relationships/oleObject" Target="../embeddings/oleObject255.bin"/><Relationship Id="rId25" Type="http://schemas.openxmlformats.org/officeDocument/2006/relationships/image" Target="../media/image102.wmf"/><Relationship Id="rId33" Type="http://schemas.openxmlformats.org/officeDocument/2006/relationships/image" Target="../media/image12.wmf"/><Relationship Id="rId38" Type="http://schemas.openxmlformats.org/officeDocument/2006/relationships/oleObject" Target="../embeddings/oleObject266.bin"/><Relationship Id="rId46" Type="http://schemas.openxmlformats.org/officeDocument/2006/relationships/oleObject" Target="../embeddings/oleObject270.bin"/><Relationship Id="rId20" Type="http://schemas.openxmlformats.org/officeDocument/2006/relationships/oleObject" Target="../embeddings/oleObject257.bin"/><Relationship Id="rId41" Type="http://schemas.openxmlformats.org/officeDocument/2006/relationships/image" Target="../media/image105.wmf"/><Relationship Id="rId54" Type="http://schemas.openxmlformats.org/officeDocument/2006/relationships/oleObject" Target="../embeddings/oleObject274.bin"/><Relationship Id="rId1" Type="http://schemas.openxmlformats.org/officeDocument/2006/relationships/vmlDrawing" Target="../drawings/vmlDrawing28.vml"/><Relationship Id="rId6" Type="http://schemas.openxmlformats.org/officeDocument/2006/relationships/oleObject" Target="../embeddings/oleObject249.bin"/><Relationship Id="rId15" Type="http://schemas.openxmlformats.org/officeDocument/2006/relationships/oleObject" Target="../embeddings/oleObject254.bin"/><Relationship Id="rId23" Type="http://schemas.openxmlformats.org/officeDocument/2006/relationships/image" Target="../media/image101.wmf"/><Relationship Id="rId28" Type="http://schemas.openxmlformats.org/officeDocument/2006/relationships/oleObject" Target="../embeddings/oleObject261.bin"/><Relationship Id="rId36" Type="http://schemas.openxmlformats.org/officeDocument/2006/relationships/oleObject" Target="../embeddings/oleObject265.bin"/><Relationship Id="rId49" Type="http://schemas.openxmlformats.org/officeDocument/2006/relationships/image" Target="../media/image109.wmf"/></Relationships>
</file>

<file path=ppt/slides/_rels/slide62.xml.rels><?xml version="1.0" encoding="UTF-8" standalone="yes"?>
<Relationships xmlns="http://schemas.openxmlformats.org/package/2006/relationships"><Relationship Id="rId13" Type="http://schemas.openxmlformats.org/officeDocument/2006/relationships/oleObject" Target="../embeddings/oleObject280.bin"/><Relationship Id="rId18" Type="http://schemas.openxmlformats.org/officeDocument/2006/relationships/image" Target="../media/image6.wmf"/><Relationship Id="rId26" Type="http://schemas.openxmlformats.org/officeDocument/2006/relationships/oleObject" Target="../embeddings/oleObject287.bin"/><Relationship Id="rId39" Type="http://schemas.openxmlformats.org/officeDocument/2006/relationships/image" Target="../media/image14.wmf"/><Relationship Id="rId21" Type="http://schemas.openxmlformats.org/officeDocument/2006/relationships/oleObject" Target="../embeddings/oleObject284.bin"/><Relationship Id="rId34" Type="http://schemas.openxmlformats.org/officeDocument/2006/relationships/oleObject" Target="../embeddings/oleObject291.bin"/><Relationship Id="rId42" Type="http://schemas.openxmlformats.org/officeDocument/2006/relationships/oleObject" Target="../embeddings/oleObject295.bin"/><Relationship Id="rId47" Type="http://schemas.openxmlformats.org/officeDocument/2006/relationships/image" Target="../media/image107.wmf"/><Relationship Id="rId50" Type="http://schemas.openxmlformats.org/officeDocument/2006/relationships/oleObject" Target="../embeddings/oleObject299.bin"/><Relationship Id="rId55" Type="http://schemas.openxmlformats.org/officeDocument/2006/relationships/image" Target="../media/image111.wmf"/><Relationship Id="rId7" Type="http://schemas.openxmlformats.org/officeDocument/2006/relationships/image" Target="../media/image152.wmf"/><Relationship Id="rId2" Type="http://schemas.openxmlformats.org/officeDocument/2006/relationships/slideLayout" Target="../slideLayouts/slideLayout7.xml"/><Relationship Id="rId16" Type="http://schemas.openxmlformats.org/officeDocument/2006/relationships/image" Target="../media/image5.wmf"/><Relationship Id="rId29" Type="http://schemas.openxmlformats.org/officeDocument/2006/relationships/image" Target="../media/image103.wmf"/><Relationship Id="rId11" Type="http://schemas.openxmlformats.org/officeDocument/2006/relationships/oleObject" Target="../embeddings/oleObject279.bin"/><Relationship Id="rId24" Type="http://schemas.openxmlformats.org/officeDocument/2006/relationships/oleObject" Target="../embeddings/oleObject286.bin"/><Relationship Id="rId32" Type="http://schemas.openxmlformats.org/officeDocument/2006/relationships/oleObject" Target="../embeddings/oleObject290.bin"/><Relationship Id="rId37" Type="http://schemas.openxmlformats.org/officeDocument/2006/relationships/image" Target="../media/image13.wmf"/><Relationship Id="rId40" Type="http://schemas.openxmlformats.org/officeDocument/2006/relationships/oleObject" Target="../embeddings/oleObject294.bin"/><Relationship Id="rId45" Type="http://schemas.openxmlformats.org/officeDocument/2006/relationships/image" Target="../media/image106.wmf"/><Relationship Id="rId53" Type="http://schemas.openxmlformats.org/officeDocument/2006/relationships/image" Target="../media/image110.wmf"/><Relationship Id="rId5" Type="http://schemas.openxmlformats.org/officeDocument/2006/relationships/image" Target="../media/image151.wmf"/><Relationship Id="rId19" Type="http://schemas.openxmlformats.org/officeDocument/2006/relationships/oleObject" Target="../embeddings/oleObject283.bin"/><Relationship Id="rId4" Type="http://schemas.openxmlformats.org/officeDocument/2006/relationships/oleObject" Target="../embeddings/oleObject275.bin"/><Relationship Id="rId9" Type="http://schemas.openxmlformats.org/officeDocument/2006/relationships/image" Target="../media/image98.wmf"/><Relationship Id="rId14" Type="http://schemas.openxmlformats.org/officeDocument/2006/relationships/image" Target="../media/image4.wmf"/><Relationship Id="rId22" Type="http://schemas.openxmlformats.org/officeDocument/2006/relationships/oleObject" Target="../embeddings/oleObject285.bin"/><Relationship Id="rId27" Type="http://schemas.openxmlformats.org/officeDocument/2006/relationships/image" Target="../media/image102.wmf"/><Relationship Id="rId30" Type="http://schemas.openxmlformats.org/officeDocument/2006/relationships/oleObject" Target="../embeddings/oleObject289.bin"/><Relationship Id="rId35" Type="http://schemas.openxmlformats.org/officeDocument/2006/relationships/image" Target="../media/image12.wmf"/><Relationship Id="rId43" Type="http://schemas.openxmlformats.org/officeDocument/2006/relationships/image" Target="../media/image105.wmf"/><Relationship Id="rId48" Type="http://schemas.openxmlformats.org/officeDocument/2006/relationships/oleObject" Target="../embeddings/oleObject298.bin"/><Relationship Id="rId56" Type="http://schemas.openxmlformats.org/officeDocument/2006/relationships/oleObject" Target="../embeddings/oleObject302.bin"/><Relationship Id="rId8" Type="http://schemas.openxmlformats.org/officeDocument/2006/relationships/oleObject" Target="../embeddings/oleObject277.bin"/><Relationship Id="rId51" Type="http://schemas.openxmlformats.org/officeDocument/2006/relationships/image" Target="../media/image109.wmf"/><Relationship Id="rId3" Type="http://schemas.openxmlformats.org/officeDocument/2006/relationships/image" Target="../media/image148.wmf"/><Relationship Id="rId12" Type="http://schemas.openxmlformats.org/officeDocument/2006/relationships/image" Target="../media/image99.wmf"/><Relationship Id="rId17" Type="http://schemas.openxmlformats.org/officeDocument/2006/relationships/oleObject" Target="../embeddings/oleObject282.bin"/><Relationship Id="rId25" Type="http://schemas.openxmlformats.org/officeDocument/2006/relationships/image" Target="../media/image101.wmf"/><Relationship Id="rId33" Type="http://schemas.openxmlformats.org/officeDocument/2006/relationships/image" Target="../media/image11.wmf"/><Relationship Id="rId38" Type="http://schemas.openxmlformats.org/officeDocument/2006/relationships/oleObject" Target="../embeddings/oleObject293.bin"/><Relationship Id="rId46" Type="http://schemas.openxmlformats.org/officeDocument/2006/relationships/oleObject" Target="../embeddings/oleObject297.bin"/><Relationship Id="rId20" Type="http://schemas.openxmlformats.org/officeDocument/2006/relationships/image" Target="../media/image7.wmf"/><Relationship Id="rId41" Type="http://schemas.openxmlformats.org/officeDocument/2006/relationships/image" Target="../media/image104.wmf"/><Relationship Id="rId54" Type="http://schemas.openxmlformats.org/officeDocument/2006/relationships/oleObject" Target="../embeddings/oleObject301.bin"/><Relationship Id="rId1" Type="http://schemas.openxmlformats.org/officeDocument/2006/relationships/vmlDrawing" Target="../drawings/vmlDrawing29.vml"/><Relationship Id="rId6" Type="http://schemas.openxmlformats.org/officeDocument/2006/relationships/oleObject" Target="../embeddings/oleObject276.bin"/><Relationship Id="rId15" Type="http://schemas.openxmlformats.org/officeDocument/2006/relationships/oleObject" Target="../embeddings/oleObject281.bin"/><Relationship Id="rId23" Type="http://schemas.openxmlformats.org/officeDocument/2006/relationships/image" Target="../media/image100.wmf"/><Relationship Id="rId28" Type="http://schemas.openxmlformats.org/officeDocument/2006/relationships/oleObject" Target="../embeddings/oleObject288.bin"/><Relationship Id="rId36" Type="http://schemas.openxmlformats.org/officeDocument/2006/relationships/oleObject" Target="../embeddings/oleObject292.bin"/><Relationship Id="rId49" Type="http://schemas.openxmlformats.org/officeDocument/2006/relationships/image" Target="../media/image108.wmf"/><Relationship Id="rId57" Type="http://schemas.openxmlformats.org/officeDocument/2006/relationships/image" Target="../media/image112.wmf"/><Relationship Id="rId10" Type="http://schemas.openxmlformats.org/officeDocument/2006/relationships/oleObject" Target="../embeddings/oleObject278.bin"/><Relationship Id="rId31" Type="http://schemas.openxmlformats.org/officeDocument/2006/relationships/image" Target="../media/image10.wmf"/><Relationship Id="rId44" Type="http://schemas.openxmlformats.org/officeDocument/2006/relationships/oleObject" Target="../embeddings/oleObject296.bin"/><Relationship Id="rId52" Type="http://schemas.openxmlformats.org/officeDocument/2006/relationships/oleObject" Target="../embeddings/oleObject300.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05.bin"/><Relationship Id="rId3" Type="http://schemas.openxmlformats.org/officeDocument/2006/relationships/image" Target="../media/image156.wmf"/><Relationship Id="rId7"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304.bin"/><Relationship Id="rId5" Type="http://schemas.openxmlformats.org/officeDocument/2006/relationships/image" Target="../media/image153.wmf"/><Relationship Id="rId4" Type="http://schemas.openxmlformats.org/officeDocument/2006/relationships/oleObject" Target="../embeddings/oleObject303.bin"/><Relationship Id="rId9" Type="http://schemas.openxmlformats.org/officeDocument/2006/relationships/image" Target="../media/image155.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08.bin"/><Relationship Id="rId13" Type="http://schemas.openxmlformats.org/officeDocument/2006/relationships/image" Target="../media/image155.wmf"/><Relationship Id="rId3" Type="http://schemas.openxmlformats.org/officeDocument/2006/relationships/image" Target="../media/image156.wmf"/><Relationship Id="rId7" Type="http://schemas.openxmlformats.org/officeDocument/2006/relationships/image" Target="../media/image158.wmf"/><Relationship Id="rId12" Type="http://schemas.openxmlformats.org/officeDocument/2006/relationships/oleObject" Target="../embeddings/oleObject31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307.bin"/><Relationship Id="rId11" Type="http://schemas.openxmlformats.org/officeDocument/2006/relationships/image" Target="../media/image154.wmf"/><Relationship Id="rId5" Type="http://schemas.openxmlformats.org/officeDocument/2006/relationships/image" Target="../media/image157.wmf"/><Relationship Id="rId10" Type="http://schemas.openxmlformats.org/officeDocument/2006/relationships/oleObject" Target="../embeddings/oleObject309.bin"/><Relationship Id="rId4" Type="http://schemas.openxmlformats.org/officeDocument/2006/relationships/oleObject" Target="../embeddings/oleObject306.bin"/><Relationship Id="rId9" Type="http://schemas.openxmlformats.org/officeDocument/2006/relationships/image" Target="../media/image153.wmf"/></Relationships>
</file>

<file path=ppt/slides/_rels/slide65.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315.bin"/><Relationship Id="rId3" Type="http://schemas.openxmlformats.org/officeDocument/2006/relationships/notesSlide" Target="../notesSlides/notesSlide29.xml"/><Relationship Id="rId7" Type="http://schemas.openxmlformats.org/officeDocument/2006/relationships/oleObject" Target="../embeddings/oleObject312.bin"/><Relationship Id="rId12" Type="http://schemas.openxmlformats.org/officeDocument/2006/relationships/image" Target="../media/image155.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59.wmf"/><Relationship Id="rId11" Type="http://schemas.openxmlformats.org/officeDocument/2006/relationships/oleObject" Target="../embeddings/oleObject314.bin"/><Relationship Id="rId5" Type="http://schemas.openxmlformats.org/officeDocument/2006/relationships/oleObject" Target="../embeddings/oleObject311.bin"/><Relationship Id="rId10" Type="http://schemas.openxmlformats.org/officeDocument/2006/relationships/image" Target="../media/image154.wmf"/><Relationship Id="rId4" Type="http://schemas.openxmlformats.org/officeDocument/2006/relationships/image" Target="../media/image156.wmf"/><Relationship Id="rId9" Type="http://schemas.openxmlformats.org/officeDocument/2006/relationships/oleObject" Target="../embeddings/oleObject313.bin"/><Relationship Id="rId14" Type="http://schemas.openxmlformats.org/officeDocument/2006/relationships/image" Target="../media/image157.wmf"/></Relationships>
</file>

<file path=ppt/slides/_rels/slide66.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316.bin"/><Relationship Id="rId7" Type="http://schemas.openxmlformats.org/officeDocument/2006/relationships/oleObject" Target="../embeddings/oleObject318.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61.wmf"/><Relationship Id="rId11" Type="http://schemas.openxmlformats.org/officeDocument/2006/relationships/oleObject" Target="../embeddings/oleObject320.bin"/><Relationship Id="rId5" Type="http://schemas.openxmlformats.org/officeDocument/2006/relationships/oleObject" Target="../embeddings/oleObject317.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319.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323.bin"/><Relationship Id="rId13" Type="http://schemas.openxmlformats.org/officeDocument/2006/relationships/image" Target="../media/image168.wmf"/><Relationship Id="rId3" Type="http://schemas.openxmlformats.org/officeDocument/2006/relationships/notesSlide" Target="../notesSlides/notesSlide30.xml"/><Relationship Id="rId7" Type="http://schemas.openxmlformats.org/officeDocument/2006/relationships/image" Target="../media/image165.wmf"/><Relationship Id="rId12" Type="http://schemas.openxmlformats.org/officeDocument/2006/relationships/oleObject" Target="../embeddings/oleObject325.bin"/><Relationship Id="rId17" Type="http://schemas.openxmlformats.org/officeDocument/2006/relationships/image" Target="../media/image154.wmf"/><Relationship Id="rId2" Type="http://schemas.openxmlformats.org/officeDocument/2006/relationships/slideLayout" Target="../slideLayouts/slideLayout7.xml"/><Relationship Id="rId16" Type="http://schemas.openxmlformats.org/officeDocument/2006/relationships/oleObject" Target="../embeddings/oleObject327.bin"/><Relationship Id="rId1" Type="http://schemas.openxmlformats.org/officeDocument/2006/relationships/vmlDrawing" Target="../drawings/vmlDrawing34.vml"/><Relationship Id="rId6" Type="http://schemas.openxmlformats.org/officeDocument/2006/relationships/oleObject" Target="../embeddings/oleObject322.bin"/><Relationship Id="rId11" Type="http://schemas.openxmlformats.org/officeDocument/2006/relationships/image" Target="../media/image167.wmf"/><Relationship Id="rId5" Type="http://schemas.openxmlformats.org/officeDocument/2006/relationships/image" Target="../media/image160.wmf"/><Relationship Id="rId15" Type="http://schemas.openxmlformats.org/officeDocument/2006/relationships/image" Target="../media/image169.wmf"/><Relationship Id="rId10" Type="http://schemas.openxmlformats.org/officeDocument/2006/relationships/oleObject" Target="../embeddings/oleObject324.bin"/><Relationship Id="rId4" Type="http://schemas.openxmlformats.org/officeDocument/2006/relationships/oleObject" Target="../embeddings/oleObject321.bin"/><Relationship Id="rId9" Type="http://schemas.openxmlformats.org/officeDocument/2006/relationships/image" Target="../media/image166.wmf"/><Relationship Id="rId14" Type="http://schemas.openxmlformats.org/officeDocument/2006/relationships/oleObject" Target="../embeddings/oleObject326.bin"/></Relationships>
</file>

<file path=ppt/slides/_rels/slide68.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328.bin"/><Relationship Id="rId7" Type="http://schemas.openxmlformats.org/officeDocument/2006/relationships/oleObject" Target="../embeddings/oleObject330.bin"/><Relationship Id="rId12" Type="http://schemas.openxmlformats.org/officeDocument/2006/relationships/image" Target="../media/image171.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65.wmf"/><Relationship Id="rId11" Type="http://schemas.openxmlformats.org/officeDocument/2006/relationships/oleObject" Target="../embeddings/oleObject332.bin"/><Relationship Id="rId5" Type="http://schemas.openxmlformats.org/officeDocument/2006/relationships/oleObject" Target="../embeddings/oleObject329.bin"/><Relationship Id="rId10" Type="http://schemas.openxmlformats.org/officeDocument/2006/relationships/image" Target="../media/image167.wmf"/><Relationship Id="rId4" Type="http://schemas.openxmlformats.org/officeDocument/2006/relationships/image" Target="../media/image170.wmf"/><Relationship Id="rId9" Type="http://schemas.openxmlformats.org/officeDocument/2006/relationships/oleObject" Target="../embeddings/oleObject331.bin"/></Relationships>
</file>

<file path=ppt/slides/_rels/slide69.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338.bin"/><Relationship Id="rId3" Type="http://schemas.openxmlformats.org/officeDocument/2006/relationships/oleObject" Target="../embeddings/oleObject333.bin"/><Relationship Id="rId7" Type="http://schemas.openxmlformats.org/officeDocument/2006/relationships/oleObject" Target="../embeddings/oleObject335.bin"/><Relationship Id="rId12" Type="http://schemas.openxmlformats.org/officeDocument/2006/relationships/image" Target="../media/image166.wmf"/><Relationship Id="rId2" Type="http://schemas.openxmlformats.org/officeDocument/2006/relationships/slideLayout" Target="../slideLayouts/slideLayout7.xml"/><Relationship Id="rId16" Type="http://schemas.openxmlformats.org/officeDocument/2006/relationships/image" Target="../media/image171.wmf"/><Relationship Id="rId1" Type="http://schemas.openxmlformats.org/officeDocument/2006/relationships/vmlDrawing" Target="../drawings/vmlDrawing36.vml"/><Relationship Id="rId6" Type="http://schemas.openxmlformats.org/officeDocument/2006/relationships/image" Target="../media/image173.wmf"/><Relationship Id="rId11" Type="http://schemas.openxmlformats.org/officeDocument/2006/relationships/oleObject" Target="../embeddings/oleObject337.bin"/><Relationship Id="rId5" Type="http://schemas.openxmlformats.org/officeDocument/2006/relationships/oleObject" Target="../embeddings/oleObject334.bin"/><Relationship Id="rId15" Type="http://schemas.openxmlformats.org/officeDocument/2006/relationships/oleObject" Target="../embeddings/oleObject339.bin"/><Relationship Id="rId10" Type="http://schemas.openxmlformats.org/officeDocument/2006/relationships/image" Target="../media/image165.wmf"/><Relationship Id="rId4" Type="http://schemas.openxmlformats.org/officeDocument/2006/relationships/image" Target="../media/image172.wmf"/><Relationship Id="rId9" Type="http://schemas.openxmlformats.org/officeDocument/2006/relationships/oleObject" Target="../embeddings/oleObject336.bin"/><Relationship Id="rId14" Type="http://schemas.openxmlformats.org/officeDocument/2006/relationships/image" Target="../media/image16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76.wmf"/><Relationship Id="rId13" Type="http://schemas.openxmlformats.org/officeDocument/2006/relationships/oleObject" Target="../embeddings/oleObject345.bin"/><Relationship Id="rId3" Type="http://schemas.openxmlformats.org/officeDocument/2006/relationships/oleObject" Target="../embeddings/oleObject340.bin"/><Relationship Id="rId7" Type="http://schemas.openxmlformats.org/officeDocument/2006/relationships/oleObject" Target="../embeddings/oleObject342.bin"/><Relationship Id="rId12" Type="http://schemas.openxmlformats.org/officeDocument/2006/relationships/image" Target="../media/image178.wmf"/><Relationship Id="rId2" Type="http://schemas.openxmlformats.org/officeDocument/2006/relationships/slideLayout" Target="../slideLayouts/slideLayout7.xml"/><Relationship Id="rId16" Type="http://schemas.openxmlformats.org/officeDocument/2006/relationships/image" Target="../media/image180.wmf"/><Relationship Id="rId1" Type="http://schemas.openxmlformats.org/officeDocument/2006/relationships/vmlDrawing" Target="../drawings/vmlDrawing37.vml"/><Relationship Id="rId6" Type="http://schemas.openxmlformats.org/officeDocument/2006/relationships/image" Target="../media/image175.wmf"/><Relationship Id="rId11" Type="http://schemas.openxmlformats.org/officeDocument/2006/relationships/oleObject" Target="../embeddings/oleObject344.bin"/><Relationship Id="rId5" Type="http://schemas.openxmlformats.org/officeDocument/2006/relationships/oleObject" Target="../embeddings/oleObject341.bin"/><Relationship Id="rId15" Type="http://schemas.openxmlformats.org/officeDocument/2006/relationships/oleObject" Target="../embeddings/oleObject346.bin"/><Relationship Id="rId10" Type="http://schemas.openxmlformats.org/officeDocument/2006/relationships/image" Target="../media/image177.wmf"/><Relationship Id="rId4" Type="http://schemas.openxmlformats.org/officeDocument/2006/relationships/image" Target="../media/image174.wmf"/><Relationship Id="rId9" Type="http://schemas.openxmlformats.org/officeDocument/2006/relationships/oleObject" Target="../embeddings/oleObject343.bin"/><Relationship Id="rId14" Type="http://schemas.openxmlformats.org/officeDocument/2006/relationships/image" Target="../media/image179.wmf"/></Relationships>
</file>

<file path=ppt/slides/_rels/slide71.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352.bin"/><Relationship Id="rId3" Type="http://schemas.openxmlformats.org/officeDocument/2006/relationships/oleObject" Target="../embeddings/oleObject347.bin"/><Relationship Id="rId7" Type="http://schemas.openxmlformats.org/officeDocument/2006/relationships/oleObject" Target="../embeddings/oleObject349.bin"/><Relationship Id="rId12" Type="http://schemas.openxmlformats.org/officeDocument/2006/relationships/image" Target="../media/image184.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82.wmf"/><Relationship Id="rId11" Type="http://schemas.openxmlformats.org/officeDocument/2006/relationships/oleObject" Target="../embeddings/oleObject351.bin"/><Relationship Id="rId5" Type="http://schemas.openxmlformats.org/officeDocument/2006/relationships/oleObject" Target="../embeddings/oleObject348.bin"/><Relationship Id="rId10" Type="http://schemas.openxmlformats.org/officeDocument/2006/relationships/image" Target="../media/image160.wmf"/><Relationship Id="rId4" Type="http://schemas.openxmlformats.org/officeDocument/2006/relationships/image" Target="../media/image181.wmf"/><Relationship Id="rId9" Type="http://schemas.openxmlformats.org/officeDocument/2006/relationships/oleObject" Target="../embeddings/oleObject350.bin"/><Relationship Id="rId14" Type="http://schemas.openxmlformats.org/officeDocument/2006/relationships/image" Target="../media/image185.wmf"/></Relationships>
</file>

<file path=ppt/slides/_rels/slide72.x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oleObject" Target="../embeddings/oleObject358.bin"/><Relationship Id="rId18" Type="http://schemas.openxmlformats.org/officeDocument/2006/relationships/image" Target="../media/image153.wmf"/><Relationship Id="rId3" Type="http://schemas.openxmlformats.org/officeDocument/2006/relationships/oleObject" Target="../embeddings/oleObject353.bin"/><Relationship Id="rId7" Type="http://schemas.openxmlformats.org/officeDocument/2006/relationships/oleObject" Target="../embeddings/oleObject355.bin"/><Relationship Id="rId12" Type="http://schemas.openxmlformats.org/officeDocument/2006/relationships/image" Target="../media/image189.wmf"/><Relationship Id="rId17" Type="http://schemas.openxmlformats.org/officeDocument/2006/relationships/oleObject" Target="../embeddings/oleObject360.bin"/><Relationship Id="rId2" Type="http://schemas.openxmlformats.org/officeDocument/2006/relationships/slideLayout" Target="../slideLayouts/slideLayout7.xml"/><Relationship Id="rId16" Type="http://schemas.openxmlformats.org/officeDocument/2006/relationships/image" Target="../media/image191.wmf"/><Relationship Id="rId1" Type="http://schemas.openxmlformats.org/officeDocument/2006/relationships/vmlDrawing" Target="../drawings/vmlDrawing39.vml"/><Relationship Id="rId6" Type="http://schemas.openxmlformats.org/officeDocument/2006/relationships/image" Target="../media/image187.wmf"/><Relationship Id="rId11" Type="http://schemas.openxmlformats.org/officeDocument/2006/relationships/oleObject" Target="../embeddings/oleObject357.bin"/><Relationship Id="rId5" Type="http://schemas.openxmlformats.org/officeDocument/2006/relationships/oleObject" Target="../embeddings/oleObject354.bin"/><Relationship Id="rId15" Type="http://schemas.openxmlformats.org/officeDocument/2006/relationships/oleObject" Target="../embeddings/oleObject359.bin"/><Relationship Id="rId10" Type="http://schemas.openxmlformats.org/officeDocument/2006/relationships/image" Target="../media/image160.wmf"/><Relationship Id="rId4" Type="http://schemas.openxmlformats.org/officeDocument/2006/relationships/image" Target="../media/image186.wmf"/><Relationship Id="rId9" Type="http://schemas.openxmlformats.org/officeDocument/2006/relationships/oleObject" Target="../embeddings/oleObject356.bin"/><Relationship Id="rId14" Type="http://schemas.openxmlformats.org/officeDocument/2006/relationships/image" Target="../media/image190.wmf"/></Relationships>
</file>

<file path=ppt/slides/_rels/slide73.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366.bin"/><Relationship Id="rId3" Type="http://schemas.openxmlformats.org/officeDocument/2006/relationships/oleObject" Target="../embeddings/oleObject361.bin"/><Relationship Id="rId7" Type="http://schemas.openxmlformats.org/officeDocument/2006/relationships/oleObject" Target="../embeddings/oleObject363.bin"/><Relationship Id="rId12" Type="http://schemas.openxmlformats.org/officeDocument/2006/relationships/image" Target="../media/image196.wmf"/><Relationship Id="rId2" Type="http://schemas.openxmlformats.org/officeDocument/2006/relationships/slideLayout" Target="../slideLayouts/slideLayout7.xml"/><Relationship Id="rId16" Type="http://schemas.openxmlformats.org/officeDocument/2006/relationships/image" Target="../media/image198.wmf"/><Relationship Id="rId1" Type="http://schemas.openxmlformats.org/officeDocument/2006/relationships/vmlDrawing" Target="../drawings/vmlDrawing40.vml"/><Relationship Id="rId6" Type="http://schemas.openxmlformats.org/officeDocument/2006/relationships/image" Target="../media/image193.wmf"/><Relationship Id="rId11" Type="http://schemas.openxmlformats.org/officeDocument/2006/relationships/oleObject" Target="../embeddings/oleObject365.bin"/><Relationship Id="rId5" Type="http://schemas.openxmlformats.org/officeDocument/2006/relationships/oleObject" Target="../embeddings/oleObject362.bin"/><Relationship Id="rId15" Type="http://schemas.openxmlformats.org/officeDocument/2006/relationships/oleObject" Target="../embeddings/oleObject367.bin"/><Relationship Id="rId10" Type="http://schemas.openxmlformats.org/officeDocument/2006/relationships/image" Target="../media/image195.wmf"/><Relationship Id="rId4" Type="http://schemas.openxmlformats.org/officeDocument/2006/relationships/image" Target="../media/image192.wmf"/><Relationship Id="rId9" Type="http://schemas.openxmlformats.org/officeDocument/2006/relationships/oleObject" Target="../embeddings/oleObject364.bin"/><Relationship Id="rId14" Type="http://schemas.openxmlformats.org/officeDocument/2006/relationships/image" Target="../media/image197.wmf"/></Relationships>
</file>

<file path=ppt/slides/_rels/slide74.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373.bin"/><Relationship Id="rId3" Type="http://schemas.openxmlformats.org/officeDocument/2006/relationships/oleObject" Target="../embeddings/oleObject368.bin"/><Relationship Id="rId7" Type="http://schemas.openxmlformats.org/officeDocument/2006/relationships/oleObject" Target="../embeddings/oleObject370.bin"/><Relationship Id="rId12" Type="http://schemas.openxmlformats.org/officeDocument/2006/relationships/image" Target="../media/image196.wmf"/><Relationship Id="rId2" Type="http://schemas.openxmlformats.org/officeDocument/2006/relationships/slideLayout" Target="../slideLayouts/slideLayout7.xml"/><Relationship Id="rId16" Type="http://schemas.openxmlformats.org/officeDocument/2006/relationships/image" Target="../media/image203.wmf"/><Relationship Id="rId1" Type="http://schemas.openxmlformats.org/officeDocument/2006/relationships/vmlDrawing" Target="../drawings/vmlDrawing41.vml"/><Relationship Id="rId6" Type="http://schemas.openxmlformats.org/officeDocument/2006/relationships/image" Target="../media/image200.wmf"/><Relationship Id="rId11" Type="http://schemas.openxmlformats.org/officeDocument/2006/relationships/oleObject" Target="../embeddings/oleObject372.bin"/><Relationship Id="rId5" Type="http://schemas.openxmlformats.org/officeDocument/2006/relationships/oleObject" Target="../embeddings/oleObject369.bin"/><Relationship Id="rId15" Type="http://schemas.openxmlformats.org/officeDocument/2006/relationships/oleObject" Target="../embeddings/oleObject374.bin"/><Relationship Id="rId10" Type="http://schemas.openxmlformats.org/officeDocument/2006/relationships/image" Target="../media/image195.wmf"/><Relationship Id="rId4" Type="http://schemas.openxmlformats.org/officeDocument/2006/relationships/image" Target="../media/image199.wmf"/><Relationship Id="rId9" Type="http://schemas.openxmlformats.org/officeDocument/2006/relationships/oleObject" Target="../embeddings/oleObject371.bin"/><Relationship Id="rId14" Type="http://schemas.openxmlformats.org/officeDocument/2006/relationships/image" Target="../media/image202.wmf"/></Relationships>
</file>

<file path=ppt/slides/_rels/slide75.xml.rels><?xml version="1.0" encoding="UTF-8" standalone="yes"?>
<Relationships xmlns="http://schemas.openxmlformats.org/package/2006/relationships"><Relationship Id="rId8" Type="http://schemas.openxmlformats.org/officeDocument/2006/relationships/image" Target="../media/image206.wmf"/><Relationship Id="rId13" Type="http://schemas.openxmlformats.org/officeDocument/2006/relationships/oleObject" Target="../embeddings/oleObject380.bin"/><Relationship Id="rId3" Type="http://schemas.openxmlformats.org/officeDocument/2006/relationships/oleObject" Target="../embeddings/oleObject375.bin"/><Relationship Id="rId7" Type="http://schemas.openxmlformats.org/officeDocument/2006/relationships/oleObject" Target="../embeddings/oleObject377.bin"/><Relationship Id="rId12" Type="http://schemas.openxmlformats.org/officeDocument/2006/relationships/image" Target="../media/image208.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05.wmf"/><Relationship Id="rId11" Type="http://schemas.openxmlformats.org/officeDocument/2006/relationships/oleObject" Target="../embeddings/oleObject379.bin"/><Relationship Id="rId5" Type="http://schemas.openxmlformats.org/officeDocument/2006/relationships/oleObject" Target="../embeddings/oleObject376.bin"/><Relationship Id="rId10" Type="http://schemas.openxmlformats.org/officeDocument/2006/relationships/image" Target="../media/image207.wmf"/><Relationship Id="rId4" Type="http://schemas.openxmlformats.org/officeDocument/2006/relationships/image" Target="../media/image204.wmf"/><Relationship Id="rId9" Type="http://schemas.openxmlformats.org/officeDocument/2006/relationships/oleObject" Target="../embeddings/oleObject378.bin"/><Relationship Id="rId14" Type="http://schemas.openxmlformats.org/officeDocument/2006/relationships/image" Target="../media/image209.wmf"/></Relationships>
</file>

<file path=ppt/slides/_rels/slide76.x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oleObject" Target="../embeddings/oleObject386.bin"/><Relationship Id="rId18" Type="http://schemas.openxmlformats.org/officeDocument/2006/relationships/image" Target="../media/image155.wmf"/><Relationship Id="rId3" Type="http://schemas.openxmlformats.org/officeDocument/2006/relationships/oleObject" Target="../embeddings/oleObject381.bin"/><Relationship Id="rId7" Type="http://schemas.openxmlformats.org/officeDocument/2006/relationships/oleObject" Target="../embeddings/oleObject383.bin"/><Relationship Id="rId12" Type="http://schemas.openxmlformats.org/officeDocument/2006/relationships/image" Target="../media/image213.wmf"/><Relationship Id="rId17" Type="http://schemas.openxmlformats.org/officeDocument/2006/relationships/oleObject" Target="../embeddings/oleObject388.bin"/><Relationship Id="rId2" Type="http://schemas.openxmlformats.org/officeDocument/2006/relationships/slideLayout" Target="../slideLayouts/slideLayout7.xml"/><Relationship Id="rId16" Type="http://schemas.openxmlformats.org/officeDocument/2006/relationships/image" Target="../media/image215.wmf"/><Relationship Id="rId1" Type="http://schemas.openxmlformats.org/officeDocument/2006/relationships/vmlDrawing" Target="../drawings/vmlDrawing43.vml"/><Relationship Id="rId6" Type="http://schemas.openxmlformats.org/officeDocument/2006/relationships/image" Target="../media/image211.wmf"/><Relationship Id="rId11" Type="http://schemas.openxmlformats.org/officeDocument/2006/relationships/oleObject" Target="../embeddings/oleObject385.bin"/><Relationship Id="rId5" Type="http://schemas.openxmlformats.org/officeDocument/2006/relationships/oleObject" Target="../embeddings/oleObject382.bin"/><Relationship Id="rId15" Type="http://schemas.openxmlformats.org/officeDocument/2006/relationships/oleObject" Target="../embeddings/oleObject387.bin"/><Relationship Id="rId10" Type="http://schemas.openxmlformats.org/officeDocument/2006/relationships/image" Target="../media/image160.wmf"/><Relationship Id="rId4" Type="http://schemas.openxmlformats.org/officeDocument/2006/relationships/image" Target="../media/image210.wmf"/><Relationship Id="rId9" Type="http://schemas.openxmlformats.org/officeDocument/2006/relationships/oleObject" Target="../embeddings/oleObject384.bin"/><Relationship Id="rId14" Type="http://schemas.openxmlformats.org/officeDocument/2006/relationships/image" Target="../media/image214.wmf"/></Relationships>
</file>

<file path=ppt/slides/_rels/slide77.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394.bin"/><Relationship Id="rId3" Type="http://schemas.openxmlformats.org/officeDocument/2006/relationships/oleObject" Target="../embeddings/oleObject389.bin"/><Relationship Id="rId7" Type="http://schemas.openxmlformats.org/officeDocument/2006/relationships/oleObject" Target="../embeddings/oleObject391.bin"/><Relationship Id="rId12" Type="http://schemas.openxmlformats.org/officeDocument/2006/relationships/image" Target="../media/image196.wmf"/><Relationship Id="rId2" Type="http://schemas.openxmlformats.org/officeDocument/2006/relationships/slideLayout" Target="../slideLayouts/slideLayout7.xml"/><Relationship Id="rId16" Type="http://schemas.openxmlformats.org/officeDocument/2006/relationships/image" Target="../media/image220.wmf"/><Relationship Id="rId1" Type="http://schemas.openxmlformats.org/officeDocument/2006/relationships/vmlDrawing" Target="../drawings/vmlDrawing44.vml"/><Relationship Id="rId6" Type="http://schemas.openxmlformats.org/officeDocument/2006/relationships/image" Target="../media/image217.wmf"/><Relationship Id="rId11" Type="http://schemas.openxmlformats.org/officeDocument/2006/relationships/oleObject" Target="../embeddings/oleObject393.bin"/><Relationship Id="rId5" Type="http://schemas.openxmlformats.org/officeDocument/2006/relationships/oleObject" Target="../embeddings/oleObject390.bin"/><Relationship Id="rId15" Type="http://schemas.openxmlformats.org/officeDocument/2006/relationships/oleObject" Target="../embeddings/oleObject395.bin"/><Relationship Id="rId10" Type="http://schemas.openxmlformats.org/officeDocument/2006/relationships/image" Target="../media/image195.wmf"/><Relationship Id="rId4" Type="http://schemas.openxmlformats.org/officeDocument/2006/relationships/image" Target="../media/image216.wmf"/><Relationship Id="rId9" Type="http://schemas.openxmlformats.org/officeDocument/2006/relationships/oleObject" Target="../embeddings/oleObject392.bin"/><Relationship Id="rId14" Type="http://schemas.openxmlformats.org/officeDocument/2006/relationships/image" Target="../media/image219.wmf"/></Relationships>
</file>

<file path=ppt/slides/_rels/slide78.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401.bin"/><Relationship Id="rId3" Type="http://schemas.openxmlformats.org/officeDocument/2006/relationships/oleObject" Target="../embeddings/oleObject396.bin"/><Relationship Id="rId7" Type="http://schemas.openxmlformats.org/officeDocument/2006/relationships/oleObject" Target="../embeddings/oleObject398.bin"/><Relationship Id="rId12" Type="http://schemas.openxmlformats.org/officeDocument/2006/relationships/image" Target="../media/image224.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22.wmf"/><Relationship Id="rId11" Type="http://schemas.openxmlformats.org/officeDocument/2006/relationships/oleObject" Target="../embeddings/oleObject400.bin"/><Relationship Id="rId5" Type="http://schemas.openxmlformats.org/officeDocument/2006/relationships/oleObject" Target="../embeddings/oleObject397.bin"/><Relationship Id="rId10" Type="http://schemas.openxmlformats.org/officeDocument/2006/relationships/image" Target="../media/image160.wmf"/><Relationship Id="rId4" Type="http://schemas.openxmlformats.org/officeDocument/2006/relationships/image" Target="../media/image221.wmf"/><Relationship Id="rId9" Type="http://schemas.openxmlformats.org/officeDocument/2006/relationships/oleObject" Target="../embeddings/oleObject399.bin"/><Relationship Id="rId14" Type="http://schemas.openxmlformats.org/officeDocument/2006/relationships/image" Target="../media/image225.wmf"/></Relationships>
</file>

<file path=ppt/slides/_rels/slide79.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402.bin"/><Relationship Id="rId7" Type="http://schemas.openxmlformats.org/officeDocument/2006/relationships/oleObject" Target="../embeddings/oleObject404.bin"/><Relationship Id="rId12" Type="http://schemas.openxmlformats.org/officeDocument/2006/relationships/image" Target="../media/image229.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27.wmf"/><Relationship Id="rId11" Type="http://schemas.openxmlformats.org/officeDocument/2006/relationships/oleObject" Target="../embeddings/oleObject406.bin"/><Relationship Id="rId5" Type="http://schemas.openxmlformats.org/officeDocument/2006/relationships/oleObject" Target="../embeddings/oleObject403.bin"/><Relationship Id="rId10" Type="http://schemas.openxmlformats.org/officeDocument/2006/relationships/image" Target="../media/image160.wmf"/><Relationship Id="rId4" Type="http://schemas.openxmlformats.org/officeDocument/2006/relationships/image" Target="../media/image226.wmf"/><Relationship Id="rId9" Type="http://schemas.openxmlformats.org/officeDocument/2006/relationships/oleObject" Target="../embeddings/oleObject405.bin"/></Relationships>
</file>

<file path=ppt/slides/_rels/slide8.xml.rels><?xml version="1.0" encoding="UTF-8" standalone="yes"?>
<Relationships xmlns="http://schemas.openxmlformats.org/package/2006/relationships"><Relationship Id="rId26" Type="http://schemas.openxmlformats.org/officeDocument/2006/relationships/oleObject" Target="../embeddings/oleObject12.bin"/><Relationship Id="rId21" Type="http://schemas.openxmlformats.org/officeDocument/2006/relationships/image" Target="../media/image11.wmf"/><Relationship Id="rId42" Type="http://schemas.openxmlformats.org/officeDocument/2006/relationships/oleObject" Target="../embeddings/oleObject20.bin"/><Relationship Id="rId47" Type="http://schemas.openxmlformats.org/officeDocument/2006/relationships/image" Target="../media/image24.wmf"/><Relationship Id="rId63" Type="http://schemas.openxmlformats.org/officeDocument/2006/relationships/image" Target="../media/image32.wmf"/><Relationship Id="rId68" Type="http://schemas.openxmlformats.org/officeDocument/2006/relationships/oleObject" Target="../embeddings/oleObject33.bin"/><Relationship Id="rId16" Type="http://schemas.openxmlformats.org/officeDocument/2006/relationships/oleObject" Target="../embeddings/oleObject7.bin"/><Relationship Id="rId11" Type="http://schemas.openxmlformats.org/officeDocument/2006/relationships/image" Target="../media/image6.wmf"/><Relationship Id="rId32" Type="http://schemas.openxmlformats.org/officeDocument/2006/relationships/oleObject" Target="../embeddings/oleObject15.bin"/><Relationship Id="rId37" Type="http://schemas.openxmlformats.org/officeDocument/2006/relationships/image" Target="../media/image19.wmf"/><Relationship Id="rId53" Type="http://schemas.openxmlformats.org/officeDocument/2006/relationships/image" Target="../media/image27.wmf"/><Relationship Id="rId58" Type="http://schemas.openxmlformats.org/officeDocument/2006/relationships/oleObject" Target="../embeddings/oleObject28.bin"/><Relationship Id="rId74" Type="http://schemas.openxmlformats.org/officeDocument/2006/relationships/oleObject" Target="../embeddings/oleObject36.bin"/><Relationship Id="rId79" Type="http://schemas.openxmlformats.org/officeDocument/2006/relationships/image" Target="../media/image40.wmf"/><Relationship Id="rId5" Type="http://schemas.openxmlformats.org/officeDocument/2006/relationships/image" Target="../media/image3.wmf"/><Relationship Id="rId61" Type="http://schemas.openxmlformats.org/officeDocument/2006/relationships/image" Target="../media/image31.wmf"/><Relationship Id="rId82" Type="http://schemas.openxmlformats.org/officeDocument/2006/relationships/oleObject" Target="../embeddings/oleObject40.bin"/><Relationship Id="rId19" Type="http://schemas.openxmlformats.org/officeDocument/2006/relationships/image" Target="../media/image10.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4.wmf"/><Relationship Id="rId30" Type="http://schemas.openxmlformats.org/officeDocument/2006/relationships/oleObject" Target="../embeddings/oleObject14.bin"/><Relationship Id="rId35" Type="http://schemas.openxmlformats.org/officeDocument/2006/relationships/image" Target="../media/image18.wmf"/><Relationship Id="rId43" Type="http://schemas.openxmlformats.org/officeDocument/2006/relationships/image" Target="../media/image22.wmf"/><Relationship Id="rId48" Type="http://schemas.openxmlformats.org/officeDocument/2006/relationships/oleObject" Target="../embeddings/oleObject23.bin"/><Relationship Id="rId56" Type="http://schemas.openxmlformats.org/officeDocument/2006/relationships/oleObject" Target="../embeddings/oleObject27.bin"/><Relationship Id="rId64" Type="http://schemas.openxmlformats.org/officeDocument/2006/relationships/oleObject" Target="../embeddings/oleObject31.bin"/><Relationship Id="rId69" Type="http://schemas.openxmlformats.org/officeDocument/2006/relationships/image" Target="../media/image35.wmf"/><Relationship Id="rId77" Type="http://schemas.openxmlformats.org/officeDocument/2006/relationships/image" Target="../media/image39.wmf"/><Relationship Id="rId8" Type="http://schemas.openxmlformats.org/officeDocument/2006/relationships/oleObject" Target="../embeddings/oleObject3.bin"/><Relationship Id="rId51" Type="http://schemas.openxmlformats.org/officeDocument/2006/relationships/image" Target="../media/image26.wmf"/><Relationship Id="rId72" Type="http://schemas.openxmlformats.org/officeDocument/2006/relationships/oleObject" Target="../embeddings/oleObject35.bin"/><Relationship Id="rId80" Type="http://schemas.openxmlformats.org/officeDocument/2006/relationships/oleObject" Target="../embeddings/oleObject39.bin"/><Relationship Id="rId3" Type="http://schemas.openxmlformats.org/officeDocument/2006/relationships/notesSlide" Target="../notesSlides/notesSlide1.xml"/><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image" Target="../media/image13.wmf"/><Relationship Id="rId33" Type="http://schemas.openxmlformats.org/officeDocument/2006/relationships/image" Target="../media/image17.wmf"/><Relationship Id="rId38" Type="http://schemas.openxmlformats.org/officeDocument/2006/relationships/oleObject" Target="../embeddings/oleObject18.bin"/><Relationship Id="rId46" Type="http://schemas.openxmlformats.org/officeDocument/2006/relationships/oleObject" Target="../embeddings/oleObject22.bin"/><Relationship Id="rId59" Type="http://schemas.openxmlformats.org/officeDocument/2006/relationships/image" Target="../media/image30.wmf"/><Relationship Id="rId67" Type="http://schemas.openxmlformats.org/officeDocument/2006/relationships/image" Target="../media/image34.wmf"/><Relationship Id="rId20" Type="http://schemas.openxmlformats.org/officeDocument/2006/relationships/oleObject" Target="../embeddings/oleObject9.bin"/><Relationship Id="rId41" Type="http://schemas.openxmlformats.org/officeDocument/2006/relationships/image" Target="../media/image21.wmf"/><Relationship Id="rId54" Type="http://schemas.openxmlformats.org/officeDocument/2006/relationships/oleObject" Target="../embeddings/oleObject26.bin"/><Relationship Id="rId62" Type="http://schemas.openxmlformats.org/officeDocument/2006/relationships/oleObject" Target="../embeddings/oleObject30.bin"/><Relationship Id="rId70" Type="http://schemas.openxmlformats.org/officeDocument/2006/relationships/oleObject" Target="../embeddings/oleObject34.bin"/><Relationship Id="rId75" Type="http://schemas.openxmlformats.org/officeDocument/2006/relationships/image" Target="../media/image38.wmf"/><Relationship Id="rId83" Type="http://schemas.openxmlformats.org/officeDocument/2006/relationships/image" Target="../media/image42.wmf"/><Relationship Id="rId1" Type="http://schemas.openxmlformats.org/officeDocument/2006/relationships/vmlDrawing" Target="../drawings/vmlDrawing1.vml"/><Relationship Id="rId6" Type="http://schemas.openxmlformats.org/officeDocument/2006/relationships/oleObject" Target="../embeddings/oleObject2.bin"/><Relationship Id="rId15" Type="http://schemas.openxmlformats.org/officeDocument/2006/relationships/image" Target="../media/image8.wmf"/><Relationship Id="rId23" Type="http://schemas.openxmlformats.org/officeDocument/2006/relationships/image" Target="../media/image12.wmf"/><Relationship Id="rId28" Type="http://schemas.openxmlformats.org/officeDocument/2006/relationships/oleObject" Target="../embeddings/oleObject13.bin"/><Relationship Id="rId36" Type="http://schemas.openxmlformats.org/officeDocument/2006/relationships/oleObject" Target="../embeddings/oleObject17.bin"/><Relationship Id="rId49" Type="http://schemas.openxmlformats.org/officeDocument/2006/relationships/image" Target="../media/image25.wmf"/><Relationship Id="rId57" Type="http://schemas.openxmlformats.org/officeDocument/2006/relationships/image" Target="../media/image29.wmf"/><Relationship Id="rId10" Type="http://schemas.openxmlformats.org/officeDocument/2006/relationships/oleObject" Target="../embeddings/oleObject4.bin"/><Relationship Id="rId31" Type="http://schemas.openxmlformats.org/officeDocument/2006/relationships/image" Target="../media/image16.wmf"/><Relationship Id="rId44" Type="http://schemas.openxmlformats.org/officeDocument/2006/relationships/oleObject" Target="../embeddings/oleObject21.bin"/><Relationship Id="rId52" Type="http://schemas.openxmlformats.org/officeDocument/2006/relationships/oleObject" Target="../embeddings/oleObject25.bin"/><Relationship Id="rId60" Type="http://schemas.openxmlformats.org/officeDocument/2006/relationships/oleObject" Target="../embeddings/oleObject29.bin"/><Relationship Id="rId65" Type="http://schemas.openxmlformats.org/officeDocument/2006/relationships/image" Target="../media/image33.wmf"/><Relationship Id="rId73" Type="http://schemas.openxmlformats.org/officeDocument/2006/relationships/image" Target="../media/image37.wmf"/><Relationship Id="rId78" Type="http://schemas.openxmlformats.org/officeDocument/2006/relationships/oleObject" Target="../embeddings/oleObject38.bin"/><Relationship Id="rId81" Type="http://schemas.openxmlformats.org/officeDocument/2006/relationships/image" Target="../media/image41.wmf"/><Relationship Id="rId4" Type="http://schemas.openxmlformats.org/officeDocument/2006/relationships/oleObject" Target="../embeddings/oleObject1.bin"/><Relationship Id="rId9" Type="http://schemas.openxmlformats.org/officeDocument/2006/relationships/image" Target="../media/image5.wmf"/><Relationship Id="rId13" Type="http://schemas.openxmlformats.org/officeDocument/2006/relationships/image" Target="../media/image7.wmf"/><Relationship Id="rId18" Type="http://schemas.openxmlformats.org/officeDocument/2006/relationships/oleObject" Target="../embeddings/oleObject8.bin"/><Relationship Id="rId39" Type="http://schemas.openxmlformats.org/officeDocument/2006/relationships/image" Target="../media/image20.wmf"/><Relationship Id="rId34" Type="http://schemas.openxmlformats.org/officeDocument/2006/relationships/oleObject" Target="../embeddings/oleObject16.bin"/><Relationship Id="rId50" Type="http://schemas.openxmlformats.org/officeDocument/2006/relationships/oleObject" Target="../embeddings/oleObject24.bin"/><Relationship Id="rId55" Type="http://schemas.openxmlformats.org/officeDocument/2006/relationships/image" Target="../media/image28.wmf"/><Relationship Id="rId76" Type="http://schemas.openxmlformats.org/officeDocument/2006/relationships/oleObject" Target="../embeddings/oleObject37.bin"/><Relationship Id="rId7" Type="http://schemas.openxmlformats.org/officeDocument/2006/relationships/image" Target="../media/image4.wmf"/><Relationship Id="rId71" Type="http://schemas.openxmlformats.org/officeDocument/2006/relationships/image" Target="../media/image36.wmf"/><Relationship Id="rId2" Type="http://schemas.openxmlformats.org/officeDocument/2006/relationships/slideLayout" Target="../slideLayouts/slideLayout12.xml"/><Relationship Id="rId29" Type="http://schemas.openxmlformats.org/officeDocument/2006/relationships/image" Target="../media/image15.wmf"/><Relationship Id="rId24" Type="http://schemas.openxmlformats.org/officeDocument/2006/relationships/oleObject" Target="../embeddings/oleObject11.bin"/><Relationship Id="rId40" Type="http://schemas.openxmlformats.org/officeDocument/2006/relationships/oleObject" Target="../embeddings/oleObject19.bin"/><Relationship Id="rId45" Type="http://schemas.openxmlformats.org/officeDocument/2006/relationships/image" Target="../media/image23.wmf"/><Relationship Id="rId66" Type="http://schemas.openxmlformats.org/officeDocument/2006/relationships/oleObject" Target="../embeddings/oleObject32.bin"/></Relationships>
</file>

<file path=ppt/slides/_rels/slide80.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407.bin"/><Relationship Id="rId7" Type="http://schemas.openxmlformats.org/officeDocument/2006/relationships/oleObject" Target="../embeddings/oleObject409.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53.wmf"/><Relationship Id="rId5" Type="http://schemas.openxmlformats.org/officeDocument/2006/relationships/oleObject" Target="../embeddings/oleObject408.bin"/><Relationship Id="rId10" Type="http://schemas.openxmlformats.org/officeDocument/2006/relationships/image" Target="../media/image155.wmf"/><Relationship Id="rId4" Type="http://schemas.openxmlformats.org/officeDocument/2006/relationships/image" Target="../media/image230.wmf"/><Relationship Id="rId9" Type="http://schemas.openxmlformats.org/officeDocument/2006/relationships/oleObject" Target="../embeddings/oleObject410.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11.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231.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12.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232.wmf"/></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image" Target="../media/image233.wmf"/><Relationship Id="rId4" Type="http://schemas.openxmlformats.org/officeDocument/2006/relationships/oleObject" Target="../embeddings/oleObject413.bin"/></Relationships>
</file>

<file path=ppt/slides/_rels/slide84.xml.rels><?xml version="1.0" encoding="UTF-8" standalone="yes"?>
<Relationships xmlns="http://schemas.openxmlformats.org/package/2006/relationships"><Relationship Id="rId2" Type="http://schemas.openxmlformats.org/officeDocument/2006/relationships/image" Target="../media/image234.w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35.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414.bin"/><Relationship Id="rId5" Type="http://schemas.openxmlformats.org/officeDocument/2006/relationships/image" Target="../media/image237.wmf"/><Relationship Id="rId4" Type="http://schemas.openxmlformats.org/officeDocument/2006/relationships/image" Target="../media/image236.wmf"/></Relationships>
</file>

<file path=ppt/slides/_rels/slide86.x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35.wmf"/><Relationship Id="rId5" Type="http://schemas.openxmlformats.org/officeDocument/2006/relationships/oleObject" Target="../embeddings/oleObject415.bin"/><Relationship Id="rId4" Type="http://schemas.openxmlformats.org/officeDocument/2006/relationships/image" Target="../media/image237.wmf"/></Relationships>
</file>

<file path=ppt/slides/_rels/slide87.xml.rels><?xml version="1.0" encoding="UTF-8" standalone="yes"?>
<Relationships xmlns="http://schemas.openxmlformats.org/package/2006/relationships"><Relationship Id="rId2" Type="http://schemas.openxmlformats.org/officeDocument/2006/relationships/image" Target="../media/image238.w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40.wmf"/><Relationship Id="rId7" Type="http://schemas.openxmlformats.org/officeDocument/2006/relationships/image" Target="../media/image244.wmf"/><Relationship Id="rId2" Type="http://schemas.openxmlformats.org/officeDocument/2006/relationships/image" Target="../media/image239.wmf"/><Relationship Id="rId1" Type="http://schemas.openxmlformats.org/officeDocument/2006/relationships/slideLayout" Target="../slideLayouts/slideLayout7.xml"/><Relationship Id="rId6" Type="http://schemas.openxmlformats.org/officeDocument/2006/relationships/image" Target="../media/image243.wmf"/><Relationship Id="rId5" Type="http://schemas.openxmlformats.org/officeDocument/2006/relationships/image" Target="../media/image242.wmf"/><Relationship Id="rId4" Type="http://schemas.openxmlformats.org/officeDocument/2006/relationships/image" Target="../media/image241.wmf"/></Relationships>
</file>

<file path=ppt/slides/_rels/slide89.xml.rels><?xml version="1.0" encoding="UTF-8" standalone="yes"?>
<Relationships xmlns="http://schemas.openxmlformats.org/package/2006/relationships"><Relationship Id="rId3" Type="http://schemas.openxmlformats.org/officeDocument/2006/relationships/image" Target="../media/image245.wmf"/><Relationship Id="rId7" Type="http://schemas.openxmlformats.org/officeDocument/2006/relationships/image" Target="../media/image249.wmf"/><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s>
</file>

<file path=ppt/slides/_rels/slide9.xml.rels><?xml version="1.0" encoding="UTF-8" standalone="yes"?>
<Relationships xmlns="http://schemas.openxmlformats.org/package/2006/relationships"><Relationship Id="rId13" Type="http://schemas.openxmlformats.org/officeDocument/2006/relationships/image" Target="../media/image15.wmf"/><Relationship Id="rId18" Type="http://schemas.openxmlformats.org/officeDocument/2006/relationships/oleObject" Target="../embeddings/oleObject48.bin"/><Relationship Id="rId26" Type="http://schemas.openxmlformats.org/officeDocument/2006/relationships/oleObject" Target="../embeddings/oleObject52.bin"/><Relationship Id="rId3" Type="http://schemas.openxmlformats.org/officeDocument/2006/relationships/notesSlide" Target="../notesSlides/notesSlide2.xml"/><Relationship Id="rId21" Type="http://schemas.openxmlformats.org/officeDocument/2006/relationships/image" Target="../media/image19.wmf"/><Relationship Id="rId34" Type="http://schemas.openxmlformats.org/officeDocument/2006/relationships/oleObject" Target="../embeddings/oleObject56.bin"/><Relationship Id="rId7" Type="http://schemas.openxmlformats.org/officeDocument/2006/relationships/image" Target="../media/image3.wmf"/><Relationship Id="rId12" Type="http://schemas.openxmlformats.org/officeDocument/2006/relationships/oleObject" Target="../embeddings/oleObject45.bin"/><Relationship Id="rId17" Type="http://schemas.openxmlformats.org/officeDocument/2006/relationships/image" Target="../media/image17.wmf"/><Relationship Id="rId25" Type="http://schemas.openxmlformats.org/officeDocument/2006/relationships/image" Target="../media/image21.wmf"/><Relationship Id="rId33" Type="http://schemas.openxmlformats.org/officeDocument/2006/relationships/image" Target="../media/image25.wmf"/><Relationship Id="rId2" Type="http://schemas.openxmlformats.org/officeDocument/2006/relationships/slideLayout" Target="../slideLayouts/slideLayout12.xml"/><Relationship Id="rId16" Type="http://schemas.openxmlformats.org/officeDocument/2006/relationships/oleObject" Target="../embeddings/oleObject47.bin"/><Relationship Id="rId20" Type="http://schemas.openxmlformats.org/officeDocument/2006/relationships/oleObject" Target="../embeddings/oleObject49.bin"/><Relationship Id="rId29" Type="http://schemas.openxmlformats.org/officeDocument/2006/relationships/image" Target="../media/image23.wmf"/><Relationship Id="rId1" Type="http://schemas.openxmlformats.org/officeDocument/2006/relationships/vmlDrawing" Target="../drawings/vmlDrawing2.vml"/><Relationship Id="rId6" Type="http://schemas.openxmlformats.org/officeDocument/2006/relationships/oleObject" Target="../embeddings/oleObject42.bin"/><Relationship Id="rId11" Type="http://schemas.openxmlformats.org/officeDocument/2006/relationships/image" Target="../media/image9.wmf"/><Relationship Id="rId24" Type="http://schemas.openxmlformats.org/officeDocument/2006/relationships/oleObject" Target="../embeddings/oleObject51.bin"/><Relationship Id="rId32" Type="http://schemas.openxmlformats.org/officeDocument/2006/relationships/oleObject" Target="../embeddings/oleObject55.bin"/><Relationship Id="rId5" Type="http://schemas.openxmlformats.org/officeDocument/2006/relationships/image" Target="../media/image42.wmf"/><Relationship Id="rId15" Type="http://schemas.openxmlformats.org/officeDocument/2006/relationships/image" Target="../media/image16.wmf"/><Relationship Id="rId23" Type="http://schemas.openxmlformats.org/officeDocument/2006/relationships/image" Target="../media/image20.wmf"/><Relationship Id="rId28" Type="http://schemas.openxmlformats.org/officeDocument/2006/relationships/oleObject" Target="../embeddings/oleObject53.bin"/><Relationship Id="rId10" Type="http://schemas.openxmlformats.org/officeDocument/2006/relationships/oleObject" Target="../embeddings/oleObject44.bin"/><Relationship Id="rId19" Type="http://schemas.openxmlformats.org/officeDocument/2006/relationships/image" Target="../media/image18.wmf"/><Relationship Id="rId31" Type="http://schemas.openxmlformats.org/officeDocument/2006/relationships/image" Target="../media/image24.wmf"/><Relationship Id="rId4" Type="http://schemas.openxmlformats.org/officeDocument/2006/relationships/oleObject" Target="../embeddings/oleObject41.bin"/><Relationship Id="rId9" Type="http://schemas.openxmlformats.org/officeDocument/2006/relationships/image" Target="../media/image8.wmf"/><Relationship Id="rId14" Type="http://schemas.openxmlformats.org/officeDocument/2006/relationships/oleObject" Target="../embeddings/oleObject46.bin"/><Relationship Id="rId22" Type="http://schemas.openxmlformats.org/officeDocument/2006/relationships/oleObject" Target="../embeddings/oleObject50.bin"/><Relationship Id="rId27" Type="http://schemas.openxmlformats.org/officeDocument/2006/relationships/image" Target="../media/image22.wmf"/><Relationship Id="rId30" Type="http://schemas.openxmlformats.org/officeDocument/2006/relationships/oleObject" Target="../embeddings/oleObject54.bin"/><Relationship Id="rId35" Type="http://schemas.openxmlformats.org/officeDocument/2006/relationships/image" Target="../media/image26.wmf"/><Relationship Id="rId8" Type="http://schemas.openxmlformats.org/officeDocument/2006/relationships/oleObject" Target="../embeddings/oleObject43.bin"/></Relationships>
</file>

<file path=ppt/slides/_rels/slide90.x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slideLayout" Target="../slideLayouts/slideLayout7.xml"/><Relationship Id="rId5" Type="http://schemas.openxmlformats.org/officeDocument/2006/relationships/image" Target="../media/image253.wmf"/><Relationship Id="rId4" Type="http://schemas.openxmlformats.org/officeDocument/2006/relationships/image" Target="../media/image252.wmf"/></Relationships>
</file>

<file path=ppt/slides/_rels/slide91.x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37.wmf"/></Relationships>
</file>

<file path=ppt/slides/_rels/slide92.x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55.wmf"/></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418.bin"/><Relationship Id="rId3" Type="http://schemas.openxmlformats.org/officeDocument/2006/relationships/notesSlide" Target="../notesSlides/notesSlide36.xml"/><Relationship Id="rId7" Type="http://schemas.openxmlformats.org/officeDocument/2006/relationships/image" Target="../media/image257.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417.bin"/><Relationship Id="rId11" Type="http://schemas.openxmlformats.org/officeDocument/2006/relationships/image" Target="../media/image259.wmf"/><Relationship Id="rId5" Type="http://schemas.openxmlformats.org/officeDocument/2006/relationships/image" Target="../media/image256.wmf"/><Relationship Id="rId10" Type="http://schemas.openxmlformats.org/officeDocument/2006/relationships/oleObject" Target="../embeddings/oleObject419.bin"/><Relationship Id="rId4" Type="http://schemas.openxmlformats.org/officeDocument/2006/relationships/oleObject" Target="../embeddings/oleObject416.bin"/><Relationship Id="rId9" Type="http://schemas.openxmlformats.org/officeDocument/2006/relationships/image" Target="../media/image258.wmf"/></Relationships>
</file>

<file path=ppt/slides/_rels/slide94.x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oleObject" Target="../embeddings/oleObject420.bin"/><Relationship Id="rId7" Type="http://schemas.openxmlformats.org/officeDocument/2006/relationships/oleObject" Target="../embeddings/oleObject422.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58.wmf"/><Relationship Id="rId5" Type="http://schemas.openxmlformats.org/officeDocument/2006/relationships/oleObject" Target="../embeddings/oleObject421.bin"/><Relationship Id="rId10" Type="http://schemas.openxmlformats.org/officeDocument/2006/relationships/image" Target="../media/image256.wmf"/><Relationship Id="rId4" Type="http://schemas.openxmlformats.org/officeDocument/2006/relationships/image" Target="../media/image257.wmf"/><Relationship Id="rId9" Type="http://schemas.openxmlformats.org/officeDocument/2006/relationships/oleObject" Target="../embeddings/oleObject423.bin"/></Relationships>
</file>

<file path=ppt/slides/_rels/slide95.x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oleObject" Target="../embeddings/oleObject424.bin"/><Relationship Id="rId7" Type="http://schemas.openxmlformats.org/officeDocument/2006/relationships/oleObject" Target="../embeddings/oleObject426.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61.wmf"/><Relationship Id="rId5" Type="http://schemas.openxmlformats.org/officeDocument/2006/relationships/oleObject" Target="../embeddings/oleObject425.bin"/><Relationship Id="rId10" Type="http://schemas.openxmlformats.org/officeDocument/2006/relationships/image" Target="../media/image263.wmf"/><Relationship Id="rId4" Type="http://schemas.openxmlformats.org/officeDocument/2006/relationships/image" Target="../media/image260.wmf"/><Relationship Id="rId9" Type="http://schemas.openxmlformats.org/officeDocument/2006/relationships/oleObject" Target="../embeddings/oleObject427.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430.bin"/><Relationship Id="rId3" Type="http://schemas.openxmlformats.org/officeDocument/2006/relationships/notesSlide" Target="../notesSlides/notesSlide37.xml"/><Relationship Id="rId7" Type="http://schemas.openxmlformats.org/officeDocument/2006/relationships/image" Target="../media/image265.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429.bin"/><Relationship Id="rId5" Type="http://schemas.openxmlformats.org/officeDocument/2006/relationships/image" Target="../media/image264.wmf"/><Relationship Id="rId4" Type="http://schemas.openxmlformats.org/officeDocument/2006/relationships/oleObject" Target="../embeddings/oleObject428.bin"/><Relationship Id="rId9" Type="http://schemas.openxmlformats.org/officeDocument/2006/relationships/image" Target="../media/image266.wmf"/></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433.bin"/><Relationship Id="rId13" Type="http://schemas.openxmlformats.org/officeDocument/2006/relationships/image" Target="../media/image269.wmf"/><Relationship Id="rId3" Type="http://schemas.openxmlformats.org/officeDocument/2006/relationships/notesSlide" Target="../notesSlides/notesSlide38.xml"/><Relationship Id="rId7" Type="http://schemas.openxmlformats.org/officeDocument/2006/relationships/image" Target="../media/image268.wmf"/><Relationship Id="rId12" Type="http://schemas.openxmlformats.org/officeDocument/2006/relationships/oleObject" Target="../embeddings/oleObject435.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432.bin"/><Relationship Id="rId11" Type="http://schemas.openxmlformats.org/officeDocument/2006/relationships/image" Target="../media/image265.wmf"/><Relationship Id="rId5" Type="http://schemas.openxmlformats.org/officeDocument/2006/relationships/image" Target="../media/image267.wmf"/><Relationship Id="rId10" Type="http://schemas.openxmlformats.org/officeDocument/2006/relationships/oleObject" Target="../embeddings/oleObject434.bin"/><Relationship Id="rId4" Type="http://schemas.openxmlformats.org/officeDocument/2006/relationships/oleObject" Target="../embeddings/oleObject431.bin"/><Relationship Id="rId9" Type="http://schemas.openxmlformats.org/officeDocument/2006/relationships/image" Target="../media/image264.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8" Type="http://schemas.openxmlformats.org/officeDocument/2006/relationships/image" Target="../media/image272.wmf"/><Relationship Id="rId13" Type="http://schemas.openxmlformats.org/officeDocument/2006/relationships/oleObject" Target="../embeddings/oleObject441.bin"/><Relationship Id="rId18" Type="http://schemas.openxmlformats.org/officeDocument/2006/relationships/image" Target="../media/image277.wmf"/><Relationship Id="rId3" Type="http://schemas.openxmlformats.org/officeDocument/2006/relationships/oleObject" Target="../embeddings/oleObject436.bin"/><Relationship Id="rId7" Type="http://schemas.openxmlformats.org/officeDocument/2006/relationships/oleObject" Target="../embeddings/oleObject438.bin"/><Relationship Id="rId12" Type="http://schemas.openxmlformats.org/officeDocument/2006/relationships/image" Target="../media/image274.wmf"/><Relationship Id="rId17" Type="http://schemas.openxmlformats.org/officeDocument/2006/relationships/oleObject" Target="../embeddings/oleObject443.bin"/><Relationship Id="rId2" Type="http://schemas.openxmlformats.org/officeDocument/2006/relationships/slideLayout" Target="../slideLayouts/slideLayout7.xml"/><Relationship Id="rId16" Type="http://schemas.openxmlformats.org/officeDocument/2006/relationships/image" Target="../media/image276.wmf"/><Relationship Id="rId1" Type="http://schemas.openxmlformats.org/officeDocument/2006/relationships/vmlDrawing" Target="../drawings/vmlDrawing58.vml"/><Relationship Id="rId6" Type="http://schemas.openxmlformats.org/officeDocument/2006/relationships/image" Target="../media/image271.wmf"/><Relationship Id="rId11" Type="http://schemas.openxmlformats.org/officeDocument/2006/relationships/oleObject" Target="../embeddings/oleObject440.bin"/><Relationship Id="rId5" Type="http://schemas.openxmlformats.org/officeDocument/2006/relationships/oleObject" Target="../embeddings/oleObject437.bin"/><Relationship Id="rId15" Type="http://schemas.openxmlformats.org/officeDocument/2006/relationships/oleObject" Target="../embeddings/oleObject442.bin"/><Relationship Id="rId10" Type="http://schemas.openxmlformats.org/officeDocument/2006/relationships/image" Target="../media/image273.wmf"/><Relationship Id="rId4" Type="http://schemas.openxmlformats.org/officeDocument/2006/relationships/image" Target="../media/image270.wmf"/><Relationship Id="rId9" Type="http://schemas.openxmlformats.org/officeDocument/2006/relationships/oleObject" Target="../embeddings/oleObject439.bin"/><Relationship Id="rId14" Type="http://schemas.openxmlformats.org/officeDocument/2006/relationships/image" Target="../media/image27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099"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010065D-98E6-4DBE-A1C2-767BF7D0185B}" type="slidenum">
              <a:rPr lang="en-US" altLang="zh-CN">
                <a:solidFill>
                  <a:schemeClr val="bg2"/>
                </a:solidFill>
              </a:rPr>
              <a:pPr/>
              <a:t>1</a:t>
            </a:fld>
            <a:endParaRPr lang="en-US" altLang="zh-CN">
              <a:solidFill>
                <a:schemeClr val="bg2"/>
              </a:solidFill>
            </a:endParaRPr>
          </a:p>
        </p:txBody>
      </p:sp>
      <p:sp>
        <p:nvSpPr>
          <p:cNvPr id="4100" name="Rectangle 16"/>
          <p:cNvSpPr txBox="1">
            <a:spLocks noGrp="1" noChangeArrowheads="1"/>
          </p:cNvSpPr>
          <p:nvPr/>
        </p:nvSpPr>
        <p:spPr bwMode="auto">
          <a:xfrm>
            <a:off x="6858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E4889842-A47A-4715-A0A0-70EA00412D96}" type="slidenum">
              <a:rPr lang="en-US" altLang="zh-CN" sz="1400">
                <a:solidFill>
                  <a:schemeClr val="bg2"/>
                </a:solidFill>
              </a:rPr>
              <a:pPr algn="r" eaLnBrk="1" hangingPunct="1">
                <a:spcBef>
                  <a:spcPct val="0"/>
                </a:spcBef>
                <a:buClrTx/>
                <a:buSzTx/>
                <a:buFontTx/>
                <a:buNone/>
              </a:pPr>
              <a:t>1</a:t>
            </a:fld>
            <a:endParaRPr lang="en-US" altLang="zh-CN" sz="1400">
              <a:solidFill>
                <a:schemeClr val="bg2"/>
              </a:solidFill>
            </a:endParaRPr>
          </a:p>
        </p:txBody>
      </p:sp>
      <p:sp>
        <p:nvSpPr>
          <p:cNvPr id="2050" name="Rectangle 2">
            <a:extLst>
              <a:ext uri="{FF2B5EF4-FFF2-40B4-BE49-F238E27FC236}">
                <a16:creationId xmlns:a16="http://schemas.microsoft.com/office/drawing/2014/main" id="{155BDF57-9998-48AD-A9E2-CAC2CFD07843}"/>
              </a:ext>
            </a:extLst>
          </p:cNvPr>
          <p:cNvSpPr>
            <a:spLocks noGrp="1" noChangeArrowheads="1"/>
          </p:cNvSpPr>
          <p:nvPr>
            <p:ph type="ctrTitle"/>
          </p:nvPr>
        </p:nvSpPr>
        <p:spPr/>
        <p:txBody>
          <a:bodyPr/>
          <a:lstStyle/>
          <a:p>
            <a:pPr algn="ctr" eaLnBrk="1" hangingPunct="1">
              <a:defRPr/>
            </a:pPr>
            <a:r>
              <a:rPr lang="zh-CN" altLang="en-US" b="1" dirty="0" smtClean="0">
                <a:effectLst>
                  <a:outerShdw blurRad="38100" dist="38100" dir="2700000" algn="tl">
                    <a:srgbClr val="C0C0C0"/>
                  </a:outerShdw>
                </a:effectLst>
                <a:latin typeface="Times New Roman" pitchFamily="18" charset="0"/>
              </a:rPr>
              <a:t>第二讲  深度</a:t>
            </a:r>
            <a:r>
              <a:rPr lang="zh-CN" altLang="en-US" b="1" dirty="0">
                <a:effectLst>
                  <a:outerShdw blurRad="38100" dist="38100" dir="2700000" algn="tl">
                    <a:srgbClr val="C0C0C0"/>
                  </a:outerShdw>
                </a:effectLst>
                <a:latin typeface="Times New Roman" pitchFamily="18" charset="0"/>
              </a:rPr>
              <a:t>前馈神经网络</a:t>
            </a:r>
            <a:endParaRPr lang="en-US" altLang="zh-CN" b="1" dirty="0">
              <a:effectLst>
                <a:outerShdw blurRad="38100" dist="38100" dir="2700000" algn="tl">
                  <a:srgbClr val="C0C0C0"/>
                </a:outerShdw>
              </a:effectLst>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BF66933-97AE-42DC-9867-E2849520E5A3}" type="slidenum">
              <a:rPr lang="en-US" altLang="zh-CN"/>
              <a:pPr/>
              <a:t>10</a:t>
            </a:fld>
            <a:endParaRPr lang="en-US" altLang="zh-CN"/>
          </a:p>
        </p:txBody>
      </p:sp>
      <p:sp>
        <p:nvSpPr>
          <p:cNvPr id="1536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5364"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FE9298E4-4264-4D1C-A4AC-A37FE482EB53}" type="slidenum">
              <a:rPr lang="en-US" altLang="zh-CN" sz="1400"/>
              <a:pPr algn="r" eaLnBrk="1" hangingPunct="1">
                <a:spcBef>
                  <a:spcPct val="0"/>
                </a:spcBef>
                <a:buClrTx/>
                <a:buSzTx/>
                <a:buFontTx/>
                <a:buNone/>
              </a:pPr>
              <a:t>10</a:t>
            </a:fld>
            <a:endParaRPr lang="en-US" altLang="zh-CN" sz="1400"/>
          </a:p>
        </p:txBody>
      </p:sp>
      <p:sp>
        <p:nvSpPr>
          <p:cNvPr id="44034" name="Rectangle 2">
            <a:extLst>
              <a:ext uri="{FF2B5EF4-FFF2-40B4-BE49-F238E27FC236}">
                <a16:creationId xmlns:a16="http://schemas.microsoft.com/office/drawing/2014/main" id="{E2203228-7051-4818-8D36-6A840BEE2F19}"/>
              </a:ext>
            </a:extLst>
          </p:cNvPr>
          <p:cNvSpPr>
            <a:spLocks noGrp="1" noChangeArrowheads="1"/>
          </p:cNvSpPr>
          <p:nvPr>
            <p:ph type="title"/>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Math Model of FNNs</a:t>
            </a:r>
          </a:p>
        </p:txBody>
      </p:sp>
      <p:graphicFrame>
        <p:nvGraphicFramePr>
          <p:cNvPr id="15366" name="Object 126"/>
          <p:cNvGraphicFramePr>
            <a:graphicFrameLocks noChangeAspect="1"/>
          </p:cNvGraphicFramePr>
          <p:nvPr/>
        </p:nvGraphicFramePr>
        <p:xfrm>
          <a:off x="5324475" y="3860800"/>
          <a:ext cx="2847975" cy="1460500"/>
        </p:xfrm>
        <a:graphic>
          <a:graphicData uri="http://schemas.openxmlformats.org/presentationml/2006/ole">
            <mc:AlternateContent xmlns:mc="http://schemas.openxmlformats.org/markup-compatibility/2006">
              <mc:Choice xmlns:v="urn:schemas-microsoft-com:vml" Requires="v">
                <p:oleObj spid="_x0000_s15508" name="Equation" r:id="rId4" imgW="1079032" imgH="482391" progId="">
                  <p:embed/>
                </p:oleObj>
              </mc:Choice>
              <mc:Fallback>
                <p:oleObj name="Equation" r:id="rId4" imgW="1079032" imgH="482391" progId="">
                  <p:embed/>
                  <p:pic>
                    <p:nvPicPr>
                      <p:cNvPr id="0" name="Object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4475" y="3860800"/>
                        <a:ext cx="28479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67" name="Group 129"/>
          <p:cNvGrpSpPr>
            <a:grpSpLocks/>
          </p:cNvGrpSpPr>
          <p:nvPr/>
        </p:nvGrpSpPr>
        <p:grpSpPr bwMode="auto">
          <a:xfrm>
            <a:off x="1116013" y="2201863"/>
            <a:ext cx="3095625" cy="3171825"/>
            <a:chOff x="1789" y="1296"/>
            <a:chExt cx="2497" cy="2497"/>
          </a:xfrm>
        </p:grpSpPr>
        <p:sp>
          <p:nvSpPr>
            <p:cNvPr id="15369" name="Oval 4"/>
            <p:cNvSpPr>
              <a:spLocks noChangeArrowheads="1"/>
            </p:cNvSpPr>
            <p:nvPr/>
          </p:nvSpPr>
          <p:spPr bwMode="auto">
            <a:xfrm>
              <a:off x="2906" y="2155"/>
              <a:ext cx="478" cy="468"/>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70" name="Oval 5"/>
            <p:cNvSpPr>
              <a:spLocks noChangeArrowheads="1"/>
            </p:cNvSpPr>
            <p:nvPr/>
          </p:nvSpPr>
          <p:spPr bwMode="auto">
            <a:xfrm>
              <a:off x="2906" y="2973"/>
              <a:ext cx="478" cy="46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71" name="Line 6"/>
            <p:cNvSpPr>
              <a:spLocks noChangeShapeType="1"/>
            </p:cNvSpPr>
            <p:nvPr/>
          </p:nvSpPr>
          <p:spPr bwMode="auto">
            <a:xfrm>
              <a:off x="3145" y="2623"/>
              <a:ext cx="0" cy="3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Line 7"/>
            <p:cNvSpPr>
              <a:spLocks noChangeShapeType="1"/>
            </p:cNvSpPr>
            <p:nvPr/>
          </p:nvSpPr>
          <p:spPr bwMode="auto">
            <a:xfrm>
              <a:off x="1988" y="1375"/>
              <a:ext cx="918" cy="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Line 8"/>
            <p:cNvSpPr>
              <a:spLocks noChangeShapeType="1"/>
            </p:cNvSpPr>
            <p:nvPr/>
          </p:nvSpPr>
          <p:spPr bwMode="auto">
            <a:xfrm>
              <a:off x="1988" y="1375"/>
              <a:ext cx="918" cy="9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4" name="Line 9"/>
            <p:cNvSpPr>
              <a:spLocks noChangeShapeType="1"/>
            </p:cNvSpPr>
            <p:nvPr/>
          </p:nvSpPr>
          <p:spPr bwMode="auto">
            <a:xfrm>
              <a:off x="1988" y="1375"/>
              <a:ext cx="958" cy="167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5" name="Line 10"/>
            <p:cNvSpPr>
              <a:spLocks noChangeShapeType="1"/>
            </p:cNvSpPr>
            <p:nvPr/>
          </p:nvSpPr>
          <p:spPr bwMode="auto">
            <a:xfrm>
              <a:off x="1988" y="2388"/>
              <a:ext cx="91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6" name="Line 11"/>
            <p:cNvSpPr>
              <a:spLocks noChangeShapeType="1"/>
            </p:cNvSpPr>
            <p:nvPr/>
          </p:nvSpPr>
          <p:spPr bwMode="auto">
            <a:xfrm flipV="1">
              <a:off x="1988" y="1803"/>
              <a:ext cx="878" cy="5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7" name="Line 12"/>
            <p:cNvSpPr>
              <a:spLocks noChangeShapeType="1"/>
            </p:cNvSpPr>
            <p:nvPr/>
          </p:nvSpPr>
          <p:spPr bwMode="auto">
            <a:xfrm flipV="1">
              <a:off x="1988" y="3325"/>
              <a:ext cx="918" cy="35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8" name="Line 13"/>
            <p:cNvSpPr>
              <a:spLocks noChangeShapeType="1"/>
            </p:cNvSpPr>
            <p:nvPr/>
          </p:nvSpPr>
          <p:spPr bwMode="auto">
            <a:xfrm flipV="1">
              <a:off x="1988" y="1881"/>
              <a:ext cx="918" cy="17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9" name="Line 14"/>
            <p:cNvSpPr>
              <a:spLocks noChangeShapeType="1"/>
            </p:cNvSpPr>
            <p:nvPr/>
          </p:nvSpPr>
          <p:spPr bwMode="auto">
            <a:xfrm flipV="1">
              <a:off x="1988" y="2545"/>
              <a:ext cx="958" cy="11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0" name="Line 15"/>
            <p:cNvSpPr>
              <a:spLocks noChangeShapeType="1"/>
            </p:cNvSpPr>
            <p:nvPr/>
          </p:nvSpPr>
          <p:spPr bwMode="auto">
            <a:xfrm>
              <a:off x="2028" y="2623"/>
              <a:ext cx="0" cy="66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81" name="Object 16"/>
            <p:cNvGraphicFramePr>
              <a:graphicFrameLocks noChangeAspect="1"/>
            </p:cNvGraphicFramePr>
            <p:nvPr/>
          </p:nvGraphicFramePr>
          <p:xfrm>
            <a:off x="1789" y="1296"/>
            <a:ext cx="131" cy="183"/>
          </p:xfrm>
          <a:graphic>
            <a:graphicData uri="http://schemas.openxmlformats.org/presentationml/2006/ole">
              <mc:AlternateContent xmlns:mc="http://schemas.openxmlformats.org/markup-compatibility/2006">
                <mc:Choice xmlns:v="urn:schemas-microsoft-com:vml" Requires="v">
                  <p:oleObj spid="_x0000_s15509" name="公式" r:id="rId6" imgW="152268" imgH="215713" progId="Equation.3">
                    <p:embed/>
                  </p:oleObj>
                </mc:Choice>
                <mc:Fallback>
                  <p:oleObj name="公式" r:id="rId6" imgW="152268" imgH="215713"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9" y="1296"/>
                          <a:ext cx="13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2" name="Object 17"/>
            <p:cNvGraphicFramePr>
              <a:graphicFrameLocks noChangeAspect="1"/>
            </p:cNvGraphicFramePr>
            <p:nvPr/>
          </p:nvGraphicFramePr>
          <p:xfrm>
            <a:off x="2148" y="2116"/>
            <a:ext cx="197" cy="181"/>
          </p:xfrm>
          <a:graphic>
            <a:graphicData uri="http://schemas.openxmlformats.org/presentationml/2006/ole">
              <mc:AlternateContent xmlns:mc="http://schemas.openxmlformats.org/markup-compatibility/2006">
                <mc:Choice xmlns:v="urn:schemas-microsoft-com:vml" Requires="v">
                  <p:oleObj spid="_x0000_s15510" name="公式" r:id="rId8" imgW="228501" imgH="215806" progId="Equation.3">
                    <p:embed/>
                  </p:oleObj>
                </mc:Choice>
                <mc:Fallback>
                  <p:oleObj name="公式" r:id="rId8" imgW="228501" imgH="215806"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8" y="2116"/>
                          <a:ext cx="1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3" name="Object 18"/>
            <p:cNvGraphicFramePr>
              <a:graphicFrameLocks noChangeAspect="1"/>
            </p:cNvGraphicFramePr>
            <p:nvPr/>
          </p:nvGraphicFramePr>
          <p:xfrm>
            <a:off x="2236" y="1798"/>
            <a:ext cx="197" cy="193"/>
          </p:xfrm>
          <a:graphic>
            <a:graphicData uri="http://schemas.openxmlformats.org/presentationml/2006/ole">
              <mc:AlternateContent xmlns:mc="http://schemas.openxmlformats.org/markup-compatibility/2006">
                <mc:Choice xmlns:v="urn:schemas-microsoft-com:vml" Requires="v">
                  <p:oleObj spid="_x0000_s15511" name="公式" r:id="rId10" imgW="228600" imgH="228600" progId="Equation.3">
                    <p:embed/>
                  </p:oleObj>
                </mc:Choice>
                <mc:Fallback>
                  <p:oleObj name="公式" r:id="rId10" imgW="228600" imgH="2286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6" y="1798"/>
                          <a:ext cx="19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4" name="Object 19"/>
            <p:cNvGraphicFramePr>
              <a:graphicFrameLocks noChangeAspect="1"/>
            </p:cNvGraphicFramePr>
            <p:nvPr/>
          </p:nvGraphicFramePr>
          <p:xfrm>
            <a:off x="2275" y="1608"/>
            <a:ext cx="197" cy="183"/>
          </p:xfrm>
          <a:graphic>
            <a:graphicData uri="http://schemas.openxmlformats.org/presentationml/2006/ole">
              <mc:AlternateContent xmlns:mc="http://schemas.openxmlformats.org/markup-compatibility/2006">
                <mc:Choice xmlns:v="urn:schemas-microsoft-com:vml" Requires="v">
                  <p:oleObj spid="_x0000_s15512" name="公式" r:id="rId12" imgW="228501" imgH="215806" progId="Equation.3">
                    <p:embed/>
                  </p:oleObj>
                </mc:Choice>
                <mc:Fallback>
                  <p:oleObj name="公式" r:id="rId12" imgW="228501" imgH="215806"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75" y="1608"/>
                          <a:ext cx="19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5" name="Object 20"/>
            <p:cNvGraphicFramePr>
              <a:graphicFrameLocks noChangeAspect="1"/>
            </p:cNvGraphicFramePr>
            <p:nvPr/>
          </p:nvGraphicFramePr>
          <p:xfrm>
            <a:off x="2400" y="1413"/>
            <a:ext cx="186" cy="182"/>
          </p:xfrm>
          <a:graphic>
            <a:graphicData uri="http://schemas.openxmlformats.org/presentationml/2006/ole">
              <mc:AlternateContent xmlns:mc="http://schemas.openxmlformats.org/markup-compatibility/2006">
                <mc:Choice xmlns:v="urn:schemas-microsoft-com:vml" Requires="v">
                  <p:oleObj spid="_x0000_s15513" name="公式" r:id="rId14" imgW="215619" imgH="215619" progId="Equation.3">
                    <p:embed/>
                  </p:oleObj>
                </mc:Choice>
                <mc:Fallback>
                  <p:oleObj name="公式" r:id="rId14" imgW="215619" imgH="215619"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00" y="1413"/>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6" name="Object 21"/>
            <p:cNvGraphicFramePr>
              <a:graphicFrameLocks noChangeAspect="1"/>
            </p:cNvGraphicFramePr>
            <p:nvPr/>
          </p:nvGraphicFramePr>
          <p:xfrm>
            <a:off x="1789" y="3611"/>
            <a:ext cx="165" cy="182"/>
          </p:xfrm>
          <a:graphic>
            <a:graphicData uri="http://schemas.openxmlformats.org/presentationml/2006/ole">
              <mc:AlternateContent xmlns:mc="http://schemas.openxmlformats.org/markup-compatibility/2006">
                <mc:Choice xmlns:v="urn:schemas-microsoft-com:vml" Requires="v">
                  <p:oleObj spid="_x0000_s15514" name="公式" r:id="rId16" imgW="190335" imgH="215713" progId="Equation.3">
                    <p:embed/>
                  </p:oleObj>
                </mc:Choice>
                <mc:Fallback>
                  <p:oleObj name="公式" r:id="rId16" imgW="190335" imgH="215713"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89" y="3611"/>
                          <a:ext cx="16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7" name="Object 22"/>
            <p:cNvGraphicFramePr>
              <a:graphicFrameLocks noChangeAspect="1"/>
            </p:cNvGraphicFramePr>
            <p:nvPr/>
          </p:nvGraphicFramePr>
          <p:xfrm>
            <a:off x="1789" y="2272"/>
            <a:ext cx="142" cy="181"/>
          </p:xfrm>
          <a:graphic>
            <a:graphicData uri="http://schemas.openxmlformats.org/presentationml/2006/ole">
              <mc:AlternateContent xmlns:mc="http://schemas.openxmlformats.org/markup-compatibility/2006">
                <mc:Choice xmlns:v="urn:schemas-microsoft-com:vml" Requires="v">
                  <p:oleObj spid="_x0000_s15515" name="公式" r:id="rId18" imgW="164885" imgH="215619" progId="Equation.3">
                    <p:embed/>
                  </p:oleObj>
                </mc:Choice>
                <mc:Fallback>
                  <p:oleObj name="公式" r:id="rId18" imgW="164885" imgH="215619"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89" y="2272"/>
                          <a:ext cx="14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8" name="Line 23"/>
            <p:cNvSpPr>
              <a:spLocks noChangeShapeType="1"/>
            </p:cNvSpPr>
            <p:nvPr/>
          </p:nvSpPr>
          <p:spPr bwMode="auto">
            <a:xfrm>
              <a:off x="1988" y="2388"/>
              <a:ext cx="878" cy="78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89" name="Object 24"/>
            <p:cNvGraphicFramePr>
              <a:graphicFrameLocks noChangeAspect="1"/>
            </p:cNvGraphicFramePr>
            <p:nvPr/>
          </p:nvGraphicFramePr>
          <p:xfrm>
            <a:off x="2345" y="2245"/>
            <a:ext cx="208" cy="183"/>
          </p:xfrm>
          <a:graphic>
            <a:graphicData uri="http://schemas.openxmlformats.org/presentationml/2006/ole">
              <mc:AlternateContent xmlns:mc="http://schemas.openxmlformats.org/markup-compatibility/2006">
                <mc:Choice xmlns:v="urn:schemas-microsoft-com:vml" Requires="v">
                  <p:oleObj spid="_x0000_s15516" name="公式" r:id="rId20" imgW="241091" imgH="215713" progId="Equation.3">
                    <p:embed/>
                  </p:oleObj>
                </mc:Choice>
                <mc:Fallback>
                  <p:oleObj name="公式" r:id="rId20" imgW="241091" imgH="215713"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45" y="2245"/>
                          <a:ext cx="20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90" name="Object 25"/>
            <p:cNvGraphicFramePr>
              <a:graphicFrameLocks noChangeAspect="1"/>
            </p:cNvGraphicFramePr>
            <p:nvPr/>
          </p:nvGraphicFramePr>
          <p:xfrm>
            <a:off x="2183" y="2501"/>
            <a:ext cx="208" cy="192"/>
          </p:xfrm>
          <a:graphic>
            <a:graphicData uri="http://schemas.openxmlformats.org/presentationml/2006/ole">
              <mc:AlternateContent xmlns:mc="http://schemas.openxmlformats.org/markup-compatibility/2006">
                <mc:Choice xmlns:v="urn:schemas-microsoft-com:vml" Requires="v">
                  <p:oleObj spid="_x0000_s15517" name="公式" r:id="rId22" imgW="241300" imgH="228600" progId="Equation.3">
                    <p:embed/>
                  </p:oleObj>
                </mc:Choice>
                <mc:Fallback>
                  <p:oleObj name="公式" r:id="rId22" imgW="241300" imgH="228600" progId="Equation.3">
                    <p:embed/>
                    <p:pic>
                      <p:nvPicPr>
                        <p:cNvPr id="0" name="Object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83" y="2501"/>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91" name="Object 26"/>
            <p:cNvGraphicFramePr>
              <a:graphicFrameLocks noChangeAspect="1"/>
            </p:cNvGraphicFramePr>
            <p:nvPr/>
          </p:nvGraphicFramePr>
          <p:xfrm>
            <a:off x="2183" y="2831"/>
            <a:ext cx="208" cy="182"/>
          </p:xfrm>
          <a:graphic>
            <a:graphicData uri="http://schemas.openxmlformats.org/presentationml/2006/ole">
              <mc:AlternateContent xmlns:mc="http://schemas.openxmlformats.org/markup-compatibility/2006">
                <mc:Choice xmlns:v="urn:schemas-microsoft-com:vml" Requires="v">
                  <p:oleObj spid="_x0000_s15518" name="公式" r:id="rId24" imgW="241091" imgH="215713" progId="Equation.3">
                    <p:embed/>
                  </p:oleObj>
                </mc:Choice>
                <mc:Fallback>
                  <p:oleObj name="公式" r:id="rId24" imgW="241091" imgH="215713" progId="Equation.3">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83" y="2831"/>
                          <a:ext cx="2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92" name="Object 27"/>
            <p:cNvGraphicFramePr>
              <a:graphicFrameLocks noChangeAspect="1"/>
            </p:cNvGraphicFramePr>
            <p:nvPr/>
          </p:nvGraphicFramePr>
          <p:xfrm>
            <a:off x="2376" y="3025"/>
            <a:ext cx="220" cy="183"/>
          </p:xfrm>
          <a:graphic>
            <a:graphicData uri="http://schemas.openxmlformats.org/presentationml/2006/ole">
              <mc:AlternateContent xmlns:mc="http://schemas.openxmlformats.org/markup-compatibility/2006">
                <mc:Choice xmlns:v="urn:schemas-microsoft-com:vml" Requires="v">
                  <p:oleObj spid="_x0000_s15519" name="公式" r:id="rId26" imgW="253780" imgH="215713" progId="Equation.3">
                    <p:embed/>
                  </p:oleObj>
                </mc:Choice>
                <mc:Fallback>
                  <p:oleObj name="公式" r:id="rId26" imgW="253780" imgH="215713" progId="Equation.3">
                    <p:embed/>
                    <p:pic>
                      <p:nvPicPr>
                        <p:cNvPr id="0"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76" y="3025"/>
                          <a:ext cx="22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93" name="Object 28"/>
            <p:cNvGraphicFramePr>
              <a:graphicFrameLocks noChangeAspect="1"/>
            </p:cNvGraphicFramePr>
            <p:nvPr/>
          </p:nvGraphicFramePr>
          <p:xfrm>
            <a:off x="2459" y="3372"/>
            <a:ext cx="219" cy="193"/>
          </p:xfrm>
          <a:graphic>
            <a:graphicData uri="http://schemas.openxmlformats.org/presentationml/2006/ole">
              <mc:AlternateContent xmlns:mc="http://schemas.openxmlformats.org/markup-compatibility/2006">
                <mc:Choice xmlns:v="urn:schemas-microsoft-com:vml" Requires="v">
                  <p:oleObj spid="_x0000_s15520" name="公式" r:id="rId28" imgW="253890" imgH="228501" progId="Equation.3">
                    <p:embed/>
                  </p:oleObj>
                </mc:Choice>
                <mc:Fallback>
                  <p:oleObj name="公式" r:id="rId28" imgW="253890" imgH="228501" progId="Equation.3">
                    <p:embed/>
                    <p:pic>
                      <p:nvPicPr>
                        <p:cNvPr id="0" name="Object 2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59" y="3372"/>
                          <a:ext cx="21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94" name="Object 29"/>
            <p:cNvGraphicFramePr>
              <a:graphicFrameLocks noChangeAspect="1"/>
            </p:cNvGraphicFramePr>
            <p:nvPr/>
          </p:nvGraphicFramePr>
          <p:xfrm>
            <a:off x="3145" y="2206"/>
            <a:ext cx="246" cy="307"/>
          </p:xfrm>
          <a:graphic>
            <a:graphicData uri="http://schemas.openxmlformats.org/presentationml/2006/ole">
              <mc:AlternateContent xmlns:mc="http://schemas.openxmlformats.org/markup-compatibility/2006">
                <mc:Choice xmlns:v="urn:schemas-microsoft-com:vml" Requires="v">
                  <p:oleObj spid="_x0000_s15521" name="Equation" r:id="rId30" imgW="177646" imgH="228402" progId="">
                    <p:embed/>
                  </p:oleObj>
                </mc:Choice>
                <mc:Fallback>
                  <p:oleObj name="Equation" r:id="rId30" imgW="177646" imgH="228402" progId="">
                    <p:embed/>
                    <p:pic>
                      <p:nvPicPr>
                        <p:cNvPr id="0" name="Object 2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45" y="2206"/>
                          <a:ext cx="24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95" name="Object 30"/>
            <p:cNvGraphicFramePr>
              <a:graphicFrameLocks noChangeAspect="1"/>
            </p:cNvGraphicFramePr>
            <p:nvPr/>
          </p:nvGraphicFramePr>
          <p:xfrm>
            <a:off x="3165" y="3093"/>
            <a:ext cx="180" cy="244"/>
          </p:xfrm>
          <a:graphic>
            <a:graphicData uri="http://schemas.openxmlformats.org/presentationml/2006/ole">
              <mc:AlternateContent xmlns:mc="http://schemas.openxmlformats.org/markup-compatibility/2006">
                <mc:Choice xmlns:v="urn:schemas-microsoft-com:vml" Requires="v">
                  <p:oleObj spid="_x0000_s15522" name="Equation" r:id="rId32" imgW="165028" imgH="228501" progId="">
                    <p:embed/>
                  </p:oleObj>
                </mc:Choice>
                <mc:Fallback>
                  <p:oleObj name="Equation" r:id="rId32" imgW="165028" imgH="228501" progId="">
                    <p:embed/>
                    <p:pic>
                      <p:nvPicPr>
                        <p:cNvPr id="0" name="Object 3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165" y="3093"/>
                          <a:ext cx="18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96" name="Oval 31"/>
            <p:cNvSpPr>
              <a:spLocks noChangeArrowheads="1"/>
            </p:cNvSpPr>
            <p:nvPr/>
          </p:nvSpPr>
          <p:spPr bwMode="auto">
            <a:xfrm>
              <a:off x="1949" y="3598"/>
              <a:ext cx="120" cy="11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97" name="Oval 32"/>
            <p:cNvSpPr>
              <a:spLocks noChangeArrowheads="1"/>
            </p:cNvSpPr>
            <p:nvPr/>
          </p:nvSpPr>
          <p:spPr bwMode="auto">
            <a:xfrm>
              <a:off x="1949" y="2311"/>
              <a:ext cx="120" cy="11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98" name="Oval 33"/>
            <p:cNvSpPr>
              <a:spLocks noChangeArrowheads="1"/>
            </p:cNvSpPr>
            <p:nvPr/>
          </p:nvSpPr>
          <p:spPr bwMode="auto">
            <a:xfrm>
              <a:off x="1949" y="1335"/>
              <a:ext cx="120" cy="11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99" name="Line 34"/>
            <p:cNvSpPr>
              <a:spLocks noChangeShapeType="1"/>
            </p:cNvSpPr>
            <p:nvPr/>
          </p:nvSpPr>
          <p:spPr bwMode="auto">
            <a:xfrm>
              <a:off x="3145" y="2156"/>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35"/>
            <p:cNvSpPr>
              <a:spLocks noChangeShapeType="1"/>
            </p:cNvSpPr>
            <p:nvPr/>
          </p:nvSpPr>
          <p:spPr bwMode="auto">
            <a:xfrm>
              <a:off x="3145" y="2974"/>
              <a:ext cx="0" cy="4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401" name="Object 36"/>
            <p:cNvGraphicFramePr>
              <a:graphicFrameLocks noChangeAspect="1"/>
            </p:cNvGraphicFramePr>
            <p:nvPr/>
          </p:nvGraphicFramePr>
          <p:xfrm>
            <a:off x="2931" y="2995"/>
            <a:ext cx="235" cy="319"/>
          </p:xfrm>
          <a:graphic>
            <a:graphicData uri="http://schemas.openxmlformats.org/presentationml/2006/ole">
              <mc:AlternateContent xmlns:mc="http://schemas.openxmlformats.org/markup-compatibility/2006">
                <mc:Choice xmlns:v="urn:schemas-microsoft-com:vml" Requires="v">
                  <p:oleObj spid="_x0000_s15523" name="Equation" r:id="rId34" imgW="165028" imgH="228501" progId="">
                    <p:embed/>
                  </p:oleObj>
                </mc:Choice>
                <mc:Fallback>
                  <p:oleObj name="Equation" r:id="rId34" imgW="165028" imgH="228501" progId="">
                    <p:embed/>
                    <p:pic>
                      <p:nvPicPr>
                        <p:cNvPr id="0" name="Object 3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931" y="2995"/>
                          <a:ext cx="235"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02" name="Object 37"/>
            <p:cNvGraphicFramePr>
              <a:graphicFrameLocks noChangeAspect="1"/>
            </p:cNvGraphicFramePr>
            <p:nvPr/>
          </p:nvGraphicFramePr>
          <p:xfrm>
            <a:off x="2948" y="2188"/>
            <a:ext cx="228" cy="309"/>
          </p:xfrm>
          <a:graphic>
            <a:graphicData uri="http://schemas.openxmlformats.org/presentationml/2006/ole">
              <mc:AlternateContent xmlns:mc="http://schemas.openxmlformats.org/markup-compatibility/2006">
                <mc:Choice xmlns:v="urn:schemas-microsoft-com:vml" Requires="v">
                  <p:oleObj spid="_x0000_s15524" name="Equation" r:id="rId36" imgW="165028" imgH="228501" progId="">
                    <p:embed/>
                  </p:oleObj>
                </mc:Choice>
                <mc:Fallback>
                  <p:oleObj name="Equation" r:id="rId36" imgW="165028" imgH="228501" progId="">
                    <p:embed/>
                    <p:pic>
                      <p:nvPicPr>
                        <p:cNvPr id="0" name="Object 3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948" y="2188"/>
                          <a:ext cx="22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403" name="Group 38"/>
            <p:cNvGrpSpPr>
              <a:grpSpLocks/>
            </p:cNvGrpSpPr>
            <p:nvPr/>
          </p:nvGrpSpPr>
          <p:grpSpPr bwMode="auto">
            <a:xfrm>
              <a:off x="2906" y="1569"/>
              <a:ext cx="478" cy="468"/>
              <a:chOff x="1455" y="1745"/>
              <a:chExt cx="458" cy="441"/>
            </a:xfrm>
          </p:grpSpPr>
          <p:sp>
            <p:nvSpPr>
              <p:cNvPr id="15412" name="Oval 39"/>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5413" name="Object 40"/>
              <p:cNvGraphicFramePr>
                <a:graphicFrameLocks noChangeAspect="1"/>
              </p:cNvGraphicFramePr>
              <p:nvPr/>
            </p:nvGraphicFramePr>
            <p:xfrm>
              <a:off x="1712" y="1794"/>
              <a:ext cx="201" cy="290"/>
            </p:xfrm>
            <a:graphic>
              <a:graphicData uri="http://schemas.openxmlformats.org/presentationml/2006/ole">
                <mc:AlternateContent xmlns:mc="http://schemas.openxmlformats.org/markup-compatibility/2006">
                  <mc:Choice xmlns:v="urn:schemas-microsoft-com:vml" Requires="v">
                    <p:oleObj spid="_x0000_s15525" name="Equation" r:id="rId38" imgW="152334" imgH="228501" progId="">
                      <p:embed/>
                    </p:oleObj>
                  </mc:Choice>
                  <mc:Fallback>
                    <p:oleObj name="Equation" r:id="rId38" imgW="152334" imgH="228501" progId="">
                      <p:embed/>
                      <p:pic>
                        <p:nvPicPr>
                          <p:cNvPr id="0" name="Object 4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712" y="1794"/>
                            <a:ext cx="20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14" name="Line 41"/>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415" name="Object 42"/>
              <p:cNvGraphicFramePr>
                <a:graphicFrameLocks noChangeAspect="1"/>
              </p:cNvGraphicFramePr>
              <p:nvPr/>
            </p:nvGraphicFramePr>
            <p:xfrm>
              <a:off x="1484" y="1788"/>
              <a:ext cx="199" cy="290"/>
            </p:xfrm>
            <a:graphic>
              <a:graphicData uri="http://schemas.openxmlformats.org/presentationml/2006/ole">
                <mc:AlternateContent xmlns:mc="http://schemas.openxmlformats.org/markup-compatibility/2006">
                  <mc:Choice xmlns:v="urn:schemas-microsoft-com:vml" Requires="v">
                    <p:oleObj spid="_x0000_s15526" name="Equation" r:id="rId40" imgW="152334" imgH="228501" progId="">
                      <p:embed/>
                    </p:oleObj>
                  </mc:Choice>
                  <mc:Fallback>
                    <p:oleObj name="Equation" r:id="rId40" imgW="152334" imgH="228501" progId="">
                      <p:embed/>
                      <p:pic>
                        <p:nvPicPr>
                          <p:cNvPr id="0" name="Object 4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484" y="1788"/>
                            <a:ext cx="19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404" name="Line 85"/>
            <p:cNvSpPr>
              <a:spLocks noChangeShapeType="1"/>
            </p:cNvSpPr>
            <p:nvPr/>
          </p:nvSpPr>
          <p:spPr bwMode="auto">
            <a:xfrm flipV="1">
              <a:off x="3391" y="1797"/>
              <a:ext cx="895" cy="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405" name="Group 89"/>
            <p:cNvGrpSpPr>
              <a:grpSpLocks/>
            </p:cNvGrpSpPr>
            <p:nvPr/>
          </p:nvGrpSpPr>
          <p:grpSpPr bwMode="auto">
            <a:xfrm>
              <a:off x="3935" y="1596"/>
              <a:ext cx="147" cy="1614"/>
              <a:chOff x="2111" y="1791"/>
              <a:chExt cx="140" cy="1521"/>
            </a:xfrm>
          </p:grpSpPr>
          <p:graphicFrame>
            <p:nvGraphicFramePr>
              <p:cNvPr id="15409" name="Object 90"/>
              <p:cNvGraphicFramePr>
                <a:graphicFrameLocks noChangeAspect="1"/>
              </p:cNvGraphicFramePr>
              <p:nvPr/>
            </p:nvGraphicFramePr>
            <p:xfrm>
              <a:off x="2115" y="3131"/>
              <a:ext cx="135" cy="181"/>
            </p:xfrm>
            <a:graphic>
              <a:graphicData uri="http://schemas.openxmlformats.org/presentationml/2006/ole">
                <mc:AlternateContent xmlns:mc="http://schemas.openxmlformats.org/markup-compatibility/2006">
                  <mc:Choice xmlns:v="urn:schemas-microsoft-com:vml" Requires="v">
                    <p:oleObj spid="_x0000_s15527" name="Equation" r:id="rId42" imgW="165028" imgH="228501" progId="">
                      <p:embed/>
                    </p:oleObj>
                  </mc:Choice>
                  <mc:Fallback>
                    <p:oleObj name="Equation" r:id="rId42" imgW="165028" imgH="228501" progId="">
                      <p:embed/>
                      <p:pic>
                        <p:nvPicPr>
                          <p:cNvPr id="0" name="Object 90"/>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115" y="3131"/>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10" name="Object 91"/>
              <p:cNvGraphicFramePr>
                <a:graphicFrameLocks noChangeAspect="1"/>
              </p:cNvGraphicFramePr>
              <p:nvPr/>
            </p:nvGraphicFramePr>
            <p:xfrm>
              <a:off x="2113" y="2368"/>
              <a:ext cx="138" cy="181"/>
            </p:xfrm>
            <a:graphic>
              <a:graphicData uri="http://schemas.openxmlformats.org/presentationml/2006/ole">
                <mc:AlternateContent xmlns:mc="http://schemas.openxmlformats.org/markup-compatibility/2006">
                  <mc:Choice xmlns:v="urn:schemas-microsoft-com:vml" Requires="v">
                    <p:oleObj spid="_x0000_s15528" name="Equation" r:id="rId44" imgW="165028" imgH="228501" progId="">
                      <p:embed/>
                    </p:oleObj>
                  </mc:Choice>
                  <mc:Fallback>
                    <p:oleObj name="Equation" r:id="rId44" imgW="165028" imgH="228501" progId="">
                      <p:embed/>
                      <p:pic>
                        <p:nvPicPr>
                          <p:cNvPr id="0" name="Object 91"/>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113" y="2368"/>
                            <a:ext cx="13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11" name="Object 92"/>
              <p:cNvGraphicFramePr>
                <a:graphicFrameLocks noChangeAspect="1"/>
              </p:cNvGraphicFramePr>
              <p:nvPr/>
            </p:nvGraphicFramePr>
            <p:xfrm>
              <a:off x="2111" y="1791"/>
              <a:ext cx="126" cy="183"/>
            </p:xfrm>
            <a:graphic>
              <a:graphicData uri="http://schemas.openxmlformats.org/presentationml/2006/ole">
                <mc:AlternateContent xmlns:mc="http://schemas.openxmlformats.org/markup-compatibility/2006">
                  <mc:Choice xmlns:v="urn:schemas-microsoft-com:vml" Requires="v">
                    <p:oleObj spid="_x0000_s15529" name="Equation" r:id="rId46" imgW="152334" imgH="228501" progId="">
                      <p:embed/>
                    </p:oleObj>
                  </mc:Choice>
                  <mc:Fallback>
                    <p:oleObj name="Equation" r:id="rId46" imgW="152334" imgH="228501" progId="">
                      <p:embed/>
                      <p:pic>
                        <p:nvPicPr>
                          <p:cNvPr id="0" name="Object 92"/>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111" y="1791"/>
                            <a:ext cx="12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406" name="Line 96"/>
            <p:cNvSpPr>
              <a:spLocks noChangeShapeType="1"/>
            </p:cNvSpPr>
            <p:nvPr/>
          </p:nvSpPr>
          <p:spPr bwMode="auto">
            <a:xfrm>
              <a:off x="3672" y="2621"/>
              <a:ext cx="0" cy="3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7" name="Line 127"/>
            <p:cNvSpPr>
              <a:spLocks noChangeShapeType="1"/>
            </p:cNvSpPr>
            <p:nvPr/>
          </p:nvSpPr>
          <p:spPr bwMode="auto">
            <a:xfrm flipV="1">
              <a:off x="3379" y="2387"/>
              <a:ext cx="895" cy="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8" name="Line 128"/>
            <p:cNvSpPr>
              <a:spLocks noChangeShapeType="1"/>
            </p:cNvSpPr>
            <p:nvPr/>
          </p:nvSpPr>
          <p:spPr bwMode="auto">
            <a:xfrm flipV="1">
              <a:off x="3379" y="3203"/>
              <a:ext cx="895" cy="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5368" name="Object 130"/>
          <p:cNvGraphicFramePr>
            <a:graphicFrameLocks noGrp="1" noChangeAspect="1"/>
          </p:cNvGraphicFramePr>
          <p:nvPr>
            <p:ph idx="1"/>
          </p:nvPr>
        </p:nvGraphicFramePr>
        <p:xfrm>
          <a:off x="5795963" y="2708275"/>
          <a:ext cx="1655762" cy="592138"/>
        </p:xfrm>
        <a:graphic>
          <a:graphicData uri="http://schemas.openxmlformats.org/presentationml/2006/ole">
            <mc:AlternateContent xmlns:mc="http://schemas.openxmlformats.org/markup-compatibility/2006">
              <mc:Choice xmlns:v="urn:schemas-microsoft-com:vml" Requires="v">
                <p:oleObj spid="_x0000_s15530" name="Equation" r:id="rId48" imgW="710891" imgH="253890" progId="">
                  <p:embed/>
                </p:oleObj>
              </mc:Choice>
              <mc:Fallback>
                <p:oleObj name="Equation" r:id="rId48" imgW="710891" imgH="253890" progId="">
                  <p:embed/>
                  <p:pic>
                    <p:nvPicPr>
                      <p:cNvPr id="0" name="Object 130"/>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795963" y="2708275"/>
                        <a:ext cx="16557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3020901-C269-4587-BEC2-DA85263AC4FE}" type="slidenum">
              <a:rPr lang="en-US" altLang="zh-CN"/>
              <a:pPr/>
              <a:t>100</a:t>
            </a:fld>
            <a:endParaRPr lang="en-US" altLang="zh-CN"/>
          </a:p>
        </p:txBody>
      </p:sp>
      <p:sp>
        <p:nvSpPr>
          <p:cNvPr id="11981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19812" name="灯片编号占位符 8"/>
          <p:cNvSpPr txBox="1">
            <a:spLocks noGrp="1" noChangeArrowheads="1"/>
          </p:cNvSpPr>
          <p:nvPr/>
        </p:nvSpPr>
        <p:spPr bwMode="auto">
          <a:xfrm>
            <a:off x="7019925" y="62372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DA6AF7F1-6E3F-4EE5-BCBE-16B60DF81C3E}" type="slidenum">
              <a:rPr lang="en-US" altLang="zh-CN" sz="1400"/>
              <a:pPr algn="r" eaLnBrk="1" hangingPunct="1">
                <a:spcBef>
                  <a:spcPct val="0"/>
                </a:spcBef>
                <a:buClrTx/>
                <a:buSzTx/>
                <a:buFontTx/>
                <a:buNone/>
              </a:pPr>
              <a:t>100</a:t>
            </a:fld>
            <a:endParaRPr lang="en-US" altLang="zh-CN" sz="1400"/>
          </a:p>
        </p:txBody>
      </p:sp>
      <p:sp>
        <p:nvSpPr>
          <p:cNvPr id="116738" name="Rectangle 2">
            <a:extLst>
              <a:ext uri="{FF2B5EF4-FFF2-40B4-BE49-F238E27FC236}">
                <a16:creationId xmlns:a16="http://schemas.microsoft.com/office/drawing/2014/main" id="{7C7B391B-4980-4015-A28E-6BCEAB45AB32}"/>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Solution to exercise 2</a:t>
            </a:r>
          </a:p>
        </p:txBody>
      </p:sp>
      <p:graphicFrame>
        <p:nvGraphicFramePr>
          <p:cNvPr id="119814" name="Object 17"/>
          <p:cNvGraphicFramePr>
            <a:graphicFrameLocks noGrp="1" noChangeAspect="1"/>
          </p:cNvGraphicFramePr>
          <p:nvPr>
            <p:ph sz="quarter" idx="4294967295"/>
          </p:nvPr>
        </p:nvGraphicFramePr>
        <p:xfrm>
          <a:off x="1835150" y="3573463"/>
          <a:ext cx="2016125" cy="981075"/>
        </p:xfrm>
        <a:graphic>
          <a:graphicData uri="http://schemas.openxmlformats.org/presentationml/2006/ole">
            <mc:AlternateContent xmlns:mc="http://schemas.openxmlformats.org/markup-compatibility/2006">
              <mc:Choice xmlns:v="urn:schemas-microsoft-com:vml" Requires="v">
                <p:oleObj spid="_x0000_s119825" name="Equation" r:id="rId3" imgW="939800" imgH="457200" progId="">
                  <p:embed/>
                </p:oleObj>
              </mc:Choice>
              <mc:Fallback>
                <p:oleObj name="Equation" r:id="rId3" imgW="939800" imgH="457200" progId="">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573463"/>
                        <a:ext cx="2016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5" name="Object 20"/>
          <p:cNvGraphicFramePr>
            <a:graphicFrameLocks noGrp="1" noChangeAspect="1"/>
          </p:cNvGraphicFramePr>
          <p:nvPr>
            <p:ph sz="quarter" idx="4294967295"/>
          </p:nvPr>
        </p:nvGraphicFramePr>
        <p:xfrm>
          <a:off x="5076825" y="3429000"/>
          <a:ext cx="1584325" cy="1095375"/>
        </p:xfrm>
        <a:graphic>
          <a:graphicData uri="http://schemas.openxmlformats.org/presentationml/2006/ole">
            <mc:AlternateContent xmlns:mc="http://schemas.openxmlformats.org/markup-compatibility/2006">
              <mc:Choice xmlns:v="urn:schemas-microsoft-com:vml" Requires="v">
                <p:oleObj spid="_x0000_s119826" name="Equation" r:id="rId5" imgW="660400" imgH="457200" progId="">
                  <p:embed/>
                </p:oleObj>
              </mc:Choice>
              <mc:Fallback>
                <p:oleObj name="Equation" r:id="rId5" imgW="660400" imgH="457200" progId="">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429000"/>
                        <a:ext cx="15843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6" name="Text Box 6"/>
          <p:cNvSpPr txBox="1">
            <a:spLocks noChangeArrowheads="1"/>
          </p:cNvSpPr>
          <p:nvPr/>
        </p:nvSpPr>
        <p:spPr bwMode="auto">
          <a:xfrm>
            <a:off x="1116013" y="2349500"/>
            <a:ext cx="29273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rPr>
              <a:t>设初始权值和偏移向量为：</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77CEC55-760B-4839-A3DA-F0E6E8A0632F}" type="slidenum">
              <a:rPr lang="en-US" altLang="zh-CN"/>
              <a:pPr/>
              <a:t>101</a:t>
            </a:fld>
            <a:endParaRPr lang="en-US" altLang="zh-CN"/>
          </a:p>
        </p:txBody>
      </p:sp>
      <p:sp>
        <p:nvSpPr>
          <p:cNvPr id="12083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20836"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43C716D-B6B4-41E7-B9F3-121ECE8DEB09}" type="slidenum">
              <a:rPr lang="en-US" altLang="zh-CN" sz="1400"/>
              <a:pPr algn="r" eaLnBrk="1" hangingPunct="1">
                <a:spcBef>
                  <a:spcPct val="0"/>
                </a:spcBef>
                <a:buClrTx/>
                <a:buSzTx/>
                <a:buFontTx/>
                <a:buNone/>
              </a:pPr>
              <a:t>101</a:t>
            </a:fld>
            <a:endParaRPr lang="en-US" altLang="zh-CN" sz="1400"/>
          </a:p>
        </p:txBody>
      </p:sp>
      <p:sp>
        <p:nvSpPr>
          <p:cNvPr id="116738" name="Rectangle 2">
            <a:extLst>
              <a:ext uri="{FF2B5EF4-FFF2-40B4-BE49-F238E27FC236}">
                <a16:creationId xmlns:a16="http://schemas.microsoft.com/office/drawing/2014/main" id="{5FEC2DC2-A830-42A2-8D8F-834CFEE1C1DD}"/>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Solution to exercise 2</a:t>
            </a:r>
          </a:p>
        </p:txBody>
      </p:sp>
      <p:graphicFrame>
        <p:nvGraphicFramePr>
          <p:cNvPr id="120838" name="Object 23"/>
          <p:cNvGraphicFramePr>
            <a:graphicFrameLocks noGrp="1" noChangeAspect="1"/>
          </p:cNvGraphicFramePr>
          <p:nvPr>
            <p:ph sz="quarter" idx="4294967295"/>
          </p:nvPr>
        </p:nvGraphicFramePr>
        <p:xfrm>
          <a:off x="1617663" y="2852738"/>
          <a:ext cx="5041900" cy="612775"/>
        </p:xfrm>
        <a:graphic>
          <a:graphicData uri="http://schemas.openxmlformats.org/presentationml/2006/ole">
            <mc:AlternateContent xmlns:mc="http://schemas.openxmlformats.org/markup-compatibility/2006">
              <mc:Choice xmlns:v="urn:schemas-microsoft-com:vml" Requires="v">
                <p:oleObj spid="_x0000_s120860" name="Equation" r:id="rId3" imgW="3975100" imgH="482600" progId="">
                  <p:embed/>
                </p:oleObj>
              </mc:Choice>
              <mc:Fallback>
                <p:oleObj name="Equation" r:id="rId3" imgW="3975100" imgH="482600" progId="">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63" y="2852738"/>
                        <a:ext cx="50419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9" name="Text Box 22"/>
          <p:cNvSpPr txBox="1">
            <a:spLocks noChangeArrowheads="1"/>
          </p:cNvSpPr>
          <p:nvPr/>
        </p:nvSpPr>
        <p:spPr bwMode="auto">
          <a:xfrm>
            <a:off x="1042988" y="2205038"/>
            <a:ext cx="210978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1800" b="1">
                <a:latin typeface="Times New Roman" panose="02020603050405020304" pitchFamily="18" charset="0"/>
              </a:rPr>
              <a:t>The 1st Iteration </a:t>
            </a:r>
            <a:r>
              <a:rPr lang="zh-CN" altLang="en-US" sz="1800" b="1">
                <a:latin typeface="Times New Roman" panose="02020603050405020304" pitchFamily="18" charset="0"/>
              </a:rPr>
              <a:t>：</a:t>
            </a:r>
          </a:p>
        </p:txBody>
      </p:sp>
      <p:graphicFrame>
        <p:nvGraphicFramePr>
          <p:cNvPr id="120840" name="Object 25"/>
          <p:cNvGraphicFramePr>
            <a:graphicFrameLocks noGrp="1" noChangeAspect="1"/>
          </p:cNvGraphicFramePr>
          <p:nvPr>
            <p:ph sz="quarter" idx="4294967295"/>
          </p:nvPr>
        </p:nvGraphicFramePr>
        <p:xfrm>
          <a:off x="1690688" y="3716338"/>
          <a:ext cx="2303462" cy="623887"/>
        </p:xfrm>
        <a:graphic>
          <a:graphicData uri="http://schemas.openxmlformats.org/presentationml/2006/ole">
            <mc:AlternateContent xmlns:mc="http://schemas.openxmlformats.org/markup-compatibility/2006">
              <mc:Choice xmlns:v="urn:schemas-microsoft-com:vml" Requires="v">
                <p:oleObj spid="_x0000_s120861" name="Equation" r:id="rId5" imgW="1689100" imgH="457200" progId="">
                  <p:embed/>
                </p:oleObj>
              </mc:Choice>
              <mc:Fallback>
                <p:oleObj name="Equation" r:id="rId5" imgW="1689100" imgH="457200" progId="">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688" y="3716338"/>
                        <a:ext cx="2303462"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1" name="Object 27"/>
          <p:cNvGraphicFramePr>
            <a:graphicFrameLocks noChangeAspect="1"/>
          </p:cNvGraphicFramePr>
          <p:nvPr/>
        </p:nvGraphicFramePr>
        <p:xfrm>
          <a:off x="1546225" y="4676775"/>
          <a:ext cx="4464050" cy="623888"/>
        </p:xfrm>
        <a:graphic>
          <a:graphicData uri="http://schemas.openxmlformats.org/presentationml/2006/ole">
            <mc:AlternateContent xmlns:mc="http://schemas.openxmlformats.org/markup-compatibility/2006">
              <mc:Choice xmlns:v="urn:schemas-microsoft-com:vml" Requires="v">
                <p:oleObj spid="_x0000_s120862" name="Equation" r:id="rId7" imgW="3263900" imgH="457200" progId="">
                  <p:embed/>
                </p:oleObj>
              </mc:Choice>
              <mc:Fallback>
                <p:oleObj name="Equation" r:id="rId7" imgW="3263900" imgH="457200" progId="">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6225" y="4676775"/>
                        <a:ext cx="446405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2" name="Object 28"/>
          <p:cNvGraphicFramePr>
            <a:graphicFrameLocks noChangeAspect="1"/>
          </p:cNvGraphicFramePr>
          <p:nvPr/>
        </p:nvGraphicFramePr>
        <p:xfrm>
          <a:off x="1547813" y="5640388"/>
          <a:ext cx="3024187" cy="668337"/>
        </p:xfrm>
        <a:graphic>
          <a:graphicData uri="http://schemas.openxmlformats.org/presentationml/2006/ole">
            <mc:AlternateContent xmlns:mc="http://schemas.openxmlformats.org/markup-compatibility/2006">
              <mc:Choice xmlns:v="urn:schemas-microsoft-com:vml" Requires="v">
                <p:oleObj spid="_x0000_s120863" name="Equation" r:id="rId9" imgW="2070100" imgH="457200" progId="">
                  <p:embed/>
                </p:oleObj>
              </mc:Choice>
              <mc:Fallback>
                <p:oleObj name="Equation" r:id="rId9" imgW="2070100" imgH="457200" progId="">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640388"/>
                        <a:ext cx="3024187"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43" name="灯片编号占位符 9"/>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9D20625A-D68D-49F6-8AE7-D8224C8C2AFF}" type="slidenum">
              <a:rPr lang="en-US" altLang="zh-CN" sz="1400"/>
              <a:pPr algn="r" eaLnBrk="1" hangingPunct="1">
                <a:spcBef>
                  <a:spcPct val="0"/>
                </a:spcBef>
                <a:buClrTx/>
                <a:buSzTx/>
                <a:buFontTx/>
                <a:buNone/>
              </a:pPr>
              <a:t>101</a:t>
            </a:fld>
            <a:endParaRPr lang="en-US" altLang="zh-CN" sz="140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4C60BF6-4DED-4D91-BFAB-939C920E74CD}" type="slidenum">
              <a:rPr lang="en-US" altLang="zh-CN"/>
              <a:pPr/>
              <a:t>102</a:t>
            </a:fld>
            <a:endParaRPr lang="en-US" altLang="zh-CN"/>
          </a:p>
        </p:txBody>
      </p:sp>
      <p:sp>
        <p:nvSpPr>
          <p:cNvPr id="12185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21860"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78000BD5-0C5D-45B1-941A-FB4AE4563954}" type="slidenum">
              <a:rPr lang="en-US" altLang="zh-CN" sz="1400"/>
              <a:pPr algn="r" eaLnBrk="1" hangingPunct="1">
                <a:spcBef>
                  <a:spcPct val="0"/>
                </a:spcBef>
                <a:buClrTx/>
                <a:buSzTx/>
                <a:buFontTx/>
                <a:buNone/>
              </a:pPr>
              <a:t>102</a:t>
            </a:fld>
            <a:endParaRPr lang="en-US" altLang="zh-CN" sz="1400"/>
          </a:p>
        </p:txBody>
      </p:sp>
      <p:sp>
        <p:nvSpPr>
          <p:cNvPr id="124930" name="Rectangle 2">
            <a:extLst>
              <a:ext uri="{FF2B5EF4-FFF2-40B4-BE49-F238E27FC236}">
                <a16:creationId xmlns:a16="http://schemas.microsoft.com/office/drawing/2014/main" id="{C7DA98C7-52C3-4D5A-ACEC-9F7B330698D6}"/>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Solution to exercise 2</a:t>
            </a:r>
          </a:p>
        </p:txBody>
      </p:sp>
      <p:graphicFrame>
        <p:nvGraphicFramePr>
          <p:cNvPr id="121862" name="Object 5"/>
          <p:cNvGraphicFramePr>
            <a:graphicFrameLocks noGrp="1" noChangeAspect="1"/>
          </p:cNvGraphicFramePr>
          <p:nvPr>
            <p:ph sz="quarter" idx="4294967295"/>
          </p:nvPr>
        </p:nvGraphicFramePr>
        <p:xfrm>
          <a:off x="1187450" y="2795588"/>
          <a:ext cx="5041900" cy="582612"/>
        </p:xfrm>
        <a:graphic>
          <a:graphicData uri="http://schemas.openxmlformats.org/presentationml/2006/ole">
            <mc:AlternateContent xmlns:mc="http://schemas.openxmlformats.org/markup-compatibility/2006">
              <mc:Choice xmlns:v="urn:schemas-microsoft-com:vml" Requires="v">
                <p:oleObj spid="_x0000_s121883" name="Equation" r:id="rId3" imgW="4178300" imgH="482600" progId="">
                  <p:embed/>
                </p:oleObj>
              </mc:Choice>
              <mc:Fallback>
                <p:oleObj name="Equation" r:id="rId3" imgW="4178300" imgH="482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795588"/>
                        <a:ext cx="504190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3" name="Text Box 7"/>
          <p:cNvSpPr txBox="1">
            <a:spLocks noChangeArrowheads="1"/>
          </p:cNvSpPr>
          <p:nvPr/>
        </p:nvSpPr>
        <p:spPr bwMode="auto">
          <a:xfrm>
            <a:off x="971550" y="2060575"/>
            <a:ext cx="21986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1800" b="1">
                <a:latin typeface="Times New Roman" panose="02020603050405020304" pitchFamily="18" charset="0"/>
              </a:rPr>
              <a:t>The 2nd Iteration </a:t>
            </a:r>
            <a:r>
              <a:rPr lang="zh-CN" altLang="en-US" sz="1800" b="1">
                <a:latin typeface="Times New Roman" panose="02020603050405020304" pitchFamily="18" charset="0"/>
              </a:rPr>
              <a:t>：</a:t>
            </a:r>
          </a:p>
        </p:txBody>
      </p:sp>
      <p:graphicFrame>
        <p:nvGraphicFramePr>
          <p:cNvPr id="121864" name="Object 8"/>
          <p:cNvGraphicFramePr>
            <a:graphicFrameLocks noGrp="1" noChangeAspect="1"/>
          </p:cNvGraphicFramePr>
          <p:nvPr>
            <p:ph sz="quarter" idx="4294967295"/>
          </p:nvPr>
        </p:nvGraphicFramePr>
        <p:xfrm>
          <a:off x="1717675" y="3789363"/>
          <a:ext cx="2252663" cy="623887"/>
        </p:xfrm>
        <a:graphic>
          <a:graphicData uri="http://schemas.openxmlformats.org/presentationml/2006/ole">
            <mc:AlternateContent xmlns:mc="http://schemas.openxmlformats.org/markup-compatibility/2006">
              <mc:Choice xmlns:v="urn:schemas-microsoft-com:vml" Requires="v">
                <p:oleObj spid="_x0000_s121884" name="Equation" r:id="rId5" imgW="1651000" imgH="457200" progId="">
                  <p:embed/>
                </p:oleObj>
              </mc:Choice>
              <mc:Fallback>
                <p:oleObj name="Equation" r:id="rId5" imgW="1651000" imgH="4572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675" y="3789363"/>
                        <a:ext cx="2252663"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5" name="Object 9"/>
          <p:cNvGraphicFramePr>
            <a:graphicFrameLocks noChangeAspect="1"/>
          </p:cNvGraphicFramePr>
          <p:nvPr/>
        </p:nvGraphicFramePr>
        <p:xfrm>
          <a:off x="1468438" y="4605338"/>
          <a:ext cx="4621212" cy="623887"/>
        </p:xfrm>
        <a:graphic>
          <a:graphicData uri="http://schemas.openxmlformats.org/presentationml/2006/ole">
            <mc:AlternateContent xmlns:mc="http://schemas.openxmlformats.org/markup-compatibility/2006">
              <mc:Choice xmlns:v="urn:schemas-microsoft-com:vml" Requires="v">
                <p:oleObj spid="_x0000_s121885" name="Equation" r:id="rId7" imgW="3378200" imgH="457200" progId="">
                  <p:embed/>
                </p:oleObj>
              </mc:Choice>
              <mc:Fallback>
                <p:oleObj name="Equation" r:id="rId7" imgW="3378200" imgH="457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8438" y="4605338"/>
                        <a:ext cx="4621212"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6" name="Object 10"/>
          <p:cNvGraphicFramePr>
            <a:graphicFrameLocks noChangeAspect="1"/>
          </p:cNvGraphicFramePr>
          <p:nvPr/>
        </p:nvGraphicFramePr>
        <p:xfrm>
          <a:off x="1584325" y="5445125"/>
          <a:ext cx="2949575" cy="668338"/>
        </p:xfrm>
        <a:graphic>
          <a:graphicData uri="http://schemas.openxmlformats.org/presentationml/2006/ole">
            <mc:AlternateContent xmlns:mc="http://schemas.openxmlformats.org/markup-compatibility/2006">
              <mc:Choice xmlns:v="urn:schemas-microsoft-com:vml" Requires="v">
                <p:oleObj spid="_x0000_s121886" name="Equation" r:id="rId9" imgW="2019300" imgH="457200" progId="">
                  <p:embed/>
                </p:oleObj>
              </mc:Choice>
              <mc:Fallback>
                <p:oleObj name="Equation" r:id="rId9" imgW="2019300" imgH="45720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325" y="5445125"/>
                        <a:ext cx="2949575"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6531498-B2FA-4A26-81DF-39831C583B39}" type="slidenum">
              <a:rPr lang="en-US" altLang="zh-CN"/>
              <a:pPr/>
              <a:t>103</a:t>
            </a:fld>
            <a:endParaRPr lang="en-US" altLang="zh-CN"/>
          </a:p>
        </p:txBody>
      </p:sp>
      <p:sp>
        <p:nvSpPr>
          <p:cNvPr id="12288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22884"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FCDCA8A3-0DBA-44BA-8480-D73BAE3A7A01}" type="slidenum">
              <a:rPr lang="en-US" altLang="zh-CN" sz="1400"/>
              <a:pPr algn="r" eaLnBrk="1" hangingPunct="1">
                <a:spcBef>
                  <a:spcPct val="0"/>
                </a:spcBef>
                <a:buClrTx/>
                <a:buSzTx/>
                <a:buFontTx/>
                <a:buNone/>
              </a:pPr>
              <a:t>103</a:t>
            </a:fld>
            <a:endParaRPr lang="en-US" altLang="zh-CN" sz="1400"/>
          </a:p>
        </p:txBody>
      </p:sp>
      <p:sp>
        <p:nvSpPr>
          <p:cNvPr id="125954" name="Rectangle 2">
            <a:extLst>
              <a:ext uri="{FF2B5EF4-FFF2-40B4-BE49-F238E27FC236}">
                <a16:creationId xmlns:a16="http://schemas.microsoft.com/office/drawing/2014/main" id="{C7A97B53-C612-440E-8EE0-EADF1F3BE7EA}"/>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Solution to exercise 2</a:t>
            </a:r>
          </a:p>
        </p:txBody>
      </p:sp>
      <p:graphicFrame>
        <p:nvGraphicFramePr>
          <p:cNvPr id="122886" name="Object 3"/>
          <p:cNvGraphicFramePr>
            <a:graphicFrameLocks noGrp="1" noChangeAspect="1"/>
          </p:cNvGraphicFramePr>
          <p:nvPr>
            <p:ph sz="quarter" idx="4294967295"/>
          </p:nvPr>
        </p:nvGraphicFramePr>
        <p:xfrm>
          <a:off x="1187450" y="2803525"/>
          <a:ext cx="5041900" cy="566738"/>
        </p:xfrm>
        <a:graphic>
          <a:graphicData uri="http://schemas.openxmlformats.org/presentationml/2006/ole">
            <mc:AlternateContent xmlns:mc="http://schemas.openxmlformats.org/markup-compatibility/2006">
              <mc:Choice xmlns:v="urn:schemas-microsoft-com:vml" Requires="v">
                <p:oleObj spid="_x0000_s122907" name="Equation" r:id="rId3" imgW="4292600" imgH="482600" progId="">
                  <p:embed/>
                </p:oleObj>
              </mc:Choice>
              <mc:Fallback>
                <p:oleObj name="Equation" r:id="rId3" imgW="4292600" imgH="4826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803525"/>
                        <a:ext cx="50419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7" name="Text Box 4"/>
          <p:cNvSpPr txBox="1">
            <a:spLocks noChangeArrowheads="1"/>
          </p:cNvSpPr>
          <p:nvPr/>
        </p:nvSpPr>
        <p:spPr bwMode="auto">
          <a:xfrm>
            <a:off x="971550" y="2060575"/>
            <a:ext cx="21732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1800" b="1">
                <a:latin typeface="Times New Roman" panose="02020603050405020304" pitchFamily="18" charset="0"/>
              </a:rPr>
              <a:t>The 3rd Iteration </a:t>
            </a:r>
            <a:r>
              <a:rPr lang="zh-CN" altLang="en-US" sz="1800" b="1">
                <a:latin typeface="Times New Roman" panose="02020603050405020304" pitchFamily="18" charset="0"/>
              </a:rPr>
              <a:t>：</a:t>
            </a:r>
          </a:p>
        </p:txBody>
      </p:sp>
      <p:graphicFrame>
        <p:nvGraphicFramePr>
          <p:cNvPr id="122888" name="Object 5"/>
          <p:cNvGraphicFramePr>
            <a:graphicFrameLocks noGrp="1" noChangeAspect="1"/>
          </p:cNvGraphicFramePr>
          <p:nvPr>
            <p:ph sz="quarter" idx="4294967295"/>
          </p:nvPr>
        </p:nvGraphicFramePr>
        <p:xfrm>
          <a:off x="1717675" y="3802063"/>
          <a:ext cx="2252663" cy="596900"/>
        </p:xfrm>
        <a:graphic>
          <a:graphicData uri="http://schemas.openxmlformats.org/presentationml/2006/ole">
            <mc:AlternateContent xmlns:mc="http://schemas.openxmlformats.org/markup-compatibility/2006">
              <mc:Choice xmlns:v="urn:schemas-microsoft-com:vml" Requires="v">
                <p:oleObj spid="_x0000_s122908" name="Equation" r:id="rId5" imgW="1727200" imgH="457200" progId="">
                  <p:embed/>
                </p:oleObj>
              </mc:Choice>
              <mc:Fallback>
                <p:oleObj name="Equation" r:id="rId5" imgW="1727200" imgH="4572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675" y="3802063"/>
                        <a:ext cx="2252663"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9" name="Object 6"/>
          <p:cNvGraphicFramePr>
            <a:graphicFrameLocks noChangeAspect="1"/>
          </p:cNvGraphicFramePr>
          <p:nvPr/>
        </p:nvGraphicFramePr>
        <p:xfrm>
          <a:off x="1330325" y="4605338"/>
          <a:ext cx="4899025" cy="623887"/>
        </p:xfrm>
        <a:graphic>
          <a:graphicData uri="http://schemas.openxmlformats.org/presentationml/2006/ole">
            <mc:AlternateContent xmlns:mc="http://schemas.openxmlformats.org/markup-compatibility/2006">
              <mc:Choice xmlns:v="urn:schemas-microsoft-com:vml" Requires="v">
                <p:oleObj spid="_x0000_s122909" name="Equation" r:id="rId7" imgW="3581400" imgH="457200" progId="">
                  <p:embed/>
                </p:oleObj>
              </mc:Choice>
              <mc:Fallback>
                <p:oleObj name="Equation" r:id="rId7" imgW="3581400" imgH="45720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0325" y="4605338"/>
                        <a:ext cx="4899025"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0" name="Object 7"/>
          <p:cNvGraphicFramePr>
            <a:graphicFrameLocks noChangeAspect="1"/>
          </p:cNvGraphicFramePr>
          <p:nvPr/>
        </p:nvGraphicFramePr>
        <p:xfrm>
          <a:off x="1463675" y="5445125"/>
          <a:ext cx="3190875" cy="668338"/>
        </p:xfrm>
        <a:graphic>
          <a:graphicData uri="http://schemas.openxmlformats.org/presentationml/2006/ole">
            <mc:AlternateContent xmlns:mc="http://schemas.openxmlformats.org/markup-compatibility/2006">
              <mc:Choice xmlns:v="urn:schemas-microsoft-com:vml" Requires="v">
                <p:oleObj spid="_x0000_s122910" name="Equation" r:id="rId9" imgW="2184400" imgH="457200" progId="">
                  <p:embed/>
                </p:oleObj>
              </mc:Choice>
              <mc:Fallback>
                <p:oleObj name="Equation" r:id="rId9" imgW="2184400" imgH="457200"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3675" y="5445125"/>
                        <a:ext cx="3190875"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AE88E3F-BD98-4739-9A78-E471EE370590}" type="slidenum">
              <a:rPr lang="en-US" altLang="zh-CN"/>
              <a:pPr/>
              <a:t>104</a:t>
            </a:fld>
            <a:endParaRPr lang="en-US" altLang="zh-CN"/>
          </a:p>
        </p:txBody>
      </p:sp>
      <p:sp>
        <p:nvSpPr>
          <p:cNvPr id="12390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23908" name="灯片编号占位符 6"/>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9D6FA14B-1085-4CBB-814E-96CDDE942AF5}" type="slidenum">
              <a:rPr lang="en-US" altLang="zh-CN" sz="1400"/>
              <a:pPr algn="r" eaLnBrk="1" hangingPunct="1">
                <a:spcBef>
                  <a:spcPct val="0"/>
                </a:spcBef>
                <a:buClrTx/>
                <a:buSzTx/>
                <a:buFontTx/>
                <a:buNone/>
              </a:pPr>
              <a:t>104</a:t>
            </a:fld>
            <a:endParaRPr lang="en-US" altLang="zh-CN" sz="1400"/>
          </a:p>
        </p:txBody>
      </p:sp>
      <p:sp>
        <p:nvSpPr>
          <p:cNvPr id="121858" name="Rectangle 2">
            <a:extLst>
              <a:ext uri="{FF2B5EF4-FFF2-40B4-BE49-F238E27FC236}">
                <a16:creationId xmlns:a16="http://schemas.microsoft.com/office/drawing/2014/main" id="{73BC8DC6-4A88-4368-BAD4-2BC701346BF3}"/>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Solution to exercise 2</a:t>
            </a:r>
          </a:p>
        </p:txBody>
      </p:sp>
      <p:graphicFrame>
        <p:nvGraphicFramePr>
          <p:cNvPr id="123910" name="Object 21"/>
          <p:cNvGraphicFramePr>
            <a:graphicFrameLocks noGrp="1" noChangeAspect="1"/>
          </p:cNvGraphicFramePr>
          <p:nvPr>
            <p:ph sz="half" idx="4294967295"/>
          </p:nvPr>
        </p:nvGraphicFramePr>
        <p:xfrm>
          <a:off x="1619250" y="2781300"/>
          <a:ext cx="3606800" cy="457200"/>
        </p:xfrm>
        <a:graphic>
          <a:graphicData uri="http://schemas.openxmlformats.org/presentationml/2006/ole">
            <mc:AlternateContent xmlns:mc="http://schemas.openxmlformats.org/markup-compatibility/2006">
              <mc:Choice xmlns:v="urn:schemas-microsoft-com:vml" Requires="v">
                <p:oleObj spid="_x0000_s123921" name="Equation" r:id="rId3" imgW="3606800" imgH="457200" progId="">
                  <p:embed/>
                </p:oleObj>
              </mc:Choice>
              <mc:Fallback>
                <p:oleObj name="Equation" r:id="rId3" imgW="3606800" imgH="457200" progId="">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781300"/>
                        <a:ext cx="360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1" name="Text Box 6"/>
          <p:cNvSpPr txBox="1">
            <a:spLocks noChangeArrowheads="1"/>
          </p:cNvSpPr>
          <p:nvPr/>
        </p:nvSpPr>
        <p:spPr bwMode="auto">
          <a:xfrm>
            <a:off x="971550" y="2079625"/>
            <a:ext cx="2600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rPr>
              <a:t>继续迭代，直至第</a:t>
            </a:r>
            <a:r>
              <a:rPr lang="en-US" altLang="zh-CN" sz="1800" b="1">
                <a:latin typeface="Times New Roman" panose="02020603050405020304" pitchFamily="18" charset="0"/>
              </a:rPr>
              <a:t>8</a:t>
            </a:r>
            <a:r>
              <a:rPr lang="zh-CN" altLang="en-US" sz="1800" b="1">
                <a:latin typeface="Times New Roman" panose="02020603050405020304" pitchFamily="18" charset="0"/>
              </a:rPr>
              <a:t>次：</a:t>
            </a:r>
          </a:p>
        </p:txBody>
      </p:sp>
      <p:graphicFrame>
        <p:nvGraphicFramePr>
          <p:cNvPr id="123912" name="Object 23"/>
          <p:cNvGraphicFramePr>
            <a:graphicFrameLocks noGrp="1" noChangeAspect="1"/>
          </p:cNvGraphicFramePr>
          <p:nvPr>
            <p:ph sz="half" idx="4294967295"/>
          </p:nvPr>
        </p:nvGraphicFramePr>
        <p:xfrm>
          <a:off x="1547813" y="3644900"/>
          <a:ext cx="3240087" cy="504825"/>
        </p:xfrm>
        <a:graphic>
          <a:graphicData uri="http://schemas.openxmlformats.org/presentationml/2006/ole">
            <mc:AlternateContent xmlns:mc="http://schemas.openxmlformats.org/markup-compatibility/2006">
              <mc:Choice xmlns:v="urn:schemas-microsoft-com:vml" Requires="v">
                <p:oleObj spid="_x0000_s123922" name="Equation" r:id="rId5" imgW="2933700" imgH="457200" progId="">
                  <p:embed/>
                </p:oleObj>
              </mc:Choice>
              <mc:Fallback>
                <p:oleObj name="Equation" r:id="rId5" imgW="2933700" imgH="457200" progId="">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644900"/>
                        <a:ext cx="32400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5BE6209-9F7B-4BFB-92F9-EB216C240E9F}" type="slidenum">
              <a:rPr lang="en-US" altLang="zh-CN"/>
              <a:pPr/>
              <a:t>105</a:t>
            </a:fld>
            <a:endParaRPr lang="en-US" altLang="zh-CN"/>
          </a:p>
        </p:txBody>
      </p:sp>
      <p:sp>
        <p:nvSpPr>
          <p:cNvPr id="12493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24932"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8CB634FC-F88B-4212-B1D3-DDAC663DF2D4}" type="slidenum">
              <a:rPr lang="en-US" altLang="zh-CN" sz="1400"/>
              <a:pPr algn="r" eaLnBrk="1" hangingPunct="1">
                <a:spcBef>
                  <a:spcPct val="0"/>
                </a:spcBef>
                <a:buClrTx/>
                <a:buSzTx/>
                <a:buFontTx/>
                <a:buNone/>
              </a:pPr>
              <a:t>105</a:t>
            </a:fld>
            <a:endParaRPr lang="en-US" altLang="zh-CN" sz="1400"/>
          </a:p>
        </p:txBody>
      </p:sp>
      <p:sp>
        <p:nvSpPr>
          <p:cNvPr id="129026" name="Rectangle 2">
            <a:extLst>
              <a:ext uri="{FF2B5EF4-FFF2-40B4-BE49-F238E27FC236}">
                <a16:creationId xmlns:a16="http://schemas.microsoft.com/office/drawing/2014/main" id="{236E43DC-70AA-453C-AF3D-2EC5B6BF27BB}"/>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Solution to exercise 2</a:t>
            </a:r>
          </a:p>
        </p:txBody>
      </p:sp>
      <p:graphicFrame>
        <p:nvGraphicFramePr>
          <p:cNvPr id="124934" name="Object 3"/>
          <p:cNvGraphicFramePr>
            <a:graphicFrameLocks noGrp="1" noChangeAspect="1"/>
          </p:cNvGraphicFramePr>
          <p:nvPr>
            <p:ph sz="quarter" idx="4294967295"/>
          </p:nvPr>
        </p:nvGraphicFramePr>
        <p:xfrm>
          <a:off x="1209675" y="2803525"/>
          <a:ext cx="4995863" cy="566738"/>
        </p:xfrm>
        <a:graphic>
          <a:graphicData uri="http://schemas.openxmlformats.org/presentationml/2006/ole">
            <mc:AlternateContent xmlns:mc="http://schemas.openxmlformats.org/markup-compatibility/2006">
              <mc:Choice xmlns:v="urn:schemas-microsoft-com:vml" Requires="v">
                <p:oleObj spid="_x0000_s124955" name="Equation" r:id="rId3" imgW="4254500" imgH="482600" progId="">
                  <p:embed/>
                </p:oleObj>
              </mc:Choice>
              <mc:Fallback>
                <p:oleObj name="Equation" r:id="rId3" imgW="4254500" imgH="4826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2803525"/>
                        <a:ext cx="4995863"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35" name="Text Box 4"/>
          <p:cNvSpPr txBox="1">
            <a:spLocks noChangeArrowheads="1"/>
          </p:cNvSpPr>
          <p:nvPr/>
        </p:nvSpPr>
        <p:spPr bwMode="auto">
          <a:xfrm>
            <a:off x="971550" y="2060575"/>
            <a:ext cx="21478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1800" b="1">
                <a:latin typeface="Times New Roman" panose="02020603050405020304" pitchFamily="18" charset="0"/>
              </a:rPr>
              <a:t>The 9th Iteration </a:t>
            </a:r>
            <a:r>
              <a:rPr lang="zh-CN" altLang="en-US" sz="1800" b="1">
                <a:latin typeface="Times New Roman" panose="02020603050405020304" pitchFamily="18" charset="0"/>
              </a:rPr>
              <a:t>：</a:t>
            </a:r>
          </a:p>
        </p:txBody>
      </p:sp>
      <p:graphicFrame>
        <p:nvGraphicFramePr>
          <p:cNvPr id="124936" name="Object 5"/>
          <p:cNvGraphicFramePr>
            <a:graphicFrameLocks noGrp="1" noChangeAspect="1"/>
          </p:cNvGraphicFramePr>
          <p:nvPr>
            <p:ph sz="quarter" idx="4294967295"/>
          </p:nvPr>
        </p:nvGraphicFramePr>
        <p:xfrm>
          <a:off x="1724025" y="3802063"/>
          <a:ext cx="2238375" cy="596900"/>
        </p:xfrm>
        <a:graphic>
          <a:graphicData uri="http://schemas.openxmlformats.org/presentationml/2006/ole">
            <mc:AlternateContent xmlns:mc="http://schemas.openxmlformats.org/markup-compatibility/2006">
              <mc:Choice xmlns:v="urn:schemas-microsoft-com:vml" Requires="v">
                <p:oleObj spid="_x0000_s124956" name="Equation" r:id="rId5" imgW="1714500" imgH="457200" progId="">
                  <p:embed/>
                </p:oleObj>
              </mc:Choice>
              <mc:Fallback>
                <p:oleObj name="Equation" r:id="rId5" imgW="1714500" imgH="4572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4025" y="3802063"/>
                        <a:ext cx="22383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7" name="Object 6"/>
          <p:cNvGraphicFramePr>
            <a:graphicFrameLocks noChangeAspect="1"/>
          </p:cNvGraphicFramePr>
          <p:nvPr/>
        </p:nvGraphicFramePr>
        <p:xfrm>
          <a:off x="1408113" y="4605338"/>
          <a:ext cx="4743450" cy="623887"/>
        </p:xfrm>
        <a:graphic>
          <a:graphicData uri="http://schemas.openxmlformats.org/presentationml/2006/ole">
            <mc:AlternateContent xmlns:mc="http://schemas.openxmlformats.org/markup-compatibility/2006">
              <mc:Choice xmlns:v="urn:schemas-microsoft-com:vml" Requires="v">
                <p:oleObj spid="_x0000_s124957" name="Equation" r:id="rId7" imgW="3467100" imgH="457200" progId="">
                  <p:embed/>
                </p:oleObj>
              </mc:Choice>
              <mc:Fallback>
                <p:oleObj name="Equation" r:id="rId7" imgW="3467100" imgH="45720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8113" y="4605338"/>
                        <a:ext cx="474345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8" name="Object 7"/>
          <p:cNvGraphicFramePr>
            <a:graphicFrameLocks noChangeAspect="1"/>
          </p:cNvGraphicFramePr>
          <p:nvPr/>
        </p:nvGraphicFramePr>
        <p:xfrm>
          <a:off x="1408113" y="5445125"/>
          <a:ext cx="3302000" cy="668338"/>
        </p:xfrm>
        <a:graphic>
          <a:graphicData uri="http://schemas.openxmlformats.org/presentationml/2006/ole">
            <mc:AlternateContent xmlns:mc="http://schemas.openxmlformats.org/markup-compatibility/2006">
              <mc:Choice xmlns:v="urn:schemas-microsoft-com:vml" Requires="v">
                <p:oleObj spid="_x0000_s124958" name="Equation" r:id="rId9" imgW="2260600" imgH="457200" progId="">
                  <p:embed/>
                </p:oleObj>
              </mc:Choice>
              <mc:Fallback>
                <p:oleObj name="Equation" r:id="rId9" imgW="2260600" imgH="457200"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8113" y="5445125"/>
                        <a:ext cx="33020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1C6F237-4C11-41B3-BC14-1A6C1EFE3B76}" type="slidenum">
              <a:rPr lang="en-US" altLang="zh-CN"/>
              <a:pPr/>
              <a:t>106</a:t>
            </a:fld>
            <a:endParaRPr lang="en-US" altLang="zh-CN"/>
          </a:p>
        </p:txBody>
      </p:sp>
      <p:sp>
        <p:nvSpPr>
          <p:cNvPr id="12595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25956"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7E2305D8-C48F-4CC8-8670-963F58362D49}" type="slidenum">
              <a:rPr lang="en-US" altLang="zh-CN" sz="1400"/>
              <a:pPr algn="r" eaLnBrk="1" hangingPunct="1">
                <a:spcBef>
                  <a:spcPct val="0"/>
                </a:spcBef>
                <a:buClrTx/>
                <a:buSzTx/>
                <a:buFontTx/>
                <a:buNone/>
              </a:pPr>
              <a:t>106</a:t>
            </a:fld>
            <a:endParaRPr lang="en-US" altLang="zh-CN" sz="1400"/>
          </a:p>
        </p:txBody>
      </p:sp>
      <p:sp>
        <p:nvSpPr>
          <p:cNvPr id="130050" name="Rectangle 2">
            <a:extLst>
              <a:ext uri="{FF2B5EF4-FFF2-40B4-BE49-F238E27FC236}">
                <a16:creationId xmlns:a16="http://schemas.microsoft.com/office/drawing/2014/main" id="{9085F924-4551-4EE2-ACC3-797B85986F25}"/>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Solution to exercise 2</a:t>
            </a:r>
          </a:p>
        </p:txBody>
      </p:sp>
      <p:sp>
        <p:nvSpPr>
          <p:cNvPr id="62469" name="Text Box 6">
            <a:extLst>
              <a:ext uri="{FF2B5EF4-FFF2-40B4-BE49-F238E27FC236}">
                <a16:creationId xmlns:a16="http://schemas.microsoft.com/office/drawing/2014/main" id="{C0761663-DCCD-42D4-8A7D-4E90A7AE6790}"/>
              </a:ext>
            </a:extLst>
          </p:cNvPr>
          <p:cNvSpPr txBox="1">
            <a:spLocks noChangeArrowheads="1"/>
          </p:cNvSpPr>
          <p:nvPr/>
        </p:nvSpPr>
        <p:spPr bwMode="auto">
          <a:xfrm>
            <a:off x="1403350" y="2060575"/>
            <a:ext cx="4327525" cy="422275"/>
          </a:xfrm>
          <a:prstGeom prst="rect">
            <a:avLst/>
          </a:prstGeom>
          <a:noFill/>
          <a:ln w="9525">
            <a:noFill/>
            <a:miter lim="800000"/>
            <a:headEnd/>
            <a:tailEnd/>
          </a:ln>
        </p:spPr>
        <p:txBody>
          <a:bodyPr wrap="none">
            <a:spAutoFit/>
          </a:bodyPr>
          <a:lstStyle/>
          <a:p>
            <a:pPr eaLnBrk="1" hangingPunct="1">
              <a:lnSpc>
                <a:spcPct val="120000"/>
              </a:lnSpc>
              <a:defRPr/>
            </a:pPr>
            <a:r>
              <a:rPr lang="zh-CN" altLang="en-US" b="1">
                <a:effectLst>
                  <a:outerShdw blurRad="38100" dist="38100" dir="2700000" algn="tl">
                    <a:srgbClr val="C0C0C0"/>
                  </a:outerShdw>
                </a:effectLst>
                <a:latin typeface="Times New Roman" pitchFamily="18" charset="0"/>
                <a:ea typeface="仿宋_GB2312" pitchFamily="49" charset="-122"/>
              </a:rPr>
              <a:t>至此，算法收敛。最终决策线如图所示：</a:t>
            </a:r>
          </a:p>
        </p:txBody>
      </p:sp>
      <p:grpSp>
        <p:nvGrpSpPr>
          <p:cNvPr id="125959" name="Group 7"/>
          <p:cNvGrpSpPr>
            <a:grpSpLocks/>
          </p:cNvGrpSpPr>
          <p:nvPr/>
        </p:nvGrpSpPr>
        <p:grpSpPr bwMode="auto">
          <a:xfrm>
            <a:off x="2339975" y="3211513"/>
            <a:ext cx="3382963" cy="2376487"/>
            <a:chOff x="2562" y="1434"/>
            <a:chExt cx="2131" cy="1497"/>
          </a:xfrm>
        </p:grpSpPr>
        <p:sp>
          <p:nvSpPr>
            <p:cNvPr id="125962" name="Line 8"/>
            <p:cNvSpPr>
              <a:spLocks noChangeShapeType="1"/>
            </p:cNvSpPr>
            <p:nvPr/>
          </p:nvSpPr>
          <p:spPr bwMode="auto">
            <a:xfrm>
              <a:off x="2562" y="2205"/>
              <a:ext cx="21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3" name="Line 9"/>
            <p:cNvSpPr>
              <a:spLocks noChangeShapeType="1"/>
            </p:cNvSpPr>
            <p:nvPr/>
          </p:nvSpPr>
          <p:spPr bwMode="auto">
            <a:xfrm flipV="1">
              <a:off x="3559" y="1434"/>
              <a:ext cx="0" cy="14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58" name="AutoShape 10">
              <a:extLst>
                <a:ext uri="{FF2B5EF4-FFF2-40B4-BE49-F238E27FC236}">
                  <a16:creationId xmlns:a16="http://schemas.microsoft.com/office/drawing/2014/main" id="{150A190E-E6E7-4D62-B665-A966A2F9F393}"/>
                </a:ext>
              </a:extLst>
            </p:cNvPr>
            <p:cNvSpPr>
              <a:spLocks noChangeArrowheads="1"/>
            </p:cNvSpPr>
            <p:nvPr/>
          </p:nvSpPr>
          <p:spPr bwMode="auto">
            <a:xfrm>
              <a:off x="3878" y="1616"/>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130059" name="AutoShape 11">
              <a:extLst>
                <a:ext uri="{FF2B5EF4-FFF2-40B4-BE49-F238E27FC236}">
                  <a16:creationId xmlns:a16="http://schemas.microsoft.com/office/drawing/2014/main" id="{6540E542-E3B5-4C34-8630-2815B041A54C}"/>
                </a:ext>
              </a:extLst>
            </p:cNvPr>
            <p:cNvSpPr>
              <a:spLocks noChangeArrowheads="1"/>
            </p:cNvSpPr>
            <p:nvPr/>
          </p:nvSpPr>
          <p:spPr bwMode="auto">
            <a:xfrm>
              <a:off x="3878" y="1888"/>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125966" name="Oval 12"/>
            <p:cNvSpPr>
              <a:spLocks noChangeArrowheads="1"/>
            </p:cNvSpPr>
            <p:nvPr/>
          </p:nvSpPr>
          <p:spPr bwMode="auto">
            <a:xfrm>
              <a:off x="3242" y="1661"/>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25967" name="Oval 13"/>
            <p:cNvSpPr>
              <a:spLocks noChangeArrowheads="1"/>
            </p:cNvSpPr>
            <p:nvPr/>
          </p:nvSpPr>
          <p:spPr bwMode="auto">
            <a:xfrm>
              <a:off x="2880" y="1934"/>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25968" name="AutoShape 14"/>
            <p:cNvSpPr>
              <a:spLocks noChangeArrowheads="1"/>
            </p:cNvSpPr>
            <p:nvPr/>
          </p:nvSpPr>
          <p:spPr bwMode="auto">
            <a:xfrm>
              <a:off x="3152" y="2432"/>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25969" name="AutoShape 15"/>
            <p:cNvSpPr>
              <a:spLocks noChangeArrowheads="1"/>
            </p:cNvSpPr>
            <p:nvPr/>
          </p:nvSpPr>
          <p:spPr bwMode="auto">
            <a:xfrm>
              <a:off x="2880" y="2659"/>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25970" name="AutoShape 16"/>
            <p:cNvSpPr>
              <a:spLocks noChangeArrowheads="1"/>
            </p:cNvSpPr>
            <p:nvPr/>
          </p:nvSpPr>
          <p:spPr bwMode="auto">
            <a:xfrm>
              <a:off x="4286" y="2160"/>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25971" name="AutoShape 17"/>
            <p:cNvSpPr>
              <a:spLocks noChangeArrowheads="1"/>
            </p:cNvSpPr>
            <p:nvPr/>
          </p:nvSpPr>
          <p:spPr bwMode="auto">
            <a:xfrm>
              <a:off x="4286" y="2432"/>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25972" name="Text Box 18"/>
            <p:cNvSpPr txBox="1">
              <a:spLocks noChangeArrowheads="1"/>
            </p:cNvSpPr>
            <p:nvPr/>
          </p:nvSpPr>
          <p:spPr bwMode="auto">
            <a:xfrm>
              <a:off x="4137" y="1629"/>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C1</a:t>
              </a:r>
            </a:p>
          </p:txBody>
        </p:sp>
        <p:sp>
          <p:nvSpPr>
            <p:cNvPr id="125973" name="Text Box 19"/>
            <p:cNvSpPr txBox="1">
              <a:spLocks noChangeArrowheads="1"/>
            </p:cNvSpPr>
            <p:nvPr/>
          </p:nvSpPr>
          <p:spPr bwMode="auto">
            <a:xfrm>
              <a:off x="4013" y="2251"/>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C2</a:t>
              </a:r>
            </a:p>
          </p:txBody>
        </p:sp>
        <p:sp>
          <p:nvSpPr>
            <p:cNvPr id="125974" name="Text Box 20"/>
            <p:cNvSpPr txBox="1">
              <a:spLocks noChangeArrowheads="1"/>
            </p:cNvSpPr>
            <p:nvPr/>
          </p:nvSpPr>
          <p:spPr bwMode="auto">
            <a:xfrm>
              <a:off x="2788" y="1570"/>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C3</a:t>
              </a:r>
            </a:p>
          </p:txBody>
        </p:sp>
        <p:sp>
          <p:nvSpPr>
            <p:cNvPr id="125975" name="Text Box 21"/>
            <p:cNvSpPr txBox="1">
              <a:spLocks noChangeArrowheads="1"/>
            </p:cNvSpPr>
            <p:nvPr/>
          </p:nvSpPr>
          <p:spPr bwMode="auto">
            <a:xfrm>
              <a:off x="2788" y="2296"/>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C4</a:t>
              </a:r>
            </a:p>
          </p:txBody>
        </p:sp>
      </p:grpSp>
      <p:sp>
        <p:nvSpPr>
          <p:cNvPr id="125960" name="Line 26"/>
          <p:cNvSpPr>
            <a:spLocks noChangeShapeType="1"/>
          </p:cNvSpPr>
          <p:nvPr/>
        </p:nvSpPr>
        <p:spPr bwMode="auto">
          <a:xfrm flipH="1">
            <a:off x="3635375" y="3282950"/>
            <a:ext cx="0" cy="2233613"/>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Line 24"/>
          <p:cNvSpPr>
            <a:spLocks noChangeShapeType="1"/>
          </p:cNvSpPr>
          <p:nvPr/>
        </p:nvSpPr>
        <p:spPr bwMode="auto">
          <a:xfrm>
            <a:off x="2484438" y="4221163"/>
            <a:ext cx="29511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a:t>
            </a:r>
            <a:r>
              <a:rPr lang="en-US" altLang="zh-CN" dirty="0" smtClean="0"/>
              <a:t>Neural Network</a:t>
            </a:r>
            <a:endParaRPr lang="zh-TW" altLang="en-US" dirty="0"/>
          </a:p>
        </p:txBody>
      </p:sp>
      <p:sp>
        <p:nvSpPr>
          <p:cNvPr id="7" name="矩形 6"/>
          <p:cNvSpPr/>
          <p:nvPr/>
        </p:nvSpPr>
        <p:spPr>
          <a:xfrm>
            <a:off x="532262" y="1941449"/>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Neural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Network</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Tree>
    <p:extLst>
      <p:ext uri="{BB962C8B-B14F-4D97-AF65-F5344CB8AC3E}">
        <p14:creationId xmlns:p14="http://schemas.microsoft.com/office/powerpoint/2010/main" val="338677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Neural Network </a:t>
            </a:r>
            <a:endParaRPr lang="zh-TW" altLang="en-US" dirty="0"/>
          </a:p>
        </p:txBody>
      </p:sp>
      <p:grpSp>
        <p:nvGrpSpPr>
          <p:cNvPr id="11" name="群組 10"/>
          <p:cNvGrpSpPr/>
          <p:nvPr/>
        </p:nvGrpSpPr>
        <p:grpSpPr>
          <a:xfrm>
            <a:off x="4897340" y="294084"/>
            <a:ext cx="3854551" cy="2068497"/>
            <a:chOff x="4897340" y="294084"/>
            <a:chExt cx="3854551" cy="2068497"/>
          </a:xfrm>
        </p:grpSpPr>
        <p:pic>
          <p:nvPicPr>
            <p:cNvPr id="4" name="Picture 6" descr="http://bio1152.nicerweb.com/Locked/media/ch48/48_05Neuron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340" y="294084"/>
              <a:ext cx="3271985" cy="206849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6464097" y="432086"/>
              <a:ext cx="2287794" cy="1038723"/>
              <a:chOff x="3202412" y="1600580"/>
              <a:chExt cx="3275013" cy="1486948"/>
            </a:xfrm>
          </p:grpSpPr>
          <p:pic>
            <p:nvPicPr>
              <p:cNvPr id="6" name="Picture 4" descr="http://cdn.zmescience.com/wp-content/uploads/2011/07/neural_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02412" y="2732294"/>
                <a:ext cx="3275013" cy="30777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TW" altLang="en-US" sz="14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grpSp>
        <p:nvGrpSpPr>
          <p:cNvPr id="39" name="群組 38"/>
          <p:cNvGrpSpPr/>
          <p:nvPr/>
        </p:nvGrpSpPr>
        <p:grpSpPr>
          <a:xfrm>
            <a:off x="3534928" y="2481260"/>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141346" name="方程式" r:id="rId6" imgW="317160" imgH="215640" progId="Equation.3">
                      <p:embed/>
                    </p:oleObj>
                  </mc:Choice>
                  <mc:Fallback>
                    <p:oleObj name="方程式" r:id="rId6" imgW="317160" imgH="215640" progId="Equation.3">
                      <p:embed/>
                      <p:pic>
                        <p:nvPicPr>
                          <p:cNvPr id="29"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2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141347" name="方程式" r:id="rId8" imgW="139680" imgH="139680" progId="Equation.3">
                      <p:embed/>
                    </p:oleObj>
                  </mc:Choice>
                  <mc:Fallback>
                    <p:oleObj name="方程式" r:id="rId8" imgW="139680" imgH="139680" progId="Equation.3">
                      <p:embed/>
                      <p:pic>
                        <p:nvPicPr>
                          <p:cNvPr id="2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70220" y="1724155"/>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141348" name="方程式" r:id="rId10" imgW="317160" imgH="215640" progId="Equation.3">
                      <p:embed/>
                    </p:oleObj>
                  </mc:Choice>
                  <mc:Fallback>
                    <p:oleObj name="方程式" r:id="rId10" imgW="317160" imgH="215640" progId="Equation.3">
                      <p:embed/>
                      <p:pic>
                        <p:nvPicPr>
                          <p:cNvPr id="5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5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141349" name="方程式" r:id="rId11" imgW="139680" imgH="139680" progId="Equation.3">
                      <p:embed/>
                    </p:oleObj>
                  </mc:Choice>
                  <mc:Fallback>
                    <p:oleObj name="方程式" r:id="rId11" imgW="139680" imgH="139680" progId="Equation.3">
                      <p:embed/>
                      <p:pic>
                        <p:nvPicPr>
                          <p:cNvPr id="5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99614" y="3584600"/>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141350" name="方程式" r:id="rId12" imgW="317160" imgH="215640" progId="Equation.3">
                      <p:embed/>
                    </p:oleObj>
                  </mc:Choice>
                  <mc:Fallback>
                    <p:oleObj name="方程式" r:id="rId12" imgW="317160" imgH="215640" progId="Equation.3">
                      <p:embed/>
                      <p:pic>
                        <p:nvPicPr>
                          <p:cNvPr id="71"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6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141351" name="方程式" r:id="rId13" imgW="139680" imgH="139680" progId="Equation.3">
                      <p:embed/>
                    </p:oleObj>
                  </mc:Choice>
                  <mc:Fallback>
                    <p:oleObj name="方程式" r:id="rId13" imgW="139680" imgH="139680" progId="Equation.3">
                      <p:embed/>
                      <p:pic>
                        <p:nvPicPr>
                          <p:cNvPr id="6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6044284" y="2469344"/>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141352" name="方程式" r:id="rId14" imgW="317160" imgH="215640" progId="Equation.3">
                      <p:embed/>
                    </p:oleObj>
                  </mc:Choice>
                  <mc:Fallback>
                    <p:oleObj name="方程式" r:id="rId14" imgW="317160" imgH="215640" progId="Equation.3">
                      <p:embed/>
                      <p:pic>
                        <p:nvPicPr>
                          <p:cNvPr id="8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8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141353" name="方程式" r:id="rId15" imgW="139680" imgH="139680" progId="Equation.3">
                      <p:embed/>
                    </p:oleObj>
                  </mc:Choice>
                  <mc:Fallback>
                    <p:oleObj name="方程式" r:id="rId15" imgW="139680" imgH="139680" progId="Equation.3">
                      <p:embed/>
                      <p:pic>
                        <p:nvPicPr>
                          <p:cNvPr id="8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3729775" y="4347017"/>
            <a:ext cx="194935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“Neuron”</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9" name="矩形 8"/>
          <p:cNvSpPr/>
          <p:nvPr/>
        </p:nvSpPr>
        <p:spPr>
          <a:xfrm>
            <a:off x="2575300" y="5320216"/>
            <a:ext cx="6176591"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Different connection leads to different network structures</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 name="矩形 7"/>
          <p:cNvSpPr/>
          <p:nvPr/>
        </p:nvSpPr>
        <p:spPr>
          <a:xfrm>
            <a:off x="3487034" y="2437267"/>
            <a:ext cx="2493685" cy="1929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8" name="矩形 87"/>
          <p:cNvSpPr/>
          <p:nvPr/>
        </p:nvSpPr>
        <p:spPr>
          <a:xfrm>
            <a:off x="2575300" y="4836191"/>
            <a:ext cx="2884267"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a:ln>
                  <a:noFill/>
                </a:ln>
                <a:solidFill>
                  <a:prstClr val="black"/>
                </a:solidFill>
                <a:effectLst/>
                <a:uLnTx/>
                <a:uFillTx/>
                <a:latin typeface="Calibri" panose="020F0502020204030204"/>
                <a:cs typeface="+mn-cs"/>
              </a:rPr>
              <a:t>Neural Network</a:t>
            </a:r>
            <a:endParaRPr kumimoji="0" lang="zh-TW" altLang="en-US" sz="2800" b="1" i="1" u="sng"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0" name="文字方塊 9"/>
              <p:cNvSpPr txBox="1"/>
              <p:nvPr/>
            </p:nvSpPr>
            <p:spPr>
              <a:xfrm>
                <a:off x="342195" y="6197619"/>
                <a:ext cx="865435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Network parameter </a:t>
                </a:r>
                <a14:m>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𝜃</m:t>
                    </m:r>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t>
                </a:r>
                <a:r>
                  <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all the weights and biases in the “neurons” </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342195" y="6197619"/>
                <a:ext cx="8654351" cy="461665"/>
              </a:xfrm>
              <a:prstGeom prst="rect">
                <a:avLst/>
              </a:prstGeom>
              <a:blipFill>
                <a:blip r:embed="rId16"/>
                <a:stretch>
                  <a:fillRect t="-10667" b="-30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8056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animBg="1"/>
      <p:bldP spid="8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813978"/>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786657"/>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6"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585976"/>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142350" name="方程式" r:id="rId5" imgW="317160" imgH="215640" progId="Equation.3">
                      <p:embed/>
                    </p:oleObj>
                  </mc:Choice>
                  <mc:Fallback>
                    <p:oleObj name="方程式" r:id="rId5" imgW="317160" imgH="215640" progId="Equation.3">
                      <p:embed/>
                      <p:pic>
                        <p:nvPicPr>
                          <p:cNvPr id="6" name="Object 12"/>
                          <p:cNvPicPr>
                            <a:picLocks noChangeAspect="1" noChangeArrowheads="1"/>
                          </p:cNvPicPr>
                          <p:nvPr/>
                        </p:nvPicPr>
                        <p:blipFill>
                          <a:blip r:embed="rId6"/>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142351" name="方程式" r:id="rId7" imgW="126720" imgH="126720" progId="Equation.3">
                      <p:embed/>
                    </p:oleObj>
                  </mc:Choice>
                  <mc:Fallback>
                    <p:oleObj name="方程式" r:id="rId7" imgW="126720" imgH="126720" progId="Equation.3">
                      <p:embed/>
                      <p:pic>
                        <p:nvPicPr>
                          <p:cNvPr id="7" name="Object 12"/>
                          <p:cNvPicPr>
                            <a:picLocks noChangeAspect="1" noChangeArrowheads="1"/>
                          </p:cNvPicPr>
                          <p:nvPr/>
                        </p:nvPicPr>
                        <p:blipFill>
                          <a:blip r:embed="rId8"/>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79"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142352" name="方程式" r:id="rId9" imgW="863280" imgH="393480" progId="Equation.3">
                    <p:embed/>
                  </p:oleObj>
                </mc:Choice>
                <mc:Fallback>
                  <p:oleObj name="方程式" r:id="rId9" imgW="863280" imgH="393480" progId="Equation.3">
                    <p:embed/>
                    <p:pic>
                      <p:nvPicPr>
                        <p:cNvPr id="79" name="Object 12"/>
                        <p:cNvPicPr>
                          <a:picLocks noChangeAspect="1" noChangeArrowheads="1"/>
                        </p:cNvPicPr>
                        <p:nvPr/>
                      </p:nvPicPr>
                      <p:blipFill>
                        <a:blip r:embed="rId10"/>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Sigmoid Function</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11" name="文字方塊 110"/>
          <p:cNvSpPr txBox="1"/>
          <p:nvPr/>
        </p:nvSpPr>
        <p:spPr>
          <a:xfrm>
            <a:off x="760961" y="1978208"/>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12" name="文字方塊 111"/>
          <p:cNvSpPr txBox="1"/>
          <p:nvPr/>
        </p:nvSpPr>
        <p:spPr>
          <a:xfrm>
            <a:off x="655177" y="3577639"/>
            <a:ext cx="48874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644731"/>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4</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0.98</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0.12</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grpSp>
        <p:nvGrpSpPr>
          <p:cNvPr id="97" name="群組 96"/>
          <p:cNvGrpSpPr/>
          <p:nvPr/>
        </p:nvGrpSpPr>
        <p:grpSpPr>
          <a:xfrm>
            <a:off x="4673795" y="2262334"/>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2257142"/>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7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4</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0.98</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0.12</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1" name="文字方塊 140"/>
          <p:cNvSpPr txBox="1"/>
          <p:nvPr/>
        </p:nvSpPr>
        <p:spPr>
          <a:xfrm>
            <a:off x="4120328" y="2260740"/>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2" name="文字方塊 141"/>
          <p:cNvSpPr txBox="1"/>
          <p:nvPr/>
        </p:nvSpPr>
        <p:spPr>
          <a:xfrm>
            <a:off x="3818032" y="3777870"/>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3" name="文字方塊 142"/>
          <p:cNvSpPr txBox="1"/>
          <p:nvPr/>
        </p:nvSpPr>
        <p:spPr>
          <a:xfrm>
            <a:off x="3970311" y="3207558"/>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4" name="文字方塊 143"/>
          <p:cNvSpPr txBox="1"/>
          <p:nvPr/>
        </p:nvSpPr>
        <p:spPr>
          <a:xfrm>
            <a:off x="6126016" y="1673340"/>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5" name="文字方塊 144"/>
          <p:cNvSpPr txBox="1"/>
          <p:nvPr/>
        </p:nvSpPr>
        <p:spPr>
          <a:xfrm>
            <a:off x="6293107" y="2261657"/>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6" name="文字方塊 145"/>
          <p:cNvSpPr txBox="1"/>
          <p:nvPr/>
        </p:nvSpPr>
        <p:spPr>
          <a:xfrm>
            <a:off x="5990811" y="3778787"/>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7" name="文字方塊 146"/>
          <p:cNvSpPr txBox="1"/>
          <p:nvPr/>
        </p:nvSpPr>
        <p:spPr>
          <a:xfrm>
            <a:off x="6143090" y="3208475"/>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0.86</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0.11</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0.62</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0.83</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52" name="文字方塊 151"/>
          <p:cNvSpPr txBox="1"/>
          <p:nvPr/>
        </p:nvSpPr>
        <p:spPr>
          <a:xfrm>
            <a:off x="760961" y="1978208"/>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Tree>
    <p:extLst>
      <p:ext uri="{BB962C8B-B14F-4D97-AF65-F5344CB8AC3E}">
        <p14:creationId xmlns:p14="http://schemas.microsoft.com/office/powerpoint/2010/main" val="278558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0.73</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0.5</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1" name="文字方塊 140"/>
          <p:cNvSpPr txBox="1"/>
          <p:nvPr/>
        </p:nvSpPr>
        <p:spPr>
          <a:xfrm>
            <a:off x="4120328" y="2260740"/>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2" name="文字方塊 141"/>
          <p:cNvSpPr txBox="1"/>
          <p:nvPr/>
        </p:nvSpPr>
        <p:spPr>
          <a:xfrm>
            <a:off x="3818032" y="3777870"/>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3" name="文字方塊 142"/>
          <p:cNvSpPr txBox="1"/>
          <p:nvPr/>
        </p:nvSpPr>
        <p:spPr>
          <a:xfrm>
            <a:off x="3970311" y="3207558"/>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4" name="文字方塊 143"/>
          <p:cNvSpPr txBox="1"/>
          <p:nvPr/>
        </p:nvSpPr>
        <p:spPr>
          <a:xfrm>
            <a:off x="6126016" y="1673340"/>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5" name="文字方塊 144"/>
          <p:cNvSpPr txBox="1"/>
          <p:nvPr/>
        </p:nvSpPr>
        <p:spPr>
          <a:xfrm>
            <a:off x="6293107" y="2261657"/>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6" name="文字方塊 145"/>
          <p:cNvSpPr txBox="1"/>
          <p:nvPr/>
        </p:nvSpPr>
        <p:spPr>
          <a:xfrm>
            <a:off x="5990811" y="3778787"/>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7" name="文字方塊 146"/>
          <p:cNvSpPr txBox="1"/>
          <p:nvPr/>
        </p:nvSpPr>
        <p:spPr>
          <a:xfrm>
            <a:off x="6143090" y="3208475"/>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0.72</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0.12</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0.51</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0.85</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m>
                                <m:mPr>
                                  <m:mcs>
                                    <m:mc>
                                      <m:mcPr>
                                        <m:count m:val="1"/>
                                        <m:mcJc m:val="center"/>
                                      </m:mcPr>
                                    </m:mc>
                                  </m:mcs>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mPr>
                                <m:m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mr>
                                <m:m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mr>
                              </m:m>
                            </m:e>
                          </m:d>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m>
                            <m:mPr>
                              <m:mcs>
                                <m:mc>
                                  <m:mcPr>
                                    <m:count m:val="1"/>
                                    <m:mcJc m:val="center"/>
                                  </m:mcPr>
                                </m:mc>
                              </m:mcs>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mPr>
                            <m:mr>
                              <m:e>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.51</m:t>
                                </m:r>
                              </m:e>
                            </m:mr>
                            <m:m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0.85</m:t>
                                </m:r>
                              </m:e>
                            </m:mr>
                          </m:m>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m>
                                <m:mPr>
                                  <m:mcs>
                                    <m:mc>
                                      <m:mcPr>
                                        <m:count m:val="1"/>
                                        <m:mcJc m:val="center"/>
                                      </m:mcPr>
                                    </m:mc>
                                  </m:mcs>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mPr>
                                <m:mr>
                                  <m:e>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mr>
                                <m:m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mr>
                              </m:m>
                            </m:e>
                          </m:d>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m>
                            <m:mPr>
                              <m:mcs>
                                <m:mc>
                                  <m:mcPr>
                                    <m:count m:val="1"/>
                                    <m:mcJc m:val="center"/>
                                  </m:mcPr>
                                </m:mc>
                              </m:mcs>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mPr>
                            <m:mr>
                              <m:e>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.62</m:t>
                                </m:r>
                              </m:e>
                            </m:mr>
                            <m:m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0.83</m:t>
                                </m:r>
                              </m:e>
                            </m:mr>
                          </m:m>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52" name="文字方塊 151"/>
          <p:cNvSpPr txBox="1"/>
          <p:nvPr/>
        </p:nvSpPr>
        <p:spPr>
          <a:xfrm>
            <a:off x="760961" y="1978208"/>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This is a function.</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01" name="文字方塊 100"/>
          <p:cNvSpPr txBox="1"/>
          <p:nvPr/>
        </p:nvSpPr>
        <p:spPr>
          <a:xfrm>
            <a:off x="371220" y="5073773"/>
            <a:ext cx="359909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Input vector, output vector</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Given network structure, define </a:t>
            </a:r>
            <a:r>
              <a:rPr kumimoji="0" lang="en-US" altLang="zh-TW" sz="2800" b="1" i="1" u="sng" strike="noStrike" kern="1200" cap="none" spc="0" normalizeH="0" baseline="0" noProof="0" dirty="0">
                <a:ln>
                  <a:noFill/>
                </a:ln>
                <a:solidFill>
                  <a:prstClr val="white"/>
                </a:solidFill>
                <a:effectLst/>
                <a:uLnTx/>
                <a:uFillTx/>
                <a:latin typeface="Calibri" panose="020F0502020204030204"/>
                <a:cs typeface="+mn-cs"/>
              </a:rPr>
              <a:t>a function set</a:t>
            </a:r>
            <a:endParaRPr kumimoji="0" lang="zh-TW" altLang="en-US" sz="2800" b="1" i="1" u="sng" strike="noStrike" kern="1200" cap="none" spc="0" normalizeH="0" baseline="0" noProof="0" dirty="0">
              <a:ln>
                <a:noFill/>
              </a:ln>
              <a:solidFill>
                <a:prstClr val="white"/>
              </a:solidFill>
              <a:effectLst/>
              <a:uLnTx/>
              <a:uFillTx/>
              <a:latin typeface="Calibri" panose="020F0502020204030204"/>
              <a:cs typeface="+mn-cs"/>
            </a:endParaRPr>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30422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08610" y="5377569"/>
            <a:ext cx="116585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Output Layer</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5" name="文字方塊 64"/>
          <p:cNvSpPr txBox="1"/>
          <p:nvPr/>
        </p:nvSpPr>
        <p:spPr>
          <a:xfrm>
            <a:off x="2955356" y="5725149"/>
            <a:ext cx="206664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Hidden Layers</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6" name="右大括弧 65"/>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59" name="矩形 58"/>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60" name="文字方塊 59"/>
          <p:cNvSpPr txBox="1"/>
          <p:nvPr/>
        </p:nvSpPr>
        <p:spPr>
          <a:xfrm>
            <a:off x="1192190" y="5382548"/>
            <a:ext cx="928762"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Input Layer</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 name="標題 1"/>
          <p:cNvSpPr>
            <a:spLocks noGrp="1"/>
          </p:cNvSpPr>
          <p:nvPr>
            <p:ph type="title"/>
          </p:nvPr>
        </p:nvSpPr>
        <p:spPr/>
        <p:txBody>
          <a:bodyPr/>
          <a:lstStyle/>
          <a:p>
            <a:r>
              <a:rPr lang="en-US" altLang="zh-TW" dirty="0"/>
              <a:t>Fully Connect Feedforward Network</a:t>
            </a:r>
            <a:endParaRPr lang="zh-TW" altLang="en-US" dirty="0"/>
          </a:p>
        </p:txBody>
      </p:sp>
      <p:sp>
        <p:nvSpPr>
          <p:cNvPr id="7" name="文字方塊 6"/>
          <p:cNvSpPr txBox="1"/>
          <p:nvPr/>
        </p:nvSpPr>
        <p:spPr>
          <a:xfrm>
            <a:off x="1065416" y="232379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Input</a:t>
            </a:r>
          </a:p>
        </p:txBody>
      </p:sp>
      <p:sp>
        <p:nvSpPr>
          <p:cNvPr id="8" name="文字方塊 7"/>
          <p:cNvSpPr txBox="1"/>
          <p:nvPr/>
        </p:nvSpPr>
        <p:spPr>
          <a:xfrm>
            <a:off x="7209458" y="232379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Output</a:t>
            </a:r>
          </a:p>
        </p:txBody>
      </p:sp>
      <p:cxnSp>
        <p:nvCxnSpPr>
          <p:cNvPr id="11" name="直線單箭頭接點 10"/>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5" name="矩形 14"/>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16" name="Object 12"/>
          <p:cNvGraphicFramePr>
            <a:graphicFrameLocks noChangeAspect="1"/>
          </p:cNvGraphicFramePr>
          <p:nvPr>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143374" name="方程式" r:id="rId4" imgW="152280" imgH="215640" progId="Equation.3">
                  <p:embed/>
                </p:oleObj>
              </mc:Choice>
              <mc:Fallback>
                <p:oleObj name="方程式" r:id="rId4" imgW="152280" imgH="215640" progId="Equation.3">
                  <p:embed/>
                  <p:pic>
                    <p:nvPicPr>
                      <p:cNvPr id="16" name="Object 12"/>
                      <p:cNvPicPr>
                        <a:picLocks noChangeAspect="1" noChangeArrowheads="1"/>
                      </p:cNvPicPr>
                      <p:nvPr/>
                    </p:nvPicPr>
                    <p:blipFill>
                      <a:blip r:embed="rId5"/>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143375" name="方程式" r:id="rId6" imgW="164880" imgH="215640" progId="Equation.3">
                  <p:embed/>
                </p:oleObj>
              </mc:Choice>
              <mc:Fallback>
                <p:oleObj name="方程式" r:id="rId6" imgW="164880" imgH="215640" progId="Equation.3">
                  <p:embed/>
                  <p:pic>
                    <p:nvPicPr>
                      <p:cNvPr id="17" name="Object 12"/>
                      <p:cNvPicPr>
                        <a:picLocks noChangeAspect="1" noChangeArrowheads="1"/>
                      </p:cNvPicPr>
                      <p:nvPr/>
                    </p:nvPicPr>
                    <p:blipFill>
                      <a:blip r:embed="rId7"/>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232379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4" name="文字方塊 3"/>
            <p:cNvSpPr txBox="1"/>
            <p:nvPr/>
          </p:nvSpPr>
          <p:spPr>
            <a:xfrm>
              <a:off x="2332137" y="177072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Layer 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22" name="矩形 21"/>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23" name="Object 12"/>
          <p:cNvGraphicFramePr>
            <a:graphicFrameLocks noChangeAspect="1"/>
          </p:cNvGraphicFramePr>
          <p:nvPr>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143376" name="方程式" r:id="rId8" imgW="190440" imgH="228600" progId="Equation.3">
                  <p:embed/>
                </p:oleObj>
              </mc:Choice>
              <mc:Fallback>
                <p:oleObj name="方程式" r:id="rId8" imgW="190440" imgH="228600" progId="Equation.3">
                  <p:embed/>
                  <p:pic>
                    <p:nvPicPr>
                      <p:cNvPr id="23" name="Object 12"/>
                      <p:cNvPicPr>
                        <a:picLocks noChangeAspect="1" noChangeArrowheads="1"/>
                      </p:cNvPicPr>
                      <p:nvPr/>
                    </p:nvPicPr>
                    <p:blipFill>
                      <a:blip r:embed="rId9"/>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4205975"/>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79" name="群組 78"/>
          <p:cNvGrpSpPr/>
          <p:nvPr/>
        </p:nvGrpSpPr>
        <p:grpSpPr>
          <a:xfrm>
            <a:off x="3728475" y="232379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5" name="文字方塊 4"/>
            <p:cNvSpPr txBox="1"/>
            <p:nvPr/>
          </p:nvSpPr>
          <p:spPr>
            <a:xfrm>
              <a:off x="3657035" y="177072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Layer 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80" name="群組 79"/>
          <p:cNvGrpSpPr/>
          <p:nvPr/>
        </p:nvGrpSpPr>
        <p:grpSpPr>
          <a:xfrm>
            <a:off x="5939821" y="232379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6" name="文字方塊 5"/>
            <p:cNvSpPr txBox="1"/>
            <p:nvPr/>
          </p:nvSpPr>
          <p:spPr>
            <a:xfrm>
              <a:off x="5868381" y="177072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Layer L</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33" name="文字方塊 32"/>
          <p:cNvSpPr txBox="1"/>
          <p:nvPr/>
        </p:nvSpPr>
        <p:spPr>
          <a:xfrm>
            <a:off x="4671563" y="274493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4" name="文字方塊 33"/>
          <p:cNvSpPr txBox="1"/>
          <p:nvPr/>
        </p:nvSpPr>
        <p:spPr>
          <a:xfrm>
            <a:off x="4678512" y="3505919"/>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5" name="文字方塊 34"/>
          <p:cNvSpPr txBox="1"/>
          <p:nvPr/>
        </p:nvSpPr>
        <p:spPr>
          <a:xfrm>
            <a:off x="4707528" y="4721254"/>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81" name="群組 80"/>
          <p:cNvGrpSpPr/>
          <p:nvPr/>
        </p:nvGrpSpPr>
        <p:grpSpPr>
          <a:xfrm>
            <a:off x="3237982" y="3061275"/>
            <a:ext cx="753037" cy="2028469"/>
            <a:chOff x="3166542" y="2508205"/>
            <a:chExt cx="753037" cy="2028469"/>
          </a:xfrm>
        </p:grpSpPr>
        <p:cxnSp>
          <p:nvCxnSpPr>
            <p:cNvPr id="36" name="直線單箭頭接點 35"/>
            <p:cNvCxnSpPr>
              <a:stCxn id="18" idx="6"/>
              <a:endCxn id="25"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4226520"/>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55" name="文字方塊 54"/>
          <p:cNvSpPr txBox="1"/>
          <p:nvPr/>
        </p:nvSpPr>
        <p:spPr>
          <a:xfrm>
            <a:off x="7542947" y="2707699"/>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56" name="文字方塊 55"/>
          <p:cNvSpPr txBox="1"/>
          <p:nvPr/>
        </p:nvSpPr>
        <p:spPr>
          <a:xfrm>
            <a:off x="7531664" y="3505919"/>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2</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57" name="文字方塊 56"/>
          <p:cNvSpPr txBox="1"/>
          <p:nvPr/>
        </p:nvSpPr>
        <p:spPr>
          <a:xfrm>
            <a:off x="7531664" y="477215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err="1">
                <a:ln>
                  <a:noFill/>
                </a:ln>
                <a:solidFill>
                  <a:prstClr val="black"/>
                </a:solidFill>
                <a:effectLst/>
                <a:uLnTx/>
                <a:uFillTx/>
                <a:latin typeface="Calibri" panose="020F0502020204030204"/>
                <a:cs typeface="+mn-cs"/>
              </a:rPr>
              <a:t>M</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grpSp>
        <p:nvGrpSpPr>
          <p:cNvPr id="82" name="群組 81"/>
          <p:cNvGrpSpPr/>
          <p:nvPr/>
        </p:nvGrpSpPr>
        <p:grpSpPr>
          <a:xfrm>
            <a:off x="5428534" y="306888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71891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neuron</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cxnSp>
        <p:nvCxnSpPr>
          <p:cNvPr id="10" name="直線單箭頭接點 9"/>
          <p:cNvCxnSpPr>
            <a:endCxn id="3" idx="2"/>
          </p:cNvCxnSpPr>
          <p:nvPr/>
        </p:nvCxnSpPr>
        <p:spPr>
          <a:xfrm flipV="1">
            <a:off x="4231064" y="218057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11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rot="5400000">
            <a:off x="4026217" y="2617301"/>
            <a:ext cx="5940000" cy="1435649"/>
          </a:xfrm>
          <a:prstGeom prst="rect">
            <a:avLst/>
          </a:prstGeom>
        </p:spPr>
      </p:pic>
      <p:pic>
        <p:nvPicPr>
          <p:cNvPr id="5" name="圖片 4"/>
          <p:cNvPicPr>
            <a:picLocks noChangeAspect="1"/>
          </p:cNvPicPr>
          <p:nvPr/>
        </p:nvPicPr>
        <p:blipFill>
          <a:blip r:embed="rId3"/>
          <a:stretch>
            <a:fillRect/>
          </a:stretch>
        </p:blipFill>
        <p:spPr>
          <a:xfrm rot="16200000">
            <a:off x="1126468" y="4736078"/>
            <a:ext cx="2160000" cy="711056"/>
          </a:xfrm>
          <a:prstGeom prst="rect">
            <a:avLst/>
          </a:prstGeom>
        </p:spPr>
      </p:pic>
      <p:pic>
        <p:nvPicPr>
          <p:cNvPr id="6" name="圖片 5"/>
          <p:cNvPicPr>
            <a:picLocks noChangeAspect="1"/>
          </p:cNvPicPr>
          <p:nvPr/>
        </p:nvPicPr>
        <p:blipFill>
          <a:blip r:embed="rId4"/>
          <a:stretch>
            <a:fillRect/>
          </a:stretch>
        </p:blipFill>
        <p:spPr>
          <a:xfrm flipV="1">
            <a:off x="4154004" y="1225508"/>
            <a:ext cx="951870" cy="5130000"/>
          </a:xfrm>
          <a:prstGeom prst="rect">
            <a:avLst/>
          </a:prstGeom>
        </p:spPr>
      </p:pic>
      <p:sp>
        <p:nvSpPr>
          <p:cNvPr id="8" name="文字方塊 7"/>
          <p:cNvSpPr txBox="1"/>
          <p:nvPr/>
        </p:nvSpPr>
        <p:spPr>
          <a:xfrm>
            <a:off x="1603224" y="3267468"/>
            <a:ext cx="121543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8 layers</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9" name="文字方塊 8"/>
          <p:cNvSpPr txBox="1"/>
          <p:nvPr/>
        </p:nvSpPr>
        <p:spPr>
          <a:xfrm>
            <a:off x="4553549" y="2089406"/>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19 layers</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10" name="文字方塊 9"/>
          <p:cNvSpPr txBox="1"/>
          <p:nvPr/>
        </p:nvSpPr>
        <p:spPr>
          <a:xfrm>
            <a:off x="7099194" y="1065629"/>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22 layers</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11" name="文字方塊 10"/>
          <p:cNvSpPr txBox="1"/>
          <p:nvPr/>
        </p:nvSpPr>
        <p:spPr>
          <a:xfrm>
            <a:off x="893548" y="6214211"/>
            <a:ext cx="246417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AlexNet</a:t>
            </a: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 (2012)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 name="文字方塊 12"/>
          <p:cNvSpPr txBox="1"/>
          <p:nvPr/>
        </p:nvSpPr>
        <p:spPr>
          <a:xfrm>
            <a:off x="3647336" y="6260151"/>
            <a:ext cx="187026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VGG (2014)</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 name="文字方塊 13"/>
          <p:cNvSpPr txBox="1"/>
          <p:nvPr/>
        </p:nvSpPr>
        <p:spPr>
          <a:xfrm>
            <a:off x="5953756" y="6228240"/>
            <a:ext cx="245098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GoogleNet</a:t>
            </a: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 (2014)</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5" name="文字方塊 14"/>
          <p:cNvSpPr txBox="1"/>
          <p:nvPr/>
        </p:nvSpPr>
        <p:spPr>
          <a:xfrm>
            <a:off x="789648" y="4571387"/>
            <a:ext cx="12700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16.4%</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6" name="文字方塊 15"/>
          <p:cNvSpPr txBox="1"/>
          <p:nvPr/>
        </p:nvSpPr>
        <p:spPr>
          <a:xfrm>
            <a:off x="3053233" y="4016348"/>
            <a:ext cx="12700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7.3%</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7" name="文字方塊 16"/>
          <p:cNvSpPr txBox="1"/>
          <p:nvPr/>
        </p:nvSpPr>
        <p:spPr>
          <a:xfrm>
            <a:off x="5527495" y="3790508"/>
            <a:ext cx="12700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6.7%</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8" name="矩形 17"/>
          <p:cNvSpPr/>
          <p:nvPr/>
        </p:nvSpPr>
        <p:spPr>
          <a:xfrm>
            <a:off x="314796" y="1853463"/>
            <a:ext cx="250386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panose="020F0502020204030204"/>
                <a:cs typeface="+mn-cs"/>
              </a:rPr>
              <a:t>http://cs231n.stanford.edu/slides/winter1516_lecture8.pdf</a:t>
            </a:r>
          </a:p>
        </p:txBody>
      </p:sp>
      <p:sp>
        <p:nvSpPr>
          <p:cNvPr id="12" name="文字方塊 11"/>
          <p:cNvSpPr txBox="1"/>
          <p:nvPr/>
        </p:nvSpPr>
        <p:spPr>
          <a:xfrm>
            <a:off x="369439" y="258408"/>
            <a:ext cx="5325106"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cs typeface="+mn-cs"/>
              </a:rPr>
              <a:t>Deep = Many hidden layers</a:t>
            </a:r>
            <a:endParaRPr kumimoji="0" lang="zh-TW" altLang="en-US" sz="3200" b="0" i="0" u="none" strike="noStrike" kern="1200" cap="none" spc="0" normalizeH="0" baseline="0" noProof="0" dirty="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39930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093729" y="-420596"/>
            <a:ext cx="454038" cy="6480000"/>
          </a:xfrm>
          <a:prstGeom prst="rect">
            <a:avLst/>
          </a:prstGeom>
        </p:spPr>
      </p:pic>
      <p:pic>
        <p:nvPicPr>
          <p:cNvPr id="5" name="圖片 4"/>
          <p:cNvPicPr>
            <a:picLocks noChangeAspect="1"/>
          </p:cNvPicPr>
          <p:nvPr/>
        </p:nvPicPr>
        <p:blipFill>
          <a:blip r:embed="rId4"/>
          <a:stretch>
            <a:fillRect/>
          </a:stretch>
        </p:blipFill>
        <p:spPr>
          <a:xfrm rot="5400000">
            <a:off x="4024994" y="5398387"/>
            <a:ext cx="932400" cy="225354"/>
          </a:xfrm>
          <a:prstGeom prst="rect">
            <a:avLst/>
          </a:prstGeom>
        </p:spPr>
      </p:pic>
      <p:pic>
        <p:nvPicPr>
          <p:cNvPr id="6" name="圖片 5"/>
          <p:cNvPicPr>
            <a:picLocks noChangeAspect="1"/>
          </p:cNvPicPr>
          <p:nvPr/>
        </p:nvPicPr>
        <p:blipFill>
          <a:blip r:embed="rId5"/>
          <a:stretch>
            <a:fillRect/>
          </a:stretch>
        </p:blipFill>
        <p:spPr>
          <a:xfrm rot="16200000">
            <a:off x="1362159" y="5773421"/>
            <a:ext cx="255600" cy="84142"/>
          </a:xfrm>
          <a:prstGeom prst="rect">
            <a:avLst/>
          </a:prstGeom>
        </p:spPr>
      </p:pic>
      <p:pic>
        <p:nvPicPr>
          <p:cNvPr id="7" name="圖片 6"/>
          <p:cNvPicPr>
            <a:picLocks noChangeAspect="1"/>
          </p:cNvPicPr>
          <p:nvPr/>
        </p:nvPicPr>
        <p:blipFill>
          <a:blip r:embed="rId6"/>
          <a:stretch>
            <a:fillRect/>
          </a:stretch>
        </p:blipFill>
        <p:spPr>
          <a:xfrm flipV="1">
            <a:off x="2876875" y="5136892"/>
            <a:ext cx="149627" cy="806400"/>
          </a:xfrm>
          <a:prstGeom prst="rect">
            <a:avLst/>
          </a:prstGeom>
        </p:spPr>
      </p:pic>
      <p:sp>
        <p:nvSpPr>
          <p:cNvPr id="12" name="文字方塊 11"/>
          <p:cNvSpPr txBox="1"/>
          <p:nvPr/>
        </p:nvSpPr>
        <p:spPr>
          <a:xfrm>
            <a:off x="737659" y="5927519"/>
            <a:ext cx="1449074"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AlexNet</a:t>
            </a: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 (2012)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 name="文字方塊 12"/>
          <p:cNvSpPr txBox="1"/>
          <p:nvPr/>
        </p:nvSpPr>
        <p:spPr>
          <a:xfrm>
            <a:off x="2017258" y="5927518"/>
            <a:ext cx="1870262"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VGG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(2014)</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 name="文字方塊 13"/>
          <p:cNvSpPr txBox="1"/>
          <p:nvPr/>
        </p:nvSpPr>
        <p:spPr>
          <a:xfrm>
            <a:off x="3265704" y="5898489"/>
            <a:ext cx="2450981"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GoogleNet</a:t>
            </a: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(2014)</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5" name="文字方塊 14"/>
          <p:cNvSpPr txBox="1"/>
          <p:nvPr/>
        </p:nvSpPr>
        <p:spPr>
          <a:xfrm>
            <a:off x="4603788" y="117927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152 layers</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17" name="文字方塊 16"/>
          <p:cNvSpPr txBox="1"/>
          <p:nvPr/>
        </p:nvSpPr>
        <p:spPr>
          <a:xfrm>
            <a:off x="5050100" y="4255315"/>
            <a:ext cx="12700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3.57%</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8" name="文字方塊 17"/>
          <p:cNvSpPr txBox="1"/>
          <p:nvPr/>
        </p:nvSpPr>
        <p:spPr>
          <a:xfrm>
            <a:off x="5050100" y="5921899"/>
            <a:ext cx="2450981"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Residual Net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(2015)</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4" name="文字方塊 23"/>
          <p:cNvSpPr txBox="1"/>
          <p:nvPr/>
        </p:nvSpPr>
        <p:spPr>
          <a:xfrm>
            <a:off x="224124" y="5529771"/>
            <a:ext cx="12700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16.4%</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25" name="文字方塊 24"/>
          <p:cNvSpPr txBox="1"/>
          <p:nvPr/>
        </p:nvSpPr>
        <p:spPr>
          <a:xfrm>
            <a:off x="1828754" y="5289959"/>
            <a:ext cx="12700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7.3%</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26" name="文字方塊 25"/>
          <p:cNvSpPr txBox="1"/>
          <p:nvPr/>
        </p:nvSpPr>
        <p:spPr>
          <a:xfrm>
            <a:off x="3318821" y="5301372"/>
            <a:ext cx="12700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6.7%</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21" name="文字方塊 20"/>
          <p:cNvSpPr txBox="1"/>
          <p:nvPr/>
        </p:nvSpPr>
        <p:spPr>
          <a:xfrm>
            <a:off x="369439" y="258408"/>
            <a:ext cx="5325106"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cs typeface="+mn-cs"/>
              </a:rPr>
              <a:t>Deep = Many hidden layers</a:t>
            </a:r>
            <a:endParaRPr kumimoji="0" lang="zh-TW" altLang="en-US" sz="32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2" name="文字方塊 21"/>
          <p:cNvSpPr txBox="1"/>
          <p:nvPr/>
        </p:nvSpPr>
        <p:spPr>
          <a:xfrm>
            <a:off x="537541" y="2458508"/>
            <a:ext cx="1480558"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Special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structure</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27" name="直線單箭頭接點 26"/>
          <p:cNvCxnSpPr/>
          <p:nvPr/>
        </p:nvCxnSpPr>
        <p:spPr>
          <a:xfrm flipV="1">
            <a:off x="2845981" y="3440761"/>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83573" y="227715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36" name="矩形 35"/>
          <p:cNvSpPr/>
          <p:nvPr/>
        </p:nvSpPr>
        <p:spPr>
          <a:xfrm>
            <a:off x="2083573" y="3129949"/>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cxnSp>
        <p:nvCxnSpPr>
          <p:cNvPr id="37" name="直線單箭頭接點 36"/>
          <p:cNvCxnSpPr/>
          <p:nvPr/>
        </p:nvCxnSpPr>
        <p:spPr>
          <a:xfrm flipV="1">
            <a:off x="2847356" y="2596465"/>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2847356" y="1743667"/>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2158866" y="234680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0" name="橢圓 39"/>
          <p:cNvSpPr/>
          <p:nvPr/>
        </p:nvSpPr>
        <p:spPr>
          <a:xfrm>
            <a:off x="2405927"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1" name="橢圓 40"/>
          <p:cNvSpPr/>
          <p:nvPr/>
        </p:nvSpPr>
        <p:spPr>
          <a:xfrm>
            <a:off x="2661220"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2" name="橢圓 41"/>
          <p:cNvSpPr/>
          <p:nvPr/>
        </p:nvSpPr>
        <p:spPr>
          <a:xfrm>
            <a:off x="2900875" y="234935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3" name="橢圓 42"/>
          <p:cNvSpPr/>
          <p:nvPr/>
        </p:nvSpPr>
        <p:spPr>
          <a:xfrm>
            <a:off x="3143525"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4" name="橢圓 43"/>
          <p:cNvSpPr/>
          <p:nvPr/>
        </p:nvSpPr>
        <p:spPr>
          <a:xfrm>
            <a:off x="3403229" y="234616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5" name="橢圓 44"/>
          <p:cNvSpPr/>
          <p:nvPr/>
        </p:nvSpPr>
        <p:spPr>
          <a:xfrm>
            <a:off x="2158866" y="314532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6" name="橢圓 45"/>
          <p:cNvSpPr/>
          <p:nvPr/>
        </p:nvSpPr>
        <p:spPr>
          <a:xfrm>
            <a:off x="2405927"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7" name="橢圓 46"/>
          <p:cNvSpPr/>
          <p:nvPr/>
        </p:nvSpPr>
        <p:spPr>
          <a:xfrm>
            <a:off x="2661220"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8" name="橢圓 47"/>
          <p:cNvSpPr/>
          <p:nvPr/>
        </p:nvSpPr>
        <p:spPr>
          <a:xfrm>
            <a:off x="2900875" y="314787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9" name="橢圓 48"/>
          <p:cNvSpPr/>
          <p:nvPr/>
        </p:nvSpPr>
        <p:spPr>
          <a:xfrm>
            <a:off x="3143525"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50" name="橢圓 49"/>
          <p:cNvSpPr/>
          <p:nvPr/>
        </p:nvSpPr>
        <p:spPr>
          <a:xfrm>
            <a:off x="3403229" y="314468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cs typeface="+mn-cs"/>
            </a:endParaRPr>
          </a:p>
        </p:txBody>
      </p:sp>
      <p:cxnSp>
        <p:nvCxnSpPr>
          <p:cNvPr id="51" name="直線接點 50"/>
          <p:cNvCxnSpPr/>
          <p:nvPr/>
        </p:nvCxnSpPr>
        <p:spPr>
          <a:xfrm>
            <a:off x="2846338" y="3722251"/>
            <a:ext cx="1136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3983110" y="2109122"/>
            <a:ext cx="0" cy="1568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2901352" y="2109122"/>
            <a:ext cx="1040141"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94400" y="2582803"/>
            <a:ext cx="553367" cy="788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56" name="矩形 55"/>
          <p:cNvSpPr/>
          <p:nvPr/>
        </p:nvSpPr>
        <p:spPr>
          <a:xfrm>
            <a:off x="532733" y="1673578"/>
            <a:ext cx="3674221" cy="2439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cxnSp>
        <p:nvCxnSpPr>
          <p:cNvPr id="9" name="直線接點 8"/>
          <p:cNvCxnSpPr>
            <a:cxnSpLocks/>
          </p:cNvCxnSpPr>
          <p:nvPr/>
        </p:nvCxnSpPr>
        <p:spPr>
          <a:xfrm flipH="1" flipV="1">
            <a:off x="4195383" y="1672462"/>
            <a:ext cx="1799017" cy="910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a:cxnSpLocks/>
          </p:cNvCxnSpPr>
          <p:nvPr/>
        </p:nvCxnSpPr>
        <p:spPr>
          <a:xfrm flipH="1">
            <a:off x="4218525" y="3392377"/>
            <a:ext cx="1752733" cy="7211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32733" y="4207262"/>
            <a:ext cx="3692935"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cs typeface="+mn-cs"/>
              </a:rPr>
              <a:t>Ref: </a:t>
            </a:r>
            <a:r>
              <a:rPr kumimoji="0" lang="zh-TW" altLang="en-US" sz="1800" b="0" i="0" u="none" strike="noStrike" kern="1200" cap="none" spc="0" normalizeH="0" baseline="0" noProof="0" dirty="0">
                <a:ln>
                  <a:noFill/>
                </a:ln>
                <a:solidFill>
                  <a:prstClr val="black"/>
                </a:solidFill>
                <a:effectLst/>
                <a:uLnTx/>
                <a:uFillTx/>
                <a:latin typeface="Calibri" panose="020F0502020204030204"/>
                <a:cs typeface="+mn-cs"/>
              </a:rPr>
              <a:t>https://www.youtube.com/watch?v=dxB6299gpvI</a:t>
            </a:r>
          </a:p>
        </p:txBody>
      </p:sp>
    </p:spTree>
    <p:extLst>
      <p:ext uri="{BB962C8B-B14F-4D97-AF65-F5344CB8AC3E}">
        <p14:creationId xmlns:p14="http://schemas.microsoft.com/office/powerpoint/2010/main" val="47442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5" grpId="0" animBg="1"/>
      <p:bldP spid="56"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1218012" y="5073419"/>
                <a:ext cx="4918654"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d>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1218012" y="5073419"/>
                <a:ext cx="4918654" cy="430887"/>
              </a:xfrm>
              <a:prstGeom prst="rect">
                <a:avLst/>
              </a:prstGeom>
              <a:blipFill rotWithShape="0">
                <a:blip r:embed="rId4"/>
                <a:stretch>
                  <a:fillRect/>
                </a:stretch>
              </a:blipFill>
            </p:spPr>
            <p:txBody>
              <a:bodyPr/>
              <a:lstStyle/>
              <a:p>
                <a:r>
                  <a:rPr lang="zh-TW" altLang="en-US">
                    <a:noFill/>
                  </a:rPr>
                  <a:t> </a:t>
                </a:r>
              </a:p>
            </p:txBody>
          </p:sp>
        </mc:Fallback>
      </mc:AlternateContent>
      <p:sp>
        <p:nvSpPr>
          <p:cNvPr id="2" name="標題 1"/>
          <p:cNvSpPr>
            <a:spLocks noGrp="1"/>
          </p:cNvSpPr>
          <p:nvPr>
            <p:ph type="title"/>
          </p:nvPr>
        </p:nvSpPr>
        <p:spPr/>
        <p:txBody>
          <a:bodyPr/>
          <a:lstStyle/>
          <a:p>
            <a:r>
              <a:rPr lang="en-US" altLang="zh-TW" dirty="0"/>
              <a:t>Matrix Operation</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extLst/>
          </p:nvPr>
        </p:nvGraphicFramePr>
        <p:xfrm>
          <a:off x="8307921" y="3494488"/>
          <a:ext cx="379412" cy="461963"/>
        </p:xfrm>
        <a:graphic>
          <a:graphicData uri="http://schemas.openxmlformats.org/presentationml/2006/ole">
            <mc:AlternateContent xmlns:mc="http://schemas.openxmlformats.org/markup-compatibility/2006">
              <mc:Choice xmlns:v="urn:schemas-microsoft-com:vml" Requires="v">
                <p:oleObj spid="_x0000_s144394" name="方程式" r:id="rId5" imgW="177480" imgH="215640" progId="Equation.3">
                  <p:embed/>
                </p:oleObj>
              </mc:Choice>
              <mc:Fallback>
                <p:oleObj name="方程式" r:id="rId5" imgW="177480" imgH="215640" progId="Equation.3">
                  <p:embed/>
                  <p:pic>
                    <p:nvPicPr>
                      <p:cNvPr id="100" name="Object 12"/>
                      <p:cNvPicPr>
                        <a:picLocks noChangeAspect="1" noChangeArrowheads="1"/>
                      </p:cNvPicPr>
                      <p:nvPr/>
                    </p:nvPicPr>
                    <p:blipFill>
                      <a:blip r:embed="rId6"/>
                      <a:srcRect/>
                      <a:stretch>
                        <a:fillRect/>
                      </a:stretch>
                    </p:blipFill>
                    <p:spPr bwMode="auto">
                      <a:xfrm>
                        <a:off x="8307921" y="349448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extLst/>
          </p:nvPr>
        </p:nvGraphicFramePr>
        <p:xfrm>
          <a:off x="8320088" y="1838346"/>
          <a:ext cx="352425" cy="461963"/>
        </p:xfrm>
        <a:graphic>
          <a:graphicData uri="http://schemas.openxmlformats.org/presentationml/2006/ole">
            <mc:AlternateContent xmlns:mc="http://schemas.openxmlformats.org/markup-compatibility/2006">
              <mc:Choice xmlns:v="urn:schemas-microsoft-com:vml" Requires="v">
                <p:oleObj spid="_x0000_s144395" name="方程式" r:id="rId7" imgW="164880" imgH="215640" progId="Equation.3">
                  <p:embed/>
                </p:oleObj>
              </mc:Choice>
              <mc:Fallback>
                <p:oleObj name="方程式" r:id="rId7" imgW="164880" imgH="215640" progId="Equation.3">
                  <p:embed/>
                  <p:pic>
                    <p:nvPicPr>
                      <p:cNvPr id="101" name="Object 12"/>
                      <p:cNvPicPr>
                        <a:picLocks noChangeAspect="1" noChangeArrowheads="1"/>
                      </p:cNvPicPr>
                      <p:nvPr/>
                    </p:nvPicPr>
                    <p:blipFill>
                      <a:blip r:embed="rId8"/>
                      <a:srcRect/>
                      <a:stretch>
                        <a:fillRect/>
                      </a:stretch>
                    </p:blipFill>
                    <p:spPr bwMode="auto">
                      <a:xfrm>
                        <a:off x="8320088" y="183834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C000"/>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FFC000"/>
              </a:solidFill>
              <a:effectLst/>
              <a:uLnTx/>
              <a:uFillTx/>
              <a:latin typeface="Calibri" panose="020F0502020204030204"/>
              <a:cs typeface="+mn-cs"/>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C000"/>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srgbClr val="FFC000"/>
              </a:solidFill>
              <a:effectLst/>
              <a:uLnTx/>
              <a:uFillTx/>
              <a:latin typeface="Calibri" panose="020F0502020204030204"/>
              <a:cs typeface="+mn-cs"/>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C000"/>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FFC000"/>
              </a:solidFill>
              <a:effectLst/>
              <a:uLnTx/>
              <a:uFillTx/>
              <a:latin typeface="Calibri" panose="020F0502020204030204"/>
              <a:cs typeface="+mn-cs"/>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C000"/>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FFC000"/>
              </a:solidFill>
              <a:effectLst/>
              <a:uLnTx/>
              <a:uFillTx/>
              <a:latin typeface="Calibri" panose="020F0502020204030204"/>
              <a:cs typeface="+mn-cs"/>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B050"/>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00B050"/>
              </a:solidFill>
              <a:effectLst/>
              <a:uLnTx/>
              <a:uFillTx/>
              <a:latin typeface="Calibri" panose="020F0502020204030204"/>
              <a:cs typeface="+mn-cs"/>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B050"/>
                </a:solidFill>
                <a:effectLst/>
                <a:uLnTx/>
                <a:uFillTx/>
                <a:latin typeface="Calibri" panose="020F0502020204030204"/>
                <a:cs typeface="+mn-cs"/>
              </a:rPr>
              <a:t>0</a:t>
            </a:r>
            <a:endParaRPr kumimoji="0" lang="zh-TW" altLang="en-US" sz="2400" b="0" i="0" u="none" strike="noStrike" kern="1200" cap="none" spc="0" normalizeH="0" baseline="0" noProof="0" dirty="0">
              <a:ln>
                <a:noFill/>
              </a:ln>
              <a:solidFill>
                <a:srgbClr val="00B050"/>
              </a:solidFill>
              <a:effectLst/>
              <a:uLnTx/>
              <a:uFillTx/>
              <a:latin typeface="Calibri" panose="020F0502020204030204"/>
              <a:cs typeface="+mn-cs"/>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4</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cs typeface="+mn-cs"/>
              </a:rPr>
              <a:t>-2</a:t>
            </a:r>
            <a:endParaRPr kumimoji="0" lang="zh-TW" altLang="en-US" sz="2400" b="0"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138" name="文字方塊 137"/>
          <p:cNvSpPr txBox="1"/>
          <p:nvPr/>
        </p:nvSpPr>
        <p:spPr>
          <a:xfrm>
            <a:off x="3109050" y="1602027"/>
            <a:ext cx="81164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0.98</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139" name="文字方塊 138"/>
          <p:cNvSpPr txBox="1"/>
          <p:nvPr/>
        </p:nvSpPr>
        <p:spPr>
          <a:xfrm>
            <a:off x="3131369" y="3207558"/>
            <a:ext cx="81164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0.12</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3" name="文字方塊 2"/>
              <p:cNvSpPr txBox="1"/>
              <p:nvPr/>
            </p:nvSpPr>
            <p:spPr>
              <a:xfrm>
                <a:off x="3635333" y="4932535"/>
                <a:ext cx="810478" cy="71564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dPr>
                        <m:e>
                          <m:m>
                            <m:mPr>
                              <m:mcs>
                                <m:mc>
                                  <m:mcPr>
                                    <m:count m:val="1"/>
                                    <m:mcJc m:val="center"/>
                                  </m:mcPr>
                                </m:mc>
                              </m:mcs>
                              <m:ctrlP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mPr>
                            <m:mr>
                              <m:e>
                                <m:r>
                                  <m:rPr>
                                    <m:brk m:alnAt="7"/>
                                  </m:rP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t>1</m:t>
                                </m:r>
                              </m:e>
                            </m:mr>
                            <m:mr>
                              <m:e>
                                <m: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t>−1</m:t>
                                </m:r>
                              </m:e>
                            </m:mr>
                          </m:m>
                        </m:e>
                      </m:d>
                    </m:oMath>
                  </m:oMathPara>
                </a14:m>
                <a:endParaRPr kumimoji="0" lang="zh-TW" altLang="en-US" sz="2800" b="0" i="0" u="none" strike="noStrike" kern="1200" cap="none" spc="0" normalizeH="0" baseline="0" noProof="0" dirty="0">
                  <a:ln>
                    <a:noFill/>
                  </a:ln>
                  <a:solidFill>
                    <a:srgbClr val="0000FF"/>
                  </a:solidFill>
                  <a:effectLst/>
                  <a:uLnTx/>
                  <a:uFillTx/>
                  <a:latin typeface="Calibri" panose="020F0502020204030204"/>
                  <a:cs typeface="+mn-cs"/>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1871121" y="4931041"/>
                <a:ext cx="1636025" cy="71564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TW" sz="2800" b="0" i="1" u="none" strike="noStrike" kern="1200" cap="none" spc="0" normalizeH="0" baseline="0" noProof="0" smtClean="0">
                              <a:ln>
                                <a:noFill/>
                              </a:ln>
                              <a:solidFill>
                                <a:srgbClr val="FFC000"/>
                              </a:solidFill>
                              <a:effectLst/>
                              <a:uLnTx/>
                              <a:uFillTx/>
                              <a:latin typeface="Cambria Math" panose="02040503050406030204" pitchFamily="18" charset="0"/>
                              <a:cs typeface="+mn-cs"/>
                            </a:rPr>
                          </m:ctrlPr>
                        </m:dPr>
                        <m:e>
                          <m:m>
                            <m:mPr>
                              <m:mcs>
                                <m:mc>
                                  <m:mcPr>
                                    <m:count m:val="2"/>
                                    <m:mcJc m:val="center"/>
                                  </m:mcPr>
                                </m:mc>
                              </m:mcs>
                              <m:ctrlPr>
                                <a:rPr kumimoji="0" lang="en-US" altLang="zh-TW" sz="2800" b="0" i="1" u="none" strike="noStrike" kern="1200" cap="none" spc="0" normalizeH="0" baseline="0" noProof="0" smtClean="0">
                                  <a:ln>
                                    <a:noFill/>
                                  </a:ln>
                                  <a:solidFill>
                                    <a:srgbClr val="FFC000"/>
                                  </a:solidFill>
                                  <a:effectLst/>
                                  <a:uLnTx/>
                                  <a:uFillTx/>
                                  <a:latin typeface="Cambria Math" panose="02040503050406030204" pitchFamily="18" charset="0"/>
                                  <a:cs typeface="+mn-cs"/>
                                </a:rPr>
                              </m:ctrlPr>
                            </m:mPr>
                            <m:mr>
                              <m:e>
                                <m:r>
                                  <m:rPr>
                                    <m:brk m:alnAt="7"/>
                                  </m:rPr>
                                  <a:rPr kumimoji="0" lang="en-US" altLang="zh-TW" sz="2800" b="0" i="1" u="none" strike="noStrike" kern="1200" cap="none" spc="0" normalizeH="0" baseline="0" noProof="0" smtClean="0">
                                    <a:ln>
                                      <a:noFill/>
                                    </a:ln>
                                    <a:solidFill>
                                      <a:srgbClr val="FFC000"/>
                                    </a:solidFill>
                                    <a:effectLst/>
                                    <a:uLnTx/>
                                    <a:uFillTx/>
                                    <a:latin typeface="Cambria Math" panose="02040503050406030204" pitchFamily="18" charset="0"/>
                                    <a:cs typeface="+mn-cs"/>
                                  </a:rPr>
                                  <m:t>1</m:t>
                                </m:r>
                              </m:e>
                              <m:e>
                                <m:r>
                                  <a:rPr kumimoji="0" lang="en-US" altLang="zh-TW" sz="2800" b="0" i="1" u="none" strike="noStrike" kern="1200" cap="none" spc="0" normalizeH="0" baseline="0" noProof="0" smtClean="0">
                                    <a:ln>
                                      <a:noFill/>
                                    </a:ln>
                                    <a:solidFill>
                                      <a:srgbClr val="FFC000"/>
                                    </a:solidFill>
                                    <a:effectLst/>
                                    <a:uLnTx/>
                                    <a:uFillTx/>
                                    <a:latin typeface="Cambria Math" panose="02040503050406030204" pitchFamily="18" charset="0"/>
                                    <a:cs typeface="+mn-cs"/>
                                  </a:rPr>
                                  <m:t>−2</m:t>
                                </m:r>
                              </m:e>
                            </m:mr>
                            <m:mr>
                              <m:e>
                                <m:r>
                                  <a:rPr kumimoji="0" lang="en-US" altLang="zh-TW" sz="2800" b="0" i="1" u="none" strike="noStrike" kern="1200" cap="none" spc="0" normalizeH="0" baseline="0" noProof="0" smtClean="0">
                                    <a:ln>
                                      <a:noFill/>
                                    </a:ln>
                                    <a:solidFill>
                                      <a:srgbClr val="FFC000"/>
                                    </a:solidFill>
                                    <a:effectLst/>
                                    <a:uLnTx/>
                                    <a:uFillTx/>
                                    <a:latin typeface="Cambria Math" panose="02040503050406030204" pitchFamily="18" charset="0"/>
                                    <a:cs typeface="+mn-cs"/>
                                  </a:rPr>
                                  <m:t>−1</m:t>
                                </m:r>
                              </m:e>
                              <m:e>
                                <m:r>
                                  <a:rPr kumimoji="0" lang="en-US" altLang="zh-TW" sz="2800" b="0" i="1" u="none" strike="noStrike" kern="1200" cap="none" spc="0" normalizeH="0" baseline="0" noProof="0" smtClean="0">
                                    <a:ln>
                                      <a:noFill/>
                                    </a:ln>
                                    <a:solidFill>
                                      <a:srgbClr val="FFC000"/>
                                    </a:solidFill>
                                    <a:effectLst/>
                                    <a:uLnTx/>
                                    <a:uFillTx/>
                                    <a:latin typeface="Cambria Math" panose="02040503050406030204" pitchFamily="18" charset="0"/>
                                    <a:cs typeface="+mn-cs"/>
                                  </a:rPr>
                                  <m:t>1</m:t>
                                </m:r>
                              </m:e>
                            </m:mr>
                          </m:m>
                        </m:e>
                      </m:d>
                    </m:oMath>
                  </m:oMathPara>
                </a14:m>
                <a:endParaRPr kumimoji="0" lang="zh-TW" altLang="en-US" sz="2800" b="0" i="0" u="none" strike="noStrike" kern="1200" cap="none" spc="0" normalizeH="0" baseline="0" noProof="0" dirty="0">
                  <a:ln>
                    <a:noFill/>
                  </a:ln>
                  <a:solidFill>
                    <a:srgbClr val="FFC000"/>
                  </a:solidFill>
                  <a:effectLst/>
                  <a:uLnTx/>
                  <a:uFillTx/>
                  <a:latin typeface="Calibri" panose="020F0502020204030204"/>
                  <a:cs typeface="+mn-cs"/>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4640994" y="5085249"/>
                <a:ext cx="349455"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141874" y="4921977"/>
                <a:ext cx="542776" cy="71846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TW" sz="28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dPr>
                        <m:e>
                          <m:m>
                            <m:mPr>
                              <m:mcs>
                                <m:mc>
                                  <m:mcPr>
                                    <m:count m:val="1"/>
                                    <m:mcJc m:val="center"/>
                                  </m:mcPr>
                                </m:mc>
                              </m:mcs>
                              <m:ctrlPr>
                                <a:rPr kumimoji="0" lang="en-US" altLang="zh-TW" sz="28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mPr>
                            <m:mr>
                              <m:e>
                                <m:r>
                                  <m:rPr>
                                    <m:brk m:alnAt="7"/>
                                  </m:rPr>
                                  <a:rPr kumimoji="0" lang="en-US" altLang="zh-TW" sz="2800" b="0" i="1" u="none" strike="noStrike" kern="1200" cap="none" spc="0" normalizeH="0" baseline="0" noProof="0" smtClean="0">
                                    <a:ln>
                                      <a:noFill/>
                                    </a:ln>
                                    <a:solidFill>
                                      <a:srgbClr val="00B050"/>
                                    </a:solidFill>
                                    <a:effectLst/>
                                    <a:uLnTx/>
                                    <a:uFillTx/>
                                    <a:latin typeface="Cambria Math" panose="02040503050406030204" pitchFamily="18" charset="0"/>
                                    <a:cs typeface="+mn-cs"/>
                                  </a:rPr>
                                  <m:t>1</m:t>
                                </m:r>
                              </m:e>
                            </m:mr>
                            <m:mr>
                              <m:e>
                                <m:r>
                                  <a:rPr kumimoji="0" lang="en-US" altLang="zh-TW" sz="2800" b="0" i="1" u="none" strike="noStrike" kern="1200" cap="none" spc="0" normalizeH="0" baseline="0" noProof="0" smtClean="0">
                                    <a:ln>
                                      <a:noFill/>
                                    </a:ln>
                                    <a:solidFill>
                                      <a:srgbClr val="00B050"/>
                                    </a:solidFill>
                                    <a:effectLst/>
                                    <a:uLnTx/>
                                    <a:uFillTx/>
                                    <a:latin typeface="Cambria Math" panose="02040503050406030204" pitchFamily="18" charset="0"/>
                                    <a:cs typeface="+mn-cs"/>
                                  </a:rPr>
                                  <m:t>0</m:t>
                                </m:r>
                              </m:e>
                            </m:mr>
                          </m:m>
                        </m:e>
                      </m:d>
                    </m:oMath>
                  </m:oMathPara>
                </a14:m>
                <a:endParaRPr kumimoji="0" lang="zh-TW" altLang="en-US" sz="2800" b="0" i="0" u="none" strike="noStrike" kern="1200" cap="none" spc="0" normalizeH="0" baseline="0" noProof="0" dirty="0">
                  <a:ln>
                    <a:noFill/>
                  </a:ln>
                  <a:solidFill>
                    <a:srgbClr val="00B050"/>
                  </a:solidFill>
                  <a:effectLst/>
                  <a:uLnTx/>
                  <a:uFillTx/>
                  <a:latin typeface="Calibri" panose="020F0502020204030204"/>
                  <a:cs typeface="+mn-cs"/>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6758905" y="4919562"/>
                <a:ext cx="1014059" cy="71846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dPr>
                        <m:e>
                          <m:m>
                            <m:mPr>
                              <m:mcs>
                                <m:mc>
                                  <m:mcPr>
                                    <m:count m:val="1"/>
                                    <m:mcJc m:val="center"/>
                                  </m:mcPr>
                                </m:mc>
                              </m:mcs>
                              <m:ctrlP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mPr>
                            <m:mr>
                              <m:e>
                                <m:r>
                                  <m:rPr>
                                    <m:brk m:alnAt="7"/>
                                  </m:rP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t>0</m:t>
                                </m:r>
                                <m: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t>.98</m:t>
                                </m:r>
                              </m:e>
                            </m:mr>
                            <m:mr>
                              <m:e>
                                <m:r>
                                  <a:rPr kumimoji="0" lang="en-US" altLang="zh-TW" sz="2800" b="0" i="1" u="none" strike="noStrike" kern="1200" cap="none" spc="0" normalizeH="0" baseline="0" noProof="0" smtClean="0">
                                    <a:ln>
                                      <a:noFill/>
                                    </a:ln>
                                    <a:solidFill>
                                      <a:srgbClr val="0000FF"/>
                                    </a:solidFill>
                                    <a:effectLst/>
                                    <a:uLnTx/>
                                    <a:uFillTx/>
                                    <a:latin typeface="Cambria Math" panose="02040503050406030204" pitchFamily="18" charset="0"/>
                                    <a:cs typeface="+mn-cs"/>
                                  </a:rPr>
                                  <m:t>0.12</m:t>
                                </m:r>
                              </m:e>
                            </m:mr>
                          </m:m>
                        </m:e>
                      </m:d>
                    </m:oMath>
                  </m:oMathPara>
                </a14:m>
                <a:endParaRPr kumimoji="0" lang="zh-TW" altLang="en-US" sz="2800" b="0" i="0" u="none" strike="noStrike" kern="1200" cap="none" spc="0" normalizeH="0" baseline="0" noProof="0" dirty="0">
                  <a:ln>
                    <a:noFill/>
                  </a:ln>
                  <a:solidFill>
                    <a:srgbClr val="0000FF"/>
                  </a:solidFill>
                  <a:effectLst/>
                  <a:uLnTx/>
                  <a:uFillTx/>
                  <a:latin typeface="Calibri" panose="020F0502020204030204"/>
                  <a:cs typeface="+mn-cs"/>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190636" y="5017185"/>
                <a:ext cx="534121"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m:oMathPara>
                </a14:m>
                <a:endParaRPr kumimoji="0" lang="zh-TW" altLang="en-US" sz="2800" b="0" i="0" u="none" strike="noStrike" kern="1200" cap="none" spc="0" normalizeH="0" baseline="0" noProof="0" dirty="0">
                  <a:ln>
                    <a:noFill/>
                  </a:ln>
                  <a:solidFill>
                    <a:srgbClr val="0000FF"/>
                  </a:solidFill>
                  <a:effectLst/>
                  <a:uLnTx/>
                  <a:uFillTx/>
                  <a:latin typeface="Calibri" panose="020F0502020204030204"/>
                  <a:cs typeface="+mn-cs"/>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9" name="矩形 78"/>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1" name="文字方塊 80"/>
          <p:cNvSpPr txBox="1"/>
          <p:nvPr/>
        </p:nvSpPr>
        <p:spPr>
          <a:xfrm>
            <a:off x="760961" y="1978208"/>
            <a:ext cx="342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p:sp>
        <p:nvSpPr>
          <p:cNvPr id="82" name="文字方塊 81"/>
          <p:cNvSpPr txBox="1"/>
          <p:nvPr/>
        </p:nvSpPr>
        <p:spPr>
          <a:xfrm>
            <a:off x="664366" y="3567893"/>
            <a:ext cx="48874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FF"/>
                </a:solidFill>
                <a:effectLst/>
                <a:uLnTx/>
                <a:uFillTx/>
                <a:latin typeface="Calibri" panose="020F0502020204030204"/>
                <a:cs typeface="+mn-cs"/>
              </a:rPr>
              <a:t>-1</a:t>
            </a:r>
            <a:endParaRPr kumimoji="0" lang="zh-TW" altLang="en-US" sz="2400" b="0" i="0" u="none" strike="noStrike" kern="1200" cap="none" spc="0" normalizeH="0" baseline="0" noProof="0" dirty="0">
              <a:ln>
                <a:noFill/>
              </a:ln>
              <a:solidFill>
                <a:srgbClr val="0000FF"/>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97" name="文字方塊 96"/>
              <p:cNvSpPr txBox="1"/>
              <p:nvPr/>
            </p:nvSpPr>
            <p:spPr>
              <a:xfrm>
                <a:off x="3478118" y="5992672"/>
                <a:ext cx="810478" cy="71410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dPr>
                        <m:e>
                          <m:m>
                            <m:mPr>
                              <m:mcs>
                                <m:mc>
                                  <m:mcPr>
                                    <m:count m:val="1"/>
                                    <m:mcJc m:val="center"/>
                                  </m:mcPr>
                                </m:mc>
                              </m:mcs>
                              <m:ctrlP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mPr>
                            <m:mr>
                              <m:e>
                                <m:r>
                                  <m:rPr>
                                    <m:brk m:alnAt="7"/>
                                  </m:rP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4</m:t>
                                </m:r>
                              </m:e>
                            </m:mr>
                            <m:mr>
                              <m:e>
                                <m: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−2</m:t>
                                </m:r>
                              </m:e>
                            </m:mr>
                          </m:m>
                        </m:e>
                      </m:d>
                    </m:oMath>
                  </m:oMathPara>
                </a14:m>
                <a:endParaRPr kumimoji="0" lang="zh-TW" altLang="en-US" sz="2800" b="0" i="0" u="none" strike="noStrike" kern="1200" cap="none" spc="0" normalizeH="0" baseline="0" noProof="0" dirty="0">
                  <a:ln>
                    <a:noFill/>
                  </a:ln>
                  <a:solidFill>
                    <a:srgbClr val="FF0000"/>
                  </a:solidFill>
                  <a:effectLst/>
                  <a:uLnTx/>
                  <a:uFillTx/>
                  <a:latin typeface="Calibri" panose="020F0502020204030204"/>
                  <a:cs typeface="+mn-cs"/>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3799148" y="3670894"/>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287660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AC0DF1D-115C-48BA-B3D4-02CB3C76371A}" type="slidenum">
              <a:rPr lang="en-US" altLang="zh-CN"/>
              <a:pPr/>
              <a:t>2</a:t>
            </a:fld>
            <a:endParaRPr lang="en-US" altLang="zh-CN"/>
          </a:p>
        </p:txBody>
      </p:sp>
      <p:sp>
        <p:nvSpPr>
          <p:cNvPr id="512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5124"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27A518B-FBC2-4E25-93C8-287B3E364DF8}" type="slidenum">
              <a:rPr lang="en-US" altLang="zh-CN" sz="1400"/>
              <a:pPr algn="r" eaLnBrk="1" hangingPunct="1">
                <a:spcBef>
                  <a:spcPct val="0"/>
                </a:spcBef>
                <a:buClrTx/>
                <a:buSzTx/>
                <a:buFontTx/>
                <a:buNone/>
              </a:pPr>
              <a:t>2</a:t>
            </a:fld>
            <a:endParaRPr lang="en-US" altLang="zh-CN" sz="1400"/>
          </a:p>
        </p:txBody>
      </p:sp>
      <p:sp>
        <p:nvSpPr>
          <p:cNvPr id="5125" name="Rectangle 2"/>
          <p:cNvSpPr>
            <a:spLocks noGrp="1" noChangeArrowheads="1"/>
          </p:cNvSpPr>
          <p:nvPr>
            <p:ph type="body" idx="1"/>
          </p:nvPr>
        </p:nvSpPr>
        <p:spPr>
          <a:xfrm>
            <a:off x="1331913" y="2276475"/>
            <a:ext cx="7056437" cy="3600450"/>
          </a:xfrm>
        </p:spPr>
        <p:txBody>
          <a:bodyPr/>
          <a:lstStyle/>
          <a:p>
            <a:pPr algn="ctr" eaLnBrk="1" hangingPunct="1">
              <a:lnSpc>
                <a:spcPct val="120000"/>
              </a:lnSpc>
              <a:buFont typeface="Wingdings" panose="05000000000000000000" pitchFamily="2" charset="2"/>
              <a:buNone/>
            </a:pPr>
            <a:endParaRPr lang="en-US" altLang="zh-CN" sz="2400" b="1" dirty="0" smtClean="0">
              <a:latin typeface="Times New Roman" panose="02020603050405020304" pitchFamily="18" charset="0"/>
            </a:endParaRPr>
          </a:p>
          <a:p>
            <a:pPr eaLnBrk="1" hangingPunct="1">
              <a:lnSpc>
                <a:spcPct val="120000"/>
              </a:lnSpc>
            </a:pPr>
            <a:r>
              <a:rPr lang="zh-CN" altLang="en-US" sz="2400" b="1" dirty="0" smtClean="0">
                <a:latin typeface="Times New Roman" panose="02020603050405020304" pitchFamily="18" charset="0"/>
              </a:rPr>
              <a:t>感知机</a:t>
            </a:r>
            <a:endParaRPr lang="en-US" altLang="zh-CN" sz="2400" b="1" dirty="0" smtClean="0">
              <a:latin typeface="Times New Roman" panose="02020603050405020304" pitchFamily="18" charset="0"/>
            </a:endParaRPr>
          </a:p>
          <a:p>
            <a:pPr eaLnBrk="1" hangingPunct="1">
              <a:lnSpc>
                <a:spcPct val="120000"/>
              </a:lnSpc>
            </a:pPr>
            <a:r>
              <a:rPr lang="zh-CN" altLang="en-US" sz="2400" b="1" dirty="0" smtClean="0">
                <a:latin typeface="Times New Roman" panose="02020603050405020304" pitchFamily="18" charset="0"/>
              </a:rPr>
              <a:t>前馈神经网络与反向传播算法</a:t>
            </a:r>
            <a:endParaRPr lang="en-US" altLang="zh-CN" sz="2400" b="1" dirty="0" smtClean="0">
              <a:latin typeface="Times New Roman" panose="02020603050405020304" pitchFamily="18" charset="0"/>
            </a:endParaRPr>
          </a:p>
          <a:p>
            <a:pPr eaLnBrk="1" hangingPunct="1">
              <a:lnSpc>
                <a:spcPct val="120000"/>
              </a:lnSpc>
            </a:pPr>
            <a:r>
              <a:rPr lang="zh-CN" altLang="en-US" sz="2400" b="1" dirty="0" smtClean="0">
                <a:latin typeface="Times New Roman" panose="02020603050405020304" pitchFamily="18" charset="0"/>
              </a:rPr>
              <a:t>反向传播算法分析</a:t>
            </a:r>
            <a:endParaRPr lang="en-US" altLang="zh-CN" sz="2400" b="1" dirty="0" smtClean="0">
              <a:latin typeface="Times New Roman" panose="02020603050405020304" pitchFamily="18" charset="0"/>
            </a:endParaRPr>
          </a:p>
          <a:p>
            <a:pPr eaLnBrk="1" hangingPunct="1">
              <a:lnSpc>
                <a:spcPct val="120000"/>
              </a:lnSpc>
            </a:pPr>
            <a:r>
              <a:rPr lang="zh-CN" altLang="en-US" sz="2400" b="1" dirty="0" smtClean="0">
                <a:latin typeface="Times New Roman" panose="02020603050405020304" pitchFamily="18" charset="0"/>
              </a:rPr>
              <a:t>过度拟合与正则化</a:t>
            </a:r>
            <a:endParaRPr lang="en-US" altLang="zh-CN" sz="2400" b="1" dirty="0" smtClean="0">
              <a:latin typeface="Times New Roman" panose="02020603050405020304" pitchFamily="18" charset="0"/>
            </a:endParaRPr>
          </a:p>
          <a:p>
            <a:pPr eaLnBrk="1" hangingPunct="1">
              <a:lnSpc>
                <a:spcPct val="120000"/>
              </a:lnSpc>
            </a:pPr>
            <a:r>
              <a:rPr lang="zh-CN" altLang="en-US" sz="2400" b="1" dirty="0" smtClean="0">
                <a:latin typeface="Times New Roman" panose="02020603050405020304" pitchFamily="18" charset="0"/>
              </a:rPr>
              <a:t>深度神经网络的优化与扩展</a:t>
            </a:r>
            <a:endParaRPr lang="en-US" altLang="zh-CN" sz="2400" b="1" dirty="0" smtClean="0">
              <a:latin typeface="Times New Roman" panose="02020603050405020304" pitchFamily="18" charset="0"/>
            </a:endParaRPr>
          </a:p>
          <a:p>
            <a:pPr eaLnBrk="1" hangingPunct="1">
              <a:lnSpc>
                <a:spcPct val="120000"/>
              </a:lnSpc>
            </a:pPr>
            <a:endParaRPr lang="en-US" altLang="zh-CN" sz="2400" b="1" dirty="0" smtClean="0">
              <a:latin typeface="Times New Roman" panose="02020603050405020304" pitchFamily="18" charset="0"/>
            </a:endParaRPr>
          </a:p>
        </p:txBody>
      </p:sp>
      <p:sp>
        <p:nvSpPr>
          <p:cNvPr id="5126" name="Rectangle 9"/>
          <p:cNvSpPr>
            <a:spLocks noGrp="1" noChangeArrowheads="1"/>
          </p:cNvSpPr>
          <p:nvPr>
            <p:ph type="title"/>
          </p:nvPr>
        </p:nvSpPr>
        <p:spPr>
          <a:xfrm>
            <a:off x="979488" y="269875"/>
            <a:ext cx="7793037" cy="1462088"/>
          </a:xfrm>
        </p:spPr>
        <p:txBody>
          <a:bodyPr/>
          <a:lstStyle/>
          <a:p>
            <a:pPr algn="ctr" eaLnBrk="1" hangingPunct="1"/>
            <a:r>
              <a:rPr lang="zh-CN" altLang="en-US" b="1" smtClean="0">
                <a:latin typeface="Times New Roman" panose="02020603050405020304" pitchFamily="18" charset="0"/>
              </a:rPr>
              <a:t>目录</a:t>
            </a:r>
            <a:endParaRPr lang="en-US" altLang="zh-CN" b="1" smtClean="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45422" name="方程式" r:id="rId4" imgW="152280" imgH="215640" progId="Equation.3">
                  <p:embed/>
                </p:oleObj>
              </mc:Choice>
              <mc:Fallback>
                <p:oleObj name="方程式" r:id="rId4" imgW="152280" imgH="215640" progId="Equation.3">
                  <p:embed/>
                  <p:pic>
                    <p:nvPicPr>
                      <p:cNvPr id="98" name="Object 12"/>
                      <p:cNvPicPr>
                        <a:picLocks noChangeAspect="1" noChangeArrowheads="1"/>
                      </p:cNvPicPr>
                      <p:nvPr/>
                    </p:nvPicPr>
                    <p:blipFill>
                      <a:blip r:embed="rId5"/>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45423" name="方程式" r:id="rId6" imgW="164880" imgH="215640" progId="Equation.3">
                  <p:embed/>
                </p:oleObj>
              </mc:Choice>
              <mc:Fallback>
                <p:oleObj name="方程式" r:id="rId6" imgW="164880" imgH="215640" progId="Equation.3">
                  <p:embed/>
                  <p:pic>
                    <p:nvPicPr>
                      <p:cNvPr id="99" name="Object 12"/>
                      <p:cNvPicPr>
                        <a:picLocks noChangeAspect="1" noChangeArrowheads="1"/>
                      </p:cNvPicPr>
                      <p:nvPr/>
                    </p:nvPicPr>
                    <p:blipFill>
                      <a:blip r:embed="rId7"/>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45424" name="方程式" r:id="rId8" imgW="190440" imgH="228600" progId="Equation.3">
                  <p:embed/>
                </p:oleObj>
              </mc:Choice>
              <mc:Fallback>
                <p:oleObj name="方程式" r:id="rId8" imgW="190440" imgH="228600" progId="Equation.3">
                  <p:embed/>
                  <p:pic>
                    <p:nvPicPr>
                      <p:cNvPr id="105" name="Object 12"/>
                      <p:cNvPicPr>
                        <a:picLocks noChangeAspect="1" noChangeArrowheads="1"/>
                      </p:cNvPicPr>
                      <p:nvPr/>
                    </p:nvPicPr>
                    <p:blipFill>
                      <a:blip r:embed="rId9"/>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5" name="文字方塊 114"/>
          <p:cNvSpPr txBox="1"/>
          <p:nvPr/>
        </p:nvSpPr>
        <p:spPr>
          <a:xfrm>
            <a:off x="5014443" y="155893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6" name="文字方塊 115"/>
          <p:cNvSpPr txBox="1"/>
          <p:nvPr/>
        </p:nvSpPr>
        <p:spPr>
          <a:xfrm>
            <a:off x="5032066" y="2344431"/>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7" name="文字方塊 116"/>
          <p:cNvSpPr txBox="1"/>
          <p:nvPr/>
        </p:nvSpPr>
        <p:spPr>
          <a:xfrm>
            <a:off x="5044246" y="3600723"/>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7" name="文字方塊 136"/>
          <p:cNvSpPr txBox="1"/>
          <p:nvPr/>
        </p:nvSpPr>
        <p:spPr>
          <a:xfrm>
            <a:off x="7191449" y="153627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38" name="文字方塊 137"/>
          <p:cNvSpPr txBox="1"/>
          <p:nvPr/>
        </p:nvSpPr>
        <p:spPr>
          <a:xfrm>
            <a:off x="7180166" y="233449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2</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39" name="文字方塊 138"/>
          <p:cNvSpPr txBox="1"/>
          <p:nvPr/>
        </p:nvSpPr>
        <p:spPr>
          <a:xfrm>
            <a:off x="7180166" y="3600723"/>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err="1">
                <a:ln>
                  <a:noFill/>
                </a:ln>
                <a:solidFill>
                  <a:prstClr val="black"/>
                </a:solidFill>
                <a:effectLst/>
                <a:uLnTx/>
                <a:uFillTx/>
                <a:latin typeface="Calibri" panose="020F0502020204030204"/>
                <a:cs typeface="+mn-cs"/>
              </a:rPr>
              <a:t>M</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L</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err="1">
                <a:ln>
                  <a:noFill/>
                </a:ln>
                <a:solidFill>
                  <a:prstClr val="black"/>
                </a:solidFill>
                <a:effectLst/>
                <a:uLnTx/>
                <a:uFillTx/>
                <a:latin typeface="Calibri" panose="020F0502020204030204"/>
                <a:cs typeface="+mn-cs"/>
              </a:rPr>
              <a:t>L</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x</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y</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nvGrpSpPr>
          <p:cNvPr id="4" name="群組 3"/>
          <p:cNvGrpSpPr/>
          <p:nvPr/>
        </p:nvGrpSpPr>
        <p:grpSpPr>
          <a:xfrm>
            <a:off x="162373"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x</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 name="文字方塊 2"/>
            <p:cNvSpPr txBox="1"/>
            <p:nvPr/>
          </p:nvSpPr>
          <p:spPr>
            <a:xfrm>
              <a:off x="2384389" y="5106861"/>
              <a:ext cx="36062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159" name="群組 158"/>
          <p:cNvGrpSpPr/>
          <p:nvPr/>
        </p:nvGrpSpPr>
        <p:grpSpPr>
          <a:xfrm>
            <a:off x="3164862"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63" name="文字方塊 162"/>
            <p:cNvSpPr txBox="1"/>
            <p:nvPr/>
          </p:nvSpPr>
          <p:spPr>
            <a:xfrm>
              <a:off x="2384389" y="5106861"/>
              <a:ext cx="36062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165" name="群組 164"/>
          <p:cNvGrpSpPr/>
          <p:nvPr/>
        </p:nvGrpSpPr>
        <p:grpSpPr>
          <a:xfrm>
            <a:off x="6003379" y="5784539"/>
            <a:ext cx="2867836" cy="877076"/>
            <a:chOff x="522337" y="4911258"/>
            <a:chExt cx="286783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err="1">
                  <a:ln>
                    <a:noFill/>
                  </a:ln>
                  <a:solidFill>
                    <a:prstClr val="black"/>
                  </a:solidFill>
                  <a:effectLst/>
                  <a:uLnTx/>
                  <a:uFillTx/>
                  <a:latin typeface="Calibri" panose="020F0502020204030204"/>
                  <a:cs typeface="+mn-cs"/>
                </a:rPr>
                <a:t>L</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L</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69" name="文字方塊 168"/>
            <p:cNvSpPr txBox="1"/>
            <p:nvPr/>
          </p:nvSpPr>
          <p:spPr>
            <a:xfrm>
              <a:off x="2384389" y="5106861"/>
              <a:ext cx="36062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867836"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2"/>
                  <a:stretch>
                    <a:fillRect l="-1064"/>
                  </a:stretch>
                </a:blipFill>
              </p:spPr>
              <p:txBody>
                <a:bodyPr/>
                <a:lstStyle/>
                <a:p>
                  <a:r>
                    <a:rPr lang="zh-TW" altLang="en-US">
                      <a:noFill/>
                    </a:rPr>
                    <a:t> </a:t>
                  </a:r>
                </a:p>
              </p:txBody>
            </p:sp>
          </mc:Fallback>
        </mc:AlternateContent>
      </p:grpSp>
      <p:cxnSp>
        <p:nvCxnSpPr>
          <p:cNvPr id="7" name="直線單箭頭接點 6"/>
          <p:cNvCxnSpPr>
            <a:stCxn id="145" idx="3"/>
            <a:endCxn id="89"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06246" y="5985200"/>
            <a:ext cx="585417"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L-1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73"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24"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25"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Tree>
    <p:extLst>
      <p:ext uri="{BB962C8B-B14F-4D97-AF65-F5344CB8AC3E}">
        <p14:creationId xmlns:p14="http://schemas.microsoft.com/office/powerpoint/2010/main" val="7146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46446"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46447"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46448"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5" name="文字方塊 114"/>
          <p:cNvSpPr txBox="1"/>
          <p:nvPr/>
        </p:nvSpPr>
        <p:spPr>
          <a:xfrm>
            <a:off x="5014443" y="155893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6" name="文字方塊 115"/>
          <p:cNvSpPr txBox="1"/>
          <p:nvPr/>
        </p:nvSpPr>
        <p:spPr>
          <a:xfrm>
            <a:off x="5032066" y="2344431"/>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7" name="文字方塊 116"/>
          <p:cNvSpPr txBox="1"/>
          <p:nvPr/>
        </p:nvSpPr>
        <p:spPr>
          <a:xfrm>
            <a:off x="5044246" y="3600723"/>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7" name="文字方塊 136"/>
          <p:cNvSpPr txBox="1"/>
          <p:nvPr/>
        </p:nvSpPr>
        <p:spPr>
          <a:xfrm>
            <a:off x="7191449" y="153627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38" name="文字方塊 137"/>
          <p:cNvSpPr txBox="1"/>
          <p:nvPr/>
        </p:nvSpPr>
        <p:spPr>
          <a:xfrm>
            <a:off x="7180166" y="233449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2</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39" name="文字方塊 138"/>
          <p:cNvSpPr txBox="1"/>
          <p:nvPr/>
        </p:nvSpPr>
        <p:spPr>
          <a:xfrm>
            <a:off x="7180166" y="3600723"/>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err="1">
                <a:ln>
                  <a:noFill/>
                </a:ln>
                <a:solidFill>
                  <a:prstClr val="black"/>
                </a:solidFill>
                <a:effectLst/>
                <a:uLnTx/>
                <a:uFillTx/>
                <a:latin typeface="Calibri" panose="020F0502020204030204"/>
                <a:cs typeface="+mn-cs"/>
              </a:rPr>
              <a:t>M</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L</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err="1">
                <a:ln>
                  <a:noFill/>
                </a:ln>
                <a:solidFill>
                  <a:prstClr val="black"/>
                </a:solidFill>
                <a:effectLst/>
                <a:uLnTx/>
                <a:uFillTx/>
                <a:latin typeface="Calibri" panose="020F0502020204030204"/>
                <a:cs typeface="+mn-cs"/>
              </a:rPr>
              <a:t>L</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x</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y</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y</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x</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x</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46" name="文字方塊 145"/>
          <p:cNvSpPr txBox="1"/>
          <p:nvPr/>
        </p:nvSpPr>
        <p:spPr>
          <a:xfrm>
            <a:off x="5514543" y="5880611"/>
            <a:ext cx="36062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52" name="文字方塊 151"/>
          <p:cNvSpPr txBox="1"/>
          <p:nvPr/>
        </p:nvSpPr>
        <p:spPr>
          <a:xfrm>
            <a:off x="6521219" y="5892199"/>
            <a:ext cx="36062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err="1">
                <a:ln>
                  <a:noFill/>
                </a:ln>
                <a:solidFill>
                  <a:prstClr val="black"/>
                </a:solidFill>
                <a:effectLst/>
                <a:uLnTx/>
                <a:uFillTx/>
                <a:latin typeface="Calibri" panose="020F0502020204030204"/>
                <a:cs typeface="+mn-cs"/>
              </a:rPr>
              <a:t>L</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L</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58" name="文字方塊 157"/>
          <p:cNvSpPr txBox="1"/>
          <p:nvPr/>
        </p:nvSpPr>
        <p:spPr>
          <a:xfrm>
            <a:off x="7780895" y="5884466"/>
            <a:ext cx="36062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 name="文字方塊 7"/>
          <p:cNvSpPr txBox="1"/>
          <p:nvPr/>
        </p:nvSpPr>
        <p:spPr>
          <a:xfrm>
            <a:off x="1860078" y="5819056"/>
            <a:ext cx="71911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b</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175" name="文字方塊 174"/>
          <p:cNvSpPr txBox="1"/>
          <p:nvPr/>
        </p:nvSpPr>
        <p:spPr>
          <a:xfrm>
            <a:off x="7372935" y="5774436"/>
            <a:ext cx="71911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76" name="文字方塊 175"/>
          <p:cNvSpPr txBox="1"/>
          <p:nvPr/>
        </p:nvSpPr>
        <p:spPr>
          <a:xfrm>
            <a:off x="2777295" y="4572908"/>
            <a:ext cx="5539589"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Using parallel computing techniques to speed up matrix operation</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6025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Layer </a:t>
            </a:r>
            <a:br>
              <a:rPr lang="en-US" altLang="zh-TW" dirty="0"/>
            </a:br>
            <a:r>
              <a:rPr lang="en-US" altLang="zh-TW" dirty="0"/>
              <a:t>as Multi-Class Classifier</a:t>
            </a:r>
            <a:endParaRPr lang="zh-TW" altLang="en-US" dirty="0"/>
          </a:p>
        </p:txBody>
      </p:sp>
      <p:sp>
        <p:nvSpPr>
          <p:cNvPr id="55" name="矩形 54"/>
          <p:cNvSpPr/>
          <p:nvPr/>
        </p:nvSpPr>
        <p:spPr>
          <a:xfrm>
            <a:off x="1234935" y="267455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59" name="直線單箭頭接點 58"/>
          <p:cNvCxnSpPr/>
          <p:nvPr/>
        </p:nvCxnSpPr>
        <p:spPr>
          <a:xfrm>
            <a:off x="6347209" y="369533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94122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91652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3922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63" name="矩形 62"/>
          <p:cNvSpPr/>
          <p:nvPr/>
        </p:nvSpPr>
        <p:spPr>
          <a:xfrm>
            <a:off x="1309141" y="282191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pSp>
        <p:nvGrpSpPr>
          <p:cNvPr id="66" name="群組 65"/>
          <p:cNvGrpSpPr/>
          <p:nvPr/>
        </p:nvGrpSpPr>
        <p:grpSpPr>
          <a:xfrm>
            <a:off x="2418038" y="2646910"/>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73" name="矩形 72"/>
          <p:cNvSpPr/>
          <p:nvPr/>
        </p:nvSpPr>
        <p:spPr>
          <a:xfrm>
            <a:off x="1312848" y="47900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5" name="文字方塊 74"/>
          <p:cNvSpPr txBox="1"/>
          <p:nvPr/>
        </p:nvSpPr>
        <p:spPr>
          <a:xfrm rot="5400000">
            <a:off x="1188780" y="4074943"/>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83" name="群組 82"/>
          <p:cNvGrpSpPr/>
          <p:nvPr/>
        </p:nvGrpSpPr>
        <p:grpSpPr>
          <a:xfrm>
            <a:off x="5960402" y="2638804"/>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90" name="文字方塊 89"/>
          <p:cNvSpPr txBox="1"/>
          <p:nvPr/>
        </p:nvSpPr>
        <p:spPr>
          <a:xfrm>
            <a:off x="3106468" y="2613900"/>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91" name="文字方塊 90"/>
          <p:cNvSpPr txBox="1"/>
          <p:nvPr/>
        </p:nvSpPr>
        <p:spPr>
          <a:xfrm>
            <a:off x="3113417" y="3374887"/>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92" name="文字方塊 91"/>
          <p:cNvSpPr txBox="1"/>
          <p:nvPr/>
        </p:nvSpPr>
        <p:spPr>
          <a:xfrm>
            <a:off x="3142433" y="459022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127" name="群組 126"/>
          <p:cNvGrpSpPr/>
          <p:nvPr/>
        </p:nvGrpSpPr>
        <p:grpSpPr>
          <a:xfrm>
            <a:off x="3819494" y="2630101"/>
            <a:ext cx="1409951" cy="2675868"/>
            <a:chOff x="3237982" y="2761595"/>
            <a:chExt cx="1409951"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93" name="群組 92"/>
            <p:cNvGrpSpPr/>
            <p:nvPr/>
          </p:nvGrpSpPr>
          <p:grpSpPr>
            <a:xfrm>
              <a:off x="3237982" y="3061275"/>
              <a:ext cx="753037" cy="2028469"/>
              <a:chOff x="3166542" y="2508205"/>
              <a:chExt cx="753037" cy="2028469"/>
            </a:xfrm>
          </p:grpSpPr>
          <p:cxnSp>
            <p:nvCxnSpPr>
              <p:cNvPr id="94" name="直線單箭頭接點 93"/>
              <p:cNvCxnSpPr>
                <a:stCxn id="69" idx="6"/>
                <a:endCxn id="79"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94499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99336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99336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94499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56369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56369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94499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72356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93816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4095488"/>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3" name="文字方塊 112"/>
          <p:cNvSpPr txBox="1"/>
          <p:nvPr/>
        </p:nvSpPr>
        <p:spPr>
          <a:xfrm>
            <a:off x="7384980" y="2576667"/>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14" name="文字方塊 113"/>
          <p:cNvSpPr txBox="1"/>
          <p:nvPr/>
        </p:nvSpPr>
        <p:spPr>
          <a:xfrm>
            <a:off x="7373697" y="3374887"/>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2</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15" name="文字方塊 114"/>
          <p:cNvSpPr txBox="1"/>
          <p:nvPr/>
        </p:nvSpPr>
        <p:spPr>
          <a:xfrm>
            <a:off x="7373697" y="4641119"/>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err="1">
                <a:ln>
                  <a:noFill/>
                </a:ln>
                <a:solidFill>
                  <a:prstClr val="black"/>
                </a:solidFill>
                <a:effectLst/>
                <a:uLnTx/>
                <a:uFillTx/>
                <a:latin typeface="Calibri" panose="020F0502020204030204"/>
                <a:cs typeface="+mn-cs"/>
              </a:rPr>
              <a:t>M</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grpSp>
        <p:nvGrpSpPr>
          <p:cNvPr id="116" name="群組 115"/>
          <p:cNvGrpSpPr/>
          <p:nvPr/>
        </p:nvGrpSpPr>
        <p:grpSpPr>
          <a:xfrm>
            <a:off x="5270567" y="2937852"/>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nvPr>
        </p:nvGraphicFramePr>
        <p:xfrm>
          <a:off x="4964109" y="4410572"/>
          <a:ext cx="433387" cy="461963"/>
        </p:xfrm>
        <a:graphic>
          <a:graphicData uri="http://schemas.openxmlformats.org/presentationml/2006/ole">
            <mc:AlternateContent xmlns:mc="http://schemas.openxmlformats.org/markup-compatibility/2006">
              <mc:Choice xmlns:v="urn:schemas-microsoft-com:vml" Requires="v">
                <p:oleObj spid="_x0000_s147474" name="方程式" r:id="rId4" imgW="203040" imgH="215640" progId="Equation.3">
                  <p:embed/>
                </p:oleObj>
              </mc:Choice>
              <mc:Fallback>
                <p:oleObj name="方程式" r:id="rId4" imgW="203040" imgH="215640" progId="Equation.3">
                  <p:embed/>
                  <p:pic>
                    <p:nvPicPr>
                      <p:cNvPr id="129" name="Object 12"/>
                      <p:cNvPicPr>
                        <a:picLocks noChangeAspect="1" noChangeArrowheads="1"/>
                      </p:cNvPicPr>
                      <p:nvPr/>
                    </p:nvPicPr>
                    <p:blipFill>
                      <a:blip r:embed="rId5"/>
                      <a:srcRect/>
                      <a:stretch>
                        <a:fillRect/>
                      </a:stretch>
                    </p:blipFill>
                    <p:spPr bwMode="auto">
                      <a:xfrm>
                        <a:off x="4964109" y="4410572"/>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64279" y="5348859"/>
            <a:ext cx="116585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Output Layer</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1" name="文字方塊 130"/>
          <p:cNvSpPr txBox="1"/>
          <p:nvPr/>
        </p:nvSpPr>
        <p:spPr>
          <a:xfrm>
            <a:off x="2786173" y="5661211"/>
            <a:ext cx="206664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Hidden Layers</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2" name="右大括弧 131"/>
          <p:cNvSpPr/>
          <p:nvPr/>
        </p:nvSpPr>
        <p:spPr>
          <a:xfrm rot="5400000">
            <a:off x="3747093" y="4013939"/>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33" name="文字方塊 132"/>
          <p:cNvSpPr txBox="1"/>
          <p:nvPr/>
        </p:nvSpPr>
        <p:spPr>
          <a:xfrm>
            <a:off x="1023007" y="5220333"/>
            <a:ext cx="928762"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Input Layer</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graphicFrame>
        <p:nvGraphicFramePr>
          <p:cNvPr id="134" name="Object 12"/>
          <p:cNvGraphicFramePr>
            <a:graphicFrameLocks noChangeAspect="1"/>
          </p:cNvGraphicFramePr>
          <p:nvPr>
            <p:extLst/>
          </p:nvPr>
        </p:nvGraphicFramePr>
        <p:xfrm>
          <a:off x="795350" y="3693983"/>
          <a:ext cx="434940" cy="478178"/>
        </p:xfrm>
        <a:graphic>
          <a:graphicData uri="http://schemas.openxmlformats.org/presentationml/2006/ole">
            <mc:AlternateContent xmlns:mc="http://schemas.openxmlformats.org/markup-compatibility/2006">
              <mc:Choice xmlns:v="urn:schemas-microsoft-com:vml" Requires="v">
                <p:oleObj spid="_x0000_s147475" name="方程式" r:id="rId6" imgW="126720" imgH="139680" progId="Equation.3">
                  <p:embed/>
                </p:oleObj>
              </mc:Choice>
              <mc:Fallback>
                <p:oleObj name="方程式" r:id="rId6" imgW="126720" imgH="139680" progId="Equation.3">
                  <p:embed/>
                  <p:pic>
                    <p:nvPicPr>
                      <p:cNvPr id="134" name="Object 12"/>
                      <p:cNvPicPr>
                        <a:picLocks noChangeAspect="1" noChangeArrowheads="1"/>
                      </p:cNvPicPr>
                      <p:nvPr/>
                    </p:nvPicPr>
                    <p:blipFill>
                      <a:blip r:embed="rId7"/>
                      <a:srcRect/>
                      <a:stretch>
                        <a:fillRect/>
                      </a:stretch>
                    </p:blipFill>
                    <p:spPr bwMode="auto">
                      <a:xfrm>
                        <a:off x="795350" y="3693983"/>
                        <a:ext cx="434940" cy="478178"/>
                      </a:xfrm>
                      <a:prstGeom prst="rect">
                        <a:avLst/>
                      </a:prstGeom>
                      <a:noFill/>
                      <a:extLst/>
                    </p:spPr>
                  </p:pic>
                </p:oleObj>
              </mc:Fallback>
            </mc:AlternateContent>
          </a:graphicData>
        </a:graphic>
      </p:graphicFrame>
      <p:graphicFrame>
        <p:nvGraphicFramePr>
          <p:cNvPr id="64" name="Object 12"/>
          <p:cNvGraphicFramePr>
            <a:graphicFrameLocks noChangeAspect="1"/>
          </p:cNvGraphicFramePr>
          <p:nvPr>
            <p:extLst/>
          </p:nvPr>
        </p:nvGraphicFramePr>
        <p:xfrm>
          <a:off x="5020102" y="2475889"/>
          <a:ext cx="325438" cy="461962"/>
        </p:xfrm>
        <a:graphic>
          <a:graphicData uri="http://schemas.openxmlformats.org/presentationml/2006/ole">
            <mc:AlternateContent xmlns:mc="http://schemas.openxmlformats.org/markup-compatibility/2006">
              <mc:Choice xmlns:v="urn:schemas-microsoft-com:vml" Requires="v">
                <p:oleObj spid="_x0000_s147476" name="方程式" r:id="rId8" imgW="152280" imgH="215640" progId="Equation.3">
                  <p:embed/>
                </p:oleObj>
              </mc:Choice>
              <mc:Fallback>
                <p:oleObj name="方程式" r:id="rId8" imgW="152280" imgH="215640" progId="Equation.3">
                  <p:embed/>
                  <p:pic>
                    <p:nvPicPr>
                      <p:cNvPr id="64" name="Object 12"/>
                      <p:cNvPicPr>
                        <a:picLocks noChangeAspect="1" noChangeArrowheads="1"/>
                      </p:cNvPicPr>
                      <p:nvPr/>
                    </p:nvPicPr>
                    <p:blipFill>
                      <a:blip r:embed="rId9"/>
                      <a:srcRect/>
                      <a:stretch>
                        <a:fillRect/>
                      </a:stretch>
                    </p:blipFill>
                    <p:spPr bwMode="auto">
                      <a:xfrm>
                        <a:off x="5020102" y="24758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nvPr>
        </p:nvGraphicFramePr>
        <p:xfrm>
          <a:off x="4999640" y="3228795"/>
          <a:ext cx="352425" cy="461963"/>
        </p:xfrm>
        <a:graphic>
          <a:graphicData uri="http://schemas.openxmlformats.org/presentationml/2006/ole">
            <mc:AlternateContent xmlns:mc="http://schemas.openxmlformats.org/markup-compatibility/2006">
              <mc:Choice xmlns:v="urn:schemas-microsoft-com:vml" Requires="v">
                <p:oleObj spid="_x0000_s147477" name="方程式" r:id="rId10" imgW="164880" imgH="215640" progId="Equation.3">
                  <p:embed/>
                </p:oleObj>
              </mc:Choice>
              <mc:Fallback>
                <p:oleObj name="方程式" r:id="rId10" imgW="164880" imgH="215640" progId="Equation.3">
                  <p:embed/>
                  <p:pic>
                    <p:nvPicPr>
                      <p:cNvPr id="128" name="Object 12"/>
                      <p:cNvPicPr>
                        <a:picLocks noChangeAspect="1" noChangeArrowheads="1"/>
                      </p:cNvPicPr>
                      <p:nvPr/>
                    </p:nvPicPr>
                    <p:blipFill>
                      <a:blip r:embed="rId11"/>
                      <a:srcRect/>
                      <a:stretch>
                        <a:fillRect/>
                      </a:stretch>
                    </p:blipFill>
                    <p:spPr bwMode="auto">
                      <a:xfrm>
                        <a:off x="4999640" y="322879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576666"/>
            <a:ext cx="2693027" cy="2746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36" name="文字方塊 135"/>
          <p:cNvSpPr txBox="1"/>
          <p:nvPr/>
        </p:nvSpPr>
        <p:spPr>
          <a:xfrm>
            <a:off x="2206736" y="1705203"/>
            <a:ext cx="375366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Feature extractor replacing feature engineering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7" name="文字方塊 136"/>
          <p:cNvSpPr txBox="1"/>
          <p:nvPr/>
        </p:nvSpPr>
        <p:spPr>
          <a:xfrm>
            <a:off x="6909399" y="5344176"/>
            <a:ext cx="176560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 Multi-class Classifier </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8" name="矩形 137"/>
          <p:cNvSpPr/>
          <p:nvPr/>
        </p:nvSpPr>
        <p:spPr>
          <a:xfrm>
            <a:off x="6038847" y="2610469"/>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39" name="文字方塊 138"/>
          <p:cNvSpPr txBox="1"/>
          <p:nvPr/>
        </p:nvSpPr>
        <p:spPr>
          <a:xfrm rot="5400000">
            <a:off x="5616881" y="3720140"/>
            <a:ext cx="151096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Softmax</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153767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4" name="內容版面配置區 3"/>
          <p:cNvSpPr>
            <a:spLocks noGrp="1"/>
          </p:cNvSpPr>
          <p:nvPr>
            <p:ph sz="half" idx="2"/>
          </p:nvPr>
        </p:nvSpPr>
        <p:spPr/>
        <p:txBody>
          <a:bodyPr/>
          <a:lstStyle/>
          <a:p>
            <a:endParaRPr lang="zh-TW" altLang="en-US"/>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sp>
        <p:nvSpPr>
          <p:cNvPr id="6" name="內容版面配置區 5"/>
          <p:cNvSpPr>
            <a:spLocks noGrp="1"/>
          </p:cNvSpPr>
          <p:nvPr>
            <p:ph sz="quarter" idx="4"/>
          </p:nvPr>
        </p:nvSpPr>
        <p:spPr/>
        <p:txBody>
          <a:bodyPr/>
          <a:lstStyle/>
          <a:p>
            <a:endParaRPr lang="zh-TW" altLang="en-US"/>
          </a:p>
        </p:txBody>
      </p:sp>
      <p:pic>
        <p:nvPicPr>
          <p:cNvPr id="7" name="圖片 6"/>
          <p:cNvPicPr>
            <a:picLocks noChangeAspect="1"/>
          </p:cNvPicPr>
          <p:nvPr/>
        </p:nvPicPr>
        <p:blipFill>
          <a:blip r:embed="rId4"/>
          <a:stretch>
            <a:fillRect/>
          </a:stretch>
        </p:blipFill>
        <p:spPr>
          <a:xfrm>
            <a:off x="1088933" y="3309806"/>
            <a:ext cx="2130022" cy="2116455"/>
          </a:xfrm>
          <a:prstGeom prst="rect">
            <a:avLst/>
          </a:prstGeom>
        </p:spPr>
      </p:pic>
      <p:sp>
        <p:nvSpPr>
          <p:cNvPr id="8" name="文字方塊 7"/>
          <p:cNvSpPr txBox="1"/>
          <p:nvPr/>
        </p:nvSpPr>
        <p:spPr>
          <a:xfrm>
            <a:off x="1336292" y="5413288"/>
            <a:ext cx="14478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cs typeface="+mn-cs"/>
              </a:rPr>
              <a:t>16 x 16 = 256</a:t>
            </a:r>
            <a:endParaRPr kumimoji="0" lang="zh-TW" altLang="en-US" sz="1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9" name="矩形 8"/>
          <p:cNvSpPr/>
          <p:nvPr/>
        </p:nvSpPr>
        <p:spPr>
          <a:xfrm>
            <a:off x="3448638" y="300672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 name="矩形 9"/>
          <p:cNvSpPr/>
          <p:nvPr/>
        </p:nvSpPr>
        <p:spPr>
          <a:xfrm>
            <a:off x="3517026" y="37244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 name="矩形 10"/>
          <p:cNvSpPr/>
          <p:nvPr/>
        </p:nvSpPr>
        <p:spPr>
          <a:xfrm>
            <a:off x="3522844" y="315409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12" name="Object 12"/>
          <p:cNvGraphicFramePr>
            <a:graphicFrameLocks noChangeAspect="1"/>
          </p:cNvGraphicFramePr>
          <p:nvPr>
            <p:extLst/>
          </p:nvPr>
        </p:nvGraphicFramePr>
        <p:xfrm>
          <a:off x="3535543" y="3058840"/>
          <a:ext cx="325438" cy="461962"/>
        </p:xfrm>
        <a:graphic>
          <a:graphicData uri="http://schemas.openxmlformats.org/presentationml/2006/ole">
            <mc:AlternateContent xmlns:mc="http://schemas.openxmlformats.org/markup-compatibility/2006">
              <mc:Choice xmlns:v="urn:schemas-microsoft-com:vml" Requires="v">
                <p:oleObj spid="_x0000_s148494"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3535543" y="305884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3540839" y="3641569"/>
          <a:ext cx="352425" cy="461963"/>
        </p:xfrm>
        <a:graphic>
          <a:graphicData uri="http://schemas.openxmlformats.org/presentationml/2006/ole">
            <mc:AlternateContent xmlns:mc="http://schemas.openxmlformats.org/markup-compatibility/2006">
              <mc:Choice xmlns:v="urn:schemas-microsoft-com:vml" Requires="v">
                <p:oleObj spid="_x0000_s148495" name="方程式" r:id="rId7" imgW="164880" imgH="215640" progId="Equation.3">
                  <p:embed/>
                </p:oleObj>
              </mc:Choice>
              <mc:Fallback>
                <p:oleObj name="方程式" r:id="rId7" imgW="164880" imgH="215640" progId="Equation.3">
                  <p:embed/>
                  <p:pic>
                    <p:nvPicPr>
                      <p:cNvPr id="13" name="Object 12"/>
                      <p:cNvPicPr>
                        <a:picLocks noChangeAspect="1" noChangeArrowheads="1"/>
                      </p:cNvPicPr>
                      <p:nvPr/>
                    </p:nvPicPr>
                    <p:blipFill>
                      <a:blip r:embed="rId8"/>
                      <a:srcRect/>
                      <a:stretch>
                        <a:fillRect/>
                      </a:stretch>
                    </p:blipFill>
                    <p:spPr bwMode="auto">
                      <a:xfrm>
                        <a:off x="3540839" y="364156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51221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15" name="Object 12"/>
          <p:cNvGraphicFramePr>
            <a:graphicFrameLocks noChangeAspect="1"/>
          </p:cNvGraphicFramePr>
          <p:nvPr>
            <p:extLst/>
          </p:nvPr>
        </p:nvGraphicFramePr>
        <p:xfrm>
          <a:off x="3454628" y="5025409"/>
          <a:ext cx="544512" cy="488950"/>
        </p:xfrm>
        <a:graphic>
          <a:graphicData uri="http://schemas.openxmlformats.org/presentationml/2006/ole">
            <mc:AlternateContent xmlns:mc="http://schemas.openxmlformats.org/markup-compatibility/2006">
              <mc:Choice xmlns:v="urn:schemas-microsoft-com:vml" Requires="v">
                <p:oleObj spid="_x0000_s148496" name="方程式" r:id="rId9" imgW="253800" imgH="228600" progId="Equation.3">
                  <p:embed/>
                </p:oleObj>
              </mc:Choice>
              <mc:Fallback>
                <p:oleObj name="方程式" r:id="rId9" imgW="253800" imgH="228600" progId="Equation.3">
                  <p:embed/>
                  <p:pic>
                    <p:nvPicPr>
                      <p:cNvPr id="15" name="Object 12"/>
                      <p:cNvPicPr>
                        <a:picLocks noChangeAspect="1" noChangeArrowheads="1"/>
                      </p:cNvPicPr>
                      <p:nvPr/>
                    </p:nvPicPr>
                    <p:blipFill>
                      <a:blip r:embed="rId10"/>
                      <a:srcRect/>
                      <a:stretch>
                        <a:fillRect/>
                      </a:stretch>
                    </p:blipFill>
                    <p:spPr bwMode="auto">
                      <a:xfrm>
                        <a:off x="3454628" y="502540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4407118"/>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7" name="手繪多邊形 16"/>
          <p:cNvSpPr/>
          <p:nvPr/>
        </p:nvSpPr>
        <p:spPr>
          <a:xfrm>
            <a:off x="1214665" y="3068121"/>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8" name="手繪多邊形 17"/>
          <p:cNvSpPr/>
          <p:nvPr/>
        </p:nvSpPr>
        <p:spPr>
          <a:xfrm>
            <a:off x="1348015" y="3241062"/>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9" name="手繪多邊形 18"/>
          <p:cNvSpPr/>
          <p:nvPr/>
        </p:nvSpPr>
        <p:spPr>
          <a:xfrm>
            <a:off x="3081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20" name="文字方塊 19"/>
          <p:cNvSpPr txBox="1"/>
          <p:nvPr/>
        </p:nvSpPr>
        <p:spPr>
          <a:xfrm>
            <a:off x="1371218" y="5765880"/>
            <a:ext cx="166139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Ink →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No ink → 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26" name="群組 25"/>
          <p:cNvGrpSpPr/>
          <p:nvPr/>
        </p:nvGrpSpPr>
        <p:grpSpPr>
          <a:xfrm>
            <a:off x="5179092" y="282219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3" name="文字方塊 22"/>
            <p:cNvSpPr txBox="1"/>
            <p:nvPr/>
          </p:nvSpPr>
          <p:spPr>
            <a:xfrm>
              <a:off x="7153349" y="198712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24" name="文字方塊 23"/>
            <p:cNvSpPr txBox="1"/>
            <p:nvPr/>
          </p:nvSpPr>
          <p:spPr>
            <a:xfrm>
              <a:off x="7142066" y="278534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2</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25" name="文字方塊 24"/>
            <p:cNvSpPr txBox="1"/>
            <p:nvPr/>
          </p:nvSpPr>
          <p:spPr>
            <a:xfrm>
              <a:off x="7142066" y="4051573"/>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10</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grpSp>
      <p:sp>
        <p:nvSpPr>
          <p:cNvPr id="27" name="文字方塊 26"/>
          <p:cNvSpPr txBox="1"/>
          <p:nvPr/>
        </p:nvSpPr>
        <p:spPr>
          <a:xfrm>
            <a:off x="5106944" y="5737345"/>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Each dimension represents the confidence of a digit.</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28" name="文字方塊 27"/>
          <p:cNvSpPr txBox="1"/>
          <p:nvPr/>
        </p:nvSpPr>
        <p:spPr>
          <a:xfrm>
            <a:off x="6048212" y="288375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1</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29" name="文字方塊 28"/>
          <p:cNvSpPr txBox="1"/>
          <p:nvPr/>
        </p:nvSpPr>
        <p:spPr>
          <a:xfrm>
            <a:off x="6055521" y="366503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2</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30" name="文字方塊 29"/>
          <p:cNvSpPr txBox="1"/>
          <p:nvPr/>
        </p:nvSpPr>
        <p:spPr>
          <a:xfrm>
            <a:off x="6055521" y="493900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0</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31" name="文字方塊 30"/>
          <p:cNvSpPr txBox="1"/>
          <p:nvPr/>
        </p:nvSpPr>
        <p:spPr>
          <a:xfrm rot="5400000">
            <a:off x="6188216" y="432180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2" name="矩形 31"/>
          <p:cNvSpPr/>
          <p:nvPr/>
        </p:nvSpPr>
        <p:spPr>
          <a:xfrm>
            <a:off x="5115795"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0.1</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33" name="矩形 32"/>
          <p:cNvSpPr/>
          <p:nvPr/>
        </p:nvSpPr>
        <p:spPr>
          <a:xfrm>
            <a:off x="5115795"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0.7</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34" name="矩形 33"/>
          <p:cNvSpPr/>
          <p:nvPr/>
        </p:nvSpPr>
        <p:spPr>
          <a:xfrm>
            <a:off x="5096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0.2</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35" name="矩形 34"/>
          <p:cNvSpPr/>
          <p:nvPr/>
        </p:nvSpPr>
        <p:spPr>
          <a:xfrm>
            <a:off x="5007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36" name="矩形 35"/>
          <p:cNvSpPr/>
          <p:nvPr/>
        </p:nvSpPr>
        <p:spPr>
          <a:xfrm>
            <a:off x="7006627" y="3813785"/>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The image is  “2”</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pic>
        <p:nvPicPr>
          <p:cNvPr id="37" name="圖片 36"/>
          <p:cNvPicPr>
            <a:picLocks noChangeAspect="1"/>
          </p:cNvPicPr>
          <p:nvPr/>
        </p:nvPicPr>
        <p:blipFill>
          <a:blip r:embed="rId11"/>
          <a:stretch>
            <a:fillRect/>
          </a:stretch>
        </p:blipFill>
        <p:spPr>
          <a:xfrm>
            <a:off x="5591726" y="529322"/>
            <a:ext cx="3355824" cy="887357"/>
          </a:xfrm>
          <a:prstGeom prst="rect">
            <a:avLst/>
          </a:prstGeom>
        </p:spPr>
      </p:pic>
    </p:spTree>
    <p:extLst>
      <p:ext uri="{BB962C8B-B14F-4D97-AF65-F5344CB8AC3E}">
        <p14:creationId xmlns:p14="http://schemas.microsoft.com/office/powerpoint/2010/main" val="304779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a:xfrm>
            <a:off x="628650" y="1788413"/>
            <a:ext cx="7886700" cy="4351338"/>
          </a:xfrm>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4"/>
          <a:stretch>
            <a:fillRect/>
          </a:stretch>
        </p:blipFill>
        <p:spPr>
          <a:xfrm>
            <a:off x="1401933" y="3170126"/>
            <a:ext cx="1602442" cy="1592235"/>
          </a:xfrm>
          <a:prstGeom prst="rect">
            <a:avLst/>
          </a:prstGeom>
        </p:spPr>
      </p:pic>
      <p:sp>
        <p:nvSpPr>
          <p:cNvPr id="7" name="矩形 6"/>
          <p:cNvSpPr/>
          <p:nvPr/>
        </p:nvSpPr>
        <p:spPr>
          <a:xfrm>
            <a:off x="3825017"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Machine</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8" name="向右箭號 7"/>
          <p:cNvSpPr/>
          <p:nvPr/>
        </p:nvSpPr>
        <p:spPr>
          <a:xfrm>
            <a:off x="3095815" y="35304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9" name="向右箭號 8"/>
          <p:cNvSpPr/>
          <p:nvPr/>
        </p:nvSpPr>
        <p:spPr>
          <a:xfrm>
            <a:off x="5951758" y="35403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10" name="文字方塊 9"/>
          <p:cNvSpPr txBox="1"/>
          <p:nvPr/>
        </p:nvSpPr>
        <p:spPr>
          <a:xfrm>
            <a:off x="6666447" y="3671695"/>
            <a:ext cx="72132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32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6" name="群組 5"/>
          <p:cNvGrpSpPr/>
          <p:nvPr/>
        </p:nvGrpSpPr>
        <p:grpSpPr>
          <a:xfrm>
            <a:off x="2462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15" name="Object 12"/>
            <p:cNvGraphicFramePr>
              <a:graphicFrameLocks noChangeAspect="1"/>
            </p:cNvGraphicFramePr>
            <p:nvPr>
              <p:extLst/>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149518" name="方程式" r:id="rId5" imgW="152280" imgH="215640" progId="Equation.3">
                    <p:embed/>
                  </p:oleObj>
                </mc:Choice>
                <mc:Fallback>
                  <p:oleObj name="方程式" r:id="rId5" imgW="152280" imgH="215640" progId="Equation.3">
                    <p:embed/>
                    <p:pic>
                      <p:nvPicPr>
                        <p:cNvPr id="15" name="Object 12"/>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149519" name="方程式" r:id="rId7" imgW="164880" imgH="215640" progId="Equation.3">
                    <p:embed/>
                  </p:oleObj>
                </mc:Choice>
                <mc:Fallback>
                  <p:oleObj name="方程式" r:id="rId7" imgW="164880" imgH="215640" progId="Equation.3">
                    <p:embed/>
                    <p:pic>
                      <p:nvPicPr>
                        <p:cNvPr id="16" name="Object 12"/>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18" name="Object 12"/>
            <p:cNvGraphicFramePr>
              <a:graphicFrameLocks noChangeAspect="1"/>
            </p:cNvGraphicFramePr>
            <p:nvPr>
              <p:extLst/>
            </p:nvPr>
          </p:nvGraphicFramePr>
          <p:xfrm>
            <a:off x="2468105" y="4557299"/>
            <a:ext cx="544512" cy="488950"/>
          </p:xfrm>
          <a:graphic>
            <a:graphicData uri="http://schemas.openxmlformats.org/presentationml/2006/ole">
              <mc:AlternateContent xmlns:mc="http://schemas.openxmlformats.org/markup-compatibility/2006">
                <mc:Choice xmlns:v="urn:schemas-microsoft-com:vml" Requires="v">
                  <p:oleObj spid="_x0000_s149520" name="方程式" r:id="rId9" imgW="253800" imgH="228600" progId="Equation.3">
                    <p:embed/>
                  </p:oleObj>
                </mc:Choice>
                <mc:Fallback>
                  <p:oleObj name="方程式" r:id="rId9" imgW="253800" imgH="228600" progId="Equation.3">
                    <p:embed/>
                    <p:pic>
                      <p:nvPicPr>
                        <p:cNvPr id="18" name="Object 12"/>
                        <p:cNvPicPr>
                          <a:picLocks noChangeAspect="1" noChangeArrowheads="1"/>
                        </p:cNvPicPr>
                        <p:nvPr/>
                      </p:nvPicPr>
                      <p:blipFill>
                        <a:blip r:embed="rId10"/>
                        <a:srcRect/>
                        <a:stretch>
                          <a:fillRect/>
                        </a:stretch>
                      </p:blipFill>
                      <p:spPr bwMode="auto">
                        <a:xfrm>
                          <a:off x="2468105" y="455729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20" name="群組 19"/>
          <p:cNvGrpSpPr/>
          <p:nvPr/>
        </p:nvGrpSpPr>
        <p:grpSpPr>
          <a:xfrm>
            <a:off x="6789662" y="250135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3" name="文字方塊 22"/>
            <p:cNvSpPr txBox="1"/>
            <p:nvPr/>
          </p:nvSpPr>
          <p:spPr>
            <a:xfrm>
              <a:off x="7153349" y="198712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24" name="文字方塊 23"/>
            <p:cNvSpPr txBox="1"/>
            <p:nvPr/>
          </p:nvSpPr>
          <p:spPr>
            <a:xfrm>
              <a:off x="7142066" y="278534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2</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25" name="文字方塊 24"/>
            <p:cNvSpPr txBox="1"/>
            <p:nvPr/>
          </p:nvSpPr>
          <p:spPr>
            <a:xfrm>
              <a:off x="7142066" y="4051573"/>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10</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grpSp>
      <p:sp>
        <p:nvSpPr>
          <p:cNvPr id="26" name="文字方塊 25"/>
          <p:cNvSpPr txBox="1"/>
          <p:nvPr/>
        </p:nvSpPr>
        <p:spPr>
          <a:xfrm>
            <a:off x="7460863" y="257211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1</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27" name="文字方塊 26"/>
          <p:cNvSpPr txBox="1"/>
          <p:nvPr/>
        </p:nvSpPr>
        <p:spPr>
          <a:xfrm>
            <a:off x="7468172" y="335339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2</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28" name="文字方塊 27"/>
          <p:cNvSpPr txBox="1"/>
          <p:nvPr/>
        </p:nvSpPr>
        <p:spPr>
          <a:xfrm>
            <a:off x="7468172" y="462736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0</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30" name="文字方塊 29"/>
          <p:cNvSpPr txBox="1"/>
          <p:nvPr/>
        </p:nvSpPr>
        <p:spPr>
          <a:xfrm rot="5400000">
            <a:off x="7600867" y="401016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 name="文字方塊 10"/>
          <p:cNvSpPr txBox="1"/>
          <p:nvPr/>
        </p:nvSpPr>
        <p:spPr>
          <a:xfrm>
            <a:off x="3408956" y="4728735"/>
            <a:ext cx="293281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What is needed is a function ……</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1" name="文字方塊 30"/>
          <p:cNvSpPr txBox="1"/>
          <p:nvPr/>
        </p:nvSpPr>
        <p:spPr>
          <a:xfrm>
            <a:off x="1668125" y="5484126"/>
            <a:ext cx="208670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Input: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256-dim vector</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3" name="文字方塊 32"/>
          <p:cNvSpPr txBox="1"/>
          <p:nvPr/>
        </p:nvSpPr>
        <p:spPr>
          <a:xfrm>
            <a:off x="5962262" y="5494979"/>
            <a:ext cx="215375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output: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10-dim vector</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2" name="文字方塊 31"/>
          <p:cNvSpPr txBox="1"/>
          <p:nvPr/>
        </p:nvSpPr>
        <p:spPr>
          <a:xfrm>
            <a:off x="4074432" y="3530444"/>
            <a:ext cx="160908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Neural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Network</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Tree>
    <p:extLst>
      <p:ext uri="{BB962C8B-B14F-4D97-AF65-F5344CB8AC3E}">
        <p14:creationId xmlns:p14="http://schemas.microsoft.com/office/powerpoint/2010/main" val="34464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880668"/>
            <a:ext cx="1602442" cy="1592235"/>
          </a:xfrm>
          <a:prstGeom prst="rect">
            <a:avLst/>
          </a:prstGeom>
        </p:spPr>
      </p:pic>
      <p:sp>
        <p:nvSpPr>
          <p:cNvPr id="64" name="文字方塊 63"/>
          <p:cNvSpPr txBox="1"/>
          <p:nvPr/>
        </p:nvSpPr>
        <p:spPr>
          <a:xfrm>
            <a:off x="5837170" y="4824499"/>
            <a:ext cx="116585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Output Layer</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5" name="文字方塊 64"/>
          <p:cNvSpPr txBox="1"/>
          <p:nvPr/>
        </p:nvSpPr>
        <p:spPr>
          <a:xfrm>
            <a:off x="2883916" y="5172079"/>
            <a:ext cx="206664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Hidden Layers</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6"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59"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60" name="文字方塊 59"/>
          <p:cNvSpPr txBox="1"/>
          <p:nvPr/>
        </p:nvSpPr>
        <p:spPr>
          <a:xfrm>
            <a:off x="1120750" y="4829478"/>
            <a:ext cx="928762"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panose="020F0502020204030204"/>
                <a:cs typeface="+mn-cs"/>
              </a:rPr>
              <a:t>Input Layer</a:t>
            </a:r>
            <a:endParaRPr kumimoji="0" lang="zh-TW" alt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 name="標題 1"/>
          <p:cNvSpPr>
            <a:spLocks noGrp="1"/>
          </p:cNvSpPr>
          <p:nvPr>
            <p:ph type="title"/>
          </p:nvPr>
        </p:nvSpPr>
        <p:spPr/>
        <p:txBody>
          <a:bodyPr/>
          <a:lstStyle/>
          <a:p>
            <a:r>
              <a:rPr lang="en-US" altLang="zh-TW" dirty="0"/>
              <a:t>Example Application</a:t>
            </a:r>
            <a:endParaRPr lang="zh-TW" altLang="en-US" dirty="0"/>
          </a:p>
        </p:txBody>
      </p:sp>
      <p:sp>
        <p:nvSpPr>
          <p:cNvPr id="7" name="文字方塊 6"/>
          <p:cNvSpPr txBox="1"/>
          <p:nvPr/>
        </p:nvSpPr>
        <p:spPr>
          <a:xfrm>
            <a:off x="993976" y="177072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Input</a:t>
            </a:r>
          </a:p>
        </p:txBody>
      </p:sp>
      <p:sp>
        <p:nvSpPr>
          <p:cNvPr id="8" name="文字方塊 7"/>
          <p:cNvSpPr txBox="1"/>
          <p:nvPr/>
        </p:nvSpPr>
        <p:spPr>
          <a:xfrm>
            <a:off x="7138018" y="177072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Output</a:t>
            </a:r>
          </a:p>
        </p:txBody>
      </p:sp>
      <p:cxnSp>
        <p:nvCxnSpPr>
          <p:cNvPr id="11"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5"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16" name="Object 12"/>
          <p:cNvGraphicFramePr>
            <a:graphicFrameLocks noChangeAspect="1"/>
          </p:cNvGraphicFramePr>
          <p:nvPr>
            <p:extLst/>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150542"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150543" name="方程式" r:id="rId7" imgW="164880" imgH="215640" progId="Equation.3">
                  <p:embed/>
                </p:oleObj>
              </mc:Choice>
              <mc:Fallback>
                <p:oleObj name="方程式" r:id="rId7" imgW="164880" imgH="215640" progId="Equation.3">
                  <p:embed/>
                  <p:pic>
                    <p:nvPicPr>
                      <p:cNvPr id="17" name="Object 12"/>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4" name="文字方塊 3"/>
            <p:cNvSpPr txBox="1"/>
            <p:nvPr/>
          </p:nvSpPr>
          <p:spPr>
            <a:xfrm>
              <a:off x="2332137" y="177072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Layer 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22"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23" name="Object 12"/>
          <p:cNvGraphicFramePr>
            <a:graphicFrameLocks noChangeAspect="1"/>
          </p:cNvGraphicFramePr>
          <p:nvPr>
            <p:extLst/>
          </p:nvPr>
        </p:nvGraphicFramePr>
        <p:xfrm>
          <a:off x="1397000" y="4271963"/>
          <a:ext cx="407988" cy="488950"/>
        </p:xfrm>
        <a:graphic>
          <a:graphicData uri="http://schemas.openxmlformats.org/presentationml/2006/ole">
            <mc:AlternateContent xmlns:mc="http://schemas.openxmlformats.org/markup-compatibility/2006">
              <mc:Choice xmlns:v="urn:schemas-microsoft-com:vml" Requires="v">
                <p:oleObj spid="_x0000_s150544" name="方程式" r:id="rId9" imgW="190440" imgH="228600" progId="Equation.3">
                  <p:embed/>
                </p:oleObj>
              </mc:Choice>
              <mc:Fallback>
                <p:oleObj name="方程式" r:id="rId9" imgW="190440" imgH="228600" progId="Equation.3">
                  <p:embed/>
                  <p:pic>
                    <p:nvPicPr>
                      <p:cNvPr id="23" name="Object 12"/>
                      <p:cNvPicPr>
                        <a:picLocks noChangeAspect="1" noChangeArrowheads="1"/>
                      </p:cNvPicPr>
                      <p:nvPr/>
                    </p:nvPicPr>
                    <p:blipFill>
                      <a:blip r:embed="rId10"/>
                      <a:srcRect/>
                      <a:stretch>
                        <a:fillRect/>
                      </a:stretch>
                    </p:blipFill>
                    <p:spPr bwMode="auto">
                      <a:xfrm>
                        <a:off x="1397000" y="4271963"/>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652905"/>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79" name="群組 78"/>
          <p:cNvGrpSpPr/>
          <p:nvPr/>
        </p:nvGrpSpPr>
        <p:grpSpPr>
          <a:xfrm>
            <a:off x="3657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5" name="文字方塊 4"/>
            <p:cNvSpPr txBox="1"/>
            <p:nvPr/>
          </p:nvSpPr>
          <p:spPr>
            <a:xfrm>
              <a:off x="3657035" y="177072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Layer 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80" name="群組 79"/>
          <p:cNvGrpSpPr/>
          <p:nvPr/>
        </p:nvGrpSpPr>
        <p:grpSpPr>
          <a:xfrm>
            <a:off x="5868381" y="177072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6" name="文字方塊 5"/>
            <p:cNvSpPr txBox="1"/>
            <p:nvPr/>
          </p:nvSpPr>
          <p:spPr>
            <a:xfrm>
              <a:off x="5868381" y="1770729"/>
              <a:ext cx="113464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Layer L</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33" name="文字方塊 32"/>
          <p:cNvSpPr txBox="1"/>
          <p:nvPr/>
        </p:nvSpPr>
        <p:spPr>
          <a:xfrm>
            <a:off x="4600123" y="219186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4" name="文字方塊 33"/>
          <p:cNvSpPr txBox="1"/>
          <p:nvPr/>
        </p:nvSpPr>
        <p:spPr>
          <a:xfrm>
            <a:off x="4607072" y="2952849"/>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5" name="文字方塊 34"/>
          <p:cNvSpPr txBox="1"/>
          <p:nvPr/>
        </p:nvSpPr>
        <p:spPr>
          <a:xfrm>
            <a:off x="4636088" y="4168184"/>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81" name="群組 80"/>
          <p:cNvGrpSpPr/>
          <p:nvPr/>
        </p:nvGrpSpPr>
        <p:grpSpPr>
          <a:xfrm>
            <a:off x="3166542" y="2522953"/>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51581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770729"/>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4" name="文字方塊 83"/>
          <p:cNvSpPr txBox="1"/>
          <p:nvPr/>
        </p:nvSpPr>
        <p:spPr>
          <a:xfrm>
            <a:off x="7339971" y="3407164"/>
            <a:ext cx="72132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cs typeface="+mn-cs"/>
              </a:rPr>
              <a:t>“2”</a:t>
            </a:r>
            <a:endParaRPr kumimoji="0" lang="zh-TW" altLang="en-US" sz="32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85" name="群組 84"/>
          <p:cNvGrpSpPr/>
          <p:nvPr/>
        </p:nvGrpSpPr>
        <p:grpSpPr>
          <a:xfrm>
            <a:off x="7463186" y="2236827"/>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8" name="文字方塊 87"/>
            <p:cNvSpPr txBox="1"/>
            <p:nvPr/>
          </p:nvSpPr>
          <p:spPr>
            <a:xfrm>
              <a:off x="7153349" y="198712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89" name="文字方塊 88"/>
            <p:cNvSpPr txBox="1"/>
            <p:nvPr/>
          </p:nvSpPr>
          <p:spPr>
            <a:xfrm>
              <a:off x="7142066" y="2785341"/>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2</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90" name="文字方塊 89"/>
            <p:cNvSpPr txBox="1"/>
            <p:nvPr/>
          </p:nvSpPr>
          <p:spPr>
            <a:xfrm>
              <a:off x="7142066" y="4051573"/>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10</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grpSp>
      <p:sp>
        <p:nvSpPr>
          <p:cNvPr id="91" name="文字方塊 90"/>
          <p:cNvSpPr txBox="1"/>
          <p:nvPr/>
        </p:nvSpPr>
        <p:spPr>
          <a:xfrm>
            <a:off x="8134387" y="2307583"/>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1</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92" name="文字方塊 91"/>
          <p:cNvSpPr txBox="1"/>
          <p:nvPr/>
        </p:nvSpPr>
        <p:spPr>
          <a:xfrm>
            <a:off x="8141696" y="3088865"/>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2</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93" name="文字方塊 92"/>
          <p:cNvSpPr txBox="1"/>
          <p:nvPr/>
        </p:nvSpPr>
        <p:spPr>
          <a:xfrm>
            <a:off x="8141696" y="4362834"/>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is 0</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94" name="文字方塊 93"/>
          <p:cNvSpPr txBox="1"/>
          <p:nvPr/>
        </p:nvSpPr>
        <p:spPr>
          <a:xfrm rot="5400000">
            <a:off x="8274391" y="3745631"/>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3" name="文字方塊 82"/>
          <p:cNvSpPr txBox="1"/>
          <p:nvPr/>
        </p:nvSpPr>
        <p:spPr>
          <a:xfrm>
            <a:off x="2417274" y="2975930"/>
            <a:ext cx="460861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A function set containing the candidates for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Handwriting Digit Recognition</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56" name="文字方塊 55"/>
          <p:cNvSpPr txBox="1"/>
          <p:nvPr/>
        </p:nvSpPr>
        <p:spPr>
          <a:xfrm>
            <a:off x="1393757" y="5761357"/>
            <a:ext cx="6625955"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FF0000"/>
                </a:solidFill>
                <a:effectLst/>
                <a:uLnTx/>
                <a:uFillTx/>
                <a:latin typeface="Calibri" panose="020F0502020204030204"/>
                <a:cs typeface="+mn-cs"/>
              </a:rPr>
              <a:t>You need to decide the network structure to let a good function in your function set.</a:t>
            </a:r>
            <a:endParaRPr kumimoji="0" lang="zh-TW" altLang="en-US" sz="2800" b="0" i="0" u="none" strike="noStrike" kern="1200" cap="none" spc="0" normalizeH="0" baseline="0" noProof="0" dirty="0">
              <a:ln>
                <a:noFill/>
              </a:ln>
              <a:solidFill>
                <a:srgbClr val="FF0000"/>
              </a:solidFill>
              <a:effectLst/>
              <a:uLnTx/>
              <a:uFillTx/>
              <a:latin typeface="Calibri" panose="020F0502020204030204"/>
              <a:cs typeface="+mn-cs"/>
            </a:endParaRPr>
          </a:p>
        </p:txBody>
      </p:sp>
    </p:spTree>
    <p:extLst>
      <p:ext uri="{BB962C8B-B14F-4D97-AF65-F5344CB8AC3E}">
        <p14:creationId xmlns:p14="http://schemas.microsoft.com/office/powerpoint/2010/main" val="20484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FAQ</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r>
              <a:rPr lang="en-US" altLang="zh-TW" dirty="0"/>
              <a:t>Q: How many layers? How many neurons for each layer?</a:t>
            </a:r>
            <a:endParaRPr lang="zh-TW" altLang="en-US" dirty="0"/>
          </a:p>
          <a:p>
            <a:endParaRPr lang="en-US" altLang="zh-TW" dirty="0"/>
          </a:p>
          <a:p>
            <a:r>
              <a:rPr lang="en-US" altLang="zh-TW" dirty="0"/>
              <a:t>Q: Can the structure be automatically determined?</a:t>
            </a:r>
          </a:p>
          <a:p>
            <a:pPr lvl="1"/>
            <a:r>
              <a:rPr lang="en-US" altLang="zh-TW" dirty="0"/>
              <a:t>E.g. Evolutionary Artificial Neural Networks</a:t>
            </a:r>
          </a:p>
          <a:p>
            <a:r>
              <a:rPr lang="en-US" altLang="zh-TW" dirty="0"/>
              <a:t>Q: Can we design the network structure?</a:t>
            </a:r>
            <a:endParaRPr lang="zh-TW" altLang="en-US" dirty="0"/>
          </a:p>
          <a:p>
            <a:endParaRPr lang="zh-TW" altLang="en-US" dirty="0"/>
          </a:p>
          <a:p>
            <a:endParaRPr lang="zh-TW" altLang="en-US" dirty="0"/>
          </a:p>
        </p:txBody>
      </p:sp>
      <p:pic>
        <p:nvPicPr>
          <p:cNvPr id="6" name="圖片 5"/>
          <p:cNvPicPr>
            <a:picLocks noChangeAspect="1"/>
          </p:cNvPicPr>
          <p:nvPr/>
        </p:nvPicPr>
        <p:blipFill>
          <a:blip r:embed="rId2"/>
          <a:stretch>
            <a:fillRect/>
          </a:stretch>
        </p:blipFill>
        <p:spPr>
          <a:xfrm>
            <a:off x="4060061" y="222703"/>
            <a:ext cx="4455289" cy="2433411"/>
          </a:xfrm>
          <a:prstGeom prst="rect">
            <a:avLst/>
          </a:prstGeom>
        </p:spPr>
      </p:pic>
      <p:grpSp>
        <p:nvGrpSpPr>
          <p:cNvPr id="5" name="群組 4"/>
          <p:cNvGrpSpPr/>
          <p:nvPr/>
        </p:nvGrpSpPr>
        <p:grpSpPr>
          <a:xfrm>
            <a:off x="2315834" y="3501469"/>
            <a:ext cx="5731531" cy="557881"/>
            <a:chOff x="1729539" y="2853872"/>
            <a:chExt cx="5731531" cy="557881"/>
          </a:xfrm>
        </p:grpSpPr>
        <p:sp>
          <p:nvSpPr>
            <p:cNvPr id="7" name="文字方塊 6"/>
            <p:cNvSpPr txBox="1"/>
            <p:nvPr/>
          </p:nvSpPr>
          <p:spPr>
            <a:xfrm>
              <a:off x="1729539" y="2888533"/>
              <a:ext cx="2446855"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Trial and Error</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8" name="文字方塊 7"/>
            <p:cNvSpPr txBox="1"/>
            <p:nvPr/>
          </p:nvSpPr>
          <p:spPr>
            <a:xfrm>
              <a:off x="5014215" y="2882998"/>
              <a:ext cx="244685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Intuition</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9" name="文字方塊 8"/>
            <p:cNvSpPr txBox="1"/>
            <p:nvPr/>
          </p:nvSpPr>
          <p:spPr>
            <a:xfrm>
              <a:off x="4244315" y="2853872"/>
              <a:ext cx="68870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10" name="文字方塊 9"/>
          <p:cNvSpPr txBox="1"/>
          <p:nvPr/>
        </p:nvSpPr>
        <p:spPr>
          <a:xfrm>
            <a:off x="2315834" y="5796105"/>
            <a:ext cx="573153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Convolutional Neural Network (CNN)</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Tree>
    <p:extLst>
      <p:ext uri="{BB962C8B-B14F-4D97-AF65-F5344CB8AC3E}">
        <p14:creationId xmlns:p14="http://schemas.microsoft.com/office/powerpoint/2010/main" val="132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sp>
        <p:nvSpPr>
          <p:cNvPr id="7" name="矩形 6"/>
          <p:cNvSpPr/>
          <p:nvPr/>
        </p:nvSpPr>
        <p:spPr>
          <a:xfrm>
            <a:off x="3442138" y="190267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Neural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Network</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Tree>
    <p:extLst>
      <p:ext uri="{BB962C8B-B14F-4D97-AF65-F5344CB8AC3E}">
        <p14:creationId xmlns:p14="http://schemas.microsoft.com/office/powerpoint/2010/main" val="2548741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Loss for an Example</a:t>
            </a:r>
            <a:endParaRPr lang="zh-TW" altLang="en-US" dirty="0"/>
          </a:p>
        </p:txBody>
      </p:sp>
      <p:sp>
        <p:nvSpPr>
          <p:cNvPr id="34" name="矩形 33"/>
          <p:cNvSpPr/>
          <p:nvPr/>
        </p:nvSpPr>
        <p:spPr>
          <a:xfrm>
            <a:off x="5975178" y="26550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35" name="矩形 34"/>
          <p:cNvSpPr/>
          <p:nvPr/>
        </p:nvSpPr>
        <p:spPr>
          <a:xfrm>
            <a:off x="2817906" y="264278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40" name="矩形 39"/>
          <p:cNvSpPr/>
          <p:nvPr/>
        </p:nvSpPr>
        <p:spPr>
          <a:xfrm>
            <a:off x="1634803" y="267043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cxnSp>
        <p:nvCxnSpPr>
          <p:cNvPr id="43" name="直線單箭頭接點 42"/>
          <p:cNvCxnSpPr/>
          <p:nvPr/>
        </p:nvCxnSpPr>
        <p:spPr>
          <a:xfrm>
            <a:off x="5281458" y="3691209"/>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90774" y="4937099"/>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574" y="2912406"/>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03191" y="3388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47" name="矩形 46"/>
          <p:cNvSpPr/>
          <p:nvPr/>
        </p:nvSpPr>
        <p:spPr>
          <a:xfrm>
            <a:off x="1709009" y="281779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49" name="Object 12"/>
          <p:cNvGraphicFramePr>
            <a:graphicFrameLocks noChangeAspect="1"/>
          </p:cNvGraphicFramePr>
          <p:nvPr>
            <p:extLst/>
          </p:nvPr>
        </p:nvGraphicFramePr>
        <p:xfrm>
          <a:off x="1721708" y="2722544"/>
          <a:ext cx="325438" cy="461962"/>
        </p:xfrm>
        <a:graphic>
          <a:graphicData uri="http://schemas.openxmlformats.org/presentationml/2006/ole">
            <mc:AlternateContent xmlns:mc="http://schemas.openxmlformats.org/markup-compatibility/2006">
              <mc:Choice xmlns:v="urn:schemas-microsoft-com:vml" Requires="v">
                <p:oleObj spid="_x0000_s151566"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721708" y="272254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1727004" y="3305273"/>
          <a:ext cx="352425" cy="461963"/>
        </p:xfrm>
        <a:graphic>
          <a:graphicData uri="http://schemas.openxmlformats.org/presentationml/2006/ole">
            <mc:AlternateContent xmlns:mc="http://schemas.openxmlformats.org/markup-compatibility/2006">
              <mc:Choice xmlns:v="urn:schemas-microsoft-com:vml" Requires="v">
                <p:oleObj spid="_x0000_s151567" name="方程式" r:id="rId6" imgW="164880" imgH="215640" progId="Equation.3">
                  <p:embed/>
                </p:oleObj>
              </mc:Choice>
              <mc:Fallback>
                <p:oleObj name="方程式" r:id="rId6" imgW="164880" imgH="215640" progId="Equation.3">
                  <p:embed/>
                  <p:pic>
                    <p:nvPicPr>
                      <p:cNvPr id="52" name="Object 12"/>
                      <p:cNvPicPr>
                        <a:picLocks noChangeAspect="1" noChangeArrowheads="1"/>
                      </p:cNvPicPr>
                      <p:nvPr/>
                    </p:nvPicPr>
                    <p:blipFill>
                      <a:blip r:embed="rId7"/>
                      <a:srcRect/>
                      <a:stretch>
                        <a:fillRect/>
                      </a:stretch>
                    </p:blipFill>
                    <p:spPr bwMode="auto">
                      <a:xfrm>
                        <a:off x="1727004" y="330527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15016" y="265379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54" name="橢圓 53"/>
          <p:cNvSpPr/>
          <p:nvPr/>
        </p:nvSpPr>
        <p:spPr>
          <a:xfrm>
            <a:off x="2917358" y="343236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55" name="橢圓 54"/>
          <p:cNvSpPr/>
          <p:nvPr/>
        </p:nvSpPr>
        <p:spPr>
          <a:xfrm>
            <a:off x="2905725" y="46603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56" name="文字方塊 55"/>
          <p:cNvSpPr txBox="1"/>
          <p:nvPr/>
        </p:nvSpPr>
        <p:spPr>
          <a:xfrm rot="5400000">
            <a:off x="2902978" y="4082666"/>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59" name="矩形 58"/>
          <p:cNvSpPr/>
          <p:nvPr/>
        </p:nvSpPr>
        <p:spPr>
          <a:xfrm>
            <a:off x="1712716" y="47858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graphicFrame>
        <p:nvGraphicFramePr>
          <p:cNvPr id="62" name="Object 12"/>
          <p:cNvGraphicFramePr>
            <a:graphicFrameLocks noChangeAspect="1"/>
          </p:cNvGraphicFramePr>
          <p:nvPr>
            <p:extLst/>
          </p:nvPr>
        </p:nvGraphicFramePr>
        <p:xfrm>
          <a:off x="1640793" y="4689113"/>
          <a:ext cx="544512" cy="488950"/>
        </p:xfrm>
        <a:graphic>
          <a:graphicData uri="http://schemas.openxmlformats.org/presentationml/2006/ole">
            <mc:AlternateContent xmlns:mc="http://schemas.openxmlformats.org/markup-compatibility/2006">
              <mc:Choice xmlns:v="urn:schemas-microsoft-com:vml" Requires="v">
                <p:oleObj spid="_x0000_s151568" name="方程式" r:id="rId8" imgW="253800" imgH="228600" progId="Equation.3">
                  <p:embed/>
                </p:oleObj>
              </mc:Choice>
              <mc:Fallback>
                <p:oleObj name="方程式" r:id="rId8" imgW="253800" imgH="228600" progId="Equation.3">
                  <p:embed/>
                  <p:pic>
                    <p:nvPicPr>
                      <p:cNvPr id="62" name="Object 12"/>
                      <p:cNvPicPr>
                        <a:picLocks noChangeAspect="1" noChangeArrowheads="1"/>
                      </p:cNvPicPr>
                      <p:nvPr/>
                    </p:nvPicPr>
                    <p:blipFill>
                      <a:blip r:embed="rId9"/>
                      <a:srcRect/>
                      <a:stretch>
                        <a:fillRect/>
                      </a:stretch>
                    </p:blipFill>
                    <p:spPr bwMode="auto">
                      <a:xfrm>
                        <a:off x="1640793" y="4689113"/>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88648" y="4070822"/>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72" name="文字方塊 71"/>
          <p:cNvSpPr txBox="1"/>
          <p:nvPr/>
        </p:nvSpPr>
        <p:spPr>
          <a:xfrm>
            <a:off x="4142223" y="2595207"/>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73" name="文字方塊 72"/>
          <p:cNvSpPr txBox="1"/>
          <p:nvPr/>
        </p:nvSpPr>
        <p:spPr>
          <a:xfrm>
            <a:off x="4159846" y="3380706"/>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74" name="文字方塊 73"/>
          <p:cNvSpPr txBox="1"/>
          <p:nvPr/>
        </p:nvSpPr>
        <p:spPr>
          <a:xfrm>
            <a:off x="4172026" y="4636998"/>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75" name="直線單箭頭接點 74"/>
          <p:cNvCxnSpPr>
            <a:stCxn id="53" idx="6"/>
          </p:cNvCxnSpPr>
          <p:nvPr/>
        </p:nvCxnSpPr>
        <p:spPr>
          <a:xfrm>
            <a:off x="3489174" y="294087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89174" y="373262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79883" y="495459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91516" y="294087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89174" y="294087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89174" y="294087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91516" y="371944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79883" y="294087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79883" y="371944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55616" y="294087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51909" y="298924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51909" y="298924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79429" y="294087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46091" y="355957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46091" y="355957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17588" y="294087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91219" y="371944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91219" y="493404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17368" y="4156046"/>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94" name="文字方塊 93"/>
          <p:cNvSpPr txBox="1"/>
          <p:nvPr/>
        </p:nvSpPr>
        <p:spPr>
          <a:xfrm>
            <a:off x="5986461" y="2637225"/>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95" name="文字方塊 94"/>
          <p:cNvSpPr txBox="1"/>
          <p:nvPr/>
        </p:nvSpPr>
        <p:spPr>
          <a:xfrm>
            <a:off x="6007559" y="3445534"/>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2</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96" name="文字方塊 95"/>
          <p:cNvSpPr txBox="1"/>
          <p:nvPr/>
        </p:nvSpPr>
        <p:spPr>
          <a:xfrm>
            <a:off x="5975178" y="4701677"/>
            <a:ext cx="6310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800" b="0" i="0" u="none" strike="noStrike" kern="1200" cap="none" spc="0" normalizeH="0" baseline="-25000" noProof="0" dirty="0">
                <a:ln>
                  <a:noFill/>
                </a:ln>
                <a:solidFill>
                  <a:prstClr val="black"/>
                </a:solidFill>
                <a:effectLst/>
                <a:uLnTx/>
                <a:uFillTx/>
                <a:latin typeface="Calibri" panose="020F0502020204030204"/>
                <a:cs typeface="+mn-cs"/>
              </a:rPr>
              <a:t>10</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9" name="文字方塊 8"/>
          <p:cNvSpPr txBox="1"/>
          <p:nvPr/>
        </p:nvSpPr>
        <p:spPr>
          <a:xfrm>
            <a:off x="3237500" y="3717467"/>
            <a:ext cx="65" cy="2769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71" name="文字方塊 70"/>
          <p:cNvSpPr txBox="1"/>
          <p:nvPr/>
        </p:nvSpPr>
        <p:spPr>
          <a:xfrm>
            <a:off x="6576550" y="4109752"/>
            <a:ext cx="1154637"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Cross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Entropy</a:t>
            </a:r>
          </a:p>
        </p:txBody>
      </p:sp>
      <p:pic>
        <p:nvPicPr>
          <p:cNvPr id="102" name="圖片 101"/>
          <p:cNvPicPr preferRelativeResize="0">
            <a:picLocks/>
          </p:cNvPicPr>
          <p:nvPr/>
        </p:nvPicPr>
        <p:blipFill>
          <a:blip r:embed="rId10"/>
          <a:stretch>
            <a:fillRect/>
          </a:stretch>
        </p:blipFill>
        <p:spPr>
          <a:xfrm>
            <a:off x="3890841" y="1695524"/>
            <a:ext cx="720000" cy="720000"/>
          </a:xfrm>
          <a:prstGeom prst="rect">
            <a:avLst/>
          </a:prstGeom>
          <a:ln w="38100">
            <a:solidFill>
              <a:schemeClr val="tx1"/>
            </a:solidFill>
          </a:ln>
        </p:spPr>
      </p:pic>
      <p:sp>
        <p:nvSpPr>
          <p:cNvPr id="103" name="文字方塊 102"/>
          <p:cNvSpPr txBox="1"/>
          <p:nvPr/>
        </p:nvSpPr>
        <p:spPr>
          <a:xfrm>
            <a:off x="4693567" y="1784585"/>
            <a:ext cx="65485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pic>
        <p:nvPicPr>
          <p:cNvPr id="108" name="圖片 107"/>
          <p:cNvPicPr preferRelativeResize="0">
            <a:picLocks/>
          </p:cNvPicPr>
          <p:nvPr/>
        </p:nvPicPr>
        <p:blipFill>
          <a:blip r:embed="rId10"/>
          <a:stretch>
            <a:fillRect/>
          </a:stretch>
        </p:blipFill>
        <p:spPr>
          <a:xfrm>
            <a:off x="617004" y="3646519"/>
            <a:ext cx="720000" cy="720000"/>
          </a:xfrm>
          <a:prstGeom prst="rect">
            <a:avLst/>
          </a:prstGeom>
          <a:ln w="38100">
            <a:solidFill>
              <a:schemeClr val="tx1"/>
            </a:solidFill>
          </a:ln>
        </p:spPr>
      </p:pic>
      <p:sp>
        <p:nvSpPr>
          <p:cNvPr id="110" name="矩形 109"/>
          <p:cNvSpPr/>
          <p:nvPr/>
        </p:nvSpPr>
        <p:spPr>
          <a:xfrm>
            <a:off x="7789244" y="2657294"/>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11" name="文字方塊 110"/>
          <p:cNvSpPr txBox="1"/>
          <p:nvPr/>
        </p:nvSpPr>
        <p:spPr>
          <a:xfrm rot="5400000">
            <a:off x="8237055" y="4091773"/>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2" name="文字方塊 111"/>
          <p:cNvSpPr txBox="1"/>
          <p:nvPr/>
        </p:nvSpPr>
        <p:spPr>
          <a:xfrm>
            <a:off x="8227210" y="2626237"/>
            <a:ext cx="63106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1</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13" name="文字方塊 112"/>
          <p:cNvSpPr txBox="1"/>
          <p:nvPr/>
        </p:nvSpPr>
        <p:spPr>
          <a:xfrm>
            <a:off x="8227210" y="3426363"/>
            <a:ext cx="63106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14" name="文字方塊 113"/>
          <p:cNvSpPr txBox="1"/>
          <p:nvPr/>
        </p:nvSpPr>
        <p:spPr>
          <a:xfrm>
            <a:off x="8211604" y="4715769"/>
            <a:ext cx="63106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0</a:t>
            </a:r>
            <a:endParaRPr kumimoji="0" lang="zh-TW" altLang="en-US" sz="2800" b="0" i="0" u="none" strike="noStrike" kern="1200" cap="none" spc="0" normalizeH="0" baseline="-25000" noProof="0" dirty="0">
              <a:ln>
                <a:noFill/>
              </a:ln>
              <a:solidFill>
                <a:prstClr val="black"/>
              </a:solidFill>
              <a:effectLst/>
              <a:uLnTx/>
              <a:uFillTx/>
              <a:latin typeface="Calibri" panose="020F0502020204030204"/>
              <a:cs typeface="+mn-cs"/>
            </a:endParaRPr>
          </a:p>
        </p:txBody>
      </p:sp>
      <p:sp>
        <p:nvSpPr>
          <p:cNvPr id="115" name="左-右雙向箭號 114"/>
          <p:cNvSpPr/>
          <p:nvPr/>
        </p:nvSpPr>
        <p:spPr>
          <a:xfrm>
            <a:off x="6547946" y="3719063"/>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cxnSp>
        <p:nvCxnSpPr>
          <p:cNvPr id="15" name="直線接點 14"/>
          <p:cNvCxnSpPr/>
          <p:nvPr/>
        </p:nvCxnSpPr>
        <p:spPr>
          <a:xfrm flipH="1">
            <a:off x="987423" y="2022925"/>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48420" y="2046195"/>
            <a:ext cx="26824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77004" y="2055524"/>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045430" y="2074215"/>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16530" y="265321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99" name="橢圓 98"/>
          <p:cNvSpPr/>
          <p:nvPr/>
        </p:nvSpPr>
        <p:spPr>
          <a:xfrm>
            <a:off x="4892374" y="2645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4" name="橢圓 103"/>
          <p:cNvSpPr/>
          <p:nvPr/>
        </p:nvSpPr>
        <p:spPr>
          <a:xfrm>
            <a:off x="4894716" y="340502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5" name="橢圓 104"/>
          <p:cNvSpPr/>
          <p:nvPr/>
        </p:nvSpPr>
        <p:spPr>
          <a:xfrm>
            <a:off x="4901744" y="46516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cs typeface="+mn-cs"/>
            </a:endParaRPr>
          </a:p>
        </p:txBody>
      </p:sp>
      <p:sp>
        <p:nvSpPr>
          <p:cNvPr id="106" name="文字方塊 105"/>
          <p:cNvSpPr txBox="1"/>
          <p:nvPr/>
        </p:nvSpPr>
        <p:spPr>
          <a:xfrm rot="5400000">
            <a:off x="4898997" y="4070823"/>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 name="矩形 2"/>
          <p:cNvSpPr/>
          <p:nvPr/>
        </p:nvSpPr>
        <p:spPr>
          <a:xfrm>
            <a:off x="7580110" y="1488616"/>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white"/>
                </a:solidFill>
                <a:effectLst/>
                <a:uLnTx/>
                <a:uFillTx/>
                <a:latin typeface="Calibri" panose="020F0502020204030204"/>
                <a:cs typeface="+mn-cs"/>
              </a:rPr>
              <a:t>target</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 name="矩形 3"/>
          <p:cNvSpPr/>
          <p:nvPr/>
        </p:nvSpPr>
        <p:spPr>
          <a:xfrm rot="5400000">
            <a:off x="3852139" y="3617311"/>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white"/>
                </a:solidFill>
                <a:effectLst/>
                <a:uLnTx/>
                <a:uFillTx/>
                <a:latin typeface="Calibri" panose="020F0502020204030204"/>
                <a:cs typeface="+mn-cs"/>
              </a:rPr>
              <a:t>Softmax</a:t>
            </a:r>
            <a:endParaRPr kumimoji="0" lang="zh-TW" altLang="en-US" sz="2400" b="0" i="0" u="none" strike="noStrike" kern="1200" cap="none" spc="0" normalizeH="0" baseline="0" noProof="0" dirty="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01" name="文字方塊 100"/>
              <p:cNvSpPr txBox="1"/>
              <p:nvPr/>
            </p:nvSpPr>
            <p:spPr>
              <a:xfrm>
                <a:off x="1654317" y="5392214"/>
                <a:ext cx="3580980" cy="1211294"/>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m:rPr>
                              <m:nor/>
                            </m:rPr>
                            <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rPr>
                            <m:t> </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acc>
                            <m:acc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𝑦</m:t>
                              </m:r>
                            </m:e>
                          </m:acc>
                          <m:r>
                            <m:rPr>
                              <m:nor/>
                            </m:rPr>
                            <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rPr>
                            <m:t> </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sup>
                        <m:e>
                          <m:acc>
                            <m:acc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𝑦</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e>
                          </m:acc>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𝑙𝑛</m:t>
                          </m:r>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𝑦</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e>
                      </m:nary>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01" name="文字方塊 100"/>
              <p:cNvSpPr txBox="1">
                <a:spLocks noRot="1" noChangeAspect="1" noMove="1" noResize="1" noEditPoints="1" noAdjustHandles="1" noChangeArrowheads="1" noChangeShapeType="1" noTextEdit="1"/>
              </p:cNvSpPr>
              <p:nvPr/>
            </p:nvSpPr>
            <p:spPr>
              <a:xfrm>
                <a:off x="1654317" y="5392214"/>
                <a:ext cx="3580980" cy="121129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7893779" y="2708000"/>
                <a:ext cx="366639"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7893779" y="2708000"/>
                <a:ext cx="366639" cy="369332"/>
              </a:xfrm>
              <a:prstGeom prst="rect">
                <a:avLst/>
              </a:prstGeom>
              <a:blipFill>
                <a:blip r:embed="rId12"/>
                <a:stretch>
                  <a:fillRect l="-20000" t="-16393" r="-516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7893421" y="3473498"/>
                <a:ext cx="373757"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7893421" y="3473498"/>
                <a:ext cx="373757" cy="369332"/>
              </a:xfrm>
              <a:prstGeom prst="rect">
                <a:avLst/>
              </a:prstGeom>
              <a:blipFill>
                <a:blip r:embed="rId13"/>
                <a:stretch>
                  <a:fillRect l="-19672" t="-18333" r="-508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7878722" y="4795595"/>
                <a:ext cx="496483"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19" name="文字方塊 118"/>
              <p:cNvSpPr txBox="1">
                <a:spLocks noRot="1" noChangeAspect="1" noMove="1" noResize="1" noEditPoints="1" noAdjustHandles="1" noChangeArrowheads="1" noChangeShapeType="1" noTextEdit="1"/>
              </p:cNvSpPr>
              <p:nvPr/>
            </p:nvSpPr>
            <p:spPr>
              <a:xfrm>
                <a:off x="7878722" y="4795595"/>
                <a:ext cx="496483" cy="369332"/>
              </a:xfrm>
              <a:prstGeom prst="rect">
                <a:avLst/>
              </a:prstGeom>
              <a:blipFill>
                <a:blip r:embed="rId14"/>
                <a:stretch>
                  <a:fillRect l="-14634" t="-18333" r="-37805" b="-26667"/>
                </a:stretch>
              </a:blipFill>
            </p:spPr>
            <p:txBody>
              <a:bodyPr/>
              <a:lstStyle/>
              <a:p>
                <a:r>
                  <a:rPr lang="zh-TW" altLang="en-US">
                    <a:noFill/>
                  </a:rPr>
                  <a:t> </a:t>
                </a:r>
              </a:p>
            </p:txBody>
          </p:sp>
        </mc:Fallback>
      </mc:AlternateContent>
      <p:sp>
        <p:nvSpPr>
          <p:cNvPr id="120" name="文字方塊 119"/>
          <p:cNvSpPr txBox="1"/>
          <p:nvPr/>
        </p:nvSpPr>
        <p:spPr>
          <a:xfrm rot="5400000">
            <a:off x="7791036" y="4091774"/>
            <a:ext cx="7692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7" name="文字方塊 116"/>
          <p:cNvSpPr txBox="1"/>
          <p:nvPr/>
        </p:nvSpPr>
        <p:spPr>
          <a:xfrm>
            <a:off x="2281800" y="3433484"/>
            <a:ext cx="2646238"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Given a set of parameters</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8" name="文字方塊 7"/>
              <p:cNvSpPr txBox="1"/>
              <p:nvPr/>
            </p:nvSpPr>
            <p:spPr>
              <a:xfrm>
                <a:off x="6093037" y="5255491"/>
                <a:ext cx="288284"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6093037" y="5255491"/>
                <a:ext cx="288284" cy="430887"/>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7908918" y="5247625"/>
                <a:ext cx="288284"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acc>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21" name="文字方塊 120"/>
              <p:cNvSpPr txBox="1">
                <a:spLocks noRot="1" noChangeAspect="1" noMove="1" noResize="1" noEditPoints="1" noAdjustHandles="1" noChangeArrowheads="1" noChangeShapeType="1" noTextEdit="1"/>
              </p:cNvSpPr>
              <p:nvPr/>
            </p:nvSpPr>
            <p:spPr>
              <a:xfrm>
                <a:off x="7908918" y="5247625"/>
                <a:ext cx="288284" cy="430887"/>
              </a:xfrm>
              <a:prstGeom prst="rect">
                <a:avLst/>
              </a:prstGeom>
              <a:blipFill>
                <a:blip r:embed="rId16"/>
                <a:stretch>
                  <a:fillRect/>
                </a:stretch>
              </a:blipFill>
            </p:spPr>
            <p:txBody>
              <a:bodyPr/>
              <a:lstStyle/>
              <a:p>
                <a:r>
                  <a:rPr lang="zh-TW" altLang="en-US">
                    <a:noFill/>
                  </a:rPr>
                  <a:t> </a:t>
                </a:r>
              </a:p>
            </p:txBody>
          </p:sp>
        </mc:Fallback>
      </mc:AlternateContent>
      <p:cxnSp>
        <p:nvCxnSpPr>
          <p:cNvPr id="11" name="直線接點 10"/>
          <p:cNvCxnSpPr>
            <a:stCxn id="71" idx="2"/>
          </p:cNvCxnSpPr>
          <p:nvPr/>
        </p:nvCxnSpPr>
        <p:spPr>
          <a:xfrm flipH="1">
            <a:off x="7141744" y="4940749"/>
            <a:ext cx="0" cy="11842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314888" y="6125029"/>
            <a:ext cx="18445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37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1" grpId="0" animBg="1"/>
      <p:bldP spid="103" grpId="0"/>
      <p:bldP spid="110" grpId="0" animBg="1"/>
      <p:bldP spid="111" grpId="0"/>
      <p:bldP spid="112" grpId="0"/>
      <p:bldP spid="113" grpId="0"/>
      <p:bldP spid="114" grpId="0"/>
      <p:bldP spid="115" grpId="0" animBg="1"/>
      <p:bldP spid="3" grpId="0" animBg="1"/>
      <p:bldP spid="101" grpId="0"/>
      <p:bldP spid="5" grpId="0"/>
      <p:bldP spid="109" grpId="0"/>
      <p:bldP spid="119" grpId="0"/>
      <p:bldP spid="120" grpId="0"/>
      <p:bldP spid="8" grpId="0"/>
      <p:bldP spid="1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Total Loss</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20" name="矩形 19"/>
            <p:cNvSpPr/>
            <p:nvPr/>
          </p:nvSpPr>
          <p:spPr>
            <a:xfrm>
              <a:off x="510563" y="3522206"/>
              <a:ext cx="421911"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x</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23" name="矩形 22"/>
            <p:cNvSpPr/>
            <p:nvPr/>
          </p:nvSpPr>
          <p:spPr>
            <a:xfrm>
              <a:off x="510564" y="3522206"/>
              <a:ext cx="421910"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x</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grpSp>
        <p:nvGrpSpPr>
          <p:cNvPr id="24" name="群組 23"/>
          <p:cNvGrpSpPr/>
          <p:nvPr/>
        </p:nvGrpSpPr>
        <p:grpSpPr>
          <a:xfrm>
            <a:off x="1713340" y="5606623"/>
            <a:ext cx="450765" cy="671513"/>
            <a:chOff x="496136" y="3417283"/>
            <a:chExt cx="450765"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26" name="矩形 25"/>
            <p:cNvSpPr/>
            <p:nvPr/>
          </p:nvSpPr>
          <p:spPr>
            <a:xfrm>
              <a:off x="496136" y="3522206"/>
              <a:ext cx="450765"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x</a:t>
              </a:r>
              <a:r>
                <a:rPr kumimoji="0" lang="en-US" altLang="zh-TW" sz="2400" b="0" i="0" u="none" strike="noStrike" kern="1200" cap="none" spc="0" normalizeH="0" baseline="30000" noProof="0" dirty="0" err="1">
                  <a:ln>
                    <a:noFill/>
                  </a:ln>
                  <a:solidFill>
                    <a:prstClr val="black"/>
                  </a:solidFill>
                  <a:effectLst/>
                  <a:uLnTx/>
                  <a:uFillTx/>
                  <a:latin typeface="Calibri" panose="020F0502020204030204"/>
                  <a:cs typeface="+mn-cs"/>
                </a:rPr>
                <a:t>N</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NN</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NN</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NN</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40" name="矩形 39"/>
            <p:cNvSpPr/>
            <p:nvPr/>
          </p:nvSpPr>
          <p:spPr>
            <a:xfrm>
              <a:off x="507357" y="3522206"/>
              <a:ext cx="428323"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1</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43" name="矩形 42"/>
            <p:cNvSpPr/>
            <p:nvPr/>
          </p:nvSpPr>
          <p:spPr>
            <a:xfrm>
              <a:off x="507358" y="3522206"/>
              <a:ext cx="428323"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2</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grpSp>
        <p:nvGrpSpPr>
          <p:cNvPr id="44" name="群組 43"/>
          <p:cNvGrpSpPr/>
          <p:nvPr/>
        </p:nvGrpSpPr>
        <p:grpSpPr>
          <a:xfrm>
            <a:off x="3880646" y="5606623"/>
            <a:ext cx="457177" cy="671513"/>
            <a:chOff x="492930" y="3417283"/>
            <a:chExt cx="457177"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46" name="矩形 45"/>
            <p:cNvSpPr/>
            <p:nvPr/>
          </p:nvSpPr>
          <p:spPr>
            <a:xfrm>
              <a:off x="492930" y="3522206"/>
              <a:ext cx="457177"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cs typeface="+mn-cs"/>
                </a:rPr>
                <a:t>y</a:t>
              </a:r>
              <a:r>
                <a:rPr kumimoji="0" lang="en-US" altLang="zh-TW" sz="2400" b="0" i="0" u="none" strike="noStrike" kern="1200" cap="none" spc="0" normalizeH="0" baseline="30000" noProof="0" dirty="0" err="1">
                  <a:ln>
                    <a:noFill/>
                  </a:ln>
                  <a:solidFill>
                    <a:prstClr val="black"/>
                  </a:solidFill>
                  <a:effectLst/>
                  <a:uLnTx/>
                  <a:uFillTx/>
                  <a:latin typeface="Calibri" panose="020F0502020204030204"/>
                  <a:cs typeface="+mn-cs"/>
                </a:rPr>
                <a:t>N</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4339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43390" cy="369332"/>
              </a:xfrm>
              <a:prstGeom prst="rect">
                <a:avLst/>
              </a:prstGeom>
              <a:blipFill>
                <a:blip r:embed="rId5"/>
                <a:stretch>
                  <a:fillRect l="-16438" t="-16393" r="-42466"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56" name="文字方塊 55"/>
              <p:cNvSpPr txBox="1"/>
              <p:nvPr/>
            </p:nvSpPr>
            <p:spPr>
              <a:xfrm>
                <a:off x="4423381" y="2767534"/>
                <a:ext cx="312457"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56" name="文字方塊 55"/>
              <p:cNvSpPr txBox="1">
                <a:spLocks noRot="1" noChangeAspect="1" noMove="1" noResize="1" noEditPoints="1" noAdjustHandles="1" noChangeArrowheads="1" noChangeShapeType="1" noTextEdit="1"/>
              </p:cNvSpPr>
              <p:nvPr/>
            </p:nvSpPr>
            <p:spPr>
              <a:xfrm>
                <a:off x="4423381" y="2767534"/>
                <a:ext cx="312457" cy="369332"/>
              </a:xfrm>
              <a:prstGeom prst="rect">
                <a:avLst/>
              </a:prstGeom>
              <a:blipFill>
                <a:blip r:embed="rId6"/>
                <a:stretch>
                  <a:fillRect l="-23529" r="-9804" b="-6557"/>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66" name="矩形 65"/>
            <p:cNvSpPr/>
            <p:nvPr/>
          </p:nvSpPr>
          <p:spPr>
            <a:xfrm>
              <a:off x="510564" y="3522206"/>
              <a:ext cx="421910"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x</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3</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NN</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sp>
          <p:nvSpPr>
            <p:cNvPr id="72" name="矩形 71"/>
            <p:cNvSpPr/>
            <p:nvPr/>
          </p:nvSpPr>
          <p:spPr>
            <a:xfrm>
              <a:off x="507359" y="3522206"/>
              <a:ext cx="428322" cy="46166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y</a:t>
              </a:r>
              <a:r>
                <a:rPr kumimoji="0" lang="en-US" altLang="zh-TW" sz="2400" b="0" i="0" u="none" strike="noStrike" kern="1200" cap="none" spc="0" normalizeH="0" baseline="30000" noProof="0" dirty="0">
                  <a:ln>
                    <a:noFill/>
                  </a:ln>
                  <a:solidFill>
                    <a:prstClr val="black"/>
                  </a:solidFill>
                  <a:effectLst/>
                  <a:uLnTx/>
                  <a:uFillTx/>
                  <a:latin typeface="Calibri" panose="020F0502020204030204"/>
                  <a:cs typeface="+mn-cs"/>
                </a:rPr>
                <a:t>3</a:t>
              </a: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3000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6" name="文字方塊 5"/>
          <p:cNvSpPr txBox="1"/>
          <p:nvPr/>
        </p:nvSpPr>
        <p:spPr>
          <a:xfrm>
            <a:off x="508787" y="1640875"/>
            <a:ext cx="358019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For all training data …</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6563165" y="983675"/>
                <a:ext cx="1638910" cy="1211550"/>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e>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e>
                      </m:nary>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6563165" y="983675"/>
                <a:ext cx="1638910" cy="121155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487022" y="5159357"/>
                <a:ext cx="33181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Find </a:t>
                </a:r>
                <a:r>
                  <a:rPr kumimoji="0" lang="en-US" altLang="zh-TW" sz="2800" b="1" i="1" u="sng" strike="noStrike" kern="1200" cap="none" spc="0" normalizeH="0" baseline="0" noProof="0" dirty="0">
                    <a:ln>
                      <a:noFill/>
                    </a:ln>
                    <a:solidFill>
                      <a:prstClr val="white"/>
                    </a:solidFill>
                    <a:effectLst/>
                    <a:uLnTx/>
                    <a:uFillTx/>
                    <a:latin typeface="Calibri" panose="020F0502020204030204"/>
                    <a:cs typeface="+mn-cs"/>
                  </a:rPr>
                  <a:t>the network parameters </a:t>
                </a:r>
                <a14:m>
                  <m:oMath xmlns:m="http://schemas.openxmlformats.org/officeDocument/2006/math">
                    <m:sSup>
                      <m:sSupPr>
                        <m:ctrlPr>
                          <a:rPr kumimoji="0" lang="en-US" altLang="zh-TW" sz="2800" b="1" i="1" u="sng" strike="noStrike" kern="1200" cap="none" spc="0" normalizeH="0" baseline="0" noProof="0">
                            <a:ln>
                              <a:noFill/>
                            </a:ln>
                            <a:solidFill>
                              <a:prstClr val="white"/>
                            </a:solidFill>
                            <a:effectLst/>
                            <a:uLnTx/>
                            <a:uFillTx/>
                            <a:latin typeface="Cambria Math" panose="02040503050406030204" pitchFamily="18" charset="0"/>
                            <a:cs typeface="+mn-cs"/>
                          </a:rPr>
                        </m:ctrlPr>
                      </m:sSupPr>
                      <m:e>
                        <m:r>
                          <a:rPr kumimoji="0" lang="zh-TW" altLang="en-US" sz="2800" b="1" i="1" u="sng" strike="noStrike" kern="1200" cap="none" spc="0" normalizeH="0" baseline="0" noProof="0">
                            <a:ln>
                              <a:noFill/>
                            </a:ln>
                            <a:solidFill>
                              <a:prstClr val="white"/>
                            </a:solidFill>
                            <a:effectLst/>
                            <a:uLnTx/>
                            <a:uFillTx/>
                            <a:latin typeface="Cambria Math" panose="02040503050406030204" pitchFamily="18" charset="0"/>
                            <a:cs typeface="+mn-cs"/>
                          </a:rPr>
                          <m:t>𝜽</m:t>
                        </m:r>
                      </m:e>
                      <m:sup>
                        <m:r>
                          <a:rPr kumimoji="0" lang="en-US" altLang="zh-TW" sz="2800" b="1" i="1" u="sng" strike="noStrike" kern="1200" cap="none" spc="0" normalizeH="0" baseline="0" noProof="0">
                            <a:ln>
                              <a:noFill/>
                            </a:ln>
                            <a:solidFill>
                              <a:prstClr val="white"/>
                            </a:solidFill>
                            <a:effectLst/>
                            <a:uLnTx/>
                            <a:uFillTx/>
                            <a:latin typeface="Cambria Math" panose="02040503050406030204" pitchFamily="18" charset="0"/>
                            <a:cs typeface="+mn-cs"/>
                          </a:rPr>
                          <m:t>∗</m:t>
                        </m:r>
                      </m:sup>
                    </m:sSup>
                  </m:oMath>
                </a14:m>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 that minimize total loss L</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mc:Choice>
        <mc:Fallback xmlns="">
          <p:sp>
            <p:nvSpPr>
              <p:cNvPr id="95" name="文字方塊 94"/>
              <p:cNvSpPr txBox="1">
                <a:spLocks noRot="1" noChangeAspect="1" noMove="1" noResize="1" noEditPoints="1" noAdjustHandles="1" noChangeArrowheads="1" noChangeShapeType="1" noTextEdit="1"/>
              </p:cNvSpPr>
              <p:nvPr/>
            </p:nvSpPr>
            <p:spPr>
              <a:xfrm>
                <a:off x="5487022" y="5159357"/>
                <a:ext cx="3318188" cy="1384995"/>
              </a:xfrm>
              <a:prstGeom prst="rect">
                <a:avLst/>
              </a:prstGeom>
              <a:blipFill>
                <a:blip r:embed="rId13"/>
                <a:stretch>
                  <a:fillRect/>
                </a:stretch>
              </a:blipFill>
            </p:spPr>
            <p:txBody>
              <a:bodyPr/>
              <a:lstStyle/>
              <a:p>
                <a:r>
                  <a:rPr lang="zh-TW"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Total Loss:</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76" name="文字方塊 75"/>
              <p:cNvSpPr txBox="1"/>
              <p:nvPr/>
            </p:nvSpPr>
            <p:spPr>
              <a:xfrm>
                <a:off x="4423381" y="3685525"/>
                <a:ext cx="31906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4423381" y="3685525"/>
                <a:ext cx="319062" cy="369332"/>
              </a:xfrm>
              <a:prstGeom prst="rect">
                <a:avLst/>
              </a:prstGeom>
              <a:blipFill>
                <a:blip r:embed="rId14"/>
                <a:stretch>
                  <a:fillRect l="-23077" t="-1667" r="-9615"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4429885" y="4561823"/>
                <a:ext cx="31906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3</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4429885" y="4561823"/>
                <a:ext cx="319062" cy="369332"/>
              </a:xfrm>
              <a:prstGeom prst="rect">
                <a:avLst/>
              </a:prstGeom>
              <a:blipFill>
                <a:blip r:embed="rId15"/>
                <a:stretch>
                  <a:fillRect l="-23077" r="-9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4437895" y="6027539"/>
                <a:ext cx="36439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79" name="文字方塊 78"/>
              <p:cNvSpPr txBox="1">
                <a:spLocks noRot="1" noChangeAspect="1" noMove="1" noResize="1" noEditPoints="1" noAdjustHandles="1" noChangeArrowheads="1" noChangeShapeType="1" noTextEdit="1"/>
              </p:cNvSpPr>
              <p:nvPr/>
            </p:nvSpPr>
            <p:spPr>
              <a:xfrm>
                <a:off x="4437895" y="6027539"/>
                <a:ext cx="364395" cy="369332"/>
              </a:xfrm>
              <a:prstGeom prst="rect">
                <a:avLst/>
              </a:prstGeom>
              <a:blipFill>
                <a:blip r:embed="rId16"/>
                <a:stretch>
                  <a:fillRect l="-20000" r="-6667" b="-8333"/>
                </a:stretch>
              </a:blipFill>
            </p:spPr>
            <p:txBody>
              <a:bodyPr/>
              <a:lstStyle/>
              <a:p>
                <a:r>
                  <a:rPr lang="zh-TW" altLang="en-US">
                    <a:noFill/>
                  </a:rPr>
                  <a:t> </a:t>
                </a:r>
              </a:p>
            </p:txBody>
          </p:sp>
        </mc:Fallback>
      </mc:AlternateContent>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1" name="文字方塊 80"/>
          <p:cNvSpPr txBox="1"/>
          <p:nvPr/>
        </p:nvSpPr>
        <p:spPr>
          <a:xfrm>
            <a:off x="5487022" y="3113965"/>
            <a:ext cx="33151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Find </a:t>
            </a:r>
            <a:r>
              <a:rPr kumimoji="0" lang="en-US" altLang="zh-TW" sz="2800" b="1" i="1" u="sng" strike="noStrike" kern="1200" cap="none" spc="0" normalizeH="0" baseline="0" noProof="0" dirty="0">
                <a:ln>
                  <a:noFill/>
                </a:ln>
                <a:solidFill>
                  <a:prstClr val="white"/>
                </a:solidFill>
                <a:effectLst/>
                <a:uLnTx/>
                <a:uFillTx/>
                <a:latin typeface="Calibri" panose="020F0502020204030204"/>
                <a:cs typeface="+mn-cs"/>
              </a:rPr>
              <a:t>a function in function set </a:t>
            </a: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that minimizes total loss L</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
        <p:nvSpPr>
          <p:cNvPr id="4" name="向下箭號 3"/>
          <p:cNvSpPr/>
          <p:nvPr/>
        </p:nvSpPr>
        <p:spPr>
          <a:xfrm>
            <a:off x="6749969" y="2552127"/>
            <a:ext cx="697424" cy="5542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2" name="向下箭號 81"/>
          <p:cNvSpPr/>
          <p:nvPr/>
        </p:nvSpPr>
        <p:spPr>
          <a:xfrm>
            <a:off x="6749969" y="4542207"/>
            <a:ext cx="697424" cy="5334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8"/>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9"/>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267590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1" grpId="0" animBg="1"/>
      <p:bldP spid="4" grpId="0" animBg="1"/>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83E33BE-9943-4394-8E5C-2069DABBF34B}" type="slidenum">
              <a:rPr lang="en-US" altLang="zh-CN"/>
              <a:pPr/>
              <a:t>3</a:t>
            </a:fld>
            <a:endParaRPr lang="en-US" altLang="zh-CN"/>
          </a:p>
        </p:txBody>
      </p:sp>
      <p:sp>
        <p:nvSpPr>
          <p:cNvPr id="614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6148"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E9792864-646F-42DD-9B5A-23B6AFFAEC50}" type="slidenum">
              <a:rPr lang="en-US" altLang="zh-CN" sz="1400"/>
              <a:pPr algn="r" eaLnBrk="1" hangingPunct="1">
                <a:spcBef>
                  <a:spcPct val="0"/>
                </a:spcBef>
                <a:buClrTx/>
                <a:buSzTx/>
                <a:buFontTx/>
                <a:buNone/>
              </a:pPr>
              <a:t>3</a:t>
            </a:fld>
            <a:endParaRPr lang="en-US" altLang="zh-CN" sz="1400"/>
          </a:p>
        </p:txBody>
      </p:sp>
      <p:sp>
        <p:nvSpPr>
          <p:cNvPr id="6149" name="Rectangle 2"/>
          <p:cNvSpPr>
            <a:spLocks noGrp="1" noChangeArrowheads="1"/>
          </p:cNvSpPr>
          <p:nvPr>
            <p:ph type="body" idx="1"/>
          </p:nvPr>
        </p:nvSpPr>
        <p:spPr>
          <a:xfrm>
            <a:off x="1331913" y="2276475"/>
            <a:ext cx="7056437" cy="2881313"/>
          </a:xfrm>
        </p:spPr>
        <p:txBody>
          <a:bodyPr/>
          <a:lstStyle/>
          <a:p>
            <a:pPr algn="ctr" eaLnBrk="1" hangingPunct="1">
              <a:lnSpc>
                <a:spcPct val="120000"/>
              </a:lnSpc>
              <a:buFont typeface="Wingdings" panose="05000000000000000000" pitchFamily="2" charset="2"/>
              <a:buNone/>
            </a:pPr>
            <a:endParaRPr lang="en-US" altLang="zh-CN" sz="2400" b="1" smtClean="0">
              <a:latin typeface="Times New Roman" panose="02020603050405020304" pitchFamily="18" charset="0"/>
            </a:endParaRPr>
          </a:p>
          <a:p>
            <a:pPr eaLnBrk="1" hangingPunct="1">
              <a:lnSpc>
                <a:spcPct val="120000"/>
              </a:lnSpc>
            </a:pPr>
            <a:r>
              <a:rPr lang="zh-CN" altLang="en-US" sz="2400" b="1" smtClean="0">
                <a:latin typeface="Times New Roman" panose="02020603050405020304" pitchFamily="18" charset="0"/>
              </a:rPr>
              <a:t>前馈网络与递归网络结构及数学模型</a:t>
            </a:r>
            <a:endParaRPr lang="en-US" altLang="zh-CN" sz="2400" b="1" smtClean="0">
              <a:latin typeface="Times New Roman" panose="02020603050405020304" pitchFamily="18" charset="0"/>
            </a:endParaRPr>
          </a:p>
          <a:p>
            <a:pPr eaLnBrk="1" hangingPunct="1">
              <a:lnSpc>
                <a:spcPct val="120000"/>
              </a:lnSpc>
            </a:pPr>
            <a:r>
              <a:rPr lang="en-US" altLang="zh-CN" sz="2400" b="1" smtClean="0">
                <a:latin typeface="Times New Roman" panose="02020603050405020304" pitchFamily="18" charset="0"/>
              </a:rPr>
              <a:t>How to mimic some intelligent behaviors?</a:t>
            </a:r>
          </a:p>
          <a:p>
            <a:pPr eaLnBrk="1" hangingPunct="1">
              <a:lnSpc>
                <a:spcPct val="120000"/>
              </a:lnSpc>
            </a:pPr>
            <a:r>
              <a:rPr lang="en-US" altLang="zh-CN" sz="2400" b="1" smtClean="0">
                <a:latin typeface="Times New Roman" panose="02020603050405020304" pitchFamily="18" charset="0"/>
              </a:rPr>
              <a:t>Perceptron: Data Classification</a:t>
            </a:r>
          </a:p>
          <a:p>
            <a:pPr eaLnBrk="1" hangingPunct="1">
              <a:lnSpc>
                <a:spcPct val="120000"/>
              </a:lnSpc>
            </a:pPr>
            <a:r>
              <a:rPr lang="en-US" altLang="zh-CN" sz="2400" b="1" smtClean="0">
                <a:latin typeface="Times New Roman" panose="02020603050405020304" pitchFamily="18" charset="0"/>
              </a:rPr>
              <a:t> An Intuitive Example</a:t>
            </a:r>
          </a:p>
        </p:txBody>
      </p:sp>
      <p:sp>
        <p:nvSpPr>
          <p:cNvPr id="6150" name="Rectangle 9"/>
          <p:cNvSpPr>
            <a:spLocks noGrp="1" noChangeArrowheads="1"/>
          </p:cNvSpPr>
          <p:nvPr>
            <p:ph type="title"/>
          </p:nvPr>
        </p:nvSpPr>
        <p:spPr/>
        <p:txBody>
          <a:bodyPr/>
          <a:lstStyle/>
          <a:p>
            <a:pPr algn="ctr" eaLnBrk="1" hangingPunct="1"/>
            <a:r>
              <a:rPr lang="zh-CN" altLang="en-US" b="1" smtClean="0">
                <a:latin typeface="Times New Roman" panose="02020603050405020304" pitchFamily="18" charset="0"/>
              </a:rPr>
              <a:t>感知机</a:t>
            </a:r>
            <a:endParaRPr lang="en-US" altLang="zh-CN" b="1" smtClean="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sp>
        <p:nvSpPr>
          <p:cNvPr id="7" name="矩形 6"/>
          <p:cNvSpPr/>
          <p:nvPr/>
        </p:nvSpPr>
        <p:spPr>
          <a:xfrm>
            <a:off x="634241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Neural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Network</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Tree>
    <p:extLst>
      <p:ext uri="{BB962C8B-B14F-4D97-AF65-F5344CB8AC3E}">
        <p14:creationId xmlns:p14="http://schemas.microsoft.com/office/powerpoint/2010/main" val="11202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0.15</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0.05</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0.3</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129518" y="2142624"/>
                <a:ext cx="962443" cy="3485441"/>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en>
                              </m:f>
                            </m:e>
                            <m:e>
                              <m: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129518" y="2142624"/>
                <a:ext cx="962443" cy="3485441"/>
              </a:xfrm>
              <a:prstGeom prst="rect">
                <a:avLst/>
              </a:prstGeom>
              <a:blipFill rotWithShape="0">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086600" y="3668267"/>
                <a:ext cx="860557"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41" name="文字方塊 40"/>
              <p:cNvSpPr txBox="1">
                <a:spLocks noRot="1" noChangeAspect="1" noMove="1" noResize="1" noEditPoints="1" noAdjustHandles="1" noChangeArrowheads="1" noChangeShapeType="1" noTextEdit="1"/>
              </p:cNvSpPr>
              <p:nvPr/>
            </p:nvSpPr>
            <p:spPr>
              <a:xfrm>
                <a:off x="6086600" y="3668267"/>
                <a:ext cx="860557" cy="430887"/>
              </a:xfrm>
              <a:prstGeom prst="rect">
                <a:avLst/>
              </a:prstGeom>
              <a:blipFill rotWithShape="0">
                <a:blip r:embed="rId19"/>
                <a:stretch>
                  <a:fillRect/>
                </a:stretch>
              </a:blipFill>
            </p:spPr>
            <p:txBody>
              <a:bodyPr/>
              <a:lstStyle/>
              <a:p>
                <a:r>
                  <a:rPr lang="zh-TW" altLang="en-US">
                    <a:noFill/>
                  </a:rPr>
                  <a:t> </a:t>
                </a:r>
              </a:p>
            </p:txBody>
          </p:sp>
        </mc:Fallback>
      </mc:AlternateContent>
      <p:sp>
        <p:nvSpPr>
          <p:cNvPr id="42" name="文字方塊 41"/>
          <p:cNvSpPr txBox="1"/>
          <p:nvPr/>
        </p:nvSpPr>
        <p:spPr>
          <a:xfrm>
            <a:off x="5978189" y="5733860"/>
            <a:ext cx="23026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gradient</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388806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P spid="10" grpId="0" animBg="1"/>
      <p:bldP spid="15" grpId="0"/>
      <p:bldP spid="16" grpId="0"/>
      <p:bldP spid="18" grpId="0" animBg="1"/>
      <p:bldP spid="19" grpId="0"/>
      <p:bldP spid="20" grpId="0" animBg="1"/>
      <p:bldP spid="25" grpId="0"/>
      <p:bldP spid="26" grpId="0"/>
      <p:bldP spid="28" grpId="0" animBg="1"/>
      <p:bldP spid="29" grpId="0"/>
      <p:bldP spid="30" grpId="0" animBg="1"/>
      <p:bldP spid="35" grpId="0"/>
      <p:bldP spid="36" grpId="0"/>
      <p:bldP spid="6" grpId="0" animBg="1"/>
      <p:bldP spid="17" grpId="0" animBg="1"/>
      <p:bldP spid="27" grpId="0" animBg="1"/>
      <p:bldP spid="40" grpId="0"/>
      <p:bldP spid="3" grpId="0"/>
      <p:bldP spid="41" grpId="0"/>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0.15</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 name="向右箭號 10"/>
          <p:cNvSpPr/>
          <p:nvPr/>
        </p:nvSpPr>
        <p:spPr>
          <a:xfrm>
            <a:off x="5013202" y="2326656"/>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2" name="文字方塊 11"/>
              <p:cNvSpPr txBox="1"/>
              <p:nvPr/>
            </p:nvSpPr>
            <p:spPr>
              <a:xfrm>
                <a:off x="5368860" y="2618341"/>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2" name="文字方塊 11"/>
              <p:cNvSpPr txBox="1">
                <a:spLocks noRot="1" noChangeAspect="1" noMove="1" noResize="1" noEditPoints="1" noAdjustHandles="1" noChangeArrowheads="1" noChangeShapeType="1" noTextEdit="1"/>
              </p:cNvSpPr>
              <p:nvPr/>
            </p:nvSpPr>
            <p:spPr>
              <a:xfrm>
                <a:off x="5368860" y="2618341"/>
                <a:ext cx="1889052" cy="369332"/>
              </a:xfrm>
              <a:prstGeom prst="rect">
                <a:avLst/>
              </a:prstGeom>
              <a:blipFill rotWithShape="0">
                <a:blip r:embed="rId5"/>
                <a:stretch>
                  <a:fillRect t="-171667" r="-10645"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4729017" y="2004537"/>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4729017" y="2004537"/>
                <a:ext cx="3119508" cy="369332"/>
              </a:xfrm>
              <a:prstGeom prst="rect">
                <a:avLst/>
              </a:prstGeom>
              <a:blipFill rotWithShape="0">
                <a:blip r:embed="rId6"/>
                <a:stretch>
                  <a:fillRect t="-171667" b="-255000"/>
                </a:stretch>
              </a:blipFill>
            </p:spPr>
            <p:txBody>
              <a:bodyPr/>
              <a:lstStyle/>
              <a:p>
                <a:r>
                  <a:rPr lang="zh-TW" altLang="en-US">
                    <a:noFill/>
                  </a:rPr>
                  <a:t> </a:t>
                </a:r>
              </a:p>
            </p:txBody>
          </p:sp>
        </mc:Fallback>
      </mc:AlternateContent>
      <p:sp>
        <p:nvSpPr>
          <p:cNvPr id="14" name="文字方塊 13"/>
          <p:cNvSpPr txBox="1"/>
          <p:nvPr/>
        </p:nvSpPr>
        <p:spPr>
          <a:xfrm>
            <a:off x="7773256" y="2341601"/>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0.09</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0.05</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1" name="向右箭號 20"/>
          <p:cNvSpPr/>
          <p:nvPr/>
        </p:nvSpPr>
        <p:spPr>
          <a:xfrm>
            <a:off x="5013202" y="353932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22" name="文字方塊 21"/>
              <p:cNvSpPr txBox="1"/>
              <p:nvPr/>
            </p:nvSpPr>
            <p:spPr>
              <a:xfrm>
                <a:off x="5368860" y="3831008"/>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22" name="文字方塊 21"/>
              <p:cNvSpPr txBox="1">
                <a:spLocks noRot="1" noChangeAspect="1" noMove="1" noResize="1" noEditPoints="1" noAdjustHandles="1" noChangeArrowheads="1" noChangeShapeType="1" noTextEdit="1"/>
              </p:cNvSpPr>
              <p:nvPr/>
            </p:nvSpPr>
            <p:spPr>
              <a:xfrm>
                <a:off x="5368860" y="3831008"/>
                <a:ext cx="1889052" cy="369332"/>
              </a:xfrm>
              <a:prstGeom prst="rect">
                <a:avLst/>
              </a:prstGeom>
              <a:blipFill rotWithShape="0">
                <a:blip r:embed="rId10"/>
                <a:stretch>
                  <a:fillRect t="-167213" r="-10645"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9017" y="3217204"/>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4729017" y="3217204"/>
                <a:ext cx="3119508" cy="369332"/>
              </a:xfrm>
              <a:prstGeom prst="rect">
                <a:avLst/>
              </a:prstGeom>
              <a:blipFill rotWithShape="0">
                <a:blip r:embed="rId11"/>
                <a:stretch>
                  <a:fillRect t="-171667" b="-255000"/>
                </a:stretch>
              </a:blipFill>
            </p:spPr>
            <p:txBody>
              <a:bodyPr/>
              <a:lstStyle/>
              <a:p>
                <a:r>
                  <a:rPr lang="zh-TW" altLang="en-US">
                    <a:noFill/>
                  </a:rPr>
                  <a:t> </a:t>
                </a:r>
              </a:p>
            </p:txBody>
          </p:sp>
        </mc:Fallback>
      </mc:AlternateContent>
      <p:sp>
        <p:nvSpPr>
          <p:cNvPr id="24" name="文字方塊 23"/>
          <p:cNvSpPr txBox="1"/>
          <p:nvPr/>
        </p:nvSpPr>
        <p:spPr>
          <a:xfrm>
            <a:off x="7773256" y="3554268"/>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0.15</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1" name="向右箭號 30"/>
          <p:cNvSpPr/>
          <p:nvPr/>
        </p:nvSpPr>
        <p:spPr>
          <a:xfrm>
            <a:off x="5013202" y="5094267"/>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32" name="文字方塊 31"/>
              <p:cNvSpPr txBox="1"/>
              <p:nvPr/>
            </p:nvSpPr>
            <p:spPr>
              <a:xfrm>
                <a:off x="5368860" y="5385952"/>
                <a:ext cx="1889052"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𝜇</m:t>
                      </m:r>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32" name="文字方塊 31"/>
              <p:cNvSpPr txBox="1">
                <a:spLocks noRot="1" noChangeAspect="1" noMove="1" noResize="1" noEditPoints="1" noAdjustHandles="1" noChangeArrowheads="1" noChangeShapeType="1" noTextEdit="1"/>
              </p:cNvSpPr>
              <p:nvPr/>
            </p:nvSpPr>
            <p:spPr>
              <a:xfrm>
                <a:off x="5368860" y="5385952"/>
                <a:ext cx="1889052" cy="369332"/>
              </a:xfrm>
              <a:prstGeom prst="rect">
                <a:avLst/>
              </a:prstGeom>
              <a:blipFill rotWithShape="0">
                <a:blip r:embed="rId15"/>
                <a:stretch>
                  <a:fillRect t="-171667" r="-12258"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4729017" y="4772148"/>
                <a:ext cx="3119508" cy="369332"/>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Compute </a:t>
                </a:r>
                <a14:m>
                  <m:oMath xmlns:m="http://schemas.openxmlformats.org/officeDocument/2006/math">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den>
                    </m:f>
                  </m:oMath>
                </a14:m>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33" name="文字方塊 32"/>
              <p:cNvSpPr txBox="1">
                <a:spLocks noRot="1" noChangeAspect="1" noMove="1" noResize="1" noEditPoints="1" noAdjustHandles="1" noChangeArrowheads="1" noChangeShapeType="1" noTextEdit="1"/>
              </p:cNvSpPr>
              <p:nvPr/>
            </p:nvSpPr>
            <p:spPr>
              <a:xfrm>
                <a:off x="4729017" y="4772148"/>
                <a:ext cx="3119508" cy="369332"/>
              </a:xfrm>
              <a:prstGeom prst="rect">
                <a:avLst/>
              </a:prstGeom>
              <a:blipFill rotWithShape="0">
                <a:blip r:embed="rId16"/>
                <a:stretch>
                  <a:fillRect t="-171667" r="-978" b="-255000"/>
                </a:stretch>
              </a:blipFill>
            </p:spPr>
            <p:txBody>
              <a:bodyPr/>
              <a:lstStyle/>
              <a:p>
                <a:r>
                  <a:rPr lang="zh-TW" altLang="en-US">
                    <a:noFill/>
                  </a:rPr>
                  <a:t> </a:t>
                </a:r>
              </a:p>
            </p:txBody>
          </p:sp>
        </mc:Fallback>
      </mc:AlternateContent>
      <p:sp>
        <p:nvSpPr>
          <p:cNvPr id="34" name="文字方塊 33"/>
          <p:cNvSpPr txBox="1"/>
          <p:nvPr/>
        </p:nvSpPr>
        <p:spPr>
          <a:xfrm>
            <a:off x="7773256" y="5109212"/>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0.10</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0.2</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-0.1</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0.3</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7" name="文字方塊 36"/>
          <p:cNvSpPr txBox="1"/>
          <p:nvPr/>
        </p:nvSpPr>
        <p:spPr>
          <a:xfrm>
            <a:off x="8349321" y="2631184"/>
            <a:ext cx="79467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8" name="文字方塊 37"/>
          <p:cNvSpPr txBox="1"/>
          <p:nvPr/>
        </p:nvSpPr>
        <p:spPr>
          <a:xfrm>
            <a:off x="8336851" y="3965366"/>
            <a:ext cx="79467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9" name="文字方塊 38"/>
          <p:cNvSpPr txBox="1"/>
          <p:nvPr/>
        </p:nvSpPr>
        <p:spPr>
          <a:xfrm>
            <a:off x="8336850" y="5473308"/>
            <a:ext cx="79467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panose="020F0502020204030204"/>
                <a:cs typeface="+mn-cs"/>
              </a:rPr>
              <a:t>……</a:t>
            </a:r>
            <a:endParaRPr kumimoji="0" lang="zh-TW" altLang="en-US" sz="2800" b="1" i="0" u="none" strike="noStrike" kern="1200" cap="none" spc="0" normalizeH="0" baseline="0" noProof="0" dirty="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2332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21" grpId="0" animBg="1"/>
      <p:bldP spid="22" grpId="0"/>
      <p:bldP spid="23" grpId="0"/>
      <p:bldP spid="24" grpId="0" animBg="1"/>
      <p:bldP spid="31" grpId="0" animBg="1"/>
      <p:bldP spid="32" grpId="0"/>
      <p:bldP spid="33" grpId="0"/>
      <p:bldP spid="34" grpId="0" animBg="1"/>
      <p:bldP spid="37" grpId="0"/>
      <p:bldP spid="38"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sp>
        <p:nvSpPr>
          <p:cNvPr id="4" name="文字方塊 3"/>
          <p:cNvSpPr txBox="1"/>
          <p:nvPr/>
        </p:nvSpPr>
        <p:spPr>
          <a:xfrm>
            <a:off x="807331" y="1798458"/>
            <a:ext cx="7098650"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This is the “learning” of machines in deep learning ……</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5" name="文字方塊 4"/>
          <p:cNvSpPr txBox="1"/>
          <p:nvPr/>
        </p:nvSpPr>
        <p:spPr>
          <a:xfrm>
            <a:off x="3175091" y="2740981"/>
            <a:ext cx="534025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Even alpha go using this approach.</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 name="文字方塊 5"/>
          <p:cNvSpPr txBox="1"/>
          <p:nvPr/>
        </p:nvSpPr>
        <p:spPr>
          <a:xfrm>
            <a:off x="1569576" y="6114432"/>
            <a:ext cx="610113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cs typeface="+mn-cs"/>
              </a:rPr>
              <a:t>I hope you are not too disappointed :p</a:t>
            </a:r>
            <a:endParaRPr kumimoji="0" lang="zh-TW" altLang="en-US" sz="28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7" name="向右箭號 6"/>
          <p:cNvSpPr/>
          <p:nvPr/>
        </p:nvSpPr>
        <p:spPr>
          <a:xfrm>
            <a:off x="2348026" y="2823397"/>
            <a:ext cx="768626" cy="358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cs typeface="+mn-cs"/>
            </a:endParaRPr>
          </a:p>
        </p:txBody>
      </p:sp>
      <p:pic>
        <p:nvPicPr>
          <p:cNvPr id="66562" name="Picture 2" descr="http://fsv.money01.com.tw/cmstatic/notes/capture/311299/201511041551317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31" y="3872131"/>
            <a:ext cx="3418598" cy="2062555"/>
          </a:xfrm>
          <a:prstGeom prst="rect">
            <a:avLst/>
          </a:prstGeom>
          <a:noFill/>
          <a:extLst>
            <a:ext uri="{909E8E84-426E-40DD-AFC4-6F175D3DCCD1}">
              <a14:hiddenFill xmlns:a14="http://schemas.microsoft.com/office/drawing/2010/main">
                <a:solidFill>
                  <a:srgbClr val="FFFFFF"/>
                </a:solidFill>
              </a14:hiddenFill>
            </a:ext>
          </a:extLst>
        </p:spPr>
      </p:pic>
      <p:pic>
        <p:nvPicPr>
          <p:cNvPr id="9" name="內容版面配置區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4078" y="3887117"/>
            <a:ext cx="3625903" cy="2047569"/>
          </a:xfrm>
          <a:prstGeom prst="rect">
            <a:avLst/>
          </a:prstGeom>
        </p:spPr>
      </p:pic>
      <p:sp>
        <p:nvSpPr>
          <p:cNvPr id="8" name="文字方塊 7"/>
          <p:cNvSpPr txBox="1"/>
          <p:nvPr/>
        </p:nvSpPr>
        <p:spPr>
          <a:xfrm>
            <a:off x="69388" y="3346626"/>
            <a:ext cx="373376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People image ……</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 name="文字方塊 10"/>
          <p:cNvSpPr txBox="1"/>
          <p:nvPr/>
        </p:nvSpPr>
        <p:spPr>
          <a:xfrm>
            <a:off x="4620145" y="3361612"/>
            <a:ext cx="373376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cs typeface="+mn-cs"/>
              </a:rPr>
              <a:t>Actually …..</a:t>
            </a:r>
            <a:endParaRPr kumimoji="0" lang="zh-TW"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190366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480" y="2540158"/>
            <a:ext cx="1618734" cy="1319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Backpropagation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400" dirty="0"/>
                  <a:t>Backpropagation: an efficient way to compute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r>
                  <a:rPr lang="en-US" altLang="zh-TW" sz="2400" dirty="0"/>
                  <a:t> in neural network</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1005" t="-14146"/>
                </a:stretch>
              </a:blipFill>
            </p:spPr>
            <p:txBody>
              <a:bodyPr/>
              <a:lstStyle/>
              <a:p>
                <a:r>
                  <a:rPr lang="zh-TW" altLang="en-US">
                    <a:noFill/>
                  </a:rPr>
                  <a:t> </a:t>
                </a:r>
              </a:p>
            </p:txBody>
          </p:sp>
        </mc:Fallback>
      </mc:AlternateContent>
      <p:pic>
        <p:nvPicPr>
          <p:cNvPr id="28" name="Picture 2" descr="http://deeplearning.net/software/theano/_static/theano_logo_allblue_200x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007" y="2959862"/>
            <a:ext cx="2086342" cy="4798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devblogs.nvidia.com/parallelforall/wp-content/uploads/sites/3/2015/03/torch_lstm_thumb-179x11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542" y="2704049"/>
            <a:ext cx="1637367" cy="105194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developer.nvidia.com/sites/default/files/akamai/cuda/images/deeplearning/caff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5638" y="3900055"/>
            <a:ext cx="1560169" cy="10531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ttps://developer.nvidia.com/sites/default/files/akamai/cuda/images/deeplearning/cnt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5526" y="3785184"/>
            <a:ext cx="1670545" cy="1127618"/>
          </a:xfrm>
          <a:prstGeom prst="rect">
            <a:avLst/>
          </a:prstGeom>
          <a:noFill/>
          <a:extLst>
            <a:ext uri="{909E8E84-426E-40DD-AFC4-6F175D3DCCD1}">
              <a14:hiddenFill xmlns:a14="http://schemas.microsoft.com/office/drawing/2010/main">
                <a:solidFill>
                  <a:srgbClr val="FFFFFF"/>
                </a:solidFill>
              </a14:hiddenFill>
            </a:ext>
          </a:extLst>
        </p:spPr>
      </p:pic>
      <p:pic>
        <p:nvPicPr>
          <p:cNvPr id="22" name="圖片 21"/>
          <p:cNvPicPr>
            <a:picLocks noChangeAspect="1"/>
          </p:cNvPicPr>
          <p:nvPr/>
        </p:nvPicPr>
        <p:blipFill>
          <a:blip r:embed="rId9"/>
          <a:stretch>
            <a:fillRect/>
          </a:stretch>
        </p:blipFill>
        <p:spPr>
          <a:xfrm>
            <a:off x="6030207" y="4141078"/>
            <a:ext cx="1974264" cy="571068"/>
          </a:xfrm>
          <a:prstGeom prst="rect">
            <a:avLst/>
          </a:prstGeom>
        </p:spPr>
      </p:pic>
      <p:pic>
        <p:nvPicPr>
          <p:cNvPr id="23" name="圖片 22"/>
          <p:cNvPicPr>
            <a:picLocks noChangeAspect="1"/>
          </p:cNvPicPr>
          <p:nvPr/>
        </p:nvPicPr>
        <p:blipFill>
          <a:blip r:embed="rId10"/>
          <a:stretch>
            <a:fillRect/>
          </a:stretch>
        </p:blipFill>
        <p:spPr>
          <a:xfrm>
            <a:off x="4013376" y="5050435"/>
            <a:ext cx="1540523" cy="579342"/>
          </a:xfrm>
          <a:prstGeom prst="rect">
            <a:avLst/>
          </a:prstGeom>
        </p:spPr>
      </p:pic>
      <p:pic>
        <p:nvPicPr>
          <p:cNvPr id="24" name="Picture 2" descr="スクリーンショット 2016-05-24 午後4.01.5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307" y="5046784"/>
            <a:ext cx="2737407" cy="61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784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Neural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cs typeface="+mn-cs"/>
              </a:rPr>
              <a:t>Network</a:t>
            </a:r>
            <a:endParaRPr kumimoji="0" lang="zh-TW" altLang="en-US" sz="2800" b="0" i="0" u="none" strike="noStrike" kern="1200" cap="none" spc="0" normalizeH="0" baseline="0" noProof="0" dirty="0">
              <a:ln>
                <a:noFill/>
              </a:ln>
              <a:solidFill>
                <a:prstClr val="white"/>
              </a:solidFill>
              <a:effectLst/>
              <a:uLnTx/>
              <a:uFillTx/>
              <a:latin typeface="Calibri" panose="020F0502020204030204"/>
              <a:cs typeface="+mn-cs"/>
            </a:endParaRPr>
          </a:p>
        </p:txBody>
      </p:sp>
    </p:spTree>
    <p:extLst>
      <p:ext uri="{BB962C8B-B14F-4D97-AF65-F5344CB8AC3E}">
        <p14:creationId xmlns:p14="http://schemas.microsoft.com/office/powerpoint/2010/main" val="2000505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感知机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感知机的网络结构</a:t>
            </a:r>
            <a:endParaRPr lang="en-US" altLang="zh-CN" dirty="0" smtClean="0"/>
          </a:p>
          <a:p>
            <a:pPr marL="0" indent="0">
              <a:buNone/>
            </a:pPr>
            <a:endParaRPr lang="en-US" altLang="zh-CN" dirty="0" smtClean="0"/>
          </a:p>
          <a:p>
            <a:pPr marL="0" indent="0">
              <a:buNone/>
            </a:pPr>
            <a:r>
              <a:rPr lang="en-US" altLang="zh-CN" dirty="0" smtClean="0"/>
              <a:t>2.</a:t>
            </a:r>
            <a:r>
              <a:rPr lang="zh-CN" altLang="en-US" dirty="0" smtClean="0"/>
              <a:t>例子</a:t>
            </a:r>
            <a:endParaRPr lang="en-US" altLang="zh-CN" dirty="0" smtClean="0"/>
          </a:p>
          <a:p>
            <a:pPr marL="0" indent="0">
              <a:buNone/>
            </a:pPr>
            <a:endParaRPr lang="en-US" altLang="zh-CN" dirty="0" smtClean="0"/>
          </a:p>
          <a:p>
            <a:pPr marL="0" indent="0">
              <a:buNone/>
            </a:pPr>
            <a:r>
              <a:rPr lang="en-US" altLang="zh-CN" dirty="0" smtClean="0"/>
              <a:t>3.</a:t>
            </a:r>
            <a:r>
              <a:rPr lang="zh-CN" altLang="en-US" dirty="0" smtClean="0"/>
              <a:t>感知机的训练规则</a:t>
            </a:r>
            <a:endParaRPr lang="en-US" altLang="zh-CN" dirty="0" smtClean="0"/>
          </a:p>
          <a:p>
            <a:pPr marL="0" indent="0">
              <a:buNone/>
            </a:pPr>
            <a:endParaRPr lang="en-US" altLang="zh-CN" dirty="0" smtClean="0"/>
          </a:p>
          <a:p>
            <a:pPr marL="0" indent="0">
              <a:buNone/>
            </a:pPr>
            <a:r>
              <a:rPr lang="en-US" altLang="zh-CN" dirty="0" smtClean="0"/>
              <a:t>4.</a:t>
            </a:r>
            <a:r>
              <a:rPr lang="zh-CN" altLang="en-US" dirty="0" smtClean="0"/>
              <a:t>感知机的局限</a:t>
            </a:r>
            <a:endParaRPr lang="zh-CN" altLang="en-US" dirty="0"/>
          </a:p>
        </p:txBody>
      </p:sp>
    </p:spTree>
    <p:extLst>
      <p:ext uri="{BB962C8B-B14F-4D97-AF65-F5344CB8AC3E}">
        <p14:creationId xmlns:p14="http://schemas.microsoft.com/office/powerpoint/2010/main" val="1913879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75D58FB-B7FD-464D-B2D2-913BF1E6A40E}" type="slidenum">
              <a:rPr lang="en-US" altLang="zh-CN"/>
              <a:pPr/>
              <a:t>37</a:t>
            </a:fld>
            <a:endParaRPr lang="en-US" altLang="zh-CN"/>
          </a:p>
        </p:txBody>
      </p:sp>
      <p:sp>
        <p:nvSpPr>
          <p:cNvPr id="3072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0724" name="灯片编号占位符 8"/>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79785922-604D-4A11-8E88-AFBCED00E0D7}" type="slidenum">
              <a:rPr lang="en-US" altLang="zh-CN" sz="1400"/>
              <a:pPr algn="r" eaLnBrk="1" hangingPunct="1">
                <a:spcBef>
                  <a:spcPct val="0"/>
                </a:spcBef>
                <a:buClrTx/>
                <a:buSzTx/>
                <a:buFontTx/>
                <a:buNone/>
              </a:pPr>
              <a:t>37</a:t>
            </a:fld>
            <a:endParaRPr lang="en-US" altLang="zh-CN" sz="1400"/>
          </a:p>
        </p:txBody>
      </p:sp>
      <p:sp>
        <p:nvSpPr>
          <p:cNvPr id="18434" name="Rectangle 2">
            <a:extLst>
              <a:ext uri="{FF2B5EF4-FFF2-40B4-BE49-F238E27FC236}">
                <a16:creationId xmlns:a16="http://schemas.microsoft.com/office/drawing/2014/main" id="{7AC3D0B9-BC4F-4DD4-AFD2-13EBCE476954}"/>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Single Layer FNNs</a:t>
            </a:r>
          </a:p>
        </p:txBody>
      </p:sp>
      <p:sp>
        <p:nvSpPr>
          <p:cNvPr id="30726" name="Text Box 49"/>
          <p:cNvSpPr txBox="1">
            <a:spLocks noChangeArrowheads="1"/>
          </p:cNvSpPr>
          <p:nvPr/>
        </p:nvSpPr>
        <p:spPr bwMode="auto">
          <a:xfrm>
            <a:off x="1836738" y="5734050"/>
            <a:ext cx="571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t>How to mimic intelligent behaviors?</a:t>
            </a:r>
          </a:p>
        </p:txBody>
      </p:sp>
      <p:grpSp>
        <p:nvGrpSpPr>
          <p:cNvPr id="30727" name="Group 97"/>
          <p:cNvGrpSpPr>
            <a:grpSpLocks/>
          </p:cNvGrpSpPr>
          <p:nvPr/>
        </p:nvGrpSpPr>
        <p:grpSpPr bwMode="auto">
          <a:xfrm>
            <a:off x="1835150" y="1773238"/>
            <a:ext cx="3960813" cy="3887787"/>
            <a:chOff x="323" y="1248"/>
            <a:chExt cx="2845" cy="2928"/>
          </a:xfrm>
        </p:grpSpPr>
        <p:graphicFrame>
          <p:nvGraphicFramePr>
            <p:cNvPr id="30728" name="Object 98"/>
            <p:cNvGraphicFramePr>
              <a:graphicFrameLocks noChangeAspect="1"/>
            </p:cNvGraphicFramePr>
            <p:nvPr/>
          </p:nvGraphicFramePr>
          <p:xfrm>
            <a:off x="1889" y="1823"/>
            <a:ext cx="112" cy="144"/>
          </p:xfrm>
          <a:graphic>
            <a:graphicData uri="http://schemas.openxmlformats.org/presentationml/2006/ole">
              <mc:AlternateContent xmlns:mc="http://schemas.openxmlformats.org/markup-compatibility/2006">
                <mc:Choice xmlns:v="urn:schemas-microsoft-com:vml" Requires="v">
                  <p:oleObj spid="_x0000_s30885" name="公式" r:id="rId3" imgW="177646" imgH="228402" progId="Equation.3">
                    <p:embed/>
                  </p:oleObj>
                </mc:Choice>
                <mc:Fallback>
                  <p:oleObj name="公式" r:id="rId3" imgW="177646" imgH="228402" progId="Equation.3">
                    <p:embed/>
                    <p:pic>
                      <p:nvPicPr>
                        <p:cNvPr id="0" name="Object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 y="1823"/>
                          <a:ext cx="1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9" name="Object 99"/>
            <p:cNvGraphicFramePr>
              <a:graphicFrameLocks noChangeAspect="1"/>
            </p:cNvGraphicFramePr>
            <p:nvPr/>
          </p:nvGraphicFramePr>
          <p:xfrm>
            <a:off x="1889" y="3167"/>
            <a:ext cx="112" cy="144"/>
          </p:xfrm>
          <a:graphic>
            <a:graphicData uri="http://schemas.openxmlformats.org/presentationml/2006/ole">
              <mc:AlternateContent xmlns:mc="http://schemas.openxmlformats.org/markup-compatibility/2006">
                <mc:Choice xmlns:v="urn:schemas-microsoft-com:vml" Requires="v">
                  <p:oleObj spid="_x0000_s30886" name="公式" r:id="rId5" imgW="177646" imgH="228402" progId="Equation.3">
                    <p:embed/>
                  </p:oleObj>
                </mc:Choice>
                <mc:Fallback>
                  <p:oleObj name="公式" r:id="rId5" imgW="177646" imgH="228402" progId="Equation.3">
                    <p:embed/>
                    <p:pic>
                      <p:nvPicPr>
                        <p:cNvPr id="0" name="Object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 y="3167"/>
                          <a:ext cx="1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Oval 100"/>
            <p:cNvSpPr>
              <a:spLocks noChangeArrowheads="1"/>
            </p:cNvSpPr>
            <p:nvPr/>
          </p:nvSpPr>
          <p:spPr bwMode="auto">
            <a:xfrm>
              <a:off x="1680" y="1568"/>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31" name="Line 101"/>
            <p:cNvSpPr>
              <a:spLocks noChangeShapeType="1"/>
            </p:cNvSpPr>
            <p:nvPr/>
          </p:nvSpPr>
          <p:spPr bwMode="auto">
            <a:xfrm>
              <a:off x="2256" y="1843"/>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Oval 102"/>
            <p:cNvSpPr>
              <a:spLocks noChangeArrowheads="1"/>
            </p:cNvSpPr>
            <p:nvPr/>
          </p:nvSpPr>
          <p:spPr bwMode="auto">
            <a:xfrm>
              <a:off x="1680" y="2255"/>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33" name="Oval 103"/>
            <p:cNvSpPr>
              <a:spLocks noChangeArrowheads="1"/>
            </p:cNvSpPr>
            <p:nvPr/>
          </p:nvSpPr>
          <p:spPr bwMode="auto">
            <a:xfrm>
              <a:off x="1680" y="3215"/>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34" name="Line 104"/>
            <p:cNvSpPr>
              <a:spLocks noChangeShapeType="1"/>
            </p:cNvSpPr>
            <p:nvPr/>
          </p:nvSpPr>
          <p:spPr bwMode="auto">
            <a:xfrm>
              <a:off x="2256" y="2529"/>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5" name="Line 105"/>
            <p:cNvSpPr>
              <a:spLocks noChangeShapeType="1"/>
            </p:cNvSpPr>
            <p:nvPr/>
          </p:nvSpPr>
          <p:spPr bwMode="auto">
            <a:xfrm>
              <a:off x="2256" y="3490"/>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6" name="Line 106"/>
            <p:cNvSpPr>
              <a:spLocks noChangeShapeType="1"/>
            </p:cNvSpPr>
            <p:nvPr/>
          </p:nvSpPr>
          <p:spPr bwMode="auto">
            <a:xfrm>
              <a:off x="1968" y="2804"/>
              <a:ext cx="0" cy="3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07"/>
            <p:cNvSpPr>
              <a:spLocks noChangeShapeType="1"/>
            </p:cNvSpPr>
            <p:nvPr/>
          </p:nvSpPr>
          <p:spPr bwMode="auto">
            <a:xfrm>
              <a:off x="576" y="1340"/>
              <a:ext cx="1104" cy="4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8" name="Line 108"/>
            <p:cNvSpPr>
              <a:spLocks noChangeShapeType="1"/>
            </p:cNvSpPr>
            <p:nvPr/>
          </p:nvSpPr>
          <p:spPr bwMode="auto">
            <a:xfrm>
              <a:off x="576" y="1340"/>
              <a:ext cx="1104" cy="109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9" name="Line 109"/>
            <p:cNvSpPr>
              <a:spLocks noChangeShapeType="1"/>
            </p:cNvSpPr>
            <p:nvPr/>
          </p:nvSpPr>
          <p:spPr bwMode="auto">
            <a:xfrm>
              <a:off x="576" y="1340"/>
              <a:ext cx="1152" cy="196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0" name="Line 110"/>
            <p:cNvSpPr>
              <a:spLocks noChangeShapeType="1"/>
            </p:cNvSpPr>
            <p:nvPr/>
          </p:nvSpPr>
          <p:spPr bwMode="auto">
            <a:xfrm>
              <a:off x="576" y="2529"/>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1" name="Line 111"/>
            <p:cNvSpPr>
              <a:spLocks noChangeShapeType="1"/>
            </p:cNvSpPr>
            <p:nvPr/>
          </p:nvSpPr>
          <p:spPr bwMode="auto">
            <a:xfrm flipV="1">
              <a:off x="576" y="1843"/>
              <a:ext cx="1056" cy="68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2" name="Line 112"/>
            <p:cNvSpPr>
              <a:spLocks noChangeShapeType="1"/>
            </p:cNvSpPr>
            <p:nvPr/>
          </p:nvSpPr>
          <p:spPr bwMode="auto">
            <a:xfrm flipV="1">
              <a:off x="576" y="3627"/>
              <a:ext cx="1104"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3" name="Line 113"/>
            <p:cNvSpPr>
              <a:spLocks noChangeShapeType="1"/>
            </p:cNvSpPr>
            <p:nvPr/>
          </p:nvSpPr>
          <p:spPr bwMode="auto">
            <a:xfrm flipV="1">
              <a:off x="576" y="1934"/>
              <a:ext cx="1104" cy="21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Line 114"/>
            <p:cNvSpPr>
              <a:spLocks noChangeShapeType="1"/>
            </p:cNvSpPr>
            <p:nvPr/>
          </p:nvSpPr>
          <p:spPr bwMode="auto">
            <a:xfrm flipV="1">
              <a:off x="576" y="2712"/>
              <a:ext cx="1152" cy="13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5" name="Line 115"/>
            <p:cNvSpPr>
              <a:spLocks noChangeShapeType="1"/>
            </p:cNvSpPr>
            <p:nvPr/>
          </p:nvSpPr>
          <p:spPr bwMode="auto">
            <a:xfrm>
              <a:off x="624" y="2804"/>
              <a:ext cx="0" cy="77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46" name="Object 116"/>
            <p:cNvGraphicFramePr>
              <a:graphicFrameLocks noChangeAspect="1"/>
            </p:cNvGraphicFramePr>
            <p:nvPr/>
          </p:nvGraphicFramePr>
          <p:xfrm>
            <a:off x="323" y="1248"/>
            <a:ext cx="184" cy="214"/>
          </p:xfrm>
          <a:graphic>
            <a:graphicData uri="http://schemas.openxmlformats.org/presentationml/2006/ole">
              <mc:AlternateContent xmlns:mc="http://schemas.openxmlformats.org/markup-compatibility/2006">
                <mc:Choice xmlns:v="urn:schemas-microsoft-com:vml" Requires="v">
                  <p:oleObj spid="_x0000_s30887" name="公式" r:id="rId6" imgW="177569" imgH="215619" progId="Equation.3">
                    <p:embed/>
                  </p:oleObj>
                </mc:Choice>
                <mc:Fallback>
                  <p:oleObj name="公式" r:id="rId6" imgW="177569" imgH="215619" progId="Equation.3">
                    <p:embed/>
                    <p:pic>
                      <p:nvPicPr>
                        <p:cNvPr id="0" name="Object 1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 y="1248"/>
                          <a:ext cx="1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7" name="Object 117"/>
            <p:cNvGraphicFramePr>
              <a:graphicFrameLocks noChangeAspect="1"/>
            </p:cNvGraphicFramePr>
            <p:nvPr/>
          </p:nvGraphicFramePr>
          <p:xfrm>
            <a:off x="768" y="2209"/>
            <a:ext cx="237" cy="213"/>
          </p:xfrm>
          <a:graphic>
            <a:graphicData uri="http://schemas.openxmlformats.org/presentationml/2006/ole">
              <mc:AlternateContent xmlns:mc="http://schemas.openxmlformats.org/markup-compatibility/2006">
                <mc:Choice xmlns:v="urn:schemas-microsoft-com:vml" Requires="v">
                  <p:oleObj spid="_x0000_s30888" name="公式" r:id="rId8" imgW="228501" imgH="215806" progId="Equation.3">
                    <p:embed/>
                  </p:oleObj>
                </mc:Choice>
                <mc:Fallback>
                  <p:oleObj name="公式" r:id="rId8" imgW="228501" imgH="215806" progId="Equation.3">
                    <p:embed/>
                    <p:pic>
                      <p:nvPicPr>
                        <p:cNvPr id="0" name="Object 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09"/>
                          <a:ext cx="2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8" name="Object 118"/>
            <p:cNvGraphicFramePr>
              <a:graphicFrameLocks noChangeAspect="1"/>
            </p:cNvGraphicFramePr>
            <p:nvPr/>
          </p:nvGraphicFramePr>
          <p:xfrm>
            <a:off x="873" y="1837"/>
            <a:ext cx="237" cy="226"/>
          </p:xfrm>
          <a:graphic>
            <a:graphicData uri="http://schemas.openxmlformats.org/presentationml/2006/ole">
              <mc:AlternateContent xmlns:mc="http://schemas.openxmlformats.org/markup-compatibility/2006">
                <mc:Choice xmlns:v="urn:schemas-microsoft-com:vml" Requires="v">
                  <p:oleObj spid="_x0000_s30889" name="公式" r:id="rId10" imgW="228600" imgH="228600" progId="Equation.3">
                    <p:embed/>
                  </p:oleObj>
                </mc:Choice>
                <mc:Fallback>
                  <p:oleObj name="公式" r:id="rId10" imgW="228600" imgH="228600" progId="Equation.3">
                    <p:embed/>
                    <p:pic>
                      <p:nvPicPr>
                        <p:cNvPr id="0" name="Object 1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 y="1837"/>
                          <a:ext cx="23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9" name="Object 119"/>
            <p:cNvGraphicFramePr>
              <a:graphicFrameLocks noChangeAspect="1"/>
            </p:cNvGraphicFramePr>
            <p:nvPr/>
          </p:nvGraphicFramePr>
          <p:xfrm>
            <a:off x="921" y="1614"/>
            <a:ext cx="237" cy="214"/>
          </p:xfrm>
          <a:graphic>
            <a:graphicData uri="http://schemas.openxmlformats.org/presentationml/2006/ole">
              <mc:AlternateContent xmlns:mc="http://schemas.openxmlformats.org/markup-compatibility/2006">
                <mc:Choice xmlns:v="urn:schemas-microsoft-com:vml" Requires="v">
                  <p:oleObj spid="_x0000_s30890" name="公式" r:id="rId12" imgW="228501" imgH="215806" progId="Equation.3">
                    <p:embed/>
                  </p:oleObj>
                </mc:Choice>
                <mc:Fallback>
                  <p:oleObj name="公式" r:id="rId12" imgW="228501" imgH="215806" progId="Equation.3">
                    <p:embed/>
                    <p:pic>
                      <p:nvPicPr>
                        <p:cNvPr id="0" name="Object 1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1" y="1614"/>
                          <a:ext cx="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0" name="Object 120"/>
            <p:cNvGraphicFramePr>
              <a:graphicFrameLocks noChangeAspect="1"/>
            </p:cNvGraphicFramePr>
            <p:nvPr/>
          </p:nvGraphicFramePr>
          <p:xfrm>
            <a:off x="1071" y="1385"/>
            <a:ext cx="224" cy="214"/>
          </p:xfrm>
          <a:graphic>
            <a:graphicData uri="http://schemas.openxmlformats.org/presentationml/2006/ole">
              <mc:AlternateContent xmlns:mc="http://schemas.openxmlformats.org/markup-compatibility/2006">
                <mc:Choice xmlns:v="urn:schemas-microsoft-com:vml" Requires="v">
                  <p:oleObj spid="_x0000_s30891" name="公式" r:id="rId14" imgW="215619" imgH="215619" progId="Equation.3">
                    <p:embed/>
                  </p:oleObj>
                </mc:Choice>
                <mc:Fallback>
                  <p:oleObj name="公式" r:id="rId14" imgW="215619" imgH="215619" progId="Equation.3">
                    <p:embed/>
                    <p:pic>
                      <p:nvPicPr>
                        <p:cNvPr id="0" name="Object 1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1" y="1385"/>
                          <a:ext cx="2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1" name="Object 121"/>
            <p:cNvGraphicFramePr>
              <a:graphicFrameLocks noChangeAspect="1"/>
            </p:cNvGraphicFramePr>
            <p:nvPr/>
          </p:nvGraphicFramePr>
          <p:xfrm>
            <a:off x="2724" y="3271"/>
            <a:ext cx="184" cy="225"/>
          </p:xfrm>
          <a:graphic>
            <a:graphicData uri="http://schemas.openxmlformats.org/presentationml/2006/ole">
              <mc:AlternateContent xmlns:mc="http://schemas.openxmlformats.org/markup-compatibility/2006">
                <mc:Choice xmlns:v="urn:schemas-microsoft-com:vml" Requires="v">
                  <p:oleObj spid="_x0000_s30892" name="公式" r:id="rId16" imgW="177646" imgH="228402" progId="Equation.3">
                    <p:embed/>
                  </p:oleObj>
                </mc:Choice>
                <mc:Fallback>
                  <p:oleObj name="公式" r:id="rId16" imgW="177646" imgH="228402" progId="Equation.3">
                    <p:embed/>
                    <p:pic>
                      <p:nvPicPr>
                        <p:cNvPr id="0" name="Object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 y="3271"/>
                          <a:ext cx="18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2" name="Object 122"/>
            <p:cNvGraphicFramePr>
              <a:graphicFrameLocks noChangeAspect="1"/>
            </p:cNvGraphicFramePr>
            <p:nvPr/>
          </p:nvGraphicFramePr>
          <p:xfrm>
            <a:off x="2709" y="2316"/>
            <a:ext cx="184" cy="213"/>
          </p:xfrm>
          <a:graphic>
            <a:graphicData uri="http://schemas.openxmlformats.org/presentationml/2006/ole">
              <mc:AlternateContent xmlns:mc="http://schemas.openxmlformats.org/markup-compatibility/2006">
                <mc:Choice xmlns:v="urn:schemas-microsoft-com:vml" Requires="v">
                  <p:oleObj spid="_x0000_s30893" name="公式" r:id="rId17" imgW="177569" imgH="215619" progId="Equation.3">
                    <p:embed/>
                  </p:oleObj>
                </mc:Choice>
                <mc:Fallback>
                  <p:oleObj name="公式" r:id="rId17" imgW="177569" imgH="215619" progId="Equation.3">
                    <p:embed/>
                    <p:pic>
                      <p:nvPicPr>
                        <p:cNvPr id="0" name="Object 1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9" y="2316"/>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3" name="Object 123"/>
            <p:cNvGraphicFramePr>
              <a:graphicFrameLocks noChangeAspect="1"/>
            </p:cNvGraphicFramePr>
            <p:nvPr/>
          </p:nvGraphicFramePr>
          <p:xfrm>
            <a:off x="2674" y="1675"/>
            <a:ext cx="158" cy="214"/>
          </p:xfrm>
          <a:graphic>
            <a:graphicData uri="http://schemas.openxmlformats.org/presentationml/2006/ole">
              <mc:AlternateContent xmlns:mc="http://schemas.openxmlformats.org/markup-compatibility/2006">
                <mc:Choice xmlns:v="urn:schemas-microsoft-com:vml" Requires="v">
                  <p:oleObj spid="_x0000_s30894" name="公式" r:id="rId19" imgW="152268" imgH="215713" progId="Equation.3">
                    <p:embed/>
                  </p:oleObj>
                </mc:Choice>
                <mc:Fallback>
                  <p:oleObj name="公式" r:id="rId19" imgW="152268" imgH="215713" progId="Equation.3">
                    <p:embed/>
                    <p:pic>
                      <p:nvPicPr>
                        <p:cNvPr id="0" name="Object 1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74" y="1675"/>
                          <a:ext cx="15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4" name="Object 124"/>
            <p:cNvGraphicFramePr>
              <a:graphicFrameLocks noChangeAspect="1"/>
            </p:cNvGraphicFramePr>
            <p:nvPr/>
          </p:nvGraphicFramePr>
          <p:xfrm>
            <a:off x="323" y="3963"/>
            <a:ext cx="224" cy="213"/>
          </p:xfrm>
          <a:graphic>
            <a:graphicData uri="http://schemas.openxmlformats.org/presentationml/2006/ole">
              <mc:AlternateContent xmlns:mc="http://schemas.openxmlformats.org/markup-compatibility/2006">
                <mc:Choice xmlns:v="urn:schemas-microsoft-com:vml" Requires="v">
                  <p:oleObj spid="_x0000_s30895" name="公式" r:id="rId21" imgW="215619" imgH="215619" progId="Equation.3">
                    <p:embed/>
                  </p:oleObj>
                </mc:Choice>
                <mc:Fallback>
                  <p:oleObj name="公式" r:id="rId21" imgW="215619" imgH="215619" progId="Equation.3">
                    <p:embed/>
                    <p:pic>
                      <p:nvPicPr>
                        <p:cNvPr id="0" name="Object 1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 y="3963"/>
                          <a:ext cx="2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5" name="Object 125"/>
            <p:cNvGraphicFramePr>
              <a:graphicFrameLocks noChangeAspect="1"/>
            </p:cNvGraphicFramePr>
            <p:nvPr/>
          </p:nvGraphicFramePr>
          <p:xfrm>
            <a:off x="323" y="2392"/>
            <a:ext cx="197" cy="213"/>
          </p:xfrm>
          <a:graphic>
            <a:graphicData uri="http://schemas.openxmlformats.org/presentationml/2006/ole">
              <mc:AlternateContent xmlns:mc="http://schemas.openxmlformats.org/markup-compatibility/2006">
                <mc:Choice xmlns:v="urn:schemas-microsoft-com:vml" Requires="v">
                  <p:oleObj spid="_x0000_s30896" name="公式" r:id="rId23" imgW="190335" imgH="215713" progId="Equation.3">
                    <p:embed/>
                  </p:oleObj>
                </mc:Choice>
                <mc:Fallback>
                  <p:oleObj name="公式" r:id="rId23" imgW="190335" imgH="215713" progId="Equation.3">
                    <p:embed/>
                    <p:pic>
                      <p:nvPicPr>
                        <p:cNvPr id="0" name="Object 1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 y="2392"/>
                          <a:ext cx="19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56" name="Line 126"/>
            <p:cNvSpPr>
              <a:spLocks noChangeShapeType="1"/>
            </p:cNvSpPr>
            <p:nvPr/>
          </p:nvSpPr>
          <p:spPr bwMode="auto">
            <a:xfrm>
              <a:off x="576" y="2529"/>
              <a:ext cx="1056" cy="9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57" name="Object 127"/>
            <p:cNvGraphicFramePr>
              <a:graphicFrameLocks noChangeAspect="1"/>
            </p:cNvGraphicFramePr>
            <p:nvPr/>
          </p:nvGraphicFramePr>
          <p:xfrm>
            <a:off x="1005" y="2361"/>
            <a:ext cx="250" cy="214"/>
          </p:xfrm>
          <a:graphic>
            <a:graphicData uri="http://schemas.openxmlformats.org/presentationml/2006/ole">
              <mc:AlternateContent xmlns:mc="http://schemas.openxmlformats.org/markup-compatibility/2006">
                <mc:Choice xmlns:v="urn:schemas-microsoft-com:vml" Requires="v">
                  <p:oleObj spid="_x0000_s30897" name="公式" r:id="rId25" imgW="241091" imgH="215713" progId="Equation.3">
                    <p:embed/>
                  </p:oleObj>
                </mc:Choice>
                <mc:Fallback>
                  <p:oleObj name="公式" r:id="rId25" imgW="241091" imgH="215713" progId="Equation.3">
                    <p:embed/>
                    <p:pic>
                      <p:nvPicPr>
                        <p:cNvPr id="0" name="Object 1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05" y="2361"/>
                          <a:ext cx="25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8" name="Object 128"/>
            <p:cNvGraphicFramePr>
              <a:graphicFrameLocks noChangeAspect="1"/>
            </p:cNvGraphicFramePr>
            <p:nvPr/>
          </p:nvGraphicFramePr>
          <p:xfrm>
            <a:off x="810" y="2661"/>
            <a:ext cx="250" cy="225"/>
          </p:xfrm>
          <a:graphic>
            <a:graphicData uri="http://schemas.openxmlformats.org/presentationml/2006/ole">
              <mc:AlternateContent xmlns:mc="http://schemas.openxmlformats.org/markup-compatibility/2006">
                <mc:Choice xmlns:v="urn:schemas-microsoft-com:vml" Requires="v">
                  <p:oleObj spid="_x0000_s30898" name="公式" r:id="rId27" imgW="241300" imgH="228600" progId="Equation.3">
                    <p:embed/>
                  </p:oleObj>
                </mc:Choice>
                <mc:Fallback>
                  <p:oleObj name="公式" r:id="rId27" imgW="241300" imgH="228600" progId="Equation.3">
                    <p:embed/>
                    <p:pic>
                      <p:nvPicPr>
                        <p:cNvPr id="0" name="Object 1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0" y="2661"/>
                          <a:ext cx="25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9" name="Object 129"/>
            <p:cNvGraphicFramePr>
              <a:graphicFrameLocks noChangeAspect="1"/>
            </p:cNvGraphicFramePr>
            <p:nvPr/>
          </p:nvGraphicFramePr>
          <p:xfrm>
            <a:off x="810" y="3048"/>
            <a:ext cx="250" cy="213"/>
          </p:xfrm>
          <a:graphic>
            <a:graphicData uri="http://schemas.openxmlformats.org/presentationml/2006/ole">
              <mc:AlternateContent xmlns:mc="http://schemas.openxmlformats.org/markup-compatibility/2006">
                <mc:Choice xmlns:v="urn:schemas-microsoft-com:vml" Requires="v">
                  <p:oleObj spid="_x0000_s30899" name="公式" r:id="rId29" imgW="241091" imgH="215713" progId="Equation.3">
                    <p:embed/>
                  </p:oleObj>
                </mc:Choice>
                <mc:Fallback>
                  <p:oleObj name="公式" r:id="rId29" imgW="241091" imgH="215713" progId="Equation.3">
                    <p:embed/>
                    <p:pic>
                      <p:nvPicPr>
                        <p:cNvPr id="0" name="Object 12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10" y="3048"/>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0" name="Object 130"/>
            <p:cNvGraphicFramePr>
              <a:graphicFrameLocks noChangeAspect="1"/>
            </p:cNvGraphicFramePr>
            <p:nvPr/>
          </p:nvGraphicFramePr>
          <p:xfrm>
            <a:off x="1043" y="3276"/>
            <a:ext cx="264" cy="214"/>
          </p:xfrm>
          <a:graphic>
            <a:graphicData uri="http://schemas.openxmlformats.org/presentationml/2006/ole">
              <mc:AlternateContent xmlns:mc="http://schemas.openxmlformats.org/markup-compatibility/2006">
                <mc:Choice xmlns:v="urn:schemas-microsoft-com:vml" Requires="v">
                  <p:oleObj spid="_x0000_s30900" name="公式" r:id="rId31" imgW="253780" imgH="215713" progId="Equation.3">
                    <p:embed/>
                  </p:oleObj>
                </mc:Choice>
                <mc:Fallback>
                  <p:oleObj name="公式" r:id="rId31" imgW="253780" imgH="215713" progId="Equation.3">
                    <p:embed/>
                    <p:pic>
                      <p:nvPicPr>
                        <p:cNvPr id="0" name="Object 1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43" y="3276"/>
                          <a:ext cx="26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1" name="Object 131"/>
            <p:cNvGraphicFramePr>
              <a:graphicFrameLocks noChangeAspect="1"/>
            </p:cNvGraphicFramePr>
            <p:nvPr/>
          </p:nvGraphicFramePr>
          <p:xfrm>
            <a:off x="1142" y="3682"/>
            <a:ext cx="263" cy="226"/>
          </p:xfrm>
          <a:graphic>
            <a:graphicData uri="http://schemas.openxmlformats.org/presentationml/2006/ole">
              <mc:AlternateContent xmlns:mc="http://schemas.openxmlformats.org/markup-compatibility/2006">
                <mc:Choice xmlns:v="urn:schemas-microsoft-com:vml" Requires="v">
                  <p:oleObj spid="_x0000_s30901" name="公式" r:id="rId33" imgW="253890" imgH="228501" progId="Equation.3">
                    <p:embed/>
                  </p:oleObj>
                </mc:Choice>
                <mc:Fallback>
                  <p:oleObj name="公式" r:id="rId33" imgW="253890" imgH="228501" progId="Equation.3">
                    <p:embed/>
                    <p:pic>
                      <p:nvPicPr>
                        <p:cNvPr id="0" name="Object 13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42" y="3682"/>
                          <a:ext cx="26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2" name="Object 132"/>
            <p:cNvGraphicFramePr>
              <a:graphicFrameLocks noChangeAspect="1"/>
            </p:cNvGraphicFramePr>
            <p:nvPr/>
          </p:nvGraphicFramePr>
          <p:xfrm>
            <a:off x="2003" y="1639"/>
            <a:ext cx="253" cy="341"/>
          </p:xfrm>
          <a:graphic>
            <a:graphicData uri="http://schemas.openxmlformats.org/presentationml/2006/ole">
              <mc:AlternateContent xmlns:mc="http://schemas.openxmlformats.org/markup-compatibility/2006">
                <mc:Choice xmlns:v="urn:schemas-microsoft-com:vml" Requires="v">
                  <p:oleObj spid="_x0000_s30902" name="公式" r:id="rId35" imgW="152268" imgH="215713" progId="Equation.3">
                    <p:embed/>
                  </p:oleObj>
                </mc:Choice>
                <mc:Fallback>
                  <p:oleObj name="公式" r:id="rId35" imgW="152268" imgH="215713" progId="Equation.3">
                    <p:embed/>
                    <p:pic>
                      <p:nvPicPr>
                        <p:cNvPr id="0" name="Object 13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003" y="1639"/>
                          <a:ext cx="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3" name="Object 133"/>
            <p:cNvGraphicFramePr>
              <a:graphicFrameLocks noChangeAspect="1"/>
            </p:cNvGraphicFramePr>
            <p:nvPr/>
          </p:nvGraphicFramePr>
          <p:xfrm>
            <a:off x="1968" y="2325"/>
            <a:ext cx="295" cy="341"/>
          </p:xfrm>
          <a:graphic>
            <a:graphicData uri="http://schemas.openxmlformats.org/presentationml/2006/ole">
              <mc:AlternateContent xmlns:mc="http://schemas.openxmlformats.org/markup-compatibility/2006">
                <mc:Choice xmlns:v="urn:schemas-microsoft-com:vml" Requires="v">
                  <p:oleObj spid="_x0000_s30903" name="公式" r:id="rId37" imgW="177569" imgH="215619" progId="Equation.3">
                    <p:embed/>
                  </p:oleObj>
                </mc:Choice>
                <mc:Fallback>
                  <p:oleObj name="公式" r:id="rId37" imgW="177569" imgH="215619" progId="Equation.3">
                    <p:embed/>
                    <p:pic>
                      <p:nvPicPr>
                        <p:cNvPr id="0" name="Object 13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68" y="2325"/>
                          <a:ext cx="29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4" name="Object 134"/>
            <p:cNvGraphicFramePr>
              <a:graphicFrameLocks noChangeAspect="1"/>
            </p:cNvGraphicFramePr>
            <p:nvPr/>
          </p:nvGraphicFramePr>
          <p:xfrm>
            <a:off x="1987" y="3276"/>
            <a:ext cx="296" cy="361"/>
          </p:xfrm>
          <a:graphic>
            <a:graphicData uri="http://schemas.openxmlformats.org/presentationml/2006/ole">
              <mc:AlternateContent xmlns:mc="http://schemas.openxmlformats.org/markup-compatibility/2006">
                <mc:Choice xmlns:v="urn:schemas-microsoft-com:vml" Requires="v">
                  <p:oleObj spid="_x0000_s30904" name="公式" r:id="rId39" imgW="177646" imgH="228402" progId="Equation.3">
                    <p:embed/>
                  </p:oleObj>
                </mc:Choice>
                <mc:Fallback>
                  <p:oleObj name="公式" r:id="rId39" imgW="177646" imgH="228402" progId="Equation.3">
                    <p:embed/>
                    <p:pic>
                      <p:nvPicPr>
                        <p:cNvPr id="0" name="Object 13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87" y="3276"/>
                          <a:ext cx="29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65" name="Oval 135"/>
            <p:cNvSpPr>
              <a:spLocks noChangeArrowheads="1"/>
            </p:cNvSpPr>
            <p:nvPr/>
          </p:nvSpPr>
          <p:spPr bwMode="auto">
            <a:xfrm>
              <a:off x="528" y="3947"/>
              <a:ext cx="144" cy="13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66" name="Oval 136"/>
            <p:cNvSpPr>
              <a:spLocks noChangeArrowheads="1"/>
            </p:cNvSpPr>
            <p:nvPr/>
          </p:nvSpPr>
          <p:spPr bwMode="auto">
            <a:xfrm>
              <a:off x="528" y="2438"/>
              <a:ext cx="144" cy="13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67" name="Oval 137"/>
            <p:cNvSpPr>
              <a:spLocks noChangeArrowheads="1"/>
            </p:cNvSpPr>
            <p:nvPr/>
          </p:nvSpPr>
          <p:spPr bwMode="auto">
            <a:xfrm>
              <a:off x="528" y="1294"/>
              <a:ext cx="144" cy="13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68" name="Line 138"/>
            <p:cNvSpPr>
              <a:spLocks noChangeShapeType="1"/>
            </p:cNvSpPr>
            <p:nvPr/>
          </p:nvSpPr>
          <p:spPr bwMode="auto">
            <a:xfrm>
              <a:off x="1968" y="2256"/>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9" name="Line 139"/>
            <p:cNvSpPr>
              <a:spLocks noChangeShapeType="1"/>
            </p:cNvSpPr>
            <p:nvPr/>
          </p:nvSpPr>
          <p:spPr bwMode="auto">
            <a:xfrm>
              <a:off x="1968" y="1584"/>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140"/>
            <p:cNvSpPr>
              <a:spLocks noChangeShapeType="1"/>
            </p:cNvSpPr>
            <p:nvPr/>
          </p:nvSpPr>
          <p:spPr bwMode="auto">
            <a:xfrm>
              <a:off x="1968" y="3216"/>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71" name="Object 141"/>
            <p:cNvGraphicFramePr>
              <a:graphicFrameLocks noChangeAspect="1"/>
            </p:cNvGraphicFramePr>
            <p:nvPr/>
          </p:nvGraphicFramePr>
          <p:xfrm>
            <a:off x="1721" y="3254"/>
            <a:ext cx="274" cy="361"/>
          </p:xfrm>
          <a:graphic>
            <a:graphicData uri="http://schemas.openxmlformats.org/presentationml/2006/ole">
              <mc:AlternateContent xmlns:mc="http://schemas.openxmlformats.org/markup-compatibility/2006">
                <mc:Choice xmlns:v="urn:schemas-microsoft-com:vml" Requires="v">
                  <p:oleObj spid="_x0000_s30905" name="公式" r:id="rId41" imgW="165028" imgH="228501" progId="Equation.3">
                    <p:embed/>
                  </p:oleObj>
                </mc:Choice>
                <mc:Fallback>
                  <p:oleObj name="公式" r:id="rId41" imgW="165028" imgH="228501" progId="Equation.3">
                    <p:embed/>
                    <p:pic>
                      <p:nvPicPr>
                        <p:cNvPr id="0" name="Object 1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721" y="3254"/>
                          <a:ext cx="27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2" name="Object 142"/>
            <p:cNvGraphicFramePr>
              <a:graphicFrameLocks noChangeAspect="1"/>
            </p:cNvGraphicFramePr>
            <p:nvPr/>
          </p:nvGraphicFramePr>
          <p:xfrm>
            <a:off x="1721" y="2304"/>
            <a:ext cx="295" cy="341"/>
          </p:xfrm>
          <a:graphic>
            <a:graphicData uri="http://schemas.openxmlformats.org/presentationml/2006/ole">
              <mc:AlternateContent xmlns:mc="http://schemas.openxmlformats.org/markup-compatibility/2006">
                <mc:Choice xmlns:v="urn:schemas-microsoft-com:vml" Requires="v">
                  <p:oleObj spid="_x0000_s30906" name="公式" r:id="rId43" imgW="177569" imgH="215619" progId="Equation.3">
                    <p:embed/>
                  </p:oleObj>
                </mc:Choice>
                <mc:Fallback>
                  <p:oleObj name="公式" r:id="rId43" imgW="177569" imgH="215619" progId="Equation.3">
                    <p:embed/>
                    <p:pic>
                      <p:nvPicPr>
                        <p:cNvPr id="0" name="Object 1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721" y="2304"/>
                          <a:ext cx="29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3" name="Object 143"/>
            <p:cNvGraphicFramePr>
              <a:graphicFrameLocks noChangeAspect="1"/>
            </p:cNvGraphicFramePr>
            <p:nvPr/>
          </p:nvGraphicFramePr>
          <p:xfrm>
            <a:off x="1715" y="1632"/>
            <a:ext cx="253" cy="341"/>
          </p:xfrm>
          <a:graphic>
            <a:graphicData uri="http://schemas.openxmlformats.org/presentationml/2006/ole">
              <mc:AlternateContent xmlns:mc="http://schemas.openxmlformats.org/markup-compatibility/2006">
                <mc:Choice xmlns:v="urn:schemas-microsoft-com:vml" Requires="v">
                  <p:oleObj spid="_x0000_s30907" name="公式" r:id="rId45" imgW="152268" imgH="215713" progId="Equation.3">
                    <p:embed/>
                  </p:oleObj>
                </mc:Choice>
                <mc:Fallback>
                  <p:oleObj name="公式" r:id="rId45" imgW="152268" imgH="215713" progId="Equation.3">
                    <p:embed/>
                    <p:pic>
                      <p:nvPicPr>
                        <p:cNvPr id="0" name="Object 14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715" y="1632"/>
                          <a:ext cx="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4" name="Line 144"/>
            <p:cNvSpPr>
              <a:spLocks noChangeShapeType="1"/>
            </p:cNvSpPr>
            <p:nvPr/>
          </p:nvSpPr>
          <p:spPr bwMode="auto">
            <a:xfrm>
              <a:off x="2784" y="2784"/>
              <a:ext cx="0" cy="3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5" name="Line 145"/>
            <p:cNvSpPr>
              <a:spLocks noChangeShapeType="1"/>
            </p:cNvSpPr>
            <p:nvPr/>
          </p:nvSpPr>
          <p:spPr bwMode="auto">
            <a:xfrm>
              <a:off x="1746" y="3067"/>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76" name="Object 146"/>
            <p:cNvGraphicFramePr>
              <a:graphicFrameLocks noChangeAspect="1"/>
            </p:cNvGraphicFramePr>
            <p:nvPr/>
          </p:nvGraphicFramePr>
          <p:xfrm>
            <a:off x="1701" y="2886"/>
            <a:ext cx="158" cy="225"/>
          </p:xfrm>
          <a:graphic>
            <a:graphicData uri="http://schemas.openxmlformats.org/presentationml/2006/ole">
              <mc:AlternateContent xmlns:mc="http://schemas.openxmlformats.org/markup-compatibility/2006">
                <mc:Choice xmlns:v="urn:schemas-microsoft-com:vml" Requires="v">
                  <p:oleObj spid="_x0000_s30908" name="公式" r:id="rId47" imgW="152334" imgH="228501" progId="Equation.3">
                    <p:embed/>
                  </p:oleObj>
                </mc:Choice>
                <mc:Fallback>
                  <p:oleObj name="公式" r:id="rId47" imgW="152334" imgH="228501" progId="Equation.3">
                    <p:embed/>
                    <p:pic>
                      <p:nvPicPr>
                        <p:cNvPr id="0" name="Object 14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701" y="2886"/>
                          <a:ext cx="15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7" name="Object 147"/>
            <p:cNvGraphicFramePr>
              <a:graphicFrameLocks noChangeAspect="1"/>
            </p:cNvGraphicFramePr>
            <p:nvPr/>
          </p:nvGraphicFramePr>
          <p:xfrm>
            <a:off x="1610" y="2024"/>
            <a:ext cx="171" cy="212"/>
          </p:xfrm>
          <a:graphic>
            <a:graphicData uri="http://schemas.openxmlformats.org/presentationml/2006/ole">
              <mc:AlternateContent xmlns:mc="http://schemas.openxmlformats.org/markup-compatibility/2006">
                <mc:Choice xmlns:v="urn:schemas-microsoft-com:vml" Requires="v">
                  <p:oleObj spid="_x0000_s30909" name="公式" r:id="rId49" imgW="164885" imgH="215619" progId="Equation.3">
                    <p:embed/>
                  </p:oleObj>
                </mc:Choice>
                <mc:Fallback>
                  <p:oleObj name="公式" r:id="rId49" imgW="164885" imgH="215619" progId="Equation.3">
                    <p:embed/>
                    <p:pic>
                      <p:nvPicPr>
                        <p:cNvPr id="0" name="Object 14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610" y="2024"/>
                          <a:ext cx="1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8" name="Object 148"/>
            <p:cNvGraphicFramePr>
              <a:graphicFrameLocks noChangeAspect="1"/>
            </p:cNvGraphicFramePr>
            <p:nvPr/>
          </p:nvGraphicFramePr>
          <p:xfrm>
            <a:off x="1565" y="1298"/>
            <a:ext cx="144" cy="213"/>
          </p:xfrm>
          <a:graphic>
            <a:graphicData uri="http://schemas.openxmlformats.org/presentationml/2006/ole">
              <mc:AlternateContent xmlns:mc="http://schemas.openxmlformats.org/markup-compatibility/2006">
                <mc:Choice xmlns:v="urn:schemas-microsoft-com:vml" Requires="v">
                  <p:oleObj spid="_x0000_s30910" name="公式" r:id="rId51" imgW="139579" imgH="215713" progId="Equation.3">
                    <p:embed/>
                  </p:oleObj>
                </mc:Choice>
                <mc:Fallback>
                  <p:oleObj name="公式" r:id="rId51" imgW="139579" imgH="215713" progId="Equation.3">
                    <p:embed/>
                    <p:pic>
                      <p:nvPicPr>
                        <p:cNvPr id="0" name="Object 14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565" y="1298"/>
                          <a:ext cx="1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9" name="Line 149"/>
            <p:cNvSpPr>
              <a:spLocks noChangeShapeType="1"/>
            </p:cNvSpPr>
            <p:nvPr/>
          </p:nvSpPr>
          <p:spPr bwMode="auto">
            <a:xfrm>
              <a:off x="1746" y="2114"/>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80" name="Line 150"/>
            <p:cNvSpPr>
              <a:spLocks noChangeShapeType="1"/>
            </p:cNvSpPr>
            <p:nvPr/>
          </p:nvSpPr>
          <p:spPr bwMode="auto">
            <a:xfrm>
              <a:off x="1701" y="1434"/>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F88400A-3FB8-49D1-ACE0-7F1AFD349978}" type="slidenum">
              <a:rPr lang="en-US" altLang="zh-CN"/>
              <a:pPr/>
              <a:t>38</a:t>
            </a:fld>
            <a:endParaRPr lang="en-US" altLang="zh-CN"/>
          </a:p>
        </p:txBody>
      </p:sp>
      <p:sp>
        <p:nvSpPr>
          <p:cNvPr id="3174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1748" name="灯片编号占位符 8"/>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534734F7-7193-429E-BE4B-EDFCB36A860A}" type="slidenum">
              <a:rPr lang="en-US" altLang="zh-CN" sz="1400"/>
              <a:pPr algn="r" eaLnBrk="1" hangingPunct="1">
                <a:spcBef>
                  <a:spcPct val="0"/>
                </a:spcBef>
                <a:buClrTx/>
                <a:buSzTx/>
                <a:buFontTx/>
                <a:buNone/>
              </a:pPr>
              <a:t>38</a:t>
            </a:fld>
            <a:endParaRPr lang="en-US" altLang="zh-CN" sz="1400"/>
          </a:p>
        </p:txBody>
      </p:sp>
      <p:sp>
        <p:nvSpPr>
          <p:cNvPr id="20482" name="Rectangle 2">
            <a:extLst>
              <a:ext uri="{FF2B5EF4-FFF2-40B4-BE49-F238E27FC236}">
                <a16:creationId xmlns:a16="http://schemas.microsoft.com/office/drawing/2014/main" id="{5F5C88A8-166E-498C-A167-8D6A103C70DD}"/>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Perceptron</a:t>
            </a:r>
          </a:p>
        </p:txBody>
      </p:sp>
      <p:sp>
        <p:nvSpPr>
          <p:cNvPr id="31750" name="Text Box 49"/>
          <p:cNvSpPr txBox="1">
            <a:spLocks noChangeArrowheads="1"/>
          </p:cNvSpPr>
          <p:nvPr/>
        </p:nvSpPr>
        <p:spPr bwMode="auto">
          <a:xfrm>
            <a:off x="250825" y="2349500"/>
            <a:ext cx="303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u="sng"/>
              <a:t>Data Classification</a:t>
            </a:r>
          </a:p>
        </p:txBody>
      </p:sp>
      <p:sp>
        <p:nvSpPr>
          <p:cNvPr id="31751" name="Rectangle 51"/>
          <p:cNvSpPr>
            <a:spLocks noChangeArrowheads="1"/>
          </p:cNvSpPr>
          <p:nvPr/>
        </p:nvSpPr>
        <p:spPr bwMode="auto">
          <a:xfrm>
            <a:off x="3935413" y="4945063"/>
            <a:ext cx="2152650"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2" name="Text Box 52"/>
          <p:cNvSpPr txBox="1">
            <a:spLocks noChangeArrowheads="1"/>
          </p:cNvSpPr>
          <p:nvPr/>
        </p:nvSpPr>
        <p:spPr bwMode="auto">
          <a:xfrm>
            <a:off x="3998913" y="5138738"/>
            <a:ext cx="186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perceptron</a:t>
            </a:r>
          </a:p>
        </p:txBody>
      </p:sp>
      <p:sp>
        <p:nvSpPr>
          <p:cNvPr id="31753" name="Line 53"/>
          <p:cNvSpPr>
            <a:spLocks noChangeShapeType="1"/>
          </p:cNvSpPr>
          <p:nvPr/>
        </p:nvSpPr>
        <p:spPr bwMode="auto">
          <a:xfrm>
            <a:off x="2640013" y="5402263"/>
            <a:ext cx="1295400"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4" name="Oval 54"/>
          <p:cNvSpPr>
            <a:spLocks noChangeArrowheads="1"/>
          </p:cNvSpPr>
          <p:nvPr/>
        </p:nvSpPr>
        <p:spPr bwMode="auto">
          <a:xfrm>
            <a:off x="1116013" y="4868863"/>
            <a:ext cx="1524000" cy="990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5" name="Text Box 55"/>
          <p:cNvSpPr txBox="1">
            <a:spLocks noChangeArrowheads="1"/>
          </p:cNvSpPr>
          <p:nvPr/>
        </p:nvSpPr>
        <p:spPr bwMode="auto">
          <a:xfrm>
            <a:off x="1344613" y="5205413"/>
            <a:ext cx="116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t>Data Set</a:t>
            </a:r>
          </a:p>
        </p:txBody>
      </p:sp>
      <p:sp>
        <p:nvSpPr>
          <p:cNvPr id="31756" name="Text Box 56"/>
          <p:cNvSpPr txBox="1">
            <a:spLocks noChangeArrowheads="1"/>
          </p:cNvSpPr>
          <p:nvPr/>
        </p:nvSpPr>
        <p:spPr bwMode="auto">
          <a:xfrm>
            <a:off x="2792413" y="5000625"/>
            <a:ext cx="666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t>Data</a:t>
            </a:r>
          </a:p>
        </p:txBody>
      </p:sp>
      <p:sp>
        <p:nvSpPr>
          <p:cNvPr id="31757" name="Line 57"/>
          <p:cNvSpPr>
            <a:spLocks noChangeShapeType="1"/>
          </p:cNvSpPr>
          <p:nvPr/>
        </p:nvSpPr>
        <p:spPr bwMode="auto">
          <a:xfrm>
            <a:off x="6105525" y="5402263"/>
            <a:ext cx="990600"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58"/>
          <p:cNvSpPr txBox="1">
            <a:spLocks noChangeArrowheads="1"/>
          </p:cNvSpPr>
          <p:nvPr/>
        </p:nvSpPr>
        <p:spPr bwMode="auto">
          <a:xfrm>
            <a:off x="6013450" y="4881563"/>
            <a:ext cx="2179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classification</a:t>
            </a:r>
          </a:p>
        </p:txBody>
      </p:sp>
      <p:grpSp>
        <p:nvGrpSpPr>
          <p:cNvPr id="31759" name="Group 59"/>
          <p:cNvGrpSpPr>
            <a:grpSpLocks/>
          </p:cNvGrpSpPr>
          <p:nvPr/>
        </p:nvGrpSpPr>
        <p:grpSpPr bwMode="auto">
          <a:xfrm>
            <a:off x="4427538" y="1773238"/>
            <a:ext cx="3024187" cy="2951162"/>
            <a:chOff x="323" y="1248"/>
            <a:chExt cx="2845" cy="2928"/>
          </a:xfrm>
        </p:grpSpPr>
        <p:graphicFrame>
          <p:nvGraphicFramePr>
            <p:cNvPr id="31760" name="Object 60"/>
            <p:cNvGraphicFramePr>
              <a:graphicFrameLocks noChangeAspect="1"/>
            </p:cNvGraphicFramePr>
            <p:nvPr/>
          </p:nvGraphicFramePr>
          <p:xfrm>
            <a:off x="1889" y="1823"/>
            <a:ext cx="112" cy="144"/>
          </p:xfrm>
          <a:graphic>
            <a:graphicData uri="http://schemas.openxmlformats.org/presentationml/2006/ole">
              <mc:AlternateContent xmlns:mc="http://schemas.openxmlformats.org/markup-compatibility/2006">
                <mc:Choice xmlns:v="urn:schemas-microsoft-com:vml" Requires="v">
                  <p:oleObj spid="_x0000_s31917" name="公式" r:id="rId3" imgW="177646" imgH="228402" progId="Equation.3">
                    <p:embed/>
                  </p:oleObj>
                </mc:Choice>
                <mc:Fallback>
                  <p:oleObj name="公式" r:id="rId3" imgW="177646" imgH="228402"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 y="1823"/>
                          <a:ext cx="1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61" name="Object 61"/>
            <p:cNvGraphicFramePr>
              <a:graphicFrameLocks noChangeAspect="1"/>
            </p:cNvGraphicFramePr>
            <p:nvPr/>
          </p:nvGraphicFramePr>
          <p:xfrm>
            <a:off x="1889" y="3167"/>
            <a:ext cx="112" cy="144"/>
          </p:xfrm>
          <a:graphic>
            <a:graphicData uri="http://schemas.openxmlformats.org/presentationml/2006/ole">
              <mc:AlternateContent xmlns:mc="http://schemas.openxmlformats.org/markup-compatibility/2006">
                <mc:Choice xmlns:v="urn:schemas-microsoft-com:vml" Requires="v">
                  <p:oleObj spid="_x0000_s31918" name="公式" r:id="rId5" imgW="177646" imgH="228402" progId="Equation.3">
                    <p:embed/>
                  </p:oleObj>
                </mc:Choice>
                <mc:Fallback>
                  <p:oleObj name="公式" r:id="rId5" imgW="177646" imgH="228402" progId="Equation.3">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 y="3167"/>
                          <a:ext cx="1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2" name="Oval 62"/>
            <p:cNvSpPr>
              <a:spLocks noChangeArrowheads="1"/>
            </p:cNvSpPr>
            <p:nvPr/>
          </p:nvSpPr>
          <p:spPr bwMode="auto">
            <a:xfrm>
              <a:off x="1680" y="1568"/>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3" name="Line 63"/>
            <p:cNvSpPr>
              <a:spLocks noChangeShapeType="1"/>
            </p:cNvSpPr>
            <p:nvPr/>
          </p:nvSpPr>
          <p:spPr bwMode="auto">
            <a:xfrm>
              <a:off x="2256" y="1843"/>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4" name="Oval 64"/>
            <p:cNvSpPr>
              <a:spLocks noChangeArrowheads="1"/>
            </p:cNvSpPr>
            <p:nvPr/>
          </p:nvSpPr>
          <p:spPr bwMode="auto">
            <a:xfrm>
              <a:off x="1680" y="2255"/>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5" name="Oval 65"/>
            <p:cNvSpPr>
              <a:spLocks noChangeArrowheads="1"/>
            </p:cNvSpPr>
            <p:nvPr/>
          </p:nvSpPr>
          <p:spPr bwMode="auto">
            <a:xfrm>
              <a:off x="1680" y="3215"/>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6" name="Line 66"/>
            <p:cNvSpPr>
              <a:spLocks noChangeShapeType="1"/>
            </p:cNvSpPr>
            <p:nvPr/>
          </p:nvSpPr>
          <p:spPr bwMode="auto">
            <a:xfrm>
              <a:off x="2256" y="2529"/>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7" name="Line 67"/>
            <p:cNvSpPr>
              <a:spLocks noChangeShapeType="1"/>
            </p:cNvSpPr>
            <p:nvPr/>
          </p:nvSpPr>
          <p:spPr bwMode="auto">
            <a:xfrm>
              <a:off x="2256" y="3490"/>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8" name="Line 68"/>
            <p:cNvSpPr>
              <a:spLocks noChangeShapeType="1"/>
            </p:cNvSpPr>
            <p:nvPr/>
          </p:nvSpPr>
          <p:spPr bwMode="auto">
            <a:xfrm>
              <a:off x="1968" y="2804"/>
              <a:ext cx="0" cy="3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69"/>
            <p:cNvSpPr>
              <a:spLocks noChangeShapeType="1"/>
            </p:cNvSpPr>
            <p:nvPr/>
          </p:nvSpPr>
          <p:spPr bwMode="auto">
            <a:xfrm>
              <a:off x="576" y="1340"/>
              <a:ext cx="1104" cy="4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0" name="Line 70"/>
            <p:cNvSpPr>
              <a:spLocks noChangeShapeType="1"/>
            </p:cNvSpPr>
            <p:nvPr/>
          </p:nvSpPr>
          <p:spPr bwMode="auto">
            <a:xfrm>
              <a:off x="576" y="1340"/>
              <a:ext cx="1104" cy="109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1" name="Line 71"/>
            <p:cNvSpPr>
              <a:spLocks noChangeShapeType="1"/>
            </p:cNvSpPr>
            <p:nvPr/>
          </p:nvSpPr>
          <p:spPr bwMode="auto">
            <a:xfrm>
              <a:off x="576" y="1340"/>
              <a:ext cx="1152" cy="196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2" name="Line 72"/>
            <p:cNvSpPr>
              <a:spLocks noChangeShapeType="1"/>
            </p:cNvSpPr>
            <p:nvPr/>
          </p:nvSpPr>
          <p:spPr bwMode="auto">
            <a:xfrm>
              <a:off x="576" y="2529"/>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3" name="Line 73"/>
            <p:cNvSpPr>
              <a:spLocks noChangeShapeType="1"/>
            </p:cNvSpPr>
            <p:nvPr/>
          </p:nvSpPr>
          <p:spPr bwMode="auto">
            <a:xfrm flipV="1">
              <a:off x="576" y="1843"/>
              <a:ext cx="1056" cy="68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Line 74"/>
            <p:cNvSpPr>
              <a:spLocks noChangeShapeType="1"/>
            </p:cNvSpPr>
            <p:nvPr/>
          </p:nvSpPr>
          <p:spPr bwMode="auto">
            <a:xfrm flipV="1">
              <a:off x="576" y="3627"/>
              <a:ext cx="1104"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5" name="Line 75"/>
            <p:cNvSpPr>
              <a:spLocks noChangeShapeType="1"/>
            </p:cNvSpPr>
            <p:nvPr/>
          </p:nvSpPr>
          <p:spPr bwMode="auto">
            <a:xfrm flipV="1">
              <a:off x="576" y="1934"/>
              <a:ext cx="1104" cy="21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6" name="Line 76"/>
            <p:cNvSpPr>
              <a:spLocks noChangeShapeType="1"/>
            </p:cNvSpPr>
            <p:nvPr/>
          </p:nvSpPr>
          <p:spPr bwMode="auto">
            <a:xfrm flipV="1">
              <a:off x="576" y="2712"/>
              <a:ext cx="1152" cy="13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7" name="Line 77"/>
            <p:cNvSpPr>
              <a:spLocks noChangeShapeType="1"/>
            </p:cNvSpPr>
            <p:nvPr/>
          </p:nvSpPr>
          <p:spPr bwMode="auto">
            <a:xfrm>
              <a:off x="624" y="2804"/>
              <a:ext cx="0" cy="77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78" name="Object 78"/>
            <p:cNvGraphicFramePr>
              <a:graphicFrameLocks noChangeAspect="1"/>
            </p:cNvGraphicFramePr>
            <p:nvPr/>
          </p:nvGraphicFramePr>
          <p:xfrm>
            <a:off x="323" y="1248"/>
            <a:ext cx="184" cy="214"/>
          </p:xfrm>
          <a:graphic>
            <a:graphicData uri="http://schemas.openxmlformats.org/presentationml/2006/ole">
              <mc:AlternateContent xmlns:mc="http://schemas.openxmlformats.org/markup-compatibility/2006">
                <mc:Choice xmlns:v="urn:schemas-microsoft-com:vml" Requires="v">
                  <p:oleObj spid="_x0000_s31919" name="公式" r:id="rId6" imgW="177569" imgH="215619" progId="Equation.3">
                    <p:embed/>
                  </p:oleObj>
                </mc:Choice>
                <mc:Fallback>
                  <p:oleObj name="公式" r:id="rId6" imgW="177569" imgH="215619" progId="Equation.3">
                    <p:embed/>
                    <p:pic>
                      <p:nvPicPr>
                        <p:cNvPr id="0" name="Object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 y="1248"/>
                          <a:ext cx="1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79" name="Object 79"/>
            <p:cNvGraphicFramePr>
              <a:graphicFrameLocks noChangeAspect="1"/>
            </p:cNvGraphicFramePr>
            <p:nvPr/>
          </p:nvGraphicFramePr>
          <p:xfrm>
            <a:off x="768" y="2209"/>
            <a:ext cx="237" cy="213"/>
          </p:xfrm>
          <a:graphic>
            <a:graphicData uri="http://schemas.openxmlformats.org/presentationml/2006/ole">
              <mc:AlternateContent xmlns:mc="http://schemas.openxmlformats.org/markup-compatibility/2006">
                <mc:Choice xmlns:v="urn:schemas-microsoft-com:vml" Requires="v">
                  <p:oleObj spid="_x0000_s31920" name="公式" r:id="rId8" imgW="228501" imgH="215806" progId="Equation.3">
                    <p:embed/>
                  </p:oleObj>
                </mc:Choice>
                <mc:Fallback>
                  <p:oleObj name="公式" r:id="rId8" imgW="228501" imgH="215806" progId="Equation.3">
                    <p:embed/>
                    <p:pic>
                      <p:nvPicPr>
                        <p:cNvPr id="0" name="Object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09"/>
                          <a:ext cx="2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0" name="Object 80"/>
            <p:cNvGraphicFramePr>
              <a:graphicFrameLocks noChangeAspect="1"/>
            </p:cNvGraphicFramePr>
            <p:nvPr/>
          </p:nvGraphicFramePr>
          <p:xfrm>
            <a:off x="873" y="1837"/>
            <a:ext cx="237" cy="226"/>
          </p:xfrm>
          <a:graphic>
            <a:graphicData uri="http://schemas.openxmlformats.org/presentationml/2006/ole">
              <mc:AlternateContent xmlns:mc="http://schemas.openxmlformats.org/markup-compatibility/2006">
                <mc:Choice xmlns:v="urn:schemas-microsoft-com:vml" Requires="v">
                  <p:oleObj spid="_x0000_s31921" name="公式" r:id="rId10" imgW="228600" imgH="228600" progId="Equation.3">
                    <p:embed/>
                  </p:oleObj>
                </mc:Choice>
                <mc:Fallback>
                  <p:oleObj name="公式" r:id="rId10" imgW="228600" imgH="228600" progId="Equation.3">
                    <p:embed/>
                    <p:pic>
                      <p:nvPicPr>
                        <p:cNvPr id="0" name="Object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 y="1837"/>
                          <a:ext cx="23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1" name="Object 81"/>
            <p:cNvGraphicFramePr>
              <a:graphicFrameLocks noChangeAspect="1"/>
            </p:cNvGraphicFramePr>
            <p:nvPr/>
          </p:nvGraphicFramePr>
          <p:xfrm>
            <a:off x="921" y="1614"/>
            <a:ext cx="237" cy="214"/>
          </p:xfrm>
          <a:graphic>
            <a:graphicData uri="http://schemas.openxmlformats.org/presentationml/2006/ole">
              <mc:AlternateContent xmlns:mc="http://schemas.openxmlformats.org/markup-compatibility/2006">
                <mc:Choice xmlns:v="urn:schemas-microsoft-com:vml" Requires="v">
                  <p:oleObj spid="_x0000_s31922" name="公式" r:id="rId12" imgW="228501" imgH="215806" progId="Equation.3">
                    <p:embed/>
                  </p:oleObj>
                </mc:Choice>
                <mc:Fallback>
                  <p:oleObj name="公式" r:id="rId12" imgW="228501" imgH="215806" progId="Equation.3">
                    <p:embed/>
                    <p:pic>
                      <p:nvPicPr>
                        <p:cNvPr id="0" name="Object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1" y="1614"/>
                          <a:ext cx="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2" name="Object 82"/>
            <p:cNvGraphicFramePr>
              <a:graphicFrameLocks noChangeAspect="1"/>
            </p:cNvGraphicFramePr>
            <p:nvPr/>
          </p:nvGraphicFramePr>
          <p:xfrm>
            <a:off x="1071" y="1385"/>
            <a:ext cx="224" cy="214"/>
          </p:xfrm>
          <a:graphic>
            <a:graphicData uri="http://schemas.openxmlformats.org/presentationml/2006/ole">
              <mc:AlternateContent xmlns:mc="http://schemas.openxmlformats.org/markup-compatibility/2006">
                <mc:Choice xmlns:v="urn:schemas-microsoft-com:vml" Requires="v">
                  <p:oleObj spid="_x0000_s31923" name="公式" r:id="rId14" imgW="215619" imgH="215619" progId="Equation.3">
                    <p:embed/>
                  </p:oleObj>
                </mc:Choice>
                <mc:Fallback>
                  <p:oleObj name="公式" r:id="rId14" imgW="215619" imgH="215619" progId="Equation.3">
                    <p:embed/>
                    <p:pic>
                      <p:nvPicPr>
                        <p:cNvPr id="0" name="Object 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1" y="1385"/>
                          <a:ext cx="2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3" name="Object 83"/>
            <p:cNvGraphicFramePr>
              <a:graphicFrameLocks noChangeAspect="1"/>
            </p:cNvGraphicFramePr>
            <p:nvPr/>
          </p:nvGraphicFramePr>
          <p:xfrm>
            <a:off x="2724" y="3271"/>
            <a:ext cx="184" cy="225"/>
          </p:xfrm>
          <a:graphic>
            <a:graphicData uri="http://schemas.openxmlformats.org/presentationml/2006/ole">
              <mc:AlternateContent xmlns:mc="http://schemas.openxmlformats.org/markup-compatibility/2006">
                <mc:Choice xmlns:v="urn:schemas-microsoft-com:vml" Requires="v">
                  <p:oleObj spid="_x0000_s31924" name="公式" r:id="rId16" imgW="177646" imgH="228402" progId="Equation.3">
                    <p:embed/>
                  </p:oleObj>
                </mc:Choice>
                <mc:Fallback>
                  <p:oleObj name="公式" r:id="rId16" imgW="177646" imgH="228402" progId="Equation.3">
                    <p:embed/>
                    <p:pic>
                      <p:nvPicPr>
                        <p:cNvPr id="0" name="Object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 y="3271"/>
                          <a:ext cx="18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4" name="Object 84"/>
            <p:cNvGraphicFramePr>
              <a:graphicFrameLocks noChangeAspect="1"/>
            </p:cNvGraphicFramePr>
            <p:nvPr/>
          </p:nvGraphicFramePr>
          <p:xfrm>
            <a:off x="2709" y="2316"/>
            <a:ext cx="184" cy="213"/>
          </p:xfrm>
          <a:graphic>
            <a:graphicData uri="http://schemas.openxmlformats.org/presentationml/2006/ole">
              <mc:AlternateContent xmlns:mc="http://schemas.openxmlformats.org/markup-compatibility/2006">
                <mc:Choice xmlns:v="urn:schemas-microsoft-com:vml" Requires="v">
                  <p:oleObj spid="_x0000_s31925" name="公式" r:id="rId17" imgW="177569" imgH="215619" progId="Equation.3">
                    <p:embed/>
                  </p:oleObj>
                </mc:Choice>
                <mc:Fallback>
                  <p:oleObj name="公式" r:id="rId17" imgW="177569" imgH="215619" progId="Equation.3">
                    <p:embed/>
                    <p:pic>
                      <p:nvPicPr>
                        <p:cNvPr id="0" name="Object 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9" y="2316"/>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5" name="Object 85"/>
            <p:cNvGraphicFramePr>
              <a:graphicFrameLocks noChangeAspect="1"/>
            </p:cNvGraphicFramePr>
            <p:nvPr/>
          </p:nvGraphicFramePr>
          <p:xfrm>
            <a:off x="2674" y="1675"/>
            <a:ext cx="158" cy="214"/>
          </p:xfrm>
          <a:graphic>
            <a:graphicData uri="http://schemas.openxmlformats.org/presentationml/2006/ole">
              <mc:AlternateContent xmlns:mc="http://schemas.openxmlformats.org/markup-compatibility/2006">
                <mc:Choice xmlns:v="urn:schemas-microsoft-com:vml" Requires="v">
                  <p:oleObj spid="_x0000_s31926" name="公式" r:id="rId19" imgW="152268" imgH="215713" progId="Equation.3">
                    <p:embed/>
                  </p:oleObj>
                </mc:Choice>
                <mc:Fallback>
                  <p:oleObj name="公式" r:id="rId19" imgW="152268" imgH="215713" progId="Equation.3">
                    <p:embed/>
                    <p:pic>
                      <p:nvPicPr>
                        <p:cNvPr id="0" name="Object 8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74" y="1675"/>
                          <a:ext cx="15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6" name="Object 86"/>
            <p:cNvGraphicFramePr>
              <a:graphicFrameLocks noChangeAspect="1"/>
            </p:cNvGraphicFramePr>
            <p:nvPr/>
          </p:nvGraphicFramePr>
          <p:xfrm>
            <a:off x="323" y="3963"/>
            <a:ext cx="224" cy="213"/>
          </p:xfrm>
          <a:graphic>
            <a:graphicData uri="http://schemas.openxmlformats.org/presentationml/2006/ole">
              <mc:AlternateContent xmlns:mc="http://schemas.openxmlformats.org/markup-compatibility/2006">
                <mc:Choice xmlns:v="urn:schemas-microsoft-com:vml" Requires="v">
                  <p:oleObj spid="_x0000_s31927" name="公式" r:id="rId21" imgW="215619" imgH="215619" progId="Equation.3">
                    <p:embed/>
                  </p:oleObj>
                </mc:Choice>
                <mc:Fallback>
                  <p:oleObj name="公式" r:id="rId21" imgW="215619" imgH="215619" progId="Equation.3">
                    <p:embed/>
                    <p:pic>
                      <p:nvPicPr>
                        <p:cNvPr id="0" name="Object 8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 y="3963"/>
                          <a:ext cx="2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7" name="Object 87"/>
            <p:cNvGraphicFramePr>
              <a:graphicFrameLocks noChangeAspect="1"/>
            </p:cNvGraphicFramePr>
            <p:nvPr/>
          </p:nvGraphicFramePr>
          <p:xfrm>
            <a:off x="323" y="2392"/>
            <a:ext cx="197" cy="213"/>
          </p:xfrm>
          <a:graphic>
            <a:graphicData uri="http://schemas.openxmlformats.org/presentationml/2006/ole">
              <mc:AlternateContent xmlns:mc="http://schemas.openxmlformats.org/markup-compatibility/2006">
                <mc:Choice xmlns:v="urn:schemas-microsoft-com:vml" Requires="v">
                  <p:oleObj spid="_x0000_s31928" name="公式" r:id="rId23" imgW="190335" imgH="215713" progId="Equation.3">
                    <p:embed/>
                  </p:oleObj>
                </mc:Choice>
                <mc:Fallback>
                  <p:oleObj name="公式" r:id="rId23" imgW="190335" imgH="215713" progId="Equation.3">
                    <p:embed/>
                    <p:pic>
                      <p:nvPicPr>
                        <p:cNvPr id="0" name="Object 8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 y="2392"/>
                          <a:ext cx="19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88" name="Line 88"/>
            <p:cNvSpPr>
              <a:spLocks noChangeShapeType="1"/>
            </p:cNvSpPr>
            <p:nvPr/>
          </p:nvSpPr>
          <p:spPr bwMode="auto">
            <a:xfrm>
              <a:off x="576" y="2529"/>
              <a:ext cx="1056" cy="9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89" name="Object 89"/>
            <p:cNvGraphicFramePr>
              <a:graphicFrameLocks noChangeAspect="1"/>
            </p:cNvGraphicFramePr>
            <p:nvPr/>
          </p:nvGraphicFramePr>
          <p:xfrm>
            <a:off x="1005" y="2361"/>
            <a:ext cx="250" cy="214"/>
          </p:xfrm>
          <a:graphic>
            <a:graphicData uri="http://schemas.openxmlformats.org/presentationml/2006/ole">
              <mc:AlternateContent xmlns:mc="http://schemas.openxmlformats.org/markup-compatibility/2006">
                <mc:Choice xmlns:v="urn:schemas-microsoft-com:vml" Requires="v">
                  <p:oleObj spid="_x0000_s31929" name="公式" r:id="rId25" imgW="241091" imgH="215713" progId="Equation.3">
                    <p:embed/>
                  </p:oleObj>
                </mc:Choice>
                <mc:Fallback>
                  <p:oleObj name="公式" r:id="rId25" imgW="241091" imgH="215713" progId="Equation.3">
                    <p:embed/>
                    <p:pic>
                      <p:nvPicPr>
                        <p:cNvPr id="0" name="Object 8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05" y="2361"/>
                          <a:ext cx="25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0" name="Object 90"/>
            <p:cNvGraphicFramePr>
              <a:graphicFrameLocks noChangeAspect="1"/>
            </p:cNvGraphicFramePr>
            <p:nvPr/>
          </p:nvGraphicFramePr>
          <p:xfrm>
            <a:off x="810" y="2661"/>
            <a:ext cx="250" cy="225"/>
          </p:xfrm>
          <a:graphic>
            <a:graphicData uri="http://schemas.openxmlformats.org/presentationml/2006/ole">
              <mc:AlternateContent xmlns:mc="http://schemas.openxmlformats.org/markup-compatibility/2006">
                <mc:Choice xmlns:v="urn:schemas-microsoft-com:vml" Requires="v">
                  <p:oleObj spid="_x0000_s31930" name="公式" r:id="rId27" imgW="241300" imgH="228600" progId="Equation.3">
                    <p:embed/>
                  </p:oleObj>
                </mc:Choice>
                <mc:Fallback>
                  <p:oleObj name="公式" r:id="rId27" imgW="241300" imgH="228600" progId="Equation.3">
                    <p:embed/>
                    <p:pic>
                      <p:nvPicPr>
                        <p:cNvPr id="0" name="Object 9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0" y="2661"/>
                          <a:ext cx="25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1" name="Object 91"/>
            <p:cNvGraphicFramePr>
              <a:graphicFrameLocks noChangeAspect="1"/>
            </p:cNvGraphicFramePr>
            <p:nvPr/>
          </p:nvGraphicFramePr>
          <p:xfrm>
            <a:off x="810" y="3048"/>
            <a:ext cx="250" cy="213"/>
          </p:xfrm>
          <a:graphic>
            <a:graphicData uri="http://schemas.openxmlformats.org/presentationml/2006/ole">
              <mc:AlternateContent xmlns:mc="http://schemas.openxmlformats.org/markup-compatibility/2006">
                <mc:Choice xmlns:v="urn:schemas-microsoft-com:vml" Requires="v">
                  <p:oleObj spid="_x0000_s31931" name="公式" r:id="rId29" imgW="241091" imgH="215713" progId="Equation.3">
                    <p:embed/>
                  </p:oleObj>
                </mc:Choice>
                <mc:Fallback>
                  <p:oleObj name="公式" r:id="rId29" imgW="241091" imgH="215713" progId="Equation.3">
                    <p:embed/>
                    <p:pic>
                      <p:nvPicPr>
                        <p:cNvPr id="0" name="Object 9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10" y="3048"/>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2" name="Object 92"/>
            <p:cNvGraphicFramePr>
              <a:graphicFrameLocks noChangeAspect="1"/>
            </p:cNvGraphicFramePr>
            <p:nvPr/>
          </p:nvGraphicFramePr>
          <p:xfrm>
            <a:off x="1043" y="3276"/>
            <a:ext cx="264" cy="214"/>
          </p:xfrm>
          <a:graphic>
            <a:graphicData uri="http://schemas.openxmlformats.org/presentationml/2006/ole">
              <mc:AlternateContent xmlns:mc="http://schemas.openxmlformats.org/markup-compatibility/2006">
                <mc:Choice xmlns:v="urn:schemas-microsoft-com:vml" Requires="v">
                  <p:oleObj spid="_x0000_s31932" name="公式" r:id="rId31" imgW="253780" imgH="215713" progId="Equation.3">
                    <p:embed/>
                  </p:oleObj>
                </mc:Choice>
                <mc:Fallback>
                  <p:oleObj name="公式" r:id="rId31" imgW="253780" imgH="215713" progId="Equation.3">
                    <p:embed/>
                    <p:pic>
                      <p:nvPicPr>
                        <p:cNvPr id="0" name="Object 9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43" y="3276"/>
                          <a:ext cx="26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3" name="Object 93"/>
            <p:cNvGraphicFramePr>
              <a:graphicFrameLocks noChangeAspect="1"/>
            </p:cNvGraphicFramePr>
            <p:nvPr/>
          </p:nvGraphicFramePr>
          <p:xfrm>
            <a:off x="1142" y="3682"/>
            <a:ext cx="263" cy="226"/>
          </p:xfrm>
          <a:graphic>
            <a:graphicData uri="http://schemas.openxmlformats.org/presentationml/2006/ole">
              <mc:AlternateContent xmlns:mc="http://schemas.openxmlformats.org/markup-compatibility/2006">
                <mc:Choice xmlns:v="urn:schemas-microsoft-com:vml" Requires="v">
                  <p:oleObj spid="_x0000_s31933" name="公式" r:id="rId33" imgW="253890" imgH="228501" progId="Equation.3">
                    <p:embed/>
                  </p:oleObj>
                </mc:Choice>
                <mc:Fallback>
                  <p:oleObj name="公式" r:id="rId33" imgW="253890" imgH="228501" progId="Equation.3">
                    <p:embed/>
                    <p:pic>
                      <p:nvPicPr>
                        <p:cNvPr id="0" name="Object 9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42" y="3682"/>
                          <a:ext cx="26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4" name="Object 94"/>
            <p:cNvGraphicFramePr>
              <a:graphicFrameLocks noChangeAspect="1"/>
            </p:cNvGraphicFramePr>
            <p:nvPr/>
          </p:nvGraphicFramePr>
          <p:xfrm>
            <a:off x="2003" y="1639"/>
            <a:ext cx="253" cy="341"/>
          </p:xfrm>
          <a:graphic>
            <a:graphicData uri="http://schemas.openxmlformats.org/presentationml/2006/ole">
              <mc:AlternateContent xmlns:mc="http://schemas.openxmlformats.org/markup-compatibility/2006">
                <mc:Choice xmlns:v="urn:schemas-microsoft-com:vml" Requires="v">
                  <p:oleObj spid="_x0000_s31934" name="公式" r:id="rId35" imgW="152268" imgH="215713" progId="Equation.3">
                    <p:embed/>
                  </p:oleObj>
                </mc:Choice>
                <mc:Fallback>
                  <p:oleObj name="公式" r:id="rId35" imgW="152268" imgH="215713" progId="Equation.3">
                    <p:embed/>
                    <p:pic>
                      <p:nvPicPr>
                        <p:cNvPr id="0" name="Object 9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003" y="1639"/>
                          <a:ext cx="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5" name="Object 95"/>
            <p:cNvGraphicFramePr>
              <a:graphicFrameLocks noChangeAspect="1"/>
            </p:cNvGraphicFramePr>
            <p:nvPr/>
          </p:nvGraphicFramePr>
          <p:xfrm>
            <a:off x="1968" y="2325"/>
            <a:ext cx="295" cy="341"/>
          </p:xfrm>
          <a:graphic>
            <a:graphicData uri="http://schemas.openxmlformats.org/presentationml/2006/ole">
              <mc:AlternateContent xmlns:mc="http://schemas.openxmlformats.org/markup-compatibility/2006">
                <mc:Choice xmlns:v="urn:schemas-microsoft-com:vml" Requires="v">
                  <p:oleObj spid="_x0000_s31935" name="公式" r:id="rId37" imgW="177569" imgH="215619" progId="Equation.3">
                    <p:embed/>
                  </p:oleObj>
                </mc:Choice>
                <mc:Fallback>
                  <p:oleObj name="公式" r:id="rId37" imgW="177569" imgH="215619" progId="Equation.3">
                    <p:embed/>
                    <p:pic>
                      <p:nvPicPr>
                        <p:cNvPr id="0" name="Object 9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68" y="2325"/>
                          <a:ext cx="29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6" name="Object 96"/>
            <p:cNvGraphicFramePr>
              <a:graphicFrameLocks noChangeAspect="1"/>
            </p:cNvGraphicFramePr>
            <p:nvPr/>
          </p:nvGraphicFramePr>
          <p:xfrm>
            <a:off x="1987" y="3276"/>
            <a:ext cx="296" cy="361"/>
          </p:xfrm>
          <a:graphic>
            <a:graphicData uri="http://schemas.openxmlformats.org/presentationml/2006/ole">
              <mc:AlternateContent xmlns:mc="http://schemas.openxmlformats.org/markup-compatibility/2006">
                <mc:Choice xmlns:v="urn:schemas-microsoft-com:vml" Requires="v">
                  <p:oleObj spid="_x0000_s31936" name="公式" r:id="rId39" imgW="177646" imgH="228402" progId="Equation.3">
                    <p:embed/>
                  </p:oleObj>
                </mc:Choice>
                <mc:Fallback>
                  <p:oleObj name="公式" r:id="rId39" imgW="177646" imgH="228402" progId="Equation.3">
                    <p:embed/>
                    <p:pic>
                      <p:nvPicPr>
                        <p:cNvPr id="0" name="Object 9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87" y="3276"/>
                          <a:ext cx="29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97" name="Oval 97"/>
            <p:cNvSpPr>
              <a:spLocks noChangeArrowheads="1"/>
            </p:cNvSpPr>
            <p:nvPr/>
          </p:nvSpPr>
          <p:spPr bwMode="auto">
            <a:xfrm>
              <a:off x="528" y="3947"/>
              <a:ext cx="144" cy="13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98" name="Oval 98"/>
            <p:cNvSpPr>
              <a:spLocks noChangeArrowheads="1"/>
            </p:cNvSpPr>
            <p:nvPr/>
          </p:nvSpPr>
          <p:spPr bwMode="auto">
            <a:xfrm>
              <a:off x="528" y="2438"/>
              <a:ext cx="144" cy="13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99" name="Oval 99"/>
            <p:cNvSpPr>
              <a:spLocks noChangeArrowheads="1"/>
            </p:cNvSpPr>
            <p:nvPr/>
          </p:nvSpPr>
          <p:spPr bwMode="auto">
            <a:xfrm>
              <a:off x="528" y="1294"/>
              <a:ext cx="144" cy="13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00" name="Line 100"/>
            <p:cNvSpPr>
              <a:spLocks noChangeShapeType="1"/>
            </p:cNvSpPr>
            <p:nvPr/>
          </p:nvSpPr>
          <p:spPr bwMode="auto">
            <a:xfrm>
              <a:off x="1968" y="2256"/>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1" name="Line 101"/>
            <p:cNvSpPr>
              <a:spLocks noChangeShapeType="1"/>
            </p:cNvSpPr>
            <p:nvPr/>
          </p:nvSpPr>
          <p:spPr bwMode="auto">
            <a:xfrm>
              <a:off x="1968" y="1584"/>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2" name="Line 102"/>
            <p:cNvSpPr>
              <a:spLocks noChangeShapeType="1"/>
            </p:cNvSpPr>
            <p:nvPr/>
          </p:nvSpPr>
          <p:spPr bwMode="auto">
            <a:xfrm>
              <a:off x="1968" y="3216"/>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803" name="Object 103"/>
            <p:cNvGraphicFramePr>
              <a:graphicFrameLocks noChangeAspect="1"/>
            </p:cNvGraphicFramePr>
            <p:nvPr/>
          </p:nvGraphicFramePr>
          <p:xfrm>
            <a:off x="1721" y="3254"/>
            <a:ext cx="274" cy="361"/>
          </p:xfrm>
          <a:graphic>
            <a:graphicData uri="http://schemas.openxmlformats.org/presentationml/2006/ole">
              <mc:AlternateContent xmlns:mc="http://schemas.openxmlformats.org/markup-compatibility/2006">
                <mc:Choice xmlns:v="urn:schemas-microsoft-com:vml" Requires="v">
                  <p:oleObj spid="_x0000_s31937" name="公式" r:id="rId41" imgW="165028" imgH="228501" progId="Equation.3">
                    <p:embed/>
                  </p:oleObj>
                </mc:Choice>
                <mc:Fallback>
                  <p:oleObj name="公式" r:id="rId41" imgW="165028" imgH="228501" progId="Equation.3">
                    <p:embed/>
                    <p:pic>
                      <p:nvPicPr>
                        <p:cNvPr id="0" name="Object 10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721" y="3254"/>
                          <a:ext cx="27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04" name="Object 104"/>
            <p:cNvGraphicFramePr>
              <a:graphicFrameLocks noChangeAspect="1"/>
            </p:cNvGraphicFramePr>
            <p:nvPr/>
          </p:nvGraphicFramePr>
          <p:xfrm>
            <a:off x="1721" y="2304"/>
            <a:ext cx="295" cy="341"/>
          </p:xfrm>
          <a:graphic>
            <a:graphicData uri="http://schemas.openxmlformats.org/presentationml/2006/ole">
              <mc:AlternateContent xmlns:mc="http://schemas.openxmlformats.org/markup-compatibility/2006">
                <mc:Choice xmlns:v="urn:schemas-microsoft-com:vml" Requires="v">
                  <p:oleObj spid="_x0000_s31938" name="公式" r:id="rId43" imgW="177569" imgH="215619" progId="Equation.3">
                    <p:embed/>
                  </p:oleObj>
                </mc:Choice>
                <mc:Fallback>
                  <p:oleObj name="公式" r:id="rId43" imgW="177569" imgH="215619" progId="Equation.3">
                    <p:embed/>
                    <p:pic>
                      <p:nvPicPr>
                        <p:cNvPr id="0" name="Object 10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721" y="2304"/>
                          <a:ext cx="29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05" name="Object 105"/>
            <p:cNvGraphicFramePr>
              <a:graphicFrameLocks noChangeAspect="1"/>
            </p:cNvGraphicFramePr>
            <p:nvPr/>
          </p:nvGraphicFramePr>
          <p:xfrm>
            <a:off x="1715" y="1632"/>
            <a:ext cx="253" cy="341"/>
          </p:xfrm>
          <a:graphic>
            <a:graphicData uri="http://schemas.openxmlformats.org/presentationml/2006/ole">
              <mc:AlternateContent xmlns:mc="http://schemas.openxmlformats.org/markup-compatibility/2006">
                <mc:Choice xmlns:v="urn:schemas-microsoft-com:vml" Requires="v">
                  <p:oleObj spid="_x0000_s31939" name="公式" r:id="rId45" imgW="152268" imgH="215713" progId="Equation.3">
                    <p:embed/>
                  </p:oleObj>
                </mc:Choice>
                <mc:Fallback>
                  <p:oleObj name="公式" r:id="rId45" imgW="152268" imgH="215713" progId="Equation.3">
                    <p:embed/>
                    <p:pic>
                      <p:nvPicPr>
                        <p:cNvPr id="0" name="Object 10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715" y="1632"/>
                          <a:ext cx="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806" name="Line 106"/>
            <p:cNvSpPr>
              <a:spLocks noChangeShapeType="1"/>
            </p:cNvSpPr>
            <p:nvPr/>
          </p:nvSpPr>
          <p:spPr bwMode="auto">
            <a:xfrm>
              <a:off x="2784" y="2784"/>
              <a:ext cx="0" cy="3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7" name="Line 107"/>
            <p:cNvSpPr>
              <a:spLocks noChangeShapeType="1"/>
            </p:cNvSpPr>
            <p:nvPr/>
          </p:nvSpPr>
          <p:spPr bwMode="auto">
            <a:xfrm>
              <a:off x="1746" y="3067"/>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808" name="Object 108"/>
            <p:cNvGraphicFramePr>
              <a:graphicFrameLocks noChangeAspect="1"/>
            </p:cNvGraphicFramePr>
            <p:nvPr/>
          </p:nvGraphicFramePr>
          <p:xfrm>
            <a:off x="1701" y="2886"/>
            <a:ext cx="158" cy="225"/>
          </p:xfrm>
          <a:graphic>
            <a:graphicData uri="http://schemas.openxmlformats.org/presentationml/2006/ole">
              <mc:AlternateContent xmlns:mc="http://schemas.openxmlformats.org/markup-compatibility/2006">
                <mc:Choice xmlns:v="urn:schemas-microsoft-com:vml" Requires="v">
                  <p:oleObj spid="_x0000_s31940" name="公式" r:id="rId47" imgW="152334" imgH="228501" progId="Equation.3">
                    <p:embed/>
                  </p:oleObj>
                </mc:Choice>
                <mc:Fallback>
                  <p:oleObj name="公式" r:id="rId47" imgW="152334" imgH="228501" progId="Equation.3">
                    <p:embed/>
                    <p:pic>
                      <p:nvPicPr>
                        <p:cNvPr id="0" name="Object 108"/>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701" y="2886"/>
                          <a:ext cx="15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09" name="Object 109"/>
            <p:cNvGraphicFramePr>
              <a:graphicFrameLocks noChangeAspect="1"/>
            </p:cNvGraphicFramePr>
            <p:nvPr/>
          </p:nvGraphicFramePr>
          <p:xfrm>
            <a:off x="1610" y="2024"/>
            <a:ext cx="171" cy="212"/>
          </p:xfrm>
          <a:graphic>
            <a:graphicData uri="http://schemas.openxmlformats.org/presentationml/2006/ole">
              <mc:AlternateContent xmlns:mc="http://schemas.openxmlformats.org/markup-compatibility/2006">
                <mc:Choice xmlns:v="urn:schemas-microsoft-com:vml" Requires="v">
                  <p:oleObj spid="_x0000_s31941" name="公式" r:id="rId49" imgW="164885" imgH="215619" progId="Equation.3">
                    <p:embed/>
                  </p:oleObj>
                </mc:Choice>
                <mc:Fallback>
                  <p:oleObj name="公式" r:id="rId49" imgW="164885" imgH="215619" progId="Equation.3">
                    <p:embed/>
                    <p:pic>
                      <p:nvPicPr>
                        <p:cNvPr id="0" name="Object 10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610" y="2024"/>
                          <a:ext cx="1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810" name="Object 110"/>
            <p:cNvGraphicFramePr>
              <a:graphicFrameLocks noChangeAspect="1"/>
            </p:cNvGraphicFramePr>
            <p:nvPr/>
          </p:nvGraphicFramePr>
          <p:xfrm>
            <a:off x="1565" y="1298"/>
            <a:ext cx="144" cy="213"/>
          </p:xfrm>
          <a:graphic>
            <a:graphicData uri="http://schemas.openxmlformats.org/presentationml/2006/ole">
              <mc:AlternateContent xmlns:mc="http://schemas.openxmlformats.org/markup-compatibility/2006">
                <mc:Choice xmlns:v="urn:schemas-microsoft-com:vml" Requires="v">
                  <p:oleObj spid="_x0000_s31942" name="公式" r:id="rId51" imgW="139579" imgH="215713" progId="Equation.3">
                    <p:embed/>
                  </p:oleObj>
                </mc:Choice>
                <mc:Fallback>
                  <p:oleObj name="公式" r:id="rId51" imgW="139579" imgH="215713" progId="Equation.3">
                    <p:embed/>
                    <p:pic>
                      <p:nvPicPr>
                        <p:cNvPr id="0" name="Object 11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565" y="1298"/>
                          <a:ext cx="1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811" name="Line 111"/>
            <p:cNvSpPr>
              <a:spLocks noChangeShapeType="1"/>
            </p:cNvSpPr>
            <p:nvPr/>
          </p:nvSpPr>
          <p:spPr bwMode="auto">
            <a:xfrm>
              <a:off x="1746" y="2114"/>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12" name="Line 112"/>
            <p:cNvSpPr>
              <a:spLocks noChangeShapeType="1"/>
            </p:cNvSpPr>
            <p:nvPr/>
          </p:nvSpPr>
          <p:spPr bwMode="auto">
            <a:xfrm>
              <a:off x="1701" y="1434"/>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58654FB-8B3C-44A7-89BB-64DBBA417847}" type="slidenum">
              <a:rPr lang="en-US" altLang="zh-CN"/>
              <a:pPr/>
              <a:t>39</a:t>
            </a:fld>
            <a:endParaRPr lang="en-US" altLang="zh-CN"/>
          </a:p>
        </p:txBody>
      </p:sp>
      <p:sp>
        <p:nvSpPr>
          <p:cNvPr id="3277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2772"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AA7CD8E5-9E00-44BB-A631-CD050EA8F13A}" type="slidenum">
              <a:rPr lang="en-US" altLang="zh-CN" sz="1400"/>
              <a:pPr algn="r" eaLnBrk="1" hangingPunct="1">
                <a:spcBef>
                  <a:spcPct val="0"/>
                </a:spcBef>
                <a:buClrTx/>
                <a:buSzTx/>
                <a:buFontTx/>
                <a:buNone/>
              </a:pPr>
              <a:t>39</a:t>
            </a:fld>
            <a:endParaRPr lang="en-US" altLang="zh-CN" sz="1400"/>
          </a:p>
        </p:txBody>
      </p:sp>
      <p:sp>
        <p:nvSpPr>
          <p:cNvPr id="21506" name="Rectangle 2">
            <a:extLst>
              <a:ext uri="{FF2B5EF4-FFF2-40B4-BE49-F238E27FC236}">
                <a16:creationId xmlns:a16="http://schemas.microsoft.com/office/drawing/2014/main" id="{F7DA98A6-446D-4940-89A3-CD78F60DF6BC}"/>
              </a:ext>
            </a:extLst>
          </p:cNvPr>
          <p:cNvSpPr>
            <a:spLocks noChangeArrowheads="1"/>
          </p:cNvSpPr>
          <p:nvPr/>
        </p:nvSpPr>
        <p:spPr bwMode="auto">
          <a:xfrm>
            <a:off x="1670050" y="2605088"/>
            <a:ext cx="5805488" cy="820737"/>
          </a:xfrm>
          <a:prstGeom prst="rect">
            <a:avLst/>
          </a:prstGeom>
          <a:noFill/>
          <a:ln w="12700">
            <a:noFill/>
            <a:miter lim="800000"/>
            <a:headEnd/>
            <a:tailEnd/>
          </a:ln>
          <a:effectLst/>
        </p:spPr>
        <p:txBody>
          <a:bodyPr wrap="none" lIns="90488" tIns="44450" rIns="90488" bIns="44450">
            <a:spAutoFit/>
          </a:bodyPr>
          <a:lstStyle/>
          <a:p>
            <a:pPr algn="ctr">
              <a:defRPr/>
            </a:pPr>
            <a:r>
              <a:rPr lang="en-US" altLang="zh-CN" sz="4800" b="1">
                <a:solidFill>
                  <a:schemeClr val="tx2"/>
                </a:solidFill>
                <a:effectLst>
                  <a:outerShdw blurRad="38100" dist="38100" dir="2700000" algn="tl">
                    <a:srgbClr val="C0C0C0"/>
                  </a:outerShdw>
                </a:effectLst>
                <a:latin typeface="Times New Roman" pitchFamily="18" charset="0"/>
              </a:rPr>
              <a:t>An Intuitive Example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73D0DC5-7A2A-4D16-8262-3D3CF886F647}" type="slidenum">
              <a:rPr lang="en-US" altLang="zh-CN"/>
              <a:pPr/>
              <a:t>4</a:t>
            </a:fld>
            <a:endParaRPr lang="en-US" altLang="zh-CN"/>
          </a:p>
        </p:txBody>
      </p:sp>
      <p:sp>
        <p:nvSpPr>
          <p:cNvPr id="717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172"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2BE0FB6F-4F2C-48B4-8E2E-463064EB1D55}" type="slidenum">
              <a:rPr lang="en-US" altLang="zh-CN" sz="1400"/>
              <a:pPr algn="r" eaLnBrk="1" hangingPunct="1">
                <a:spcBef>
                  <a:spcPct val="0"/>
                </a:spcBef>
                <a:buClrTx/>
                <a:buSzTx/>
                <a:buFontTx/>
                <a:buNone/>
              </a:pPr>
              <a:t>4</a:t>
            </a:fld>
            <a:endParaRPr lang="en-US" altLang="zh-CN" sz="1400"/>
          </a:p>
        </p:txBody>
      </p:sp>
      <p:sp>
        <p:nvSpPr>
          <p:cNvPr id="7173" name="Rectangle 2"/>
          <p:cNvSpPr>
            <a:spLocks noGrp="1" noChangeArrowheads="1"/>
          </p:cNvSpPr>
          <p:nvPr>
            <p:ph type="body" idx="1"/>
          </p:nvPr>
        </p:nvSpPr>
        <p:spPr>
          <a:xfrm>
            <a:off x="1835150" y="2276475"/>
            <a:ext cx="5599113" cy="431800"/>
          </a:xfrm>
        </p:spPr>
        <p:txBody>
          <a:bodyPr/>
          <a:lstStyle/>
          <a:p>
            <a:pPr eaLnBrk="1" hangingPunct="1">
              <a:lnSpc>
                <a:spcPct val="80000"/>
              </a:lnSpc>
              <a:buFont typeface="Wingdings" panose="05000000000000000000" pitchFamily="2" charset="2"/>
              <a:buNone/>
            </a:pPr>
            <a:r>
              <a:rPr lang="en-US" altLang="zh-CN" sz="2000" b="1" dirty="0" smtClean="0">
                <a:latin typeface="Times New Roman" panose="02020603050405020304" pitchFamily="18" charset="0"/>
              </a:rPr>
              <a:t>A Neural Network</a:t>
            </a:r>
            <a:r>
              <a:rPr lang="zh-CN" altLang="en-US" sz="2000" b="1" dirty="0" smtClean="0">
                <a:latin typeface="Times New Roman" panose="02020603050405020304" pitchFamily="18" charset="0"/>
              </a:rPr>
              <a:t>＝</a:t>
            </a:r>
            <a:r>
              <a:rPr lang="en-US" altLang="zh-CN" sz="2000" b="1" dirty="0" smtClean="0">
                <a:latin typeface="Times New Roman" panose="02020603050405020304" pitchFamily="18" charset="0"/>
              </a:rPr>
              <a:t>Neurons</a:t>
            </a:r>
            <a:r>
              <a:rPr lang="zh-CN" altLang="en-US" sz="2000" b="1" dirty="0" smtClean="0">
                <a:latin typeface="Times New Roman" panose="02020603050405020304" pitchFamily="18" charset="0"/>
              </a:rPr>
              <a:t>＋</a:t>
            </a:r>
            <a:r>
              <a:rPr lang="en-US" altLang="zh-CN" sz="2000" b="1" dirty="0" smtClean="0">
                <a:latin typeface="Times New Roman" panose="02020603050405020304" pitchFamily="18" charset="0"/>
              </a:rPr>
              <a:t>Connection</a:t>
            </a:r>
          </a:p>
        </p:txBody>
      </p:sp>
      <p:sp>
        <p:nvSpPr>
          <p:cNvPr id="7174" name="Oval 4"/>
          <p:cNvSpPr>
            <a:spLocks noChangeArrowheads="1"/>
          </p:cNvSpPr>
          <p:nvPr/>
        </p:nvSpPr>
        <p:spPr bwMode="auto">
          <a:xfrm>
            <a:off x="1724025" y="3257550"/>
            <a:ext cx="1368425" cy="1079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5" name="Oval 5"/>
          <p:cNvSpPr>
            <a:spLocks noChangeArrowheads="1"/>
          </p:cNvSpPr>
          <p:nvPr/>
        </p:nvSpPr>
        <p:spPr bwMode="auto">
          <a:xfrm>
            <a:off x="5324475" y="3257550"/>
            <a:ext cx="1368425" cy="1079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6" name="Line 6"/>
          <p:cNvSpPr>
            <a:spLocks noChangeShapeType="1"/>
          </p:cNvSpPr>
          <p:nvPr/>
        </p:nvSpPr>
        <p:spPr bwMode="auto">
          <a:xfrm>
            <a:off x="3092450" y="3760788"/>
            <a:ext cx="2232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Text Box 7"/>
          <p:cNvSpPr txBox="1">
            <a:spLocks noChangeArrowheads="1"/>
          </p:cNvSpPr>
          <p:nvPr/>
        </p:nvSpPr>
        <p:spPr bwMode="auto">
          <a:xfrm>
            <a:off x="1919288" y="356711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Neuron</a:t>
            </a:r>
          </a:p>
        </p:txBody>
      </p:sp>
      <p:sp>
        <p:nvSpPr>
          <p:cNvPr id="7178" name="Text Box 8"/>
          <p:cNvSpPr txBox="1">
            <a:spLocks noChangeArrowheads="1"/>
          </p:cNvSpPr>
          <p:nvPr/>
        </p:nvSpPr>
        <p:spPr bwMode="auto">
          <a:xfrm>
            <a:off x="5611813" y="35607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Neuron</a:t>
            </a:r>
          </a:p>
        </p:txBody>
      </p:sp>
      <p:sp>
        <p:nvSpPr>
          <p:cNvPr id="7179" name="Text Box 9"/>
          <p:cNvSpPr txBox="1">
            <a:spLocks noChangeArrowheads="1"/>
          </p:cNvSpPr>
          <p:nvPr/>
        </p:nvSpPr>
        <p:spPr bwMode="auto">
          <a:xfrm>
            <a:off x="3629025" y="3284538"/>
            <a:ext cx="130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Connection</a:t>
            </a:r>
          </a:p>
        </p:txBody>
      </p:sp>
      <p:sp>
        <p:nvSpPr>
          <p:cNvPr id="2" name="Rectangle 10">
            <a:extLst>
              <a:ext uri="{FF2B5EF4-FFF2-40B4-BE49-F238E27FC236}">
                <a16:creationId xmlns:a16="http://schemas.microsoft.com/office/drawing/2014/main" id="{64F131E9-5F06-4881-A5A1-E8B13B7E0111}"/>
              </a:ext>
            </a:extLst>
          </p:cNvPr>
          <p:cNvSpPr>
            <a:spLocks noGrp="1" noChangeArrowheads="1"/>
          </p:cNvSpPr>
          <p:nvPr>
            <p:ph type="title"/>
          </p:nvPr>
        </p:nvSpPr>
        <p:spPr/>
        <p:txBody>
          <a:bodyPr/>
          <a:lstStyle/>
          <a:p>
            <a:pPr algn="ctr" eaLnBrk="1" hangingPunct="1">
              <a:defRPr/>
            </a:pPr>
            <a:r>
              <a:rPr lang="en-US" altLang="zh-CN" b="1" dirty="0">
                <a:effectLst>
                  <a:outerShdw blurRad="38100" dist="38100" dir="2700000" algn="tl">
                    <a:srgbClr val="C0C0C0"/>
                  </a:outerShdw>
                </a:effectLst>
                <a:latin typeface="Times New Roman" pitchFamily="18" charset="0"/>
              </a:rPr>
              <a:t>Neural Network Structures</a:t>
            </a:r>
          </a:p>
        </p:txBody>
      </p:sp>
      <p:sp>
        <p:nvSpPr>
          <p:cNvPr id="7181" name="Text Box 12"/>
          <p:cNvSpPr txBox="1">
            <a:spLocks noChangeArrowheads="1"/>
          </p:cNvSpPr>
          <p:nvPr/>
        </p:nvSpPr>
        <p:spPr bwMode="auto">
          <a:xfrm>
            <a:off x="611188" y="4637088"/>
            <a:ext cx="77787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u="sng">
                <a:latin typeface="Times New Roman" panose="02020603050405020304" pitchFamily="18" charset="0"/>
              </a:rPr>
              <a:t>神经网络分类</a:t>
            </a:r>
            <a:r>
              <a:rPr lang="en-US" altLang="zh-CN" sz="2400" b="1" u="sng">
                <a:latin typeface="Times New Roman" panose="02020603050405020304" pitchFamily="18" charset="0"/>
              </a:rPr>
              <a:t>:</a:t>
            </a:r>
          </a:p>
          <a:p>
            <a:pPr lvl="1" eaLnBrk="1" hangingPunct="1">
              <a:spcBef>
                <a:spcPct val="0"/>
              </a:spcBef>
              <a:buClrTx/>
              <a:buSzTx/>
              <a:buFontTx/>
              <a:buChar char="•"/>
            </a:pPr>
            <a:r>
              <a:rPr lang="zh-CN" altLang="en-US" sz="2400" b="1">
                <a:latin typeface="Times New Roman" panose="02020603050405020304" pitchFamily="18" charset="0"/>
              </a:rPr>
              <a:t>前馈神经网络（</a:t>
            </a:r>
            <a:r>
              <a:rPr lang="en-US" altLang="zh-CN" sz="2400" b="1">
                <a:latin typeface="Times New Roman" panose="02020603050405020304" pitchFamily="18" charset="0"/>
              </a:rPr>
              <a:t>Feed forward NNs</a:t>
            </a:r>
            <a:r>
              <a:rPr lang="zh-CN" altLang="en-US" sz="2400" b="1">
                <a:latin typeface="Times New Roman" panose="02020603050405020304" pitchFamily="18" charset="0"/>
              </a:rPr>
              <a:t>）：</a:t>
            </a:r>
            <a:r>
              <a:rPr lang="zh-CN" altLang="en-US" sz="2400" b="1">
                <a:solidFill>
                  <a:srgbClr val="FF0000"/>
                </a:solidFill>
                <a:latin typeface="Times New Roman" panose="02020603050405020304" pitchFamily="18" charset="0"/>
              </a:rPr>
              <a:t>没有后向反馈连接</a:t>
            </a:r>
            <a:endParaRPr lang="en-US" altLang="zh-CN" sz="2400" b="1">
              <a:solidFill>
                <a:srgbClr val="FF0000"/>
              </a:solidFill>
              <a:latin typeface="Times New Roman" panose="02020603050405020304" pitchFamily="18" charset="0"/>
            </a:endParaRPr>
          </a:p>
          <a:p>
            <a:pPr lvl="1" eaLnBrk="1" hangingPunct="1">
              <a:spcBef>
                <a:spcPct val="0"/>
              </a:spcBef>
              <a:buClrTx/>
              <a:buSzTx/>
              <a:buFontTx/>
              <a:buChar char="•"/>
            </a:pPr>
            <a:r>
              <a:rPr lang="zh-CN" altLang="en-US" sz="2400" b="1">
                <a:latin typeface="Times New Roman" panose="02020603050405020304" pitchFamily="18" charset="0"/>
              </a:rPr>
              <a:t>递归神经网络（</a:t>
            </a:r>
            <a:r>
              <a:rPr lang="en-US" altLang="zh-CN" sz="2400" b="1">
                <a:latin typeface="Times New Roman" panose="02020603050405020304" pitchFamily="18" charset="0"/>
              </a:rPr>
              <a:t>Recurrent NNs</a:t>
            </a:r>
            <a:r>
              <a:rPr lang="zh-CN" altLang="en-US" sz="2400" b="1">
                <a:latin typeface="Times New Roman" panose="02020603050405020304" pitchFamily="18" charset="0"/>
              </a:rPr>
              <a:t>）：</a:t>
            </a:r>
            <a:r>
              <a:rPr lang="zh-CN" altLang="en-US" sz="2400" b="1">
                <a:solidFill>
                  <a:srgbClr val="FF0000"/>
                </a:solidFill>
                <a:latin typeface="Times New Roman" panose="02020603050405020304" pitchFamily="18" charset="0"/>
              </a:rPr>
              <a:t>有后向反馈连接</a:t>
            </a:r>
            <a:endParaRPr lang="en-US" altLang="zh-CN" sz="2400" b="1">
              <a:solidFill>
                <a:srgbClr val="FF0000"/>
              </a:solidFill>
              <a:latin typeface="Times New Roman" panose="02020603050405020304" pitchFamily="18" charset="0"/>
            </a:endParaRPr>
          </a:p>
        </p:txBody>
      </p:sp>
      <p:sp>
        <p:nvSpPr>
          <p:cNvPr id="7182" name="Rectangle 13"/>
          <p:cNvSpPr>
            <a:spLocks noChangeArrowheads="1"/>
          </p:cNvSpPr>
          <p:nvPr/>
        </p:nvSpPr>
        <p:spPr bwMode="auto">
          <a:xfrm>
            <a:off x="728663" y="4637088"/>
            <a:ext cx="7875587" cy="1816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FFDEA81-B730-4E32-A1D9-86C54BF762A3}" type="slidenum">
              <a:rPr lang="en-US" altLang="zh-CN"/>
              <a:pPr/>
              <a:t>40</a:t>
            </a:fld>
            <a:endParaRPr lang="en-US" altLang="zh-CN"/>
          </a:p>
        </p:txBody>
      </p:sp>
      <p:sp>
        <p:nvSpPr>
          <p:cNvPr id="3379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3796"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5DC1DA20-FCF2-4ECF-9BB1-F6E8E2D7CC53}" type="slidenum">
              <a:rPr lang="en-US" altLang="zh-CN" sz="1400"/>
              <a:pPr algn="r" eaLnBrk="1" hangingPunct="1">
                <a:spcBef>
                  <a:spcPct val="0"/>
                </a:spcBef>
                <a:buClrTx/>
                <a:buSzTx/>
                <a:buFontTx/>
                <a:buNone/>
              </a:pPr>
              <a:t>40</a:t>
            </a:fld>
            <a:endParaRPr lang="en-US" altLang="zh-CN" sz="1400"/>
          </a:p>
        </p:txBody>
      </p:sp>
      <p:pic>
        <p:nvPicPr>
          <p:cNvPr id="3379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84400"/>
            <a:ext cx="66167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32" name="Rectangle 4">
            <a:extLst>
              <a:ext uri="{FF2B5EF4-FFF2-40B4-BE49-F238E27FC236}">
                <a16:creationId xmlns:a16="http://schemas.microsoft.com/office/drawing/2014/main" id="{0A7D6E31-9E4C-4318-85D2-51641B50A973}"/>
              </a:ext>
            </a:extLst>
          </p:cNvPr>
          <p:cNvSpPr>
            <a:spLocks noGrp="1" noChangeArrowheads="1"/>
          </p:cNvSpPr>
          <p:nvPr>
            <p:ph type="title"/>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Apple/Banana Classifier</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4390999-604D-482C-8507-A9CDEC814C55}" type="slidenum">
              <a:rPr lang="en-US" altLang="zh-CN"/>
              <a:pPr/>
              <a:t>41</a:t>
            </a:fld>
            <a:endParaRPr lang="en-US" altLang="zh-CN"/>
          </a:p>
        </p:txBody>
      </p:sp>
      <p:sp>
        <p:nvSpPr>
          <p:cNvPr id="3481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4820"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65DA3466-41E5-48B3-92AF-0F8DF2F50CC1}" type="slidenum">
              <a:rPr lang="en-US" altLang="zh-CN" sz="1400"/>
              <a:pPr algn="r" eaLnBrk="1" hangingPunct="1">
                <a:spcBef>
                  <a:spcPct val="0"/>
                </a:spcBef>
                <a:buClrTx/>
                <a:buSzTx/>
                <a:buFontTx/>
                <a:buNone/>
              </a:pPr>
              <a:t>41</a:t>
            </a:fld>
            <a:endParaRPr lang="en-US" altLang="zh-CN" sz="1400"/>
          </a:p>
        </p:txBody>
      </p:sp>
      <p:sp>
        <p:nvSpPr>
          <p:cNvPr id="23554" name="Rectangle 2">
            <a:extLst>
              <a:ext uri="{FF2B5EF4-FFF2-40B4-BE49-F238E27FC236}">
                <a16:creationId xmlns:a16="http://schemas.microsoft.com/office/drawing/2014/main" id="{5AC2A540-6FEE-424B-992D-A03D452F0D85}"/>
              </a:ext>
            </a:extLst>
          </p:cNvPr>
          <p:cNvSpPr>
            <a:spLocks noChangeArrowheads="1"/>
          </p:cNvSpPr>
          <p:nvPr/>
        </p:nvSpPr>
        <p:spPr bwMode="auto">
          <a:xfrm>
            <a:off x="1295400" y="914400"/>
            <a:ext cx="7092950" cy="685800"/>
          </a:xfrm>
          <a:prstGeom prst="rect">
            <a:avLst/>
          </a:prstGeom>
          <a:noFill/>
          <a:ln w="12700">
            <a:noFill/>
            <a:miter lim="800000"/>
            <a:headEnd/>
            <a:tailEnd/>
          </a:ln>
          <a:effectLst/>
        </p:spPr>
        <p:txBody>
          <a:bodyPr lIns="90488" tIns="44450" rIns="90488" bIns="44450"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4400" b="1">
                <a:solidFill>
                  <a:schemeClr val="tx2"/>
                </a:solidFill>
                <a:effectLst>
                  <a:outerShdw blurRad="38100" dist="38100" dir="2700000" algn="tl">
                    <a:srgbClr val="C0C0C0"/>
                  </a:outerShdw>
                </a:effectLst>
              </a:rPr>
              <a:t>Apple/Banana Classifier</a:t>
            </a:r>
          </a:p>
        </p:txBody>
      </p:sp>
      <p:sp>
        <p:nvSpPr>
          <p:cNvPr id="34822" name="Rectangle 5"/>
          <p:cNvSpPr>
            <a:spLocks noChangeArrowheads="1"/>
          </p:cNvSpPr>
          <p:nvPr/>
        </p:nvSpPr>
        <p:spPr bwMode="auto">
          <a:xfrm>
            <a:off x="1476375" y="2708275"/>
            <a:ext cx="593407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800100" indent="-3429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257300" indent="-3429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3429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171700" indent="-3429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30000"/>
              </a:lnSpc>
              <a:spcBef>
                <a:spcPct val="0"/>
              </a:spcBef>
              <a:buClrTx/>
              <a:buSzTx/>
              <a:buFontTx/>
              <a:buAutoNum type="arabicPeriod"/>
            </a:pPr>
            <a:r>
              <a:rPr lang="en-US" altLang="zh-CN" sz="2400" b="1">
                <a:latin typeface="Times New Roman" panose="02020603050405020304" pitchFamily="18" charset="0"/>
              </a:rPr>
              <a:t>  </a:t>
            </a:r>
            <a:r>
              <a:rPr lang="zh-CN" altLang="en-US" sz="2400" b="1">
                <a:latin typeface="Times New Roman" panose="02020603050405020304" pitchFamily="18" charset="0"/>
              </a:rPr>
              <a:t>特征描述（</a:t>
            </a:r>
            <a:r>
              <a:rPr lang="en-US" altLang="zh-CN" sz="2400" b="1">
                <a:latin typeface="Times New Roman" panose="02020603050405020304" pitchFamily="18" charset="0"/>
              </a:rPr>
              <a:t>Measurement Vector</a:t>
            </a:r>
            <a:r>
              <a:rPr lang="zh-CN" altLang="en-US" sz="2400" b="1">
                <a:latin typeface="Times New Roman" panose="02020603050405020304" pitchFamily="18" charset="0"/>
              </a:rPr>
              <a:t>）</a:t>
            </a:r>
          </a:p>
          <a:p>
            <a:pPr>
              <a:lnSpc>
                <a:spcPct val="130000"/>
              </a:lnSpc>
              <a:spcBef>
                <a:spcPct val="0"/>
              </a:spcBef>
              <a:buClrTx/>
              <a:buSzTx/>
              <a:buFontTx/>
              <a:buAutoNum type="arabicPeriod"/>
            </a:pPr>
            <a:r>
              <a:rPr lang="zh-CN" altLang="en-US" sz="2400" b="1">
                <a:latin typeface="Times New Roman" panose="02020603050405020304" pitchFamily="18" charset="0"/>
              </a:rPr>
              <a:t>  </a:t>
            </a:r>
            <a:r>
              <a:rPr lang="en-US" altLang="zh-CN" sz="2400" b="1">
                <a:latin typeface="Times New Roman" panose="02020603050405020304" pitchFamily="18" charset="0"/>
              </a:rPr>
              <a:t>NN</a:t>
            </a:r>
            <a:r>
              <a:rPr lang="zh-CN" altLang="en-US" sz="2400" b="1">
                <a:latin typeface="Times New Roman" panose="02020603050405020304" pitchFamily="18" charset="0"/>
              </a:rPr>
              <a:t>结构设计</a:t>
            </a:r>
          </a:p>
          <a:p>
            <a:pPr>
              <a:lnSpc>
                <a:spcPct val="130000"/>
              </a:lnSpc>
              <a:spcBef>
                <a:spcPct val="0"/>
              </a:spcBef>
              <a:buClrTx/>
              <a:buSzTx/>
              <a:buFontTx/>
              <a:buAutoNum type="arabicPeriod"/>
            </a:pPr>
            <a:r>
              <a:rPr lang="zh-CN" altLang="en-US" sz="2400" b="1">
                <a:latin typeface="Times New Roman" panose="02020603050405020304" pitchFamily="18" charset="0"/>
              </a:rPr>
              <a:t>  </a:t>
            </a:r>
            <a:r>
              <a:rPr lang="en-US" altLang="zh-CN" sz="2400" b="1">
                <a:latin typeface="Times New Roman" panose="02020603050405020304" pitchFamily="18" charset="0"/>
              </a:rPr>
              <a:t>NN</a:t>
            </a:r>
            <a:r>
              <a:rPr lang="zh-CN" altLang="en-US" sz="2400" b="1">
                <a:latin typeface="Times New Roman" panose="02020603050405020304" pitchFamily="18" charset="0"/>
              </a:rPr>
              <a:t>学习，以具备分类能力</a:t>
            </a:r>
          </a:p>
          <a:p>
            <a:pPr>
              <a:lnSpc>
                <a:spcPct val="130000"/>
              </a:lnSpc>
              <a:spcBef>
                <a:spcPct val="0"/>
              </a:spcBef>
              <a:buClrTx/>
              <a:buSzTx/>
              <a:buFontTx/>
              <a:buAutoNum type="arabicPeriod"/>
            </a:pPr>
            <a:r>
              <a:rPr lang="zh-CN" altLang="en-US" sz="2400" b="1">
                <a:latin typeface="Times New Roman" panose="02020603050405020304" pitchFamily="18" charset="0"/>
              </a:rPr>
              <a:t>  </a:t>
            </a:r>
            <a:r>
              <a:rPr lang="en-US" altLang="zh-CN" sz="2400" b="1">
                <a:latin typeface="Times New Roman" panose="02020603050405020304" pitchFamily="18" charset="0"/>
              </a:rPr>
              <a:t>NN</a:t>
            </a:r>
            <a:r>
              <a:rPr lang="zh-CN" altLang="en-US" sz="2400" b="1">
                <a:latin typeface="Times New Roman" panose="02020603050405020304" pitchFamily="18" charset="0"/>
              </a:rPr>
              <a:t>性能分析</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DC42AE4-67E5-44C9-A66E-C2BAA40D1025}" type="slidenum">
              <a:rPr lang="en-US" altLang="zh-CN"/>
              <a:pPr/>
              <a:t>42</a:t>
            </a:fld>
            <a:endParaRPr lang="en-US" altLang="zh-CN"/>
          </a:p>
        </p:txBody>
      </p:sp>
      <p:sp>
        <p:nvSpPr>
          <p:cNvPr id="3584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5844"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EEE69555-5647-4092-B64A-D759CE856E06}" type="slidenum">
              <a:rPr lang="en-US" altLang="zh-CN" sz="1400"/>
              <a:pPr algn="r" eaLnBrk="1" hangingPunct="1">
                <a:spcBef>
                  <a:spcPct val="0"/>
                </a:spcBef>
                <a:buClrTx/>
                <a:buSzTx/>
                <a:buFontTx/>
                <a:buNone/>
              </a:pPr>
              <a:t>42</a:t>
            </a:fld>
            <a:endParaRPr lang="en-US" altLang="zh-CN" sz="1400"/>
          </a:p>
        </p:txBody>
      </p:sp>
      <p:sp>
        <p:nvSpPr>
          <p:cNvPr id="23554" name="Rectangle 2">
            <a:extLst>
              <a:ext uri="{FF2B5EF4-FFF2-40B4-BE49-F238E27FC236}">
                <a16:creationId xmlns:a16="http://schemas.microsoft.com/office/drawing/2014/main" id="{47F3C671-C2AA-4687-AD67-B2248E10CE39}"/>
              </a:ext>
            </a:extLst>
          </p:cNvPr>
          <p:cNvSpPr>
            <a:spLocks noChangeArrowheads="1"/>
          </p:cNvSpPr>
          <p:nvPr/>
        </p:nvSpPr>
        <p:spPr bwMode="auto">
          <a:xfrm>
            <a:off x="1295400" y="914400"/>
            <a:ext cx="6705600" cy="685800"/>
          </a:xfrm>
          <a:prstGeom prst="rect">
            <a:avLst/>
          </a:prstGeom>
          <a:noFill/>
          <a:ln w="12700">
            <a:noFill/>
            <a:miter lim="800000"/>
            <a:headEnd/>
            <a:tailEnd/>
          </a:ln>
          <a:effectLst/>
        </p:spPr>
        <p:txBody>
          <a:bodyPr lIns="90488" tIns="44450" rIns="90488" bIns="44450" anchor="ctr"/>
          <a:lstStyle/>
          <a:p>
            <a:pPr algn="ctr" eaLnBrk="1" hangingPunct="1">
              <a:defRPr/>
            </a:pPr>
            <a:r>
              <a:rPr lang="en-US" altLang="zh-CN" sz="4400" b="1">
                <a:solidFill>
                  <a:schemeClr val="tx2"/>
                </a:solidFill>
                <a:effectLst>
                  <a:outerShdw blurRad="38100" dist="38100" dir="2700000" algn="tl">
                    <a:srgbClr val="C0C0C0"/>
                  </a:outerShdw>
                </a:effectLst>
                <a:latin typeface="Times New Roman" pitchFamily="18" charset="0"/>
              </a:rPr>
              <a:t>Prototype Vectors</a:t>
            </a:r>
          </a:p>
        </p:txBody>
      </p:sp>
      <p:pic>
        <p:nvPicPr>
          <p:cNvPr id="35846"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3284538"/>
            <a:ext cx="15621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774" name="Rectangle 4"/>
          <p:cNvSpPr>
            <a:spLocks noChangeArrowheads="1"/>
          </p:cNvSpPr>
          <p:nvPr/>
        </p:nvSpPr>
        <p:spPr bwMode="auto">
          <a:xfrm>
            <a:off x="720725" y="4954588"/>
            <a:ext cx="35115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40000"/>
              </a:lnSpc>
              <a:spcBef>
                <a:spcPct val="0"/>
              </a:spcBef>
              <a:buClrTx/>
              <a:buSzTx/>
              <a:buFontTx/>
              <a:buNone/>
            </a:pPr>
            <a:r>
              <a:rPr lang="en-US" altLang="zh-CN" sz="1800" b="1">
                <a:latin typeface="Times New Roman" panose="02020603050405020304" pitchFamily="18" charset="0"/>
              </a:rPr>
              <a:t>Shape:    {1 : round ; -1 : eliptical}</a:t>
            </a:r>
          </a:p>
          <a:p>
            <a:pPr>
              <a:lnSpc>
                <a:spcPct val="140000"/>
              </a:lnSpc>
              <a:spcBef>
                <a:spcPct val="0"/>
              </a:spcBef>
              <a:buClrTx/>
              <a:buSzTx/>
              <a:buFontTx/>
              <a:buNone/>
            </a:pPr>
            <a:r>
              <a:rPr lang="en-US" altLang="zh-CN" sz="1800" b="1">
                <a:latin typeface="Times New Roman" panose="02020603050405020304" pitchFamily="18" charset="0"/>
              </a:rPr>
              <a:t>Texture: {1 : smooth ; -1 : rough}</a:t>
            </a:r>
          </a:p>
          <a:p>
            <a:pPr>
              <a:lnSpc>
                <a:spcPct val="140000"/>
              </a:lnSpc>
              <a:spcBef>
                <a:spcPct val="0"/>
              </a:spcBef>
              <a:buClrTx/>
              <a:buSzTx/>
              <a:buFontTx/>
              <a:buNone/>
            </a:pPr>
            <a:r>
              <a:rPr lang="en-US" altLang="zh-CN" sz="1800" b="1">
                <a:latin typeface="Times New Roman" panose="02020603050405020304" pitchFamily="18" charset="0"/>
              </a:rPr>
              <a:t>Weight:  {1 : &gt; 1 lb. ; -1 : &lt; 1 lb.}</a:t>
            </a:r>
          </a:p>
        </p:txBody>
      </p:sp>
      <p:sp>
        <p:nvSpPr>
          <p:cNvPr id="35848" name="Rectangle 5"/>
          <p:cNvSpPr>
            <a:spLocks noChangeArrowheads="1"/>
          </p:cNvSpPr>
          <p:nvPr/>
        </p:nvSpPr>
        <p:spPr bwMode="auto">
          <a:xfrm>
            <a:off x="1374775" y="2381250"/>
            <a:ext cx="240506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Measurement</a:t>
            </a:r>
          </a:p>
          <a:p>
            <a:pPr algn="ctr">
              <a:spcBef>
                <a:spcPct val="0"/>
              </a:spcBef>
              <a:buClrTx/>
              <a:buSzTx/>
              <a:buFontTx/>
              <a:buNone/>
            </a:pPr>
            <a:r>
              <a:rPr lang="en-US" altLang="zh-CN" sz="2400" b="1">
                <a:latin typeface="Times New Roman" panose="02020603050405020304" pitchFamily="18" charset="0"/>
              </a:rPr>
              <a:t>Vector</a:t>
            </a:r>
          </a:p>
        </p:txBody>
      </p:sp>
      <p:pic>
        <p:nvPicPr>
          <p:cNvPr id="32777"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700" y="2616200"/>
            <a:ext cx="123507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778" name="Rectangle 8"/>
          <p:cNvSpPr>
            <a:spLocks noChangeArrowheads="1"/>
          </p:cNvSpPr>
          <p:nvPr/>
        </p:nvSpPr>
        <p:spPr bwMode="auto">
          <a:xfrm>
            <a:off x="5043488" y="1989138"/>
            <a:ext cx="931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Banana</a:t>
            </a:r>
          </a:p>
        </p:txBody>
      </p:sp>
      <p:sp>
        <p:nvSpPr>
          <p:cNvPr id="32779" name="Rectangle 9"/>
          <p:cNvSpPr>
            <a:spLocks noChangeArrowheads="1"/>
          </p:cNvSpPr>
          <p:nvPr/>
        </p:nvSpPr>
        <p:spPr bwMode="auto">
          <a:xfrm>
            <a:off x="7326313" y="1989138"/>
            <a:ext cx="765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Apple</a:t>
            </a:r>
          </a:p>
        </p:txBody>
      </p:sp>
      <p:pic>
        <p:nvPicPr>
          <p:cNvPr id="32780" name="Picture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975" y="2616200"/>
            <a:ext cx="123507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786" name="Line 12"/>
          <p:cNvSpPr>
            <a:spLocks noChangeShapeType="1"/>
          </p:cNvSpPr>
          <p:nvPr/>
        </p:nvSpPr>
        <p:spPr bwMode="auto">
          <a:xfrm>
            <a:off x="5716588" y="4662488"/>
            <a:ext cx="0" cy="68580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8" name="Text Box 14"/>
          <p:cNvSpPr txBox="1">
            <a:spLocks noChangeArrowheads="1"/>
          </p:cNvSpPr>
          <p:nvPr/>
        </p:nvSpPr>
        <p:spPr bwMode="auto">
          <a:xfrm>
            <a:off x="5537200" y="545623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t>1</a:t>
            </a:r>
          </a:p>
        </p:txBody>
      </p:sp>
      <p:grpSp>
        <p:nvGrpSpPr>
          <p:cNvPr id="32793" name="Group 25"/>
          <p:cNvGrpSpPr>
            <a:grpSpLocks/>
          </p:cNvGrpSpPr>
          <p:nvPr/>
        </p:nvGrpSpPr>
        <p:grpSpPr bwMode="auto">
          <a:xfrm>
            <a:off x="7459663" y="4662488"/>
            <a:ext cx="558800" cy="1084262"/>
            <a:chOff x="4699" y="2937"/>
            <a:chExt cx="352" cy="683"/>
          </a:xfrm>
        </p:grpSpPr>
        <p:sp>
          <p:nvSpPr>
            <p:cNvPr id="35862" name="Line 13"/>
            <p:cNvSpPr>
              <a:spLocks noChangeShapeType="1"/>
            </p:cNvSpPr>
            <p:nvPr/>
          </p:nvSpPr>
          <p:spPr bwMode="auto">
            <a:xfrm>
              <a:off x="4908" y="2937"/>
              <a:ext cx="0" cy="432"/>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3" name="Text Box 15"/>
            <p:cNvSpPr txBox="1">
              <a:spLocks noChangeArrowheads="1"/>
            </p:cNvSpPr>
            <p:nvPr/>
          </p:nvSpPr>
          <p:spPr bwMode="auto">
            <a:xfrm>
              <a:off x="4699" y="3389"/>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b="1"/>
                <a:t>－</a:t>
              </a:r>
              <a:r>
                <a:rPr lang="en-US" altLang="zh-CN" sz="1800" b="1"/>
                <a:t>1</a:t>
              </a:r>
            </a:p>
          </p:txBody>
        </p:sp>
      </p:grpSp>
      <p:grpSp>
        <p:nvGrpSpPr>
          <p:cNvPr id="32791" name="Group 23"/>
          <p:cNvGrpSpPr>
            <a:grpSpLocks/>
          </p:cNvGrpSpPr>
          <p:nvPr/>
        </p:nvGrpSpPr>
        <p:grpSpPr bwMode="auto">
          <a:xfrm>
            <a:off x="4859338" y="3994150"/>
            <a:ext cx="1547812" cy="609600"/>
            <a:chOff x="3061" y="2516"/>
            <a:chExt cx="975" cy="384"/>
          </a:xfrm>
        </p:grpSpPr>
        <p:sp>
          <p:nvSpPr>
            <p:cNvPr id="35860" name="Rectangle 16"/>
            <p:cNvSpPr>
              <a:spLocks noChangeArrowheads="1"/>
            </p:cNvSpPr>
            <p:nvPr/>
          </p:nvSpPr>
          <p:spPr bwMode="auto">
            <a:xfrm>
              <a:off x="3061" y="2516"/>
              <a:ext cx="975"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61" name="Text Box 17"/>
            <p:cNvSpPr txBox="1">
              <a:spLocks noChangeArrowheads="1"/>
            </p:cNvSpPr>
            <p:nvPr/>
          </p:nvSpPr>
          <p:spPr bwMode="auto">
            <a:xfrm>
              <a:off x="3112" y="2583"/>
              <a:ext cx="8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b="1"/>
                <a:t>Perceptron</a:t>
              </a:r>
            </a:p>
          </p:txBody>
        </p:sp>
      </p:grpSp>
      <p:grpSp>
        <p:nvGrpSpPr>
          <p:cNvPr id="32792" name="Group 24"/>
          <p:cNvGrpSpPr>
            <a:grpSpLocks/>
          </p:cNvGrpSpPr>
          <p:nvPr/>
        </p:nvGrpSpPr>
        <p:grpSpPr bwMode="auto">
          <a:xfrm>
            <a:off x="7058025" y="3994150"/>
            <a:ext cx="1628775" cy="609600"/>
            <a:chOff x="4446" y="2516"/>
            <a:chExt cx="1026" cy="384"/>
          </a:xfrm>
        </p:grpSpPr>
        <p:sp>
          <p:nvSpPr>
            <p:cNvPr id="35858" name="Rectangle 18"/>
            <p:cNvSpPr>
              <a:spLocks noChangeArrowheads="1"/>
            </p:cNvSpPr>
            <p:nvPr/>
          </p:nvSpPr>
          <p:spPr bwMode="auto">
            <a:xfrm>
              <a:off x="4446" y="2516"/>
              <a:ext cx="1026"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59" name="Text Box 19"/>
            <p:cNvSpPr txBox="1">
              <a:spLocks noChangeArrowheads="1"/>
            </p:cNvSpPr>
            <p:nvPr/>
          </p:nvSpPr>
          <p:spPr bwMode="auto">
            <a:xfrm>
              <a:off x="4549" y="2592"/>
              <a:ext cx="8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b="1"/>
                <a:t>perceptron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ppt_x"/>
                                          </p:val>
                                        </p:tav>
                                        <p:tav tm="100000">
                                          <p:val>
                                            <p:strVal val="#ppt_x"/>
                                          </p:val>
                                        </p:tav>
                                      </p:tavLst>
                                    </p:anim>
                                    <p:anim calcmode="lin" valueType="num">
                                      <p:cBhvr additive="base">
                                        <p:cTn id="8"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8"/>
                                        </p:tgtEl>
                                        <p:attrNameLst>
                                          <p:attrName>style.visibility</p:attrName>
                                        </p:attrNameLst>
                                      </p:cBhvr>
                                      <p:to>
                                        <p:strVal val="visible"/>
                                      </p:to>
                                    </p:set>
                                    <p:anim calcmode="lin" valueType="num">
                                      <p:cBhvr additive="base">
                                        <p:cTn id="13" dur="500" fill="hold"/>
                                        <p:tgtEl>
                                          <p:spTgt spid="32778"/>
                                        </p:tgtEl>
                                        <p:attrNameLst>
                                          <p:attrName>ppt_x</p:attrName>
                                        </p:attrNameLst>
                                      </p:cBhvr>
                                      <p:tavLst>
                                        <p:tav tm="0">
                                          <p:val>
                                            <p:strVal val="#ppt_x"/>
                                          </p:val>
                                        </p:tav>
                                        <p:tav tm="100000">
                                          <p:val>
                                            <p:strVal val="#ppt_x"/>
                                          </p:val>
                                        </p:tav>
                                      </p:tavLst>
                                    </p:anim>
                                    <p:anim calcmode="lin" valueType="num">
                                      <p:cBhvr additive="base">
                                        <p:cTn id="14" dur="500" fill="hold"/>
                                        <p:tgtEl>
                                          <p:spTgt spid="3277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80"/>
                                        </p:tgtEl>
                                        <p:attrNameLst>
                                          <p:attrName>style.visibility</p:attrName>
                                        </p:attrNameLst>
                                      </p:cBhvr>
                                      <p:to>
                                        <p:strVal val="visible"/>
                                      </p:to>
                                    </p:set>
                                    <p:anim calcmode="lin" valueType="num">
                                      <p:cBhvr additive="base">
                                        <p:cTn id="19" dur="500" fill="hold"/>
                                        <p:tgtEl>
                                          <p:spTgt spid="32780"/>
                                        </p:tgtEl>
                                        <p:attrNameLst>
                                          <p:attrName>ppt_x</p:attrName>
                                        </p:attrNameLst>
                                      </p:cBhvr>
                                      <p:tavLst>
                                        <p:tav tm="0">
                                          <p:val>
                                            <p:strVal val="#ppt_x"/>
                                          </p:val>
                                        </p:tav>
                                        <p:tav tm="100000">
                                          <p:val>
                                            <p:strVal val="#ppt_x"/>
                                          </p:val>
                                        </p:tav>
                                      </p:tavLst>
                                    </p:anim>
                                    <p:anim calcmode="lin" valueType="num">
                                      <p:cBhvr additive="base">
                                        <p:cTn id="20" dur="500" fill="hold"/>
                                        <p:tgtEl>
                                          <p:spTgt spid="3278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791"/>
                                        </p:tgtEl>
                                        <p:attrNameLst>
                                          <p:attrName>style.visibility</p:attrName>
                                        </p:attrNameLst>
                                      </p:cBhvr>
                                      <p:to>
                                        <p:strVal val="visible"/>
                                      </p:to>
                                    </p:set>
                                    <p:anim calcmode="lin" valueType="num">
                                      <p:cBhvr additive="base">
                                        <p:cTn id="25" dur="500" fill="hold"/>
                                        <p:tgtEl>
                                          <p:spTgt spid="32791"/>
                                        </p:tgtEl>
                                        <p:attrNameLst>
                                          <p:attrName>ppt_x</p:attrName>
                                        </p:attrNameLst>
                                      </p:cBhvr>
                                      <p:tavLst>
                                        <p:tav tm="0">
                                          <p:val>
                                            <p:strVal val="#ppt_x"/>
                                          </p:val>
                                        </p:tav>
                                        <p:tav tm="100000">
                                          <p:val>
                                            <p:strVal val="#ppt_x"/>
                                          </p:val>
                                        </p:tav>
                                      </p:tavLst>
                                    </p:anim>
                                    <p:anim calcmode="lin" valueType="num">
                                      <p:cBhvr additive="base">
                                        <p:cTn id="26" dur="500" fill="hold"/>
                                        <p:tgtEl>
                                          <p:spTgt spid="3279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786"/>
                                        </p:tgtEl>
                                        <p:attrNameLst>
                                          <p:attrName>style.visibility</p:attrName>
                                        </p:attrNameLst>
                                      </p:cBhvr>
                                      <p:to>
                                        <p:strVal val="visible"/>
                                      </p:to>
                                    </p:set>
                                    <p:anim calcmode="lin" valueType="num">
                                      <p:cBhvr additive="base">
                                        <p:cTn id="31" dur="500" fill="hold"/>
                                        <p:tgtEl>
                                          <p:spTgt spid="32786"/>
                                        </p:tgtEl>
                                        <p:attrNameLst>
                                          <p:attrName>ppt_x</p:attrName>
                                        </p:attrNameLst>
                                      </p:cBhvr>
                                      <p:tavLst>
                                        <p:tav tm="0">
                                          <p:val>
                                            <p:strVal val="#ppt_x"/>
                                          </p:val>
                                        </p:tav>
                                        <p:tav tm="100000">
                                          <p:val>
                                            <p:strVal val="#ppt_x"/>
                                          </p:val>
                                        </p:tav>
                                      </p:tavLst>
                                    </p:anim>
                                    <p:anim calcmode="lin" valueType="num">
                                      <p:cBhvr additive="base">
                                        <p:cTn id="32" dur="500" fill="hold"/>
                                        <p:tgtEl>
                                          <p:spTgt spid="3278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788"/>
                                        </p:tgtEl>
                                        <p:attrNameLst>
                                          <p:attrName>style.visibility</p:attrName>
                                        </p:attrNameLst>
                                      </p:cBhvr>
                                      <p:to>
                                        <p:strVal val="visible"/>
                                      </p:to>
                                    </p:set>
                                    <p:anim calcmode="lin" valueType="num">
                                      <p:cBhvr additive="base">
                                        <p:cTn id="35" dur="500" fill="hold"/>
                                        <p:tgtEl>
                                          <p:spTgt spid="32788"/>
                                        </p:tgtEl>
                                        <p:attrNameLst>
                                          <p:attrName>ppt_x</p:attrName>
                                        </p:attrNameLst>
                                      </p:cBhvr>
                                      <p:tavLst>
                                        <p:tav tm="0">
                                          <p:val>
                                            <p:strVal val="#ppt_x"/>
                                          </p:val>
                                        </p:tav>
                                        <p:tav tm="100000">
                                          <p:val>
                                            <p:strVal val="#ppt_x"/>
                                          </p:val>
                                        </p:tav>
                                      </p:tavLst>
                                    </p:anim>
                                    <p:anim calcmode="lin" valueType="num">
                                      <p:cBhvr additive="base">
                                        <p:cTn id="36" dur="500" fill="hold"/>
                                        <p:tgtEl>
                                          <p:spTgt spid="3278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2779"/>
                                        </p:tgtEl>
                                        <p:attrNameLst>
                                          <p:attrName>style.visibility</p:attrName>
                                        </p:attrNameLst>
                                      </p:cBhvr>
                                      <p:to>
                                        <p:strVal val="visible"/>
                                      </p:to>
                                    </p:set>
                                    <p:anim calcmode="lin" valueType="num">
                                      <p:cBhvr additive="base">
                                        <p:cTn id="41" dur="500" fill="hold"/>
                                        <p:tgtEl>
                                          <p:spTgt spid="32779"/>
                                        </p:tgtEl>
                                        <p:attrNameLst>
                                          <p:attrName>ppt_x</p:attrName>
                                        </p:attrNameLst>
                                      </p:cBhvr>
                                      <p:tavLst>
                                        <p:tav tm="0">
                                          <p:val>
                                            <p:strVal val="#ppt_x"/>
                                          </p:val>
                                        </p:tav>
                                        <p:tav tm="100000">
                                          <p:val>
                                            <p:strVal val="#ppt_x"/>
                                          </p:val>
                                        </p:tav>
                                      </p:tavLst>
                                    </p:anim>
                                    <p:anim calcmode="lin" valueType="num">
                                      <p:cBhvr additive="base">
                                        <p:cTn id="42" dur="500" fill="hold"/>
                                        <p:tgtEl>
                                          <p:spTgt spid="3277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2777"/>
                                        </p:tgtEl>
                                        <p:attrNameLst>
                                          <p:attrName>style.visibility</p:attrName>
                                        </p:attrNameLst>
                                      </p:cBhvr>
                                      <p:to>
                                        <p:strVal val="visible"/>
                                      </p:to>
                                    </p:set>
                                    <p:anim calcmode="lin" valueType="num">
                                      <p:cBhvr additive="base">
                                        <p:cTn id="47" dur="500" fill="hold"/>
                                        <p:tgtEl>
                                          <p:spTgt spid="32777"/>
                                        </p:tgtEl>
                                        <p:attrNameLst>
                                          <p:attrName>ppt_x</p:attrName>
                                        </p:attrNameLst>
                                      </p:cBhvr>
                                      <p:tavLst>
                                        <p:tav tm="0">
                                          <p:val>
                                            <p:strVal val="#ppt_x"/>
                                          </p:val>
                                        </p:tav>
                                        <p:tav tm="100000">
                                          <p:val>
                                            <p:strVal val="#ppt_x"/>
                                          </p:val>
                                        </p:tav>
                                      </p:tavLst>
                                    </p:anim>
                                    <p:anim calcmode="lin" valueType="num">
                                      <p:cBhvr additive="base">
                                        <p:cTn id="48" dur="500" fill="hold"/>
                                        <p:tgtEl>
                                          <p:spTgt spid="32777"/>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32792"/>
                                        </p:tgtEl>
                                        <p:attrNameLst>
                                          <p:attrName>style.visibility</p:attrName>
                                        </p:attrNameLst>
                                      </p:cBhvr>
                                      <p:to>
                                        <p:strVal val="visible"/>
                                      </p:to>
                                    </p:set>
                                    <p:anim calcmode="lin" valueType="num">
                                      <p:cBhvr additive="base">
                                        <p:cTn id="53" dur="500" fill="hold"/>
                                        <p:tgtEl>
                                          <p:spTgt spid="32792"/>
                                        </p:tgtEl>
                                        <p:attrNameLst>
                                          <p:attrName>ppt_x</p:attrName>
                                        </p:attrNameLst>
                                      </p:cBhvr>
                                      <p:tavLst>
                                        <p:tav tm="0">
                                          <p:val>
                                            <p:strVal val="#ppt_x"/>
                                          </p:val>
                                        </p:tav>
                                        <p:tav tm="100000">
                                          <p:val>
                                            <p:strVal val="#ppt_x"/>
                                          </p:val>
                                        </p:tav>
                                      </p:tavLst>
                                    </p:anim>
                                    <p:anim calcmode="lin" valueType="num">
                                      <p:cBhvr additive="base">
                                        <p:cTn id="54" dur="500" fill="hold"/>
                                        <p:tgtEl>
                                          <p:spTgt spid="32792"/>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2793"/>
                                        </p:tgtEl>
                                        <p:attrNameLst>
                                          <p:attrName>style.visibility</p:attrName>
                                        </p:attrNameLst>
                                      </p:cBhvr>
                                      <p:to>
                                        <p:strVal val="visible"/>
                                      </p:to>
                                    </p:set>
                                    <p:anim calcmode="lin" valueType="num">
                                      <p:cBhvr additive="base">
                                        <p:cTn id="59" dur="500" fill="hold"/>
                                        <p:tgtEl>
                                          <p:spTgt spid="32793"/>
                                        </p:tgtEl>
                                        <p:attrNameLst>
                                          <p:attrName>ppt_x</p:attrName>
                                        </p:attrNameLst>
                                      </p:cBhvr>
                                      <p:tavLst>
                                        <p:tav tm="0">
                                          <p:val>
                                            <p:strVal val="#ppt_x"/>
                                          </p:val>
                                        </p:tav>
                                        <p:tav tm="100000">
                                          <p:val>
                                            <p:strVal val="#ppt_x"/>
                                          </p:val>
                                        </p:tav>
                                      </p:tavLst>
                                    </p:anim>
                                    <p:anim calcmode="lin" valueType="num">
                                      <p:cBhvr additive="base">
                                        <p:cTn id="60" dur="500" fill="hold"/>
                                        <p:tgtEl>
                                          <p:spTgt spid="327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32778" grpId="0"/>
      <p:bldP spid="32779" grpId="0"/>
      <p:bldP spid="327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623C007-A9CF-4E6A-A9D8-F1B35D6F8ABE}" type="slidenum">
              <a:rPr lang="en-US" altLang="zh-CN"/>
              <a:pPr/>
              <a:t>43</a:t>
            </a:fld>
            <a:endParaRPr lang="en-US" altLang="zh-CN"/>
          </a:p>
        </p:txBody>
      </p:sp>
      <p:sp>
        <p:nvSpPr>
          <p:cNvPr id="3686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6868"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685F3BE-159F-4208-AB2F-637377627934}" type="slidenum">
              <a:rPr lang="en-US" altLang="zh-CN" sz="1400"/>
              <a:pPr algn="r" eaLnBrk="1" hangingPunct="1">
                <a:spcBef>
                  <a:spcPct val="0"/>
                </a:spcBef>
                <a:buClrTx/>
                <a:buSzTx/>
                <a:buFontTx/>
                <a:buNone/>
              </a:pPr>
              <a:t>43</a:t>
            </a:fld>
            <a:endParaRPr lang="en-US" altLang="zh-CN" sz="1400"/>
          </a:p>
        </p:txBody>
      </p:sp>
      <p:sp>
        <p:nvSpPr>
          <p:cNvPr id="23554" name="Rectangle 2">
            <a:extLst>
              <a:ext uri="{FF2B5EF4-FFF2-40B4-BE49-F238E27FC236}">
                <a16:creationId xmlns:a16="http://schemas.microsoft.com/office/drawing/2014/main" id="{8EDE34D0-5A22-47BB-B4C4-30FB36D3DD40}"/>
              </a:ext>
            </a:extLst>
          </p:cNvPr>
          <p:cNvSpPr>
            <a:spLocks noChangeArrowheads="1"/>
          </p:cNvSpPr>
          <p:nvPr/>
        </p:nvSpPr>
        <p:spPr bwMode="auto">
          <a:xfrm>
            <a:off x="1295400" y="914400"/>
            <a:ext cx="7092950" cy="685800"/>
          </a:xfrm>
          <a:prstGeom prst="rect">
            <a:avLst/>
          </a:prstGeom>
          <a:noFill/>
          <a:ln w="12700">
            <a:noFill/>
            <a:miter lim="800000"/>
            <a:headEnd/>
            <a:tailEnd/>
          </a:ln>
          <a:effectLst/>
        </p:spPr>
        <p:txBody>
          <a:bodyPr lIns="90488" tIns="44450" rIns="90488" bIns="44450"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4400" b="1">
                <a:solidFill>
                  <a:schemeClr val="tx2"/>
                </a:solidFill>
                <a:effectLst>
                  <a:outerShdw blurRad="38100" dist="38100" dir="2700000" algn="tl">
                    <a:srgbClr val="C0C0C0"/>
                  </a:outerShdw>
                </a:effectLst>
              </a:rPr>
              <a:t>Apple/Banana Classifier</a:t>
            </a:r>
          </a:p>
        </p:txBody>
      </p:sp>
      <p:sp>
        <p:nvSpPr>
          <p:cNvPr id="134149" name="Rectangle 5">
            <a:extLst>
              <a:ext uri="{FF2B5EF4-FFF2-40B4-BE49-F238E27FC236}">
                <a16:creationId xmlns:a16="http://schemas.microsoft.com/office/drawing/2014/main" id="{72D35044-7DB6-4491-8BFD-170493FEFF64}"/>
              </a:ext>
            </a:extLst>
          </p:cNvPr>
          <p:cNvSpPr>
            <a:spLocks noChangeArrowheads="1"/>
          </p:cNvSpPr>
          <p:nvPr/>
        </p:nvSpPr>
        <p:spPr bwMode="auto">
          <a:xfrm>
            <a:off x="1476375" y="2708275"/>
            <a:ext cx="593407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800100" indent="-342900" eaLnBrk="0" hangingPunct="0">
              <a:defRPr>
                <a:solidFill>
                  <a:schemeClr val="tx1"/>
                </a:solidFill>
                <a:latin typeface="Tahoma" panose="020B0604030504040204" pitchFamily="34" charset="0"/>
                <a:ea typeface="宋体" panose="02010600030101010101" pitchFamily="2" charset="-122"/>
              </a:defRPr>
            </a:lvl2pPr>
            <a:lvl3pPr marL="1257300" indent="-342900" eaLnBrk="0" hangingPunct="0">
              <a:defRPr>
                <a:solidFill>
                  <a:schemeClr val="tx1"/>
                </a:solidFill>
                <a:latin typeface="Tahoma" panose="020B0604030504040204" pitchFamily="34" charset="0"/>
                <a:ea typeface="宋体" panose="02010600030101010101" pitchFamily="2" charset="-122"/>
              </a:defRPr>
            </a:lvl3pPr>
            <a:lvl4pPr marL="1714500" indent="-342900" eaLnBrk="0" hangingPunct="0">
              <a:defRPr>
                <a:solidFill>
                  <a:schemeClr val="tx1"/>
                </a:solidFill>
                <a:latin typeface="Tahoma" panose="020B0604030504040204" pitchFamily="34" charset="0"/>
                <a:ea typeface="宋体" panose="02010600030101010101" pitchFamily="2" charset="-122"/>
              </a:defRPr>
            </a:lvl4pPr>
            <a:lvl5pPr marL="2171700" indent="-342900" eaLnBrk="0" hangingPunct="0">
              <a:defRPr>
                <a:solidFill>
                  <a:schemeClr val="tx1"/>
                </a:solidFill>
                <a:latin typeface="Tahoma" panose="020B060403050404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30000"/>
              </a:lnSpc>
              <a:buFontTx/>
              <a:buAutoNum type="arabicPeriod"/>
              <a:defRPr/>
            </a:pPr>
            <a:r>
              <a:rPr lang="en-US" altLang="zh-CN" sz="2400" b="1">
                <a:latin typeface="Times New Roman" panose="02020603050405020304" pitchFamily="18" charset="0"/>
              </a:rPr>
              <a:t>  </a:t>
            </a:r>
            <a:r>
              <a:rPr lang="zh-CN" altLang="en-US" sz="2400" b="1">
                <a:latin typeface="Times New Roman" panose="02020603050405020304" pitchFamily="18" charset="0"/>
              </a:rPr>
              <a:t>特征描述（</a:t>
            </a:r>
            <a:r>
              <a:rPr lang="en-US" altLang="zh-CN" sz="2400" b="1">
                <a:latin typeface="Times New Roman" panose="02020603050405020304" pitchFamily="18" charset="0"/>
              </a:rPr>
              <a:t>Measurement Vector</a:t>
            </a:r>
            <a:r>
              <a:rPr lang="zh-CN" altLang="en-US" sz="2400" b="1">
                <a:latin typeface="Times New Roman" panose="02020603050405020304" pitchFamily="18" charset="0"/>
              </a:rPr>
              <a:t>）</a:t>
            </a:r>
          </a:p>
          <a:p>
            <a:pPr>
              <a:lnSpc>
                <a:spcPct val="130000"/>
              </a:lnSpc>
              <a:buFontTx/>
              <a:buAutoNum type="arabicPeriod"/>
              <a:defRPr/>
            </a:pPr>
            <a:r>
              <a:rPr lang="zh-CN" altLang="en-US" sz="2400" b="1">
                <a:solidFill>
                  <a:schemeClr val="tx2"/>
                </a:solidFill>
                <a:effectLst>
                  <a:outerShdw blurRad="38100" dist="38100" dir="2700000" algn="tl">
                    <a:srgbClr val="C0C0C0"/>
                  </a:outerShdw>
                </a:effectLst>
                <a:latin typeface="Times New Roman" panose="02020603050405020304" pitchFamily="18" charset="0"/>
              </a:rPr>
              <a:t>  </a:t>
            </a:r>
            <a:r>
              <a:rPr lang="en-US" altLang="zh-CN" sz="2400" b="1">
                <a:solidFill>
                  <a:schemeClr val="tx2"/>
                </a:solidFill>
                <a:effectLst>
                  <a:outerShdw blurRad="38100" dist="38100" dir="2700000" algn="tl">
                    <a:srgbClr val="C0C0C0"/>
                  </a:outerShdw>
                </a:effectLst>
                <a:latin typeface="Times New Roman" panose="02020603050405020304" pitchFamily="18" charset="0"/>
              </a:rPr>
              <a:t>NN</a:t>
            </a:r>
            <a:r>
              <a:rPr lang="zh-CN" altLang="en-US" sz="2400" b="1">
                <a:solidFill>
                  <a:schemeClr val="tx2"/>
                </a:solidFill>
                <a:effectLst>
                  <a:outerShdw blurRad="38100" dist="38100" dir="2700000" algn="tl">
                    <a:srgbClr val="C0C0C0"/>
                  </a:outerShdw>
                </a:effectLst>
                <a:latin typeface="Times New Roman" panose="02020603050405020304" pitchFamily="18" charset="0"/>
              </a:rPr>
              <a:t>结构设计</a:t>
            </a:r>
          </a:p>
          <a:p>
            <a:pPr>
              <a:lnSpc>
                <a:spcPct val="130000"/>
              </a:lnSpc>
              <a:buFontTx/>
              <a:buAutoNum type="arabicPeriod"/>
              <a:defRPr/>
            </a:pPr>
            <a:r>
              <a:rPr lang="zh-CN" altLang="en-US" sz="2400" b="1">
                <a:latin typeface="Times New Roman" panose="02020603050405020304" pitchFamily="18" charset="0"/>
              </a:rPr>
              <a:t>  </a:t>
            </a:r>
            <a:r>
              <a:rPr lang="en-US" altLang="zh-CN" sz="2400" b="1">
                <a:latin typeface="Times New Roman" panose="02020603050405020304" pitchFamily="18" charset="0"/>
              </a:rPr>
              <a:t>NN</a:t>
            </a:r>
            <a:r>
              <a:rPr lang="zh-CN" altLang="en-US" sz="2400" b="1">
                <a:latin typeface="Times New Roman" panose="02020603050405020304" pitchFamily="18" charset="0"/>
              </a:rPr>
              <a:t>学习，以具备分类能力</a:t>
            </a:r>
          </a:p>
          <a:p>
            <a:pPr>
              <a:lnSpc>
                <a:spcPct val="130000"/>
              </a:lnSpc>
              <a:buFontTx/>
              <a:buAutoNum type="arabicPeriod"/>
              <a:defRPr/>
            </a:pPr>
            <a:r>
              <a:rPr lang="zh-CN" altLang="en-US" sz="2400" b="1">
                <a:latin typeface="Times New Roman" panose="02020603050405020304" pitchFamily="18" charset="0"/>
              </a:rPr>
              <a:t>  </a:t>
            </a:r>
            <a:r>
              <a:rPr lang="en-US" altLang="zh-CN" sz="2400" b="1">
                <a:latin typeface="Times New Roman" panose="02020603050405020304" pitchFamily="18" charset="0"/>
              </a:rPr>
              <a:t>NN</a:t>
            </a:r>
            <a:r>
              <a:rPr lang="zh-CN" altLang="en-US" sz="2400" b="1">
                <a:latin typeface="Times New Roman" panose="02020603050405020304" pitchFamily="18" charset="0"/>
              </a:rPr>
              <a:t>性能分析</a:t>
            </a:r>
          </a:p>
        </p:txBody>
      </p:sp>
      <p:sp>
        <p:nvSpPr>
          <p:cNvPr id="134150" name="Text Box 6">
            <a:extLst>
              <a:ext uri="{FF2B5EF4-FFF2-40B4-BE49-F238E27FC236}">
                <a16:creationId xmlns:a16="http://schemas.microsoft.com/office/drawing/2014/main" id="{1C030BF5-B638-4A76-8579-5D7101CCD72F}"/>
              </a:ext>
            </a:extLst>
          </p:cNvPr>
          <p:cNvSpPr txBox="1">
            <a:spLocks noChangeArrowheads="1"/>
          </p:cNvSpPr>
          <p:nvPr/>
        </p:nvSpPr>
        <p:spPr bwMode="auto">
          <a:xfrm>
            <a:off x="468313" y="4941888"/>
            <a:ext cx="79057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defRPr/>
            </a:pPr>
            <a:r>
              <a:rPr lang="zh-CN" altLang="en-US" sz="3200" b="1">
                <a:solidFill>
                  <a:schemeClr val="tx2"/>
                </a:solidFill>
                <a:effectLst>
                  <a:outerShdw blurRad="38100" dist="38100" dir="2700000" algn="tl">
                    <a:srgbClr val="C0C0C0"/>
                  </a:outerShdw>
                </a:effectLst>
              </a:rPr>
              <a:t>选择网络结构：多少神经元？多少层网络？</a:t>
            </a:r>
          </a:p>
          <a:p>
            <a:pPr eaLnBrk="1" hangingPunct="1">
              <a:defRPr/>
            </a:pPr>
            <a:endParaRPr lang="zh-CN" altLang="en-US" sz="3200" b="1">
              <a:solidFill>
                <a:schemeClr val="tx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 calcmode="lin" valueType="num">
                                      <p:cBhvr additive="base">
                                        <p:cTn id="7" dur="500" fill="hold"/>
                                        <p:tgtEl>
                                          <p:spTgt spid="134150"/>
                                        </p:tgtEl>
                                        <p:attrNameLst>
                                          <p:attrName>ppt_x</p:attrName>
                                        </p:attrNameLst>
                                      </p:cBhvr>
                                      <p:tavLst>
                                        <p:tav tm="0">
                                          <p:val>
                                            <p:strVal val="#ppt_x"/>
                                          </p:val>
                                        </p:tav>
                                        <p:tav tm="100000">
                                          <p:val>
                                            <p:strVal val="#ppt_x"/>
                                          </p:val>
                                        </p:tav>
                                      </p:tavLst>
                                    </p:anim>
                                    <p:anim calcmode="lin" valueType="num">
                                      <p:cBhvr additive="base">
                                        <p:cTn id="8" dur="500" fill="hold"/>
                                        <p:tgtEl>
                                          <p:spTgt spid="134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572D9E3-26E8-4775-AB23-FAE366094CFC}" type="slidenum">
              <a:rPr lang="en-US" altLang="zh-CN"/>
              <a:pPr/>
              <a:t>44</a:t>
            </a:fld>
            <a:endParaRPr lang="en-US" altLang="zh-CN"/>
          </a:p>
        </p:txBody>
      </p:sp>
      <p:sp>
        <p:nvSpPr>
          <p:cNvPr id="3789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7892" name="灯片编号占位符 8"/>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0A9834F-E886-4871-94A5-773C0B88EBDE}" type="slidenum">
              <a:rPr lang="en-US" altLang="zh-CN" sz="1400"/>
              <a:pPr algn="r" eaLnBrk="1" hangingPunct="1">
                <a:spcBef>
                  <a:spcPct val="0"/>
                </a:spcBef>
                <a:buClrTx/>
                <a:buSzTx/>
                <a:buFontTx/>
                <a:buNone/>
              </a:pPr>
              <a:t>44</a:t>
            </a:fld>
            <a:endParaRPr lang="en-US" altLang="zh-CN" sz="1400"/>
          </a:p>
        </p:txBody>
      </p:sp>
      <p:sp>
        <p:nvSpPr>
          <p:cNvPr id="26626" name="Rectangle 2">
            <a:extLst>
              <a:ext uri="{FF2B5EF4-FFF2-40B4-BE49-F238E27FC236}">
                <a16:creationId xmlns:a16="http://schemas.microsoft.com/office/drawing/2014/main" id="{5C35EE34-F8AC-4CD3-AD45-0DB96706E246}"/>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Perceptron Design</a:t>
            </a:r>
          </a:p>
        </p:txBody>
      </p:sp>
      <p:sp>
        <p:nvSpPr>
          <p:cNvPr id="37894" name="Oval 3"/>
          <p:cNvSpPr>
            <a:spLocks noChangeArrowheads="1"/>
          </p:cNvSpPr>
          <p:nvPr/>
        </p:nvSpPr>
        <p:spPr bwMode="auto">
          <a:xfrm>
            <a:off x="1116013" y="2743200"/>
            <a:ext cx="914400" cy="914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7895" name="Line 4"/>
          <p:cNvSpPr>
            <a:spLocks noChangeShapeType="1"/>
          </p:cNvSpPr>
          <p:nvPr/>
        </p:nvSpPr>
        <p:spPr bwMode="auto">
          <a:xfrm>
            <a:off x="2030413" y="32004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896" name="Object 5"/>
          <p:cNvGraphicFramePr>
            <a:graphicFrameLocks noChangeAspect="1"/>
          </p:cNvGraphicFramePr>
          <p:nvPr/>
        </p:nvGraphicFramePr>
        <p:xfrm>
          <a:off x="2579688" y="2959100"/>
          <a:ext cx="288925" cy="317500"/>
        </p:xfrm>
        <a:graphic>
          <a:graphicData uri="http://schemas.openxmlformats.org/presentationml/2006/ole">
            <mc:AlternateContent xmlns:mc="http://schemas.openxmlformats.org/markup-compatibility/2006">
              <mc:Choice xmlns:v="urn:schemas-microsoft-com:vml" Requires="v">
                <p:oleObj spid="_x0000_s37916" name="公式" r:id="rId4" imgW="126835" imgH="139518" progId="Equation.3">
                  <p:embed/>
                </p:oleObj>
              </mc:Choice>
              <mc:Fallback>
                <p:oleObj name="公式" r:id="rId4" imgW="126835" imgH="13951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688" y="2959100"/>
                        <a:ext cx="288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897" name="Group 6"/>
          <p:cNvGrpSpPr>
            <a:grpSpLocks/>
          </p:cNvGrpSpPr>
          <p:nvPr/>
        </p:nvGrpSpPr>
        <p:grpSpPr bwMode="auto">
          <a:xfrm>
            <a:off x="4643438" y="2205038"/>
            <a:ext cx="4043362" cy="3833812"/>
            <a:chOff x="3216" y="1569"/>
            <a:chExt cx="2256" cy="2415"/>
          </a:xfrm>
        </p:grpSpPr>
        <p:pic>
          <p:nvPicPr>
            <p:cNvPr id="37899" name="Picture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 y="1964"/>
              <a:ext cx="728"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900" name="Rectangle 8"/>
            <p:cNvSpPr>
              <a:spLocks noChangeArrowheads="1"/>
            </p:cNvSpPr>
            <p:nvPr/>
          </p:nvSpPr>
          <p:spPr bwMode="auto">
            <a:xfrm>
              <a:off x="3340" y="1569"/>
              <a:ext cx="51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Banana</a:t>
              </a:r>
            </a:p>
          </p:txBody>
        </p:sp>
        <p:sp>
          <p:nvSpPr>
            <p:cNvPr id="37901" name="Rectangle 9"/>
            <p:cNvSpPr>
              <a:spLocks noChangeArrowheads="1"/>
            </p:cNvSpPr>
            <p:nvPr/>
          </p:nvSpPr>
          <p:spPr bwMode="auto">
            <a:xfrm>
              <a:off x="4683" y="1569"/>
              <a:ext cx="42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Apple</a:t>
              </a:r>
            </a:p>
          </p:txBody>
        </p:sp>
        <p:pic>
          <p:nvPicPr>
            <p:cNvPr id="37902" name="Picture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8" y="1964"/>
              <a:ext cx="728"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37903" name="Group 11"/>
            <p:cNvGrpSpPr>
              <a:grpSpLocks/>
            </p:cNvGrpSpPr>
            <p:nvPr/>
          </p:nvGrpSpPr>
          <p:grpSpPr bwMode="auto">
            <a:xfrm>
              <a:off x="3494" y="3253"/>
              <a:ext cx="1568" cy="731"/>
              <a:chOff x="3494" y="2832"/>
              <a:chExt cx="1568" cy="731"/>
            </a:xfrm>
          </p:grpSpPr>
          <p:sp>
            <p:nvSpPr>
              <p:cNvPr id="37908" name="Line 12"/>
              <p:cNvSpPr>
                <a:spLocks noChangeShapeType="1"/>
              </p:cNvSpPr>
              <p:nvPr/>
            </p:nvSpPr>
            <p:spPr bwMode="auto">
              <a:xfrm>
                <a:off x="3600" y="2832"/>
                <a:ext cx="0" cy="432"/>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9" name="Line 13"/>
              <p:cNvSpPr>
                <a:spLocks noChangeShapeType="1"/>
              </p:cNvSpPr>
              <p:nvPr/>
            </p:nvSpPr>
            <p:spPr bwMode="auto">
              <a:xfrm>
                <a:off x="4944" y="2832"/>
                <a:ext cx="0" cy="432"/>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Text Box 14"/>
              <p:cNvSpPr txBox="1">
                <a:spLocks noChangeArrowheads="1"/>
              </p:cNvSpPr>
              <p:nvPr/>
            </p:nvSpPr>
            <p:spPr bwMode="auto">
              <a:xfrm>
                <a:off x="3494" y="333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t>1</a:t>
                </a:r>
              </a:p>
            </p:txBody>
          </p:sp>
          <p:sp>
            <p:nvSpPr>
              <p:cNvPr id="37911" name="Text Box 15"/>
              <p:cNvSpPr txBox="1">
                <a:spLocks noChangeArrowheads="1"/>
              </p:cNvSpPr>
              <p:nvPr/>
            </p:nvSpPr>
            <p:spPr bwMode="auto">
              <a:xfrm>
                <a:off x="4749" y="3284"/>
                <a:ext cx="3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b="1"/>
                  <a:t>－</a:t>
                </a:r>
                <a:r>
                  <a:rPr lang="en-US" altLang="zh-CN" sz="1800" b="1"/>
                  <a:t>1</a:t>
                </a:r>
              </a:p>
            </p:txBody>
          </p:sp>
        </p:grpSp>
        <p:sp>
          <p:nvSpPr>
            <p:cNvPr id="37904" name="Rectangle 16"/>
            <p:cNvSpPr>
              <a:spLocks noChangeArrowheads="1"/>
            </p:cNvSpPr>
            <p:nvPr/>
          </p:nvSpPr>
          <p:spPr bwMode="auto">
            <a:xfrm>
              <a:off x="3216" y="2832"/>
              <a:ext cx="912"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7905" name="Text Box 17"/>
            <p:cNvSpPr txBox="1">
              <a:spLocks noChangeArrowheads="1"/>
            </p:cNvSpPr>
            <p:nvPr/>
          </p:nvSpPr>
          <p:spPr bwMode="auto">
            <a:xfrm>
              <a:off x="3264" y="2899"/>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b="1"/>
                <a:t>Perceptron</a:t>
              </a:r>
            </a:p>
          </p:txBody>
        </p:sp>
        <p:sp>
          <p:nvSpPr>
            <p:cNvPr id="37906" name="Rectangle 18"/>
            <p:cNvSpPr>
              <a:spLocks noChangeArrowheads="1"/>
            </p:cNvSpPr>
            <p:nvPr/>
          </p:nvSpPr>
          <p:spPr bwMode="auto">
            <a:xfrm>
              <a:off x="4512" y="2832"/>
              <a:ext cx="960"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7907" name="Text Box 19"/>
            <p:cNvSpPr txBox="1">
              <a:spLocks noChangeArrowheads="1"/>
            </p:cNvSpPr>
            <p:nvPr/>
          </p:nvSpPr>
          <p:spPr bwMode="auto">
            <a:xfrm>
              <a:off x="4608" y="2908"/>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b="1"/>
                <a:t>perceptron</a:t>
              </a:r>
            </a:p>
          </p:txBody>
        </p:sp>
      </p:grpSp>
      <p:sp>
        <p:nvSpPr>
          <p:cNvPr id="37898" name="Line 20"/>
          <p:cNvSpPr>
            <a:spLocks noChangeShapeType="1"/>
          </p:cNvSpPr>
          <p:nvPr/>
        </p:nvSpPr>
        <p:spPr bwMode="auto">
          <a:xfrm>
            <a:off x="4211638" y="2205038"/>
            <a:ext cx="0" cy="41767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DCCD407-8861-41E7-B841-B0B7DFD15467}" type="slidenum">
              <a:rPr lang="en-US" altLang="zh-CN"/>
              <a:pPr/>
              <a:t>45</a:t>
            </a:fld>
            <a:endParaRPr lang="en-US" altLang="zh-CN"/>
          </a:p>
        </p:txBody>
      </p:sp>
      <p:sp>
        <p:nvSpPr>
          <p:cNvPr id="3993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39940" name="灯片编号占位符 8"/>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E9D50FA6-C9E2-466B-A430-28B147F28BEF}" type="slidenum">
              <a:rPr lang="en-US" altLang="zh-CN" sz="1400"/>
              <a:pPr algn="r" eaLnBrk="1" hangingPunct="1">
                <a:spcBef>
                  <a:spcPct val="0"/>
                </a:spcBef>
                <a:buClrTx/>
                <a:buSzTx/>
                <a:buFontTx/>
                <a:buNone/>
              </a:pPr>
              <a:t>45</a:t>
            </a:fld>
            <a:endParaRPr lang="en-US" altLang="zh-CN" sz="1400"/>
          </a:p>
        </p:txBody>
      </p:sp>
      <p:sp>
        <p:nvSpPr>
          <p:cNvPr id="27650" name="Rectangle 2">
            <a:extLst>
              <a:ext uri="{FF2B5EF4-FFF2-40B4-BE49-F238E27FC236}">
                <a16:creationId xmlns:a16="http://schemas.microsoft.com/office/drawing/2014/main" id="{E6C5584D-8618-45A0-821E-4254978859C2}"/>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Perceptron Design</a:t>
            </a:r>
          </a:p>
        </p:txBody>
      </p:sp>
      <p:grpSp>
        <p:nvGrpSpPr>
          <p:cNvPr id="39942" name="Group 3"/>
          <p:cNvGrpSpPr>
            <a:grpSpLocks/>
          </p:cNvGrpSpPr>
          <p:nvPr/>
        </p:nvGrpSpPr>
        <p:grpSpPr bwMode="auto">
          <a:xfrm>
            <a:off x="306388" y="2852738"/>
            <a:ext cx="4227512" cy="2709862"/>
            <a:chOff x="861" y="1515"/>
            <a:chExt cx="3651" cy="2219"/>
          </a:xfrm>
        </p:grpSpPr>
        <p:sp>
          <p:nvSpPr>
            <p:cNvPr id="39958" name="Oval 4"/>
            <p:cNvSpPr>
              <a:spLocks noChangeArrowheads="1"/>
            </p:cNvSpPr>
            <p:nvPr/>
          </p:nvSpPr>
          <p:spPr bwMode="auto">
            <a:xfrm>
              <a:off x="3024" y="2257"/>
              <a:ext cx="576" cy="57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9959" name="Line 5"/>
            <p:cNvSpPr>
              <a:spLocks noChangeShapeType="1"/>
            </p:cNvSpPr>
            <p:nvPr/>
          </p:nvSpPr>
          <p:spPr bwMode="auto">
            <a:xfrm>
              <a:off x="3600" y="2545"/>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60" name="Object 6"/>
            <p:cNvGraphicFramePr>
              <a:graphicFrameLocks noChangeAspect="1"/>
            </p:cNvGraphicFramePr>
            <p:nvPr/>
          </p:nvGraphicFramePr>
          <p:xfrm>
            <a:off x="3946" y="2393"/>
            <a:ext cx="182" cy="200"/>
          </p:xfrm>
          <a:graphic>
            <a:graphicData uri="http://schemas.openxmlformats.org/presentationml/2006/ole">
              <mc:AlternateContent xmlns:mc="http://schemas.openxmlformats.org/markup-compatibility/2006">
                <mc:Choice xmlns:v="urn:schemas-microsoft-com:vml" Requires="v">
                  <p:oleObj spid="_x0000_s39999" name="公式" r:id="rId3" imgW="126835" imgH="139518" progId="Equation.3">
                    <p:embed/>
                  </p:oleObj>
                </mc:Choice>
                <mc:Fallback>
                  <p:oleObj name="公式" r:id="rId3" imgW="126835" imgH="13951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 y="2393"/>
                          <a:ext cx="18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61" name="Line 7"/>
            <p:cNvSpPr>
              <a:spLocks noChangeShapeType="1"/>
            </p:cNvSpPr>
            <p:nvPr/>
          </p:nvSpPr>
          <p:spPr bwMode="auto">
            <a:xfrm>
              <a:off x="3312" y="2353"/>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8"/>
            <p:cNvSpPr>
              <a:spLocks noChangeShapeType="1"/>
            </p:cNvSpPr>
            <p:nvPr/>
          </p:nvSpPr>
          <p:spPr bwMode="auto">
            <a:xfrm>
              <a:off x="3312" y="2353"/>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9"/>
            <p:cNvSpPr>
              <a:spLocks noChangeShapeType="1"/>
            </p:cNvSpPr>
            <p:nvPr/>
          </p:nvSpPr>
          <p:spPr bwMode="auto">
            <a:xfrm>
              <a:off x="3168" y="2737"/>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Oval 10"/>
            <p:cNvSpPr>
              <a:spLocks noChangeArrowheads="1"/>
            </p:cNvSpPr>
            <p:nvPr/>
          </p:nvSpPr>
          <p:spPr bwMode="auto">
            <a:xfrm>
              <a:off x="2016" y="1585"/>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9965" name="Oval 11"/>
            <p:cNvSpPr>
              <a:spLocks noChangeArrowheads="1"/>
            </p:cNvSpPr>
            <p:nvPr/>
          </p:nvSpPr>
          <p:spPr bwMode="auto">
            <a:xfrm>
              <a:off x="2016" y="2449"/>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9966" name="Oval 12"/>
            <p:cNvSpPr>
              <a:spLocks noChangeArrowheads="1"/>
            </p:cNvSpPr>
            <p:nvPr/>
          </p:nvSpPr>
          <p:spPr bwMode="auto">
            <a:xfrm>
              <a:off x="2016" y="3409"/>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9967" name="Line 13"/>
            <p:cNvSpPr>
              <a:spLocks noChangeShapeType="1"/>
            </p:cNvSpPr>
            <p:nvPr/>
          </p:nvSpPr>
          <p:spPr bwMode="auto">
            <a:xfrm>
              <a:off x="2208" y="1729"/>
              <a:ext cx="816"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8" name="Line 14"/>
            <p:cNvSpPr>
              <a:spLocks noChangeShapeType="1"/>
            </p:cNvSpPr>
            <p:nvPr/>
          </p:nvSpPr>
          <p:spPr bwMode="auto">
            <a:xfrm>
              <a:off x="2208" y="2545"/>
              <a:ext cx="7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9" name="Line 15"/>
            <p:cNvSpPr>
              <a:spLocks noChangeShapeType="1"/>
            </p:cNvSpPr>
            <p:nvPr/>
          </p:nvSpPr>
          <p:spPr bwMode="auto">
            <a:xfrm flipV="1">
              <a:off x="2208" y="2641"/>
              <a:ext cx="816" cy="8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70" name="Object 16"/>
            <p:cNvGraphicFramePr>
              <a:graphicFrameLocks noChangeAspect="1"/>
            </p:cNvGraphicFramePr>
            <p:nvPr/>
          </p:nvGraphicFramePr>
          <p:xfrm>
            <a:off x="1776" y="1515"/>
            <a:ext cx="216" cy="262"/>
          </p:xfrm>
          <a:graphic>
            <a:graphicData uri="http://schemas.openxmlformats.org/presentationml/2006/ole">
              <mc:AlternateContent xmlns:mc="http://schemas.openxmlformats.org/markup-compatibility/2006">
                <mc:Choice xmlns:v="urn:schemas-microsoft-com:vml" Requires="v">
                  <p:oleObj spid="_x0000_s40000" name="公式" r:id="rId5" imgW="177569" imgH="215619" progId="Equation.3">
                    <p:embed/>
                  </p:oleObj>
                </mc:Choice>
                <mc:Fallback>
                  <p:oleObj name="公式" r:id="rId5" imgW="177569" imgH="21561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1515"/>
                          <a:ext cx="2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71" name="Object 17"/>
            <p:cNvGraphicFramePr>
              <a:graphicFrameLocks noChangeAspect="1"/>
            </p:cNvGraphicFramePr>
            <p:nvPr/>
          </p:nvGraphicFramePr>
          <p:xfrm>
            <a:off x="1768" y="2379"/>
            <a:ext cx="232" cy="262"/>
          </p:xfrm>
          <a:graphic>
            <a:graphicData uri="http://schemas.openxmlformats.org/presentationml/2006/ole">
              <mc:AlternateContent xmlns:mc="http://schemas.openxmlformats.org/markup-compatibility/2006">
                <mc:Choice xmlns:v="urn:schemas-microsoft-com:vml" Requires="v">
                  <p:oleObj spid="_x0000_s40001" name="公式" r:id="rId7" imgW="190335" imgH="215713" progId="Equation.3">
                    <p:embed/>
                  </p:oleObj>
                </mc:Choice>
                <mc:Fallback>
                  <p:oleObj name="公式" r:id="rId7" imgW="190335" imgH="215713"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8" y="2379"/>
                          <a:ext cx="2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72" name="Object 18"/>
            <p:cNvGraphicFramePr>
              <a:graphicFrameLocks noChangeAspect="1"/>
            </p:cNvGraphicFramePr>
            <p:nvPr/>
          </p:nvGraphicFramePr>
          <p:xfrm>
            <a:off x="1817" y="3354"/>
            <a:ext cx="231" cy="277"/>
          </p:xfrm>
          <a:graphic>
            <a:graphicData uri="http://schemas.openxmlformats.org/presentationml/2006/ole">
              <mc:AlternateContent xmlns:mc="http://schemas.openxmlformats.org/markup-compatibility/2006">
                <mc:Choice xmlns:v="urn:schemas-microsoft-com:vml" Requires="v">
                  <p:oleObj spid="_x0000_s40002" name="公式" r:id="rId9" imgW="190500" imgH="228600" progId="Equation.3">
                    <p:embed/>
                  </p:oleObj>
                </mc:Choice>
                <mc:Fallback>
                  <p:oleObj name="公式" r:id="rId9" imgW="190500" imgH="2286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7" y="3354"/>
                          <a:ext cx="23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73" name="Line 19"/>
            <p:cNvSpPr>
              <a:spLocks noChangeShapeType="1"/>
            </p:cNvSpPr>
            <p:nvPr/>
          </p:nvSpPr>
          <p:spPr bwMode="auto">
            <a:xfrm flipV="1">
              <a:off x="3312" y="2833"/>
              <a:ext cx="0"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74" name="Object 20"/>
            <p:cNvGraphicFramePr>
              <a:graphicFrameLocks noChangeAspect="1"/>
            </p:cNvGraphicFramePr>
            <p:nvPr/>
          </p:nvGraphicFramePr>
          <p:xfrm>
            <a:off x="3263" y="3481"/>
            <a:ext cx="154" cy="215"/>
          </p:xfrm>
          <a:graphic>
            <a:graphicData uri="http://schemas.openxmlformats.org/presentationml/2006/ole">
              <mc:AlternateContent xmlns:mc="http://schemas.openxmlformats.org/markup-compatibility/2006">
                <mc:Choice xmlns:v="urn:schemas-microsoft-com:vml" Requires="v">
                  <p:oleObj spid="_x0000_s40003" name="公式" r:id="rId11" imgW="126725" imgH="177415" progId="Equation.3">
                    <p:embed/>
                  </p:oleObj>
                </mc:Choice>
                <mc:Fallback>
                  <p:oleObj name="公式" r:id="rId11" imgW="126725" imgH="177415"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3" y="3481"/>
                          <a:ext cx="1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75" name="Text Box 21"/>
            <p:cNvSpPr txBox="1">
              <a:spLocks noChangeArrowheads="1"/>
            </p:cNvSpPr>
            <p:nvPr/>
          </p:nvSpPr>
          <p:spPr bwMode="auto">
            <a:xfrm>
              <a:off x="954" y="1537"/>
              <a:ext cx="8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shape</a:t>
              </a:r>
            </a:p>
          </p:txBody>
        </p:sp>
        <p:sp>
          <p:nvSpPr>
            <p:cNvPr id="39976" name="Text Box 22"/>
            <p:cNvSpPr txBox="1">
              <a:spLocks noChangeArrowheads="1"/>
            </p:cNvSpPr>
            <p:nvPr/>
          </p:nvSpPr>
          <p:spPr bwMode="auto">
            <a:xfrm>
              <a:off x="875" y="2352"/>
              <a:ext cx="96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texture</a:t>
              </a:r>
            </a:p>
          </p:txBody>
        </p:sp>
        <p:sp>
          <p:nvSpPr>
            <p:cNvPr id="39977" name="Text Box 23"/>
            <p:cNvSpPr txBox="1">
              <a:spLocks noChangeArrowheads="1"/>
            </p:cNvSpPr>
            <p:nvPr/>
          </p:nvSpPr>
          <p:spPr bwMode="auto">
            <a:xfrm>
              <a:off x="861" y="3360"/>
              <a:ext cx="9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weight</a:t>
              </a:r>
            </a:p>
          </p:txBody>
        </p:sp>
        <p:sp>
          <p:nvSpPr>
            <p:cNvPr id="39978" name="Line 24"/>
            <p:cNvSpPr>
              <a:spLocks noChangeShapeType="1"/>
            </p:cNvSpPr>
            <p:nvPr/>
          </p:nvSpPr>
          <p:spPr bwMode="auto">
            <a:xfrm>
              <a:off x="3168" y="2544"/>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3" name="Group 25"/>
          <p:cNvGrpSpPr>
            <a:grpSpLocks/>
          </p:cNvGrpSpPr>
          <p:nvPr/>
        </p:nvGrpSpPr>
        <p:grpSpPr bwMode="auto">
          <a:xfrm>
            <a:off x="4932363" y="2276475"/>
            <a:ext cx="3889375" cy="3833813"/>
            <a:chOff x="3216" y="1569"/>
            <a:chExt cx="2256" cy="2415"/>
          </a:xfrm>
        </p:grpSpPr>
        <p:pic>
          <p:nvPicPr>
            <p:cNvPr id="39945" name="Picture 2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6" y="1964"/>
              <a:ext cx="728"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46" name="Rectangle 27"/>
            <p:cNvSpPr>
              <a:spLocks noChangeArrowheads="1"/>
            </p:cNvSpPr>
            <p:nvPr/>
          </p:nvSpPr>
          <p:spPr bwMode="auto">
            <a:xfrm>
              <a:off x="3330" y="1569"/>
              <a:ext cx="54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Banana</a:t>
              </a:r>
            </a:p>
          </p:txBody>
        </p:sp>
        <p:sp>
          <p:nvSpPr>
            <p:cNvPr id="39947" name="Rectangle 28"/>
            <p:cNvSpPr>
              <a:spLocks noChangeArrowheads="1"/>
            </p:cNvSpPr>
            <p:nvPr/>
          </p:nvSpPr>
          <p:spPr bwMode="auto">
            <a:xfrm>
              <a:off x="4674" y="1569"/>
              <a:ext cx="44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Apple</a:t>
              </a:r>
            </a:p>
          </p:txBody>
        </p:sp>
        <p:pic>
          <p:nvPicPr>
            <p:cNvPr id="39948" name="Picture 2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8" y="1964"/>
              <a:ext cx="728"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39949" name="Group 30"/>
            <p:cNvGrpSpPr>
              <a:grpSpLocks/>
            </p:cNvGrpSpPr>
            <p:nvPr/>
          </p:nvGrpSpPr>
          <p:grpSpPr bwMode="auto">
            <a:xfrm>
              <a:off x="3494" y="3253"/>
              <a:ext cx="1580" cy="731"/>
              <a:chOff x="3494" y="2832"/>
              <a:chExt cx="1580" cy="731"/>
            </a:xfrm>
          </p:grpSpPr>
          <p:sp>
            <p:nvSpPr>
              <p:cNvPr id="39954" name="Line 31"/>
              <p:cNvSpPr>
                <a:spLocks noChangeShapeType="1"/>
              </p:cNvSpPr>
              <p:nvPr/>
            </p:nvSpPr>
            <p:spPr bwMode="auto">
              <a:xfrm>
                <a:off x="3600" y="2832"/>
                <a:ext cx="0" cy="432"/>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5" name="Line 32"/>
              <p:cNvSpPr>
                <a:spLocks noChangeShapeType="1"/>
              </p:cNvSpPr>
              <p:nvPr/>
            </p:nvSpPr>
            <p:spPr bwMode="auto">
              <a:xfrm>
                <a:off x="4944" y="2832"/>
                <a:ext cx="0" cy="432"/>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Text Box 33"/>
              <p:cNvSpPr txBox="1">
                <a:spLocks noChangeArrowheads="1"/>
              </p:cNvSpPr>
              <p:nvPr/>
            </p:nvSpPr>
            <p:spPr bwMode="auto">
              <a:xfrm>
                <a:off x="3494" y="33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t>1</a:t>
                </a:r>
              </a:p>
            </p:txBody>
          </p:sp>
          <p:sp>
            <p:nvSpPr>
              <p:cNvPr id="39957" name="Text Box 34"/>
              <p:cNvSpPr txBox="1">
                <a:spLocks noChangeArrowheads="1"/>
              </p:cNvSpPr>
              <p:nvPr/>
            </p:nvSpPr>
            <p:spPr bwMode="auto">
              <a:xfrm>
                <a:off x="4749" y="3284"/>
                <a:ext cx="3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b="1"/>
                  <a:t>－</a:t>
                </a:r>
                <a:r>
                  <a:rPr lang="en-US" altLang="zh-CN" sz="1800" b="1"/>
                  <a:t>1</a:t>
                </a:r>
              </a:p>
            </p:txBody>
          </p:sp>
        </p:grpSp>
        <p:sp>
          <p:nvSpPr>
            <p:cNvPr id="39950" name="Rectangle 35"/>
            <p:cNvSpPr>
              <a:spLocks noChangeArrowheads="1"/>
            </p:cNvSpPr>
            <p:nvPr/>
          </p:nvSpPr>
          <p:spPr bwMode="auto">
            <a:xfrm>
              <a:off x="3216" y="2832"/>
              <a:ext cx="912"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9951" name="Text Box 36"/>
            <p:cNvSpPr txBox="1">
              <a:spLocks noChangeArrowheads="1"/>
            </p:cNvSpPr>
            <p:nvPr/>
          </p:nvSpPr>
          <p:spPr bwMode="auto">
            <a:xfrm>
              <a:off x="3264" y="2899"/>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b="1"/>
                <a:t>Perceptron</a:t>
              </a:r>
            </a:p>
          </p:txBody>
        </p:sp>
        <p:sp>
          <p:nvSpPr>
            <p:cNvPr id="39952" name="Rectangle 37"/>
            <p:cNvSpPr>
              <a:spLocks noChangeArrowheads="1"/>
            </p:cNvSpPr>
            <p:nvPr/>
          </p:nvSpPr>
          <p:spPr bwMode="auto">
            <a:xfrm>
              <a:off x="4512" y="2832"/>
              <a:ext cx="960"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9953" name="Text Box 38"/>
            <p:cNvSpPr txBox="1">
              <a:spLocks noChangeArrowheads="1"/>
            </p:cNvSpPr>
            <p:nvPr/>
          </p:nvSpPr>
          <p:spPr bwMode="auto">
            <a:xfrm>
              <a:off x="4608" y="2908"/>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b="1"/>
                <a:t>perceptron</a:t>
              </a:r>
            </a:p>
          </p:txBody>
        </p:sp>
      </p:grpSp>
      <p:sp>
        <p:nvSpPr>
          <p:cNvPr id="39944" name="Line 39"/>
          <p:cNvSpPr>
            <a:spLocks noChangeShapeType="1"/>
          </p:cNvSpPr>
          <p:nvPr/>
        </p:nvSpPr>
        <p:spPr bwMode="auto">
          <a:xfrm>
            <a:off x="4716463" y="1989138"/>
            <a:ext cx="0" cy="4868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BD65527-97E9-4CC3-A16D-F86BE447AD87}" type="slidenum">
              <a:rPr lang="en-US" altLang="zh-CN"/>
              <a:pPr/>
              <a:t>46</a:t>
            </a:fld>
            <a:endParaRPr lang="en-US" altLang="zh-CN"/>
          </a:p>
        </p:txBody>
      </p:sp>
      <p:sp>
        <p:nvSpPr>
          <p:cNvPr id="4096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0964" name="灯片编号占位符 6"/>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F0F3EDB0-A315-4A62-8957-8A66C77412F4}" type="slidenum">
              <a:rPr lang="en-US" altLang="zh-CN" sz="1400"/>
              <a:pPr algn="r" eaLnBrk="1" hangingPunct="1">
                <a:spcBef>
                  <a:spcPct val="0"/>
                </a:spcBef>
                <a:buClrTx/>
                <a:buSzTx/>
                <a:buFontTx/>
                <a:buNone/>
              </a:pPr>
              <a:t>46</a:t>
            </a:fld>
            <a:endParaRPr lang="en-US" altLang="zh-CN" sz="1400"/>
          </a:p>
        </p:txBody>
      </p:sp>
      <p:sp>
        <p:nvSpPr>
          <p:cNvPr id="40965" name="Rectangle 2"/>
          <p:cNvSpPr>
            <a:spLocks noChangeArrowheads="1"/>
          </p:cNvSpPr>
          <p:nvPr/>
        </p:nvSpPr>
        <p:spPr bwMode="auto">
          <a:xfrm>
            <a:off x="4267200" y="3644900"/>
            <a:ext cx="4648200" cy="25146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0966" name="Group 3"/>
          <p:cNvGrpSpPr>
            <a:grpSpLocks/>
          </p:cNvGrpSpPr>
          <p:nvPr/>
        </p:nvGrpSpPr>
        <p:grpSpPr bwMode="auto">
          <a:xfrm>
            <a:off x="914400" y="1868488"/>
            <a:ext cx="4038600" cy="3236912"/>
            <a:chOff x="1008" y="1008"/>
            <a:chExt cx="2744" cy="2375"/>
          </a:xfrm>
        </p:grpSpPr>
        <p:graphicFrame>
          <p:nvGraphicFramePr>
            <p:cNvPr id="40969" name="Object 4"/>
            <p:cNvGraphicFramePr>
              <a:graphicFrameLocks noChangeAspect="1"/>
            </p:cNvGraphicFramePr>
            <p:nvPr/>
          </p:nvGraphicFramePr>
          <p:xfrm>
            <a:off x="1056" y="1008"/>
            <a:ext cx="216" cy="262"/>
          </p:xfrm>
          <a:graphic>
            <a:graphicData uri="http://schemas.openxmlformats.org/presentationml/2006/ole">
              <mc:AlternateContent xmlns:mc="http://schemas.openxmlformats.org/markup-compatibility/2006">
                <mc:Choice xmlns:v="urn:schemas-microsoft-com:vml" Requires="v">
                  <p:oleObj spid="_x0000_s41027" name="公式" r:id="rId3" imgW="177569" imgH="215619" progId="Equation.3">
                    <p:embed/>
                  </p:oleObj>
                </mc:Choice>
                <mc:Fallback>
                  <p:oleObj name="公式" r:id="rId3" imgW="177569"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008"/>
                          <a:ext cx="2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970" name="Group 5"/>
            <p:cNvGrpSpPr>
              <a:grpSpLocks/>
            </p:cNvGrpSpPr>
            <p:nvPr/>
          </p:nvGrpSpPr>
          <p:grpSpPr bwMode="auto">
            <a:xfrm>
              <a:off x="1008" y="1152"/>
              <a:ext cx="2744" cy="2231"/>
              <a:chOff x="1048" y="1056"/>
              <a:chExt cx="2744" cy="2231"/>
            </a:xfrm>
          </p:grpSpPr>
          <p:graphicFrame>
            <p:nvGraphicFramePr>
              <p:cNvPr id="40971" name="Object 6"/>
              <p:cNvGraphicFramePr>
                <a:graphicFrameLocks noChangeAspect="1"/>
              </p:cNvGraphicFramePr>
              <p:nvPr/>
            </p:nvGraphicFramePr>
            <p:xfrm>
              <a:off x="2318" y="2903"/>
              <a:ext cx="274" cy="384"/>
            </p:xfrm>
            <a:graphic>
              <a:graphicData uri="http://schemas.openxmlformats.org/presentationml/2006/ole">
                <mc:AlternateContent xmlns:mc="http://schemas.openxmlformats.org/markup-compatibility/2006">
                  <mc:Choice xmlns:v="urn:schemas-microsoft-com:vml" Requires="v">
                    <p:oleObj spid="_x0000_s41028" name="公式" r:id="rId5" imgW="126725" imgH="177415" progId="Equation.3">
                      <p:embed/>
                    </p:oleObj>
                  </mc:Choice>
                  <mc:Fallback>
                    <p:oleObj name="公式" r:id="rId5" imgW="126725" imgH="17741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 y="2903"/>
                            <a:ext cx="2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2" name="Oval 7"/>
              <p:cNvSpPr>
                <a:spLocks noChangeArrowheads="1"/>
              </p:cNvSpPr>
              <p:nvPr/>
            </p:nvSpPr>
            <p:spPr bwMode="auto">
              <a:xfrm>
                <a:off x="2304" y="1728"/>
                <a:ext cx="576" cy="57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0973" name="Line 8"/>
              <p:cNvSpPr>
                <a:spLocks noChangeShapeType="1"/>
              </p:cNvSpPr>
              <p:nvPr/>
            </p:nvSpPr>
            <p:spPr bwMode="auto">
              <a:xfrm>
                <a:off x="2880" y="2016"/>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74" name="Object 9"/>
              <p:cNvGraphicFramePr>
                <a:graphicFrameLocks noChangeAspect="1"/>
              </p:cNvGraphicFramePr>
              <p:nvPr/>
            </p:nvGraphicFramePr>
            <p:xfrm>
              <a:off x="3226" y="1864"/>
              <a:ext cx="182" cy="200"/>
            </p:xfrm>
            <a:graphic>
              <a:graphicData uri="http://schemas.openxmlformats.org/presentationml/2006/ole">
                <mc:AlternateContent xmlns:mc="http://schemas.openxmlformats.org/markup-compatibility/2006">
                  <mc:Choice xmlns:v="urn:schemas-microsoft-com:vml" Requires="v">
                    <p:oleObj spid="_x0000_s41029" name="公式" r:id="rId7" imgW="126835" imgH="139518" progId="Equation.3">
                      <p:embed/>
                    </p:oleObj>
                  </mc:Choice>
                  <mc:Fallback>
                    <p:oleObj name="公式" r:id="rId7" imgW="126835" imgH="13951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6" y="1864"/>
                            <a:ext cx="18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5" name="Line 10"/>
              <p:cNvSpPr>
                <a:spLocks noChangeShapeType="1"/>
              </p:cNvSpPr>
              <p:nvPr/>
            </p:nvSpPr>
            <p:spPr bwMode="auto">
              <a:xfrm>
                <a:off x="2400" y="2016"/>
                <a:ext cx="3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Line 11"/>
              <p:cNvSpPr>
                <a:spLocks noChangeShapeType="1"/>
              </p:cNvSpPr>
              <p:nvPr/>
            </p:nvSpPr>
            <p:spPr bwMode="auto">
              <a:xfrm>
                <a:off x="2592" y="182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Line 12"/>
              <p:cNvSpPr>
                <a:spLocks noChangeShapeType="1"/>
              </p:cNvSpPr>
              <p:nvPr/>
            </p:nvSpPr>
            <p:spPr bwMode="auto">
              <a:xfrm>
                <a:off x="2592" y="182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Line 13"/>
              <p:cNvSpPr>
                <a:spLocks noChangeShapeType="1"/>
              </p:cNvSpPr>
              <p:nvPr/>
            </p:nvSpPr>
            <p:spPr bwMode="auto">
              <a:xfrm>
                <a:off x="2448"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Oval 14"/>
              <p:cNvSpPr>
                <a:spLocks noChangeArrowheads="1"/>
              </p:cNvSpPr>
              <p:nvPr/>
            </p:nvSpPr>
            <p:spPr bwMode="auto">
              <a:xfrm>
                <a:off x="1296" y="1056"/>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0980" name="Oval 15"/>
              <p:cNvSpPr>
                <a:spLocks noChangeArrowheads="1"/>
              </p:cNvSpPr>
              <p:nvPr/>
            </p:nvSpPr>
            <p:spPr bwMode="auto">
              <a:xfrm>
                <a:off x="1296" y="1920"/>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0981" name="Oval 16"/>
              <p:cNvSpPr>
                <a:spLocks noChangeArrowheads="1"/>
              </p:cNvSpPr>
              <p:nvPr/>
            </p:nvSpPr>
            <p:spPr bwMode="auto">
              <a:xfrm>
                <a:off x="1296" y="2880"/>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0982" name="Line 17"/>
              <p:cNvSpPr>
                <a:spLocks noChangeShapeType="1"/>
              </p:cNvSpPr>
              <p:nvPr/>
            </p:nvSpPr>
            <p:spPr bwMode="auto">
              <a:xfrm>
                <a:off x="1488" y="1200"/>
                <a:ext cx="816"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3" name="Line 18"/>
              <p:cNvSpPr>
                <a:spLocks noChangeShapeType="1"/>
              </p:cNvSpPr>
              <p:nvPr/>
            </p:nvSpPr>
            <p:spPr bwMode="auto">
              <a:xfrm>
                <a:off x="1488" y="2016"/>
                <a:ext cx="7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4" name="Line 19"/>
              <p:cNvSpPr>
                <a:spLocks noChangeShapeType="1"/>
              </p:cNvSpPr>
              <p:nvPr/>
            </p:nvSpPr>
            <p:spPr bwMode="auto">
              <a:xfrm flipV="1">
                <a:off x="1488" y="2112"/>
                <a:ext cx="816" cy="8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85" name="Object 20"/>
              <p:cNvGraphicFramePr>
                <a:graphicFrameLocks noChangeAspect="1"/>
              </p:cNvGraphicFramePr>
              <p:nvPr/>
            </p:nvGraphicFramePr>
            <p:xfrm>
              <a:off x="1752" y="1274"/>
              <a:ext cx="216" cy="262"/>
            </p:xfrm>
            <a:graphic>
              <a:graphicData uri="http://schemas.openxmlformats.org/presentationml/2006/ole">
                <mc:AlternateContent xmlns:mc="http://schemas.openxmlformats.org/markup-compatibility/2006">
                  <mc:Choice xmlns:v="urn:schemas-microsoft-com:vml" Requires="v">
                    <p:oleObj spid="_x0000_s41030" name="公式" r:id="rId9" imgW="177569" imgH="215619" progId="Equation.3">
                      <p:embed/>
                    </p:oleObj>
                  </mc:Choice>
                  <mc:Fallback>
                    <p:oleObj name="公式" r:id="rId9" imgW="177569" imgH="215619"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 y="1274"/>
                            <a:ext cx="2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86" name="Object 21"/>
              <p:cNvGraphicFramePr>
                <a:graphicFrameLocks noChangeAspect="1"/>
              </p:cNvGraphicFramePr>
              <p:nvPr/>
            </p:nvGraphicFramePr>
            <p:xfrm>
              <a:off x="1640" y="2400"/>
              <a:ext cx="232" cy="277"/>
            </p:xfrm>
            <a:graphic>
              <a:graphicData uri="http://schemas.openxmlformats.org/presentationml/2006/ole">
                <mc:AlternateContent xmlns:mc="http://schemas.openxmlformats.org/markup-compatibility/2006">
                  <mc:Choice xmlns:v="urn:schemas-microsoft-com:vml" Requires="v">
                    <p:oleObj spid="_x0000_s41031" name="公式" r:id="rId11" imgW="190500" imgH="228600" progId="Equation.3">
                      <p:embed/>
                    </p:oleObj>
                  </mc:Choice>
                  <mc:Fallback>
                    <p:oleObj name="公式" r:id="rId11" imgW="190500" imgH="2286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0" y="2400"/>
                            <a:ext cx="23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87" name="Object 22"/>
              <p:cNvGraphicFramePr>
                <a:graphicFrameLocks noChangeAspect="1"/>
              </p:cNvGraphicFramePr>
              <p:nvPr/>
            </p:nvGraphicFramePr>
            <p:xfrm>
              <a:off x="1697" y="1776"/>
              <a:ext cx="231" cy="262"/>
            </p:xfrm>
            <a:graphic>
              <a:graphicData uri="http://schemas.openxmlformats.org/presentationml/2006/ole">
                <mc:AlternateContent xmlns:mc="http://schemas.openxmlformats.org/markup-compatibility/2006">
                  <mc:Choice xmlns:v="urn:schemas-microsoft-com:vml" Requires="v">
                    <p:oleObj spid="_x0000_s41032" name="公式" r:id="rId13" imgW="190335" imgH="215713" progId="Equation.3">
                      <p:embed/>
                    </p:oleObj>
                  </mc:Choice>
                  <mc:Fallback>
                    <p:oleObj name="公式" r:id="rId13" imgW="190335" imgH="215713"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7" y="1776"/>
                            <a:ext cx="23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88" name="Object 23"/>
              <p:cNvGraphicFramePr>
                <a:graphicFrameLocks noChangeAspect="1"/>
              </p:cNvGraphicFramePr>
              <p:nvPr/>
            </p:nvGraphicFramePr>
            <p:xfrm>
              <a:off x="1048" y="1850"/>
              <a:ext cx="232" cy="262"/>
            </p:xfrm>
            <a:graphic>
              <a:graphicData uri="http://schemas.openxmlformats.org/presentationml/2006/ole">
                <mc:AlternateContent xmlns:mc="http://schemas.openxmlformats.org/markup-compatibility/2006">
                  <mc:Choice xmlns:v="urn:schemas-microsoft-com:vml" Requires="v">
                    <p:oleObj spid="_x0000_s41033" name="公式" r:id="rId15" imgW="190335" imgH="215713" progId="Equation.3">
                      <p:embed/>
                    </p:oleObj>
                  </mc:Choice>
                  <mc:Fallback>
                    <p:oleObj name="公式" r:id="rId15" imgW="190335" imgH="215713"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8" y="1850"/>
                            <a:ext cx="2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89" name="Object 24"/>
              <p:cNvGraphicFramePr>
                <a:graphicFrameLocks noChangeAspect="1"/>
              </p:cNvGraphicFramePr>
              <p:nvPr/>
            </p:nvGraphicFramePr>
            <p:xfrm>
              <a:off x="1097" y="2825"/>
              <a:ext cx="231" cy="277"/>
            </p:xfrm>
            <a:graphic>
              <a:graphicData uri="http://schemas.openxmlformats.org/presentationml/2006/ole">
                <mc:AlternateContent xmlns:mc="http://schemas.openxmlformats.org/markup-compatibility/2006">
                  <mc:Choice xmlns:v="urn:schemas-microsoft-com:vml" Requires="v">
                    <p:oleObj spid="_x0000_s41034" name="公式" r:id="rId17" imgW="190500" imgH="228600" progId="Equation.3">
                      <p:embed/>
                    </p:oleObj>
                  </mc:Choice>
                  <mc:Fallback>
                    <p:oleObj name="公式" r:id="rId17" imgW="190500" imgH="2286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7" y="2825"/>
                            <a:ext cx="23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90" name="Line 25"/>
              <p:cNvSpPr>
                <a:spLocks noChangeShapeType="1"/>
              </p:cNvSpPr>
              <p:nvPr/>
            </p:nvSpPr>
            <p:spPr bwMode="auto">
              <a:xfrm flipV="1">
                <a:off x="2592" y="2304"/>
                <a:ext cx="0" cy="7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0967" name="Object 26"/>
          <p:cNvGraphicFramePr>
            <a:graphicFrameLocks noGrp="1" noChangeAspect="1"/>
          </p:cNvGraphicFramePr>
          <p:nvPr>
            <p:ph sz="half" idx="2"/>
          </p:nvPr>
        </p:nvGraphicFramePr>
        <p:xfrm>
          <a:off x="4343400" y="4005263"/>
          <a:ext cx="4495800" cy="1920875"/>
        </p:xfrm>
        <a:graphic>
          <a:graphicData uri="http://schemas.openxmlformats.org/presentationml/2006/ole">
            <mc:AlternateContent xmlns:mc="http://schemas.openxmlformats.org/markup-compatibility/2006">
              <mc:Choice xmlns:v="urn:schemas-microsoft-com:vml" Requires="v">
                <p:oleObj spid="_x0000_s41035" name="公式" r:id="rId19" imgW="2273300" imgH="965200" progId="Equation.3">
                  <p:embed/>
                </p:oleObj>
              </mc:Choice>
              <mc:Fallback>
                <p:oleObj name="公式" r:id="rId19" imgW="2273300" imgH="96520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3400" y="4005263"/>
                        <a:ext cx="4495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9" name="Rectangle 27">
            <a:extLst>
              <a:ext uri="{FF2B5EF4-FFF2-40B4-BE49-F238E27FC236}">
                <a16:creationId xmlns:a16="http://schemas.microsoft.com/office/drawing/2014/main" id="{0DFEFBDC-1594-4779-BB7B-98F884F306DB}"/>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Perceptron Design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3615927-2A9E-4C81-8F57-C439B6164BD7}" type="slidenum">
              <a:rPr lang="en-US" altLang="zh-CN"/>
              <a:pPr/>
              <a:t>47</a:t>
            </a:fld>
            <a:endParaRPr lang="en-US" altLang="zh-CN"/>
          </a:p>
        </p:txBody>
      </p:sp>
      <p:sp>
        <p:nvSpPr>
          <p:cNvPr id="4198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1988" name="页脚占位符 5"/>
          <p:cNvSpPr txBox="1">
            <a:spLocks noGrp="1"/>
          </p:cNvSpPr>
          <p:nvPr/>
        </p:nvSpPr>
        <p:spPr bwMode="auto">
          <a:xfrm>
            <a:off x="3657600" y="6243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total 89 pages</a:t>
            </a:r>
          </a:p>
        </p:txBody>
      </p:sp>
      <p:sp>
        <p:nvSpPr>
          <p:cNvPr id="41989" name="灯片编号占位符 6"/>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C292F102-70D5-41CE-A067-FF9735EC6282}" type="slidenum">
              <a:rPr lang="en-US" altLang="zh-CN" sz="1400"/>
              <a:pPr algn="r" eaLnBrk="1" hangingPunct="1">
                <a:spcBef>
                  <a:spcPct val="0"/>
                </a:spcBef>
                <a:buClrTx/>
                <a:buSzTx/>
                <a:buFontTx/>
                <a:buNone/>
              </a:pPr>
              <a:t>47</a:t>
            </a:fld>
            <a:endParaRPr lang="en-US" altLang="zh-CN" sz="1400"/>
          </a:p>
        </p:txBody>
      </p:sp>
      <p:grpSp>
        <p:nvGrpSpPr>
          <p:cNvPr id="41990" name="Group 2"/>
          <p:cNvGrpSpPr>
            <a:grpSpLocks/>
          </p:cNvGrpSpPr>
          <p:nvPr/>
        </p:nvGrpSpPr>
        <p:grpSpPr bwMode="auto">
          <a:xfrm>
            <a:off x="2209800" y="2133600"/>
            <a:ext cx="4648200" cy="2057400"/>
            <a:chOff x="2688" y="2640"/>
            <a:chExt cx="2928" cy="1584"/>
          </a:xfrm>
        </p:grpSpPr>
        <p:sp>
          <p:nvSpPr>
            <p:cNvPr id="41996" name="Rectangle 3"/>
            <p:cNvSpPr>
              <a:spLocks noChangeArrowheads="1"/>
            </p:cNvSpPr>
            <p:nvPr/>
          </p:nvSpPr>
          <p:spPr bwMode="auto">
            <a:xfrm>
              <a:off x="2688" y="2640"/>
              <a:ext cx="2928" cy="1584"/>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1997" name="Object 4"/>
            <p:cNvGraphicFramePr>
              <a:graphicFrameLocks noChangeAspect="1"/>
            </p:cNvGraphicFramePr>
            <p:nvPr/>
          </p:nvGraphicFramePr>
          <p:xfrm>
            <a:off x="2736" y="2870"/>
            <a:ext cx="2832" cy="1210"/>
          </p:xfrm>
          <a:graphic>
            <a:graphicData uri="http://schemas.openxmlformats.org/presentationml/2006/ole">
              <mc:AlternateContent xmlns:mc="http://schemas.openxmlformats.org/markup-compatibility/2006">
                <mc:Choice xmlns:v="urn:schemas-microsoft-com:vml" Requires="v">
                  <p:oleObj spid="_x0000_s42006" name="公式" r:id="rId4" imgW="2273300" imgH="965200" progId="Equation.3">
                    <p:embed/>
                  </p:oleObj>
                </mc:Choice>
                <mc:Fallback>
                  <p:oleObj name="公式" r:id="rId4" imgW="2273300" imgH="965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2870"/>
                          <a:ext cx="2832"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01" name="Rectangle 5">
            <a:extLst>
              <a:ext uri="{FF2B5EF4-FFF2-40B4-BE49-F238E27FC236}">
                <a16:creationId xmlns:a16="http://schemas.microsoft.com/office/drawing/2014/main" id="{6139864C-5660-4CE2-BE58-886F5F665E9C}"/>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Perceptron Design</a:t>
            </a:r>
          </a:p>
        </p:txBody>
      </p:sp>
      <p:graphicFrame>
        <p:nvGraphicFramePr>
          <p:cNvPr id="14338" name="Object 6"/>
          <p:cNvGraphicFramePr>
            <a:graphicFrameLocks noGrp="1" noChangeAspect="1"/>
          </p:cNvGraphicFramePr>
          <p:nvPr>
            <p:ph sz="half" idx="2"/>
          </p:nvPr>
        </p:nvGraphicFramePr>
        <p:xfrm>
          <a:off x="2852738" y="4724400"/>
          <a:ext cx="3362325" cy="1493838"/>
        </p:xfrm>
        <a:graphic>
          <a:graphicData uri="http://schemas.openxmlformats.org/presentationml/2006/ole">
            <mc:AlternateContent xmlns:mc="http://schemas.openxmlformats.org/markup-compatibility/2006">
              <mc:Choice xmlns:v="urn:schemas-microsoft-com:vml" Requires="v">
                <p:oleObj spid="_x0000_s42007" name="Equation" r:id="rId6" imgW="1600200" imgH="711200" progId="Equation.DSMT4">
                  <p:embed/>
                </p:oleObj>
              </mc:Choice>
              <mc:Fallback>
                <p:oleObj name="Equation" r:id="rId6" imgW="1600200" imgH="71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738" y="4724400"/>
                        <a:ext cx="33623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8" name="Group 12"/>
          <p:cNvGrpSpPr>
            <a:grpSpLocks/>
          </p:cNvGrpSpPr>
          <p:nvPr/>
        </p:nvGrpSpPr>
        <p:grpSpPr bwMode="auto">
          <a:xfrm>
            <a:off x="395288" y="4508500"/>
            <a:ext cx="3186112" cy="749300"/>
            <a:chOff x="249" y="2840"/>
            <a:chExt cx="2007" cy="472"/>
          </a:xfrm>
        </p:grpSpPr>
        <p:sp>
          <p:nvSpPr>
            <p:cNvPr id="41994" name="Text Box 7"/>
            <p:cNvSpPr txBox="1">
              <a:spLocks noChangeArrowheads="1"/>
            </p:cNvSpPr>
            <p:nvPr/>
          </p:nvSpPr>
          <p:spPr bwMode="auto">
            <a:xfrm>
              <a:off x="249" y="2840"/>
              <a:ext cx="10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u="sng"/>
                <a:t>Decision plan</a:t>
              </a:r>
            </a:p>
          </p:txBody>
        </p:sp>
        <p:sp>
          <p:nvSpPr>
            <p:cNvPr id="41995" name="Line 8"/>
            <p:cNvSpPr>
              <a:spLocks noChangeShapeType="1"/>
            </p:cNvSpPr>
            <p:nvPr/>
          </p:nvSpPr>
          <p:spPr bwMode="auto">
            <a:xfrm>
              <a:off x="1104" y="3024"/>
              <a:ext cx="1152" cy="288"/>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48"/>
                                        </p:tgtEl>
                                        <p:attrNameLst>
                                          <p:attrName>style.visibility</p:attrName>
                                        </p:attrNameLst>
                                      </p:cBhvr>
                                      <p:to>
                                        <p:strVal val="visible"/>
                                      </p:to>
                                    </p:set>
                                    <p:anim calcmode="lin" valueType="num">
                                      <p:cBhvr additive="base">
                                        <p:cTn id="13" dur="500" fill="hold"/>
                                        <p:tgtEl>
                                          <p:spTgt spid="14348"/>
                                        </p:tgtEl>
                                        <p:attrNameLst>
                                          <p:attrName>ppt_x</p:attrName>
                                        </p:attrNameLst>
                                      </p:cBhvr>
                                      <p:tavLst>
                                        <p:tav tm="0">
                                          <p:val>
                                            <p:strVal val="#ppt_x"/>
                                          </p:val>
                                        </p:tav>
                                        <p:tav tm="100000">
                                          <p:val>
                                            <p:strVal val="#ppt_x"/>
                                          </p:val>
                                        </p:tav>
                                      </p:tavLst>
                                    </p:anim>
                                    <p:anim calcmode="lin" valueType="num">
                                      <p:cBhvr additive="base">
                                        <p:cTn id="14" dur="500" fill="hold"/>
                                        <p:tgtEl>
                                          <p:spTgt spid="14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A829492-5E37-4306-9D4D-F7DF9AE74B41}" type="slidenum">
              <a:rPr lang="en-US" altLang="zh-CN"/>
              <a:pPr/>
              <a:t>48</a:t>
            </a:fld>
            <a:endParaRPr lang="en-US" altLang="zh-CN"/>
          </a:p>
        </p:txBody>
      </p:sp>
      <p:sp>
        <p:nvSpPr>
          <p:cNvPr id="4403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4036"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98CC07A6-34B8-4014-986F-8F470B06481F}" type="slidenum">
              <a:rPr lang="en-US" altLang="zh-CN" sz="1400"/>
              <a:pPr algn="r" eaLnBrk="1" hangingPunct="1">
                <a:spcBef>
                  <a:spcPct val="0"/>
                </a:spcBef>
                <a:buClrTx/>
                <a:buSzTx/>
                <a:buFontTx/>
                <a:buNone/>
              </a:pPr>
              <a:t>48</a:t>
            </a:fld>
            <a:endParaRPr lang="en-US" altLang="zh-CN" sz="1400"/>
          </a:p>
        </p:txBody>
      </p:sp>
      <p:pic>
        <p:nvPicPr>
          <p:cNvPr id="4403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300" y="3582988"/>
            <a:ext cx="44069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4038"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84400"/>
            <a:ext cx="34925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4039"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886325"/>
            <a:ext cx="800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404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5327650"/>
            <a:ext cx="23495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726" name="Rectangle 6">
            <a:extLst>
              <a:ext uri="{FF2B5EF4-FFF2-40B4-BE49-F238E27FC236}">
                <a16:creationId xmlns:a16="http://schemas.microsoft.com/office/drawing/2014/main" id="{08A166C2-8B3B-4BD2-9E93-52F0ACF9F5F3}"/>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Decision Plan</a:t>
            </a:r>
          </a:p>
        </p:txBody>
      </p:sp>
      <p:pic>
        <p:nvPicPr>
          <p:cNvPr id="44042" name="Picture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2025" y="2205038"/>
            <a:ext cx="1155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4043" name="Rectangle 9"/>
          <p:cNvSpPr>
            <a:spLocks noChangeArrowheads="1"/>
          </p:cNvSpPr>
          <p:nvPr/>
        </p:nvSpPr>
        <p:spPr bwMode="auto">
          <a:xfrm>
            <a:off x="5456238" y="1916113"/>
            <a:ext cx="930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Banana</a:t>
            </a:r>
          </a:p>
        </p:txBody>
      </p:sp>
      <p:sp>
        <p:nvSpPr>
          <p:cNvPr id="44044" name="Rectangle 10"/>
          <p:cNvSpPr>
            <a:spLocks noChangeArrowheads="1"/>
          </p:cNvSpPr>
          <p:nvPr/>
        </p:nvSpPr>
        <p:spPr bwMode="auto">
          <a:xfrm>
            <a:off x="7596188" y="1916113"/>
            <a:ext cx="765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Apple</a:t>
            </a:r>
          </a:p>
        </p:txBody>
      </p:sp>
      <p:pic>
        <p:nvPicPr>
          <p:cNvPr id="44045" name="Picture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0825" y="2205038"/>
            <a:ext cx="1155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8E63E77-5D2C-4D03-99F2-150735A4287A}" type="slidenum">
              <a:rPr lang="en-US" altLang="zh-CN"/>
              <a:pPr/>
              <a:t>49</a:t>
            </a:fld>
            <a:endParaRPr lang="en-US" altLang="zh-CN"/>
          </a:p>
        </p:txBody>
      </p:sp>
      <p:sp>
        <p:nvSpPr>
          <p:cNvPr id="4505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5060" name="灯片编号占位符 6"/>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A91A3CB-093A-414D-951A-C5BE8D3506C3}" type="slidenum">
              <a:rPr lang="en-US" altLang="zh-CN" sz="1400"/>
              <a:pPr algn="r" eaLnBrk="1" hangingPunct="1">
                <a:spcBef>
                  <a:spcPct val="0"/>
                </a:spcBef>
                <a:buClrTx/>
                <a:buSzTx/>
                <a:buFontTx/>
                <a:buNone/>
              </a:pPr>
              <a:t>49</a:t>
            </a:fld>
            <a:endParaRPr lang="en-US" altLang="zh-CN" sz="1400"/>
          </a:p>
        </p:txBody>
      </p:sp>
      <p:sp>
        <p:nvSpPr>
          <p:cNvPr id="45061" name="Rectangle 2"/>
          <p:cNvSpPr>
            <a:spLocks noChangeArrowheads="1"/>
          </p:cNvSpPr>
          <p:nvPr/>
        </p:nvSpPr>
        <p:spPr bwMode="auto">
          <a:xfrm>
            <a:off x="4343400" y="3933825"/>
            <a:ext cx="4495800" cy="1981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5062" name="Object 3"/>
          <p:cNvGraphicFramePr>
            <a:graphicFrameLocks noGrp="1" noChangeAspect="1"/>
          </p:cNvGraphicFramePr>
          <p:nvPr>
            <p:ph sz="half" idx="2"/>
          </p:nvPr>
        </p:nvGraphicFramePr>
        <p:xfrm>
          <a:off x="4343400" y="4090988"/>
          <a:ext cx="4495800" cy="1727200"/>
        </p:xfrm>
        <a:graphic>
          <a:graphicData uri="http://schemas.openxmlformats.org/presentationml/2006/ole">
            <mc:AlternateContent xmlns:mc="http://schemas.openxmlformats.org/markup-compatibility/2006">
              <mc:Choice xmlns:v="urn:schemas-microsoft-com:vml" Requires="v">
                <p:oleObj spid="_x0000_s45116" name="公式" r:id="rId3" imgW="1917700" imgH="736600" progId="Equation.3">
                  <p:embed/>
                </p:oleObj>
              </mc:Choice>
              <mc:Fallback>
                <p:oleObj name="公式" r:id="rId3" imgW="1917700" imgH="736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090988"/>
                        <a:ext cx="44958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063" name="Group 4"/>
          <p:cNvGrpSpPr>
            <a:grpSpLocks/>
          </p:cNvGrpSpPr>
          <p:nvPr/>
        </p:nvGrpSpPr>
        <p:grpSpPr bwMode="auto">
          <a:xfrm>
            <a:off x="838200" y="1974850"/>
            <a:ext cx="4356100" cy="3359150"/>
            <a:chOff x="1048" y="986"/>
            <a:chExt cx="2744" cy="2116"/>
          </a:xfrm>
        </p:grpSpPr>
        <p:sp>
          <p:nvSpPr>
            <p:cNvPr id="45065" name="Oval 5"/>
            <p:cNvSpPr>
              <a:spLocks noChangeArrowheads="1"/>
            </p:cNvSpPr>
            <p:nvPr/>
          </p:nvSpPr>
          <p:spPr bwMode="auto">
            <a:xfrm>
              <a:off x="2304" y="1728"/>
              <a:ext cx="576" cy="57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66" name="Line 6"/>
            <p:cNvSpPr>
              <a:spLocks noChangeShapeType="1"/>
            </p:cNvSpPr>
            <p:nvPr/>
          </p:nvSpPr>
          <p:spPr bwMode="auto">
            <a:xfrm>
              <a:off x="2880" y="2016"/>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5067" name="Object 7"/>
            <p:cNvGraphicFramePr>
              <a:graphicFrameLocks noChangeAspect="1"/>
            </p:cNvGraphicFramePr>
            <p:nvPr/>
          </p:nvGraphicFramePr>
          <p:xfrm>
            <a:off x="3226" y="1864"/>
            <a:ext cx="182" cy="200"/>
          </p:xfrm>
          <a:graphic>
            <a:graphicData uri="http://schemas.openxmlformats.org/presentationml/2006/ole">
              <mc:AlternateContent xmlns:mc="http://schemas.openxmlformats.org/markup-compatibility/2006">
                <mc:Choice xmlns:v="urn:schemas-microsoft-com:vml" Requires="v">
                  <p:oleObj spid="_x0000_s45117" name="公式" r:id="rId5" imgW="126835" imgH="139518" progId="Equation.3">
                    <p:embed/>
                  </p:oleObj>
                </mc:Choice>
                <mc:Fallback>
                  <p:oleObj name="公式" r:id="rId5" imgW="126835" imgH="13951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6" y="1864"/>
                          <a:ext cx="18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8" name="Line 8"/>
            <p:cNvSpPr>
              <a:spLocks noChangeShapeType="1"/>
            </p:cNvSpPr>
            <p:nvPr/>
          </p:nvSpPr>
          <p:spPr bwMode="auto">
            <a:xfrm>
              <a:off x="2592" y="182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9"/>
            <p:cNvSpPr>
              <a:spLocks noChangeShapeType="1"/>
            </p:cNvSpPr>
            <p:nvPr/>
          </p:nvSpPr>
          <p:spPr bwMode="auto">
            <a:xfrm>
              <a:off x="2592" y="182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0"/>
            <p:cNvSpPr>
              <a:spLocks noChangeShapeType="1"/>
            </p:cNvSpPr>
            <p:nvPr/>
          </p:nvSpPr>
          <p:spPr bwMode="auto">
            <a:xfrm>
              <a:off x="2448"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Oval 11"/>
            <p:cNvSpPr>
              <a:spLocks noChangeArrowheads="1"/>
            </p:cNvSpPr>
            <p:nvPr/>
          </p:nvSpPr>
          <p:spPr bwMode="auto">
            <a:xfrm>
              <a:off x="1296" y="1056"/>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72" name="Oval 12"/>
            <p:cNvSpPr>
              <a:spLocks noChangeArrowheads="1"/>
            </p:cNvSpPr>
            <p:nvPr/>
          </p:nvSpPr>
          <p:spPr bwMode="auto">
            <a:xfrm>
              <a:off x="1296" y="1920"/>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73" name="Oval 13"/>
            <p:cNvSpPr>
              <a:spLocks noChangeArrowheads="1"/>
            </p:cNvSpPr>
            <p:nvPr/>
          </p:nvSpPr>
          <p:spPr bwMode="auto">
            <a:xfrm>
              <a:off x="1296" y="2880"/>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74" name="Line 14"/>
            <p:cNvSpPr>
              <a:spLocks noChangeShapeType="1"/>
            </p:cNvSpPr>
            <p:nvPr/>
          </p:nvSpPr>
          <p:spPr bwMode="auto">
            <a:xfrm>
              <a:off x="1488" y="1200"/>
              <a:ext cx="816"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5" name="Line 15"/>
            <p:cNvSpPr>
              <a:spLocks noChangeShapeType="1"/>
            </p:cNvSpPr>
            <p:nvPr/>
          </p:nvSpPr>
          <p:spPr bwMode="auto">
            <a:xfrm>
              <a:off x="1488" y="2016"/>
              <a:ext cx="7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6" name="Line 16"/>
            <p:cNvSpPr>
              <a:spLocks noChangeShapeType="1"/>
            </p:cNvSpPr>
            <p:nvPr/>
          </p:nvSpPr>
          <p:spPr bwMode="auto">
            <a:xfrm flipV="1">
              <a:off x="1488" y="2112"/>
              <a:ext cx="816" cy="8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5077" name="Object 17"/>
            <p:cNvGraphicFramePr>
              <a:graphicFrameLocks noChangeAspect="1"/>
            </p:cNvGraphicFramePr>
            <p:nvPr/>
          </p:nvGraphicFramePr>
          <p:xfrm>
            <a:off x="1056" y="986"/>
            <a:ext cx="216" cy="262"/>
          </p:xfrm>
          <a:graphic>
            <a:graphicData uri="http://schemas.openxmlformats.org/presentationml/2006/ole">
              <mc:AlternateContent xmlns:mc="http://schemas.openxmlformats.org/markup-compatibility/2006">
                <mc:Choice xmlns:v="urn:schemas-microsoft-com:vml" Requires="v">
                  <p:oleObj spid="_x0000_s45118" name="公式" r:id="rId7" imgW="177569" imgH="215619" progId="Equation.3">
                    <p:embed/>
                  </p:oleObj>
                </mc:Choice>
                <mc:Fallback>
                  <p:oleObj name="公式" r:id="rId7" imgW="177569" imgH="215619"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986"/>
                          <a:ext cx="2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8" name="Object 18"/>
            <p:cNvGraphicFramePr>
              <a:graphicFrameLocks noChangeAspect="1"/>
            </p:cNvGraphicFramePr>
            <p:nvPr/>
          </p:nvGraphicFramePr>
          <p:xfrm>
            <a:off x="1737" y="1304"/>
            <a:ext cx="247" cy="201"/>
          </p:xfrm>
          <a:graphic>
            <a:graphicData uri="http://schemas.openxmlformats.org/presentationml/2006/ole">
              <mc:AlternateContent xmlns:mc="http://schemas.openxmlformats.org/markup-compatibility/2006">
                <mc:Choice xmlns:v="urn:schemas-microsoft-com:vml" Requires="v">
                  <p:oleObj spid="_x0000_s45119" name="公式" r:id="rId9" imgW="203024" imgH="164957" progId="Equation.3">
                    <p:embed/>
                  </p:oleObj>
                </mc:Choice>
                <mc:Fallback>
                  <p:oleObj name="公式" r:id="rId9" imgW="203024" imgH="164957"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7" y="1304"/>
                          <a:ext cx="2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9" name="Object 19"/>
            <p:cNvGraphicFramePr>
              <a:graphicFrameLocks noChangeAspect="1"/>
            </p:cNvGraphicFramePr>
            <p:nvPr/>
          </p:nvGraphicFramePr>
          <p:xfrm>
            <a:off x="1678" y="2521"/>
            <a:ext cx="155" cy="215"/>
          </p:xfrm>
          <a:graphic>
            <a:graphicData uri="http://schemas.openxmlformats.org/presentationml/2006/ole">
              <mc:AlternateContent xmlns:mc="http://schemas.openxmlformats.org/markup-compatibility/2006">
                <mc:Choice xmlns:v="urn:schemas-microsoft-com:vml" Requires="v">
                  <p:oleObj spid="_x0000_s45120" name="公式" r:id="rId11" imgW="126725" imgH="177415" progId="Equation.3">
                    <p:embed/>
                  </p:oleObj>
                </mc:Choice>
                <mc:Fallback>
                  <p:oleObj name="公式" r:id="rId11" imgW="126725" imgH="177415"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8" y="2521"/>
                          <a:ext cx="15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80" name="Object 20"/>
            <p:cNvGraphicFramePr>
              <a:graphicFrameLocks noChangeAspect="1"/>
            </p:cNvGraphicFramePr>
            <p:nvPr/>
          </p:nvGraphicFramePr>
          <p:xfrm>
            <a:off x="1735" y="1849"/>
            <a:ext cx="154" cy="215"/>
          </p:xfrm>
          <a:graphic>
            <a:graphicData uri="http://schemas.openxmlformats.org/presentationml/2006/ole">
              <mc:AlternateContent xmlns:mc="http://schemas.openxmlformats.org/markup-compatibility/2006">
                <mc:Choice xmlns:v="urn:schemas-microsoft-com:vml" Requires="v">
                  <p:oleObj spid="_x0000_s45121" name="公式" r:id="rId13" imgW="126725" imgH="177415" progId="Equation.3">
                    <p:embed/>
                  </p:oleObj>
                </mc:Choice>
                <mc:Fallback>
                  <p:oleObj name="公式" r:id="rId13" imgW="126725" imgH="177415"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5" y="1849"/>
                          <a:ext cx="1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81" name="Object 21"/>
            <p:cNvGraphicFramePr>
              <a:graphicFrameLocks noChangeAspect="1"/>
            </p:cNvGraphicFramePr>
            <p:nvPr/>
          </p:nvGraphicFramePr>
          <p:xfrm>
            <a:off x="1048" y="1850"/>
            <a:ext cx="232" cy="262"/>
          </p:xfrm>
          <a:graphic>
            <a:graphicData uri="http://schemas.openxmlformats.org/presentationml/2006/ole">
              <mc:AlternateContent xmlns:mc="http://schemas.openxmlformats.org/markup-compatibility/2006">
                <mc:Choice xmlns:v="urn:schemas-microsoft-com:vml" Requires="v">
                  <p:oleObj spid="_x0000_s45122" name="公式" r:id="rId15" imgW="190335" imgH="215713" progId="Equation.3">
                    <p:embed/>
                  </p:oleObj>
                </mc:Choice>
                <mc:Fallback>
                  <p:oleObj name="公式" r:id="rId15" imgW="190335" imgH="215713"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8" y="1850"/>
                          <a:ext cx="2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82" name="Object 22"/>
            <p:cNvGraphicFramePr>
              <a:graphicFrameLocks noChangeAspect="1"/>
            </p:cNvGraphicFramePr>
            <p:nvPr/>
          </p:nvGraphicFramePr>
          <p:xfrm>
            <a:off x="1097" y="2825"/>
            <a:ext cx="231" cy="277"/>
          </p:xfrm>
          <a:graphic>
            <a:graphicData uri="http://schemas.openxmlformats.org/presentationml/2006/ole">
              <mc:AlternateContent xmlns:mc="http://schemas.openxmlformats.org/markup-compatibility/2006">
                <mc:Choice xmlns:v="urn:schemas-microsoft-com:vml" Requires="v">
                  <p:oleObj spid="_x0000_s45123" name="公式" r:id="rId17" imgW="190500" imgH="228600" progId="Equation.3">
                    <p:embed/>
                  </p:oleObj>
                </mc:Choice>
                <mc:Fallback>
                  <p:oleObj name="公式" r:id="rId17" imgW="190500" imgH="2286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7" y="2825"/>
                          <a:ext cx="23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83" name="Line 23"/>
            <p:cNvSpPr>
              <a:spLocks noChangeShapeType="1"/>
            </p:cNvSpPr>
            <p:nvPr/>
          </p:nvSpPr>
          <p:spPr bwMode="auto">
            <a:xfrm>
              <a:off x="2448" y="2016"/>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8" name="Rectangle 24">
            <a:extLst>
              <a:ext uri="{FF2B5EF4-FFF2-40B4-BE49-F238E27FC236}">
                <a16:creationId xmlns:a16="http://schemas.microsoft.com/office/drawing/2014/main" id="{B7C35071-FC7C-4EE3-A766-3AF703DE94D4}"/>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Perceptron Design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70F22ED9-02A5-4519-B127-01732B912B0B}" type="slidenum">
              <a:rPr lang="en-US" altLang="zh-CN"/>
              <a:pPr/>
              <a:t>5</a:t>
            </a:fld>
            <a:endParaRPr lang="en-US" altLang="zh-CN"/>
          </a:p>
        </p:txBody>
      </p:sp>
      <p:sp>
        <p:nvSpPr>
          <p:cNvPr id="819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196" name="灯片编号占位符 6"/>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A1E364B0-B6F2-410C-8FE6-BF365621F097}" type="slidenum">
              <a:rPr lang="en-US" altLang="zh-CN" sz="1400"/>
              <a:pPr algn="r" eaLnBrk="1" hangingPunct="1">
                <a:spcBef>
                  <a:spcPct val="0"/>
                </a:spcBef>
                <a:buClrTx/>
                <a:buSzTx/>
                <a:buFontTx/>
                <a:buNone/>
              </a:pPr>
              <a:t>5</a:t>
            </a:fld>
            <a:endParaRPr lang="en-US" altLang="zh-CN" sz="1400"/>
          </a:p>
        </p:txBody>
      </p:sp>
      <p:sp>
        <p:nvSpPr>
          <p:cNvPr id="8197" name="Rectangle 2"/>
          <p:cNvSpPr>
            <a:spLocks noGrp="1" noChangeArrowheads="1"/>
          </p:cNvSpPr>
          <p:nvPr>
            <p:ph type="title"/>
          </p:nvPr>
        </p:nvSpPr>
        <p:spPr/>
        <p:txBody>
          <a:bodyPr/>
          <a:lstStyle/>
          <a:p>
            <a:pPr algn="ctr" eaLnBrk="1" hangingPunct="1"/>
            <a:r>
              <a:rPr lang="en-US" altLang="zh-CN" b="1" smtClean="0">
                <a:latin typeface="Times New Roman" panose="02020603050405020304" pitchFamily="18" charset="0"/>
              </a:rPr>
              <a:t>Neural Networks</a:t>
            </a:r>
          </a:p>
        </p:txBody>
      </p:sp>
      <p:pic>
        <p:nvPicPr>
          <p:cNvPr id="8198" name="Picture 3" descr="Sagsche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371600" y="2000250"/>
            <a:ext cx="3105150" cy="1733550"/>
          </a:xfrm>
        </p:spPr>
      </p:pic>
      <p:sp>
        <p:nvSpPr>
          <p:cNvPr id="8199" name="Text Box 4"/>
          <p:cNvSpPr txBox="1">
            <a:spLocks noChangeArrowheads="1"/>
          </p:cNvSpPr>
          <p:nvPr/>
        </p:nvSpPr>
        <p:spPr bwMode="auto">
          <a:xfrm>
            <a:off x="4427538" y="2414588"/>
            <a:ext cx="4216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t>Feed forward NNs (FNNs):</a:t>
            </a:r>
          </a:p>
          <a:p>
            <a:pPr eaLnBrk="1" hangingPunct="1">
              <a:lnSpc>
                <a:spcPct val="150000"/>
              </a:lnSpc>
              <a:spcBef>
                <a:spcPct val="0"/>
              </a:spcBef>
              <a:buClrTx/>
              <a:buSzTx/>
              <a:buFontTx/>
              <a:buNone/>
            </a:pPr>
            <a:r>
              <a:rPr lang="en-US" altLang="zh-CN" sz="1800" b="1"/>
              <a:t>No feedback connection</a:t>
            </a:r>
            <a:r>
              <a:rPr lang="en-US" altLang="zh-CN" sz="2400" b="1"/>
              <a:t> </a:t>
            </a:r>
          </a:p>
        </p:txBody>
      </p:sp>
      <p:sp>
        <p:nvSpPr>
          <p:cNvPr id="8200" name="Text Box 5"/>
          <p:cNvSpPr txBox="1">
            <a:spLocks noChangeArrowheads="1"/>
          </p:cNvSpPr>
          <p:nvPr/>
        </p:nvSpPr>
        <p:spPr bwMode="auto">
          <a:xfrm>
            <a:off x="3635375" y="4149725"/>
            <a:ext cx="43243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50000"/>
              </a:lnSpc>
              <a:spcBef>
                <a:spcPct val="0"/>
              </a:spcBef>
              <a:buClrTx/>
              <a:buSzTx/>
              <a:buFontTx/>
              <a:buNone/>
            </a:pPr>
            <a:r>
              <a:rPr lang="en-US" altLang="zh-CN" sz="2400" b="1"/>
              <a:t>Recurrent NNs (RNNs)</a:t>
            </a:r>
            <a:r>
              <a:rPr lang="zh-CN" altLang="en-US" sz="1800" b="1"/>
              <a:t>：</a:t>
            </a:r>
          </a:p>
          <a:p>
            <a:pPr lvl="1" eaLnBrk="1" hangingPunct="1">
              <a:lnSpc>
                <a:spcPct val="150000"/>
              </a:lnSpc>
              <a:spcBef>
                <a:spcPct val="0"/>
              </a:spcBef>
              <a:buClrTx/>
              <a:buSzTx/>
              <a:buFontTx/>
              <a:buNone/>
            </a:pPr>
            <a:r>
              <a:rPr lang="en-US" altLang="zh-CN" sz="1800" b="1"/>
              <a:t>have feedback connection</a:t>
            </a:r>
          </a:p>
          <a:p>
            <a:pPr lvl="1" eaLnBrk="1" hangingPunct="1">
              <a:lnSpc>
                <a:spcPct val="150000"/>
              </a:lnSpc>
              <a:spcBef>
                <a:spcPct val="0"/>
              </a:spcBef>
              <a:buClrTx/>
              <a:buSzTx/>
              <a:buFontTx/>
              <a:buNone/>
            </a:pPr>
            <a:endParaRPr lang="en-US" altLang="zh-CN" sz="2400" b="1"/>
          </a:p>
        </p:txBody>
      </p:sp>
      <p:pic>
        <p:nvPicPr>
          <p:cNvPr id="8201" name="Picture 6" descr="wpbnya5j">
            <a:hlinkClick r:id="rId3"/>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1447800" y="4191000"/>
            <a:ext cx="2209800" cy="2362200"/>
          </a:xfrm>
        </p:spPr>
      </p:pic>
      <p:sp>
        <p:nvSpPr>
          <p:cNvPr id="8202" name="Line 7"/>
          <p:cNvSpPr>
            <a:spLocks noChangeShapeType="1"/>
          </p:cNvSpPr>
          <p:nvPr/>
        </p:nvSpPr>
        <p:spPr bwMode="auto">
          <a:xfrm>
            <a:off x="914400" y="3962400"/>
            <a:ext cx="6629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E0DAE92-9BF4-4C4D-AAC5-92AD5FEC735D}" type="slidenum">
              <a:rPr lang="en-US" altLang="zh-CN"/>
              <a:pPr/>
              <a:t>50</a:t>
            </a:fld>
            <a:endParaRPr lang="en-US" altLang="zh-CN"/>
          </a:p>
        </p:txBody>
      </p:sp>
      <p:sp>
        <p:nvSpPr>
          <p:cNvPr id="4608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6084" name="灯片编号占位符 6"/>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813A991-E844-4987-B4D6-4D038BD405CE}" type="slidenum">
              <a:rPr lang="en-US" altLang="zh-CN" sz="1400"/>
              <a:pPr algn="r" eaLnBrk="1" hangingPunct="1">
                <a:spcBef>
                  <a:spcPct val="0"/>
                </a:spcBef>
                <a:buClrTx/>
                <a:buSzTx/>
                <a:buFontTx/>
                <a:buNone/>
              </a:pPr>
              <a:t>50</a:t>
            </a:fld>
            <a:endParaRPr lang="en-US" altLang="zh-CN" sz="1400"/>
          </a:p>
        </p:txBody>
      </p:sp>
      <p:pic>
        <p:nvPicPr>
          <p:cNvPr id="46085" name="Picture 2"/>
          <p:cNvPicPr>
            <a:picLocks noGrp="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352800" y="4292600"/>
            <a:ext cx="5638800" cy="1905000"/>
          </a:xfrm>
        </p:spPr>
      </p:pic>
      <p:sp>
        <p:nvSpPr>
          <p:cNvPr id="32771" name="Rectangle 3">
            <a:extLst>
              <a:ext uri="{FF2B5EF4-FFF2-40B4-BE49-F238E27FC236}">
                <a16:creationId xmlns:a16="http://schemas.microsoft.com/office/drawing/2014/main" id="{D03719D4-6C0E-4C32-9C60-C0C56DC5B17E}"/>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Check</a:t>
            </a:r>
          </a:p>
        </p:txBody>
      </p:sp>
      <p:grpSp>
        <p:nvGrpSpPr>
          <p:cNvPr id="46087" name="Group 4"/>
          <p:cNvGrpSpPr>
            <a:grpSpLocks/>
          </p:cNvGrpSpPr>
          <p:nvPr/>
        </p:nvGrpSpPr>
        <p:grpSpPr bwMode="auto">
          <a:xfrm>
            <a:off x="838200" y="1954213"/>
            <a:ext cx="5740400" cy="3227387"/>
            <a:chOff x="1041" y="1039"/>
            <a:chExt cx="3616" cy="2033"/>
          </a:xfrm>
        </p:grpSpPr>
        <p:sp>
          <p:nvSpPr>
            <p:cNvPr id="46092" name="Oval 5"/>
            <p:cNvSpPr>
              <a:spLocks noChangeArrowheads="1"/>
            </p:cNvSpPr>
            <p:nvPr/>
          </p:nvSpPr>
          <p:spPr bwMode="auto">
            <a:xfrm>
              <a:off x="2304" y="1728"/>
              <a:ext cx="576" cy="57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6093" name="Line 6"/>
            <p:cNvSpPr>
              <a:spLocks noChangeShapeType="1"/>
            </p:cNvSpPr>
            <p:nvPr/>
          </p:nvSpPr>
          <p:spPr bwMode="auto">
            <a:xfrm>
              <a:off x="2880" y="2016"/>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94" name="Object 7"/>
            <p:cNvGraphicFramePr>
              <a:graphicFrameLocks noChangeAspect="1"/>
            </p:cNvGraphicFramePr>
            <p:nvPr/>
          </p:nvGraphicFramePr>
          <p:xfrm>
            <a:off x="3253" y="1846"/>
            <a:ext cx="128" cy="236"/>
          </p:xfrm>
          <a:graphic>
            <a:graphicData uri="http://schemas.openxmlformats.org/presentationml/2006/ole">
              <mc:AlternateContent xmlns:mc="http://schemas.openxmlformats.org/markup-compatibility/2006">
                <mc:Choice xmlns:v="urn:schemas-microsoft-com:vml" Requires="v">
                  <p:oleObj spid="_x0000_s46140" name="公式" r:id="rId4" imgW="88707" imgH="164742" progId="Equation.3">
                    <p:embed/>
                  </p:oleObj>
                </mc:Choice>
                <mc:Fallback>
                  <p:oleObj name="公式" r:id="rId4" imgW="88707" imgH="16474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3" y="1846"/>
                          <a:ext cx="12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5" name="Line 8"/>
            <p:cNvSpPr>
              <a:spLocks noChangeShapeType="1"/>
            </p:cNvSpPr>
            <p:nvPr/>
          </p:nvSpPr>
          <p:spPr bwMode="auto">
            <a:xfrm>
              <a:off x="2592" y="1824"/>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6" name="Line 9"/>
            <p:cNvSpPr>
              <a:spLocks noChangeShapeType="1"/>
            </p:cNvSpPr>
            <p:nvPr/>
          </p:nvSpPr>
          <p:spPr bwMode="auto">
            <a:xfrm>
              <a:off x="2592" y="182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Line 10"/>
            <p:cNvSpPr>
              <a:spLocks noChangeShapeType="1"/>
            </p:cNvSpPr>
            <p:nvPr/>
          </p:nvSpPr>
          <p:spPr bwMode="auto">
            <a:xfrm>
              <a:off x="2448"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Oval 11"/>
            <p:cNvSpPr>
              <a:spLocks noChangeArrowheads="1"/>
            </p:cNvSpPr>
            <p:nvPr/>
          </p:nvSpPr>
          <p:spPr bwMode="auto">
            <a:xfrm>
              <a:off x="1296" y="1056"/>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6099" name="Oval 12"/>
            <p:cNvSpPr>
              <a:spLocks noChangeArrowheads="1"/>
            </p:cNvSpPr>
            <p:nvPr/>
          </p:nvSpPr>
          <p:spPr bwMode="auto">
            <a:xfrm>
              <a:off x="1296" y="1920"/>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6100" name="Oval 13"/>
            <p:cNvSpPr>
              <a:spLocks noChangeArrowheads="1"/>
            </p:cNvSpPr>
            <p:nvPr/>
          </p:nvSpPr>
          <p:spPr bwMode="auto">
            <a:xfrm>
              <a:off x="1296" y="2880"/>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6101" name="Line 14"/>
            <p:cNvSpPr>
              <a:spLocks noChangeShapeType="1"/>
            </p:cNvSpPr>
            <p:nvPr/>
          </p:nvSpPr>
          <p:spPr bwMode="auto">
            <a:xfrm>
              <a:off x="1488" y="1200"/>
              <a:ext cx="816"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2" name="Line 15"/>
            <p:cNvSpPr>
              <a:spLocks noChangeShapeType="1"/>
            </p:cNvSpPr>
            <p:nvPr/>
          </p:nvSpPr>
          <p:spPr bwMode="auto">
            <a:xfrm>
              <a:off x="1488" y="2016"/>
              <a:ext cx="7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3" name="Line 16"/>
            <p:cNvSpPr>
              <a:spLocks noChangeShapeType="1"/>
            </p:cNvSpPr>
            <p:nvPr/>
          </p:nvSpPr>
          <p:spPr bwMode="auto">
            <a:xfrm flipV="1">
              <a:off x="1488" y="2112"/>
              <a:ext cx="816" cy="8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104" name="Object 17"/>
            <p:cNvGraphicFramePr>
              <a:graphicFrameLocks noChangeAspect="1"/>
            </p:cNvGraphicFramePr>
            <p:nvPr/>
          </p:nvGraphicFramePr>
          <p:xfrm>
            <a:off x="1041" y="1039"/>
            <a:ext cx="247" cy="200"/>
          </p:xfrm>
          <a:graphic>
            <a:graphicData uri="http://schemas.openxmlformats.org/presentationml/2006/ole">
              <mc:AlternateContent xmlns:mc="http://schemas.openxmlformats.org/markup-compatibility/2006">
                <mc:Choice xmlns:v="urn:schemas-microsoft-com:vml" Requires="v">
                  <p:oleObj spid="_x0000_s46141" name="公式" r:id="rId6" imgW="203024" imgH="164957" progId="Equation.3">
                    <p:embed/>
                  </p:oleObj>
                </mc:Choice>
                <mc:Fallback>
                  <p:oleObj name="公式" r:id="rId6" imgW="203024" imgH="164957"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 y="1039"/>
                          <a:ext cx="24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05" name="Object 18"/>
            <p:cNvGraphicFramePr>
              <a:graphicFrameLocks noChangeAspect="1"/>
            </p:cNvGraphicFramePr>
            <p:nvPr/>
          </p:nvGraphicFramePr>
          <p:xfrm>
            <a:off x="1737" y="1304"/>
            <a:ext cx="247" cy="201"/>
          </p:xfrm>
          <a:graphic>
            <a:graphicData uri="http://schemas.openxmlformats.org/presentationml/2006/ole">
              <mc:AlternateContent xmlns:mc="http://schemas.openxmlformats.org/markup-compatibility/2006">
                <mc:Choice xmlns:v="urn:schemas-microsoft-com:vml" Requires="v">
                  <p:oleObj spid="_x0000_s46142" name="公式" r:id="rId8" imgW="203024" imgH="164957" progId="Equation.3">
                    <p:embed/>
                  </p:oleObj>
                </mc:Choice>
                <mc:Fallback>
                  <p:oleObj name="公式" r:id="rId8" imgW="203024" imgH="164957"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7" y="1304"/>
                          <a:ext cx="2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06" name="Object 19"/>
            <p:cNvGraphicFramePr>
              <a:graphicFrameLocks noChangeAspect="1"/>
            </p:cNvGraphicFramePr>
            <p:nvPr/>
          </p:nvGraphicFramePr>
          <p:xfrm>
            <a:off x="1678" y="2521"/>
            <a:ext cx="155" cy="215"/>
          </p:xfrm>
          <a:graphic>
            <a:graphicData uri="http://schemas.openxmlformats.org/presentationml/2006/ole">
              <mc:AlternateContent xmlns:mc="http://schemas.openxmlformats.org/markup-compatibility/2006">
                <mc:Choice xmlns:v="urn:schemas-microsoft-com:vml" Requires="v">
                  <p:oleObj spid="_x0000_s46143" name="公式" r:id="rId10" imgW="126725" imgH="177415" progId="Equation.3">
                    <p:embed/>
                  </p:oleObj>
                </mc:Choice>
                <mc:Fallback>
                  <p:oleObj name="公式" r:id="rId10" imgW="126725" imgH="177415"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8" y="2521"/>
                          <a:ext cx="15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07" name="Object 20"/>
            <p:cNvGraphicFramePr>
              <a:graphicFrameLocks noChangeAspect="1"/>
            </p:cNvGraphicFramePr>
            <p:nvPr/>
          </p:nvGraphicFramePr>
          <p:xfrm>
            <a:off x="1735" y="1849"/>
            <a:ext cx="154" cy="215"/>
          </p:xfrm>
          <a:graphic>
            <a:graphicData uri="http://schemas.openxmlformats.org/presentationml/2006/ole">
              <mc:AlternateContent xmlns:mc="http://schemas.openxmlformats.org/markup-compatibility/2006">
                <mc:Choice xmlns:v="urn:schemas-microsoft-com:vml" Requires="v">
                  <p:oleObj spid="_x0000_s46144" name="公式" r:id="rId12" imgW="126725" imgH="177415" progId="Equation.3">
                    <p:embed/>
                  </p:oleObj>
                </mc:Choice>
                <mc:Fallback>
                  <p:oleObj name="公式" r:id="rId12" imgW="126725" imgH="177415"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5" y="1849"/>
                          <a:ext cx="1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08" name="Object 21"/>
            <p:cNvGraphicFramePr>
              <a:graphicFrameLocks noChangeAspect="1"/>
            </p:cNvGraphicFramePr>
            <p:nvPr/>
          </p:nvGraphicFramePr>
          <p:xfrm>
            <a:off x="1110" y="1881"/>
            <a:ext cx="108" cy="200"/>
          </p:xfrm>
          <a:graphic>
            <a:graphicData uri="http://schemas.openxmlformats.org/presentationml/2006/ole">
              <mc:AlternateContent xmlns:mc="http://schemas.openxmlformats.org/markup-compatibility/2006">
                <mc:Choice xmlns:v="urn:schemas-microsoft-com:vml" Requires="v">
                  <p:oleObj spid="_x0000_s46145" name="公式" r:id="rId14" imgW="88707" imgH="164742" progId="Equation.3">
                    <p:embed/>
                  </p:oleObj>
                </mc:Choice>
                <mc:Fallback>
                  <p:oleObj name="公式" r:id="rId14" imgW="88707" imgH="164742"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0" y="1881"/>
                          <a:ext cx="10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09" name="Object 22"/>
            <p:cNvGraphicFramePr>
              <a:graphicFrameLocks noChangeAspect="1"/>
            </p:cNvGraphicFramePr>
            <p:nvPr/>
          </p:nvGraphicFramePr>
          <p:xfrm>
            <a:off x="1056" y="2863"/>
            <a:ext cx="247" cy="200"/>
          </p:xfrm>
          <a:graphic>
            <a:graphicData uri="http://schemas.openxmlformats.org/presentationml/2006/ole">
              <mc:AlternateContent xmlns:mc="http://schemas.openxmlformats.org/markup-compatibility/2006">
                <mc:Choice xmlns:v="urn:schemas-microsoft-com:vml" Requires="v">
                  <p:oleObj spid="_x0000_s46146" name="公式" r:id="rId16" imgW="203024" imgH="164957" progId="Equation.3">
                    <p:embed/>
                  </p:oleObj>
                </mc:Choice>
                <mc:Fallback>
                  <p:oleObj name="公式" r:id="rId16" imgW="203024" imgH="164957"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6" y="2863"/>
                          <a:ext cx="24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10" name="Rectangle 23"/>
            <p:cNvSpPr>
              <a:spLocks noChangeArrowheads="1"/>
            </p:cNvSpPr>
            <p:nvPr/>
          </p:nvSpPr>
          <p:spPr bwMode="auto">
            <a:xfrm>
              <a:off x="3913" y="1872"/>
              <a:ext cx="7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Banana</a:t>
              </a:r>
            </a:p>
          </p:txBody>
        </p:sp>
        <p:sp>
          <p:nvSpPr>
            <p:cNvPr id="46111" name="Line 24"/>
            <p:cNvSpPr>
              <a:spLocks noChangeShapeType="1"/>
            </p:cNvSpPr>
            <p:nvPr/>
          </p:nvSpPr>
          <p:spPr bwMode="auto">
            <a:xfrm>
              <a:off x="2448" y="2016"/>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088" name="Line 25"/>
          <p:cNvSpPr>
            <a:spLocks noChangeShapeType="1"/>
          </p:cNvSpPr>
          <p:nvPr/>
        </p:nvSpPr>
        <p:spPr bwMode="auto">
          <a:xfrm>
            <a:off x="3122613" y="4149725"/>
            <a:ext cx="0" cy="236061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Line 26"/>
          <p:cNvSpPr>
            <a:spLocks noChangeShapeType="1"/>
          </p:cNvSpPr>
          <p:nvPr/>
        </p:nvSpPr>
        <p:spPr bwMode="auto">
          <a:xfrm>
            <a:off x="3124200" y="4151313"/>
            <a:ext cx="594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Rectangle 27"/>
          <p:cNvSpPr>
            <a:spLocks noChangeArrowheads="1"/>
          </p:cNvSpPr>
          <p:nvPr/>
        </p:nvSpPr>
        <p:spPr bwMode="auto">
          <a:xfrm>
            <a:off x="7070725" y="1916113"/>
            <a:ext cx="930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Banana</a:t>
            </a:r>
          </a:p>
        </p:txBody>
      </p:sp>
      <p:pic>
        <p:nvPicPr>
          <p:cNvPr id="46091" name="Picture 2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45313" y="2205038"/>
            <a:ext cx="1155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E67F805-A43A-48D0-B977-AD9060007E7A}" type="slidenum">
              <a:rPr lang="en-US" altLang="zh-CN"/>
              <a:pPr/>
              <a:t>51</a:t>
            </a:fld>
            <a:endParaRPr lang="en-US" altLang="zh-CN"/>
          </a:p>
        </p:txBody>
      </p:sp>
      <p:sp>
        <p:nvSpPr>
          <p:cNvPr id="4710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7108" name="灯片编号占位符 7"/>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2753981F-6B7A-4FF4-82A3-EA9260014D55}" type="slidenum">
              <a:rPr lang="en-US" altLang="zh-CN" sz="1400"/>
              <a:pPr algn="r" eaLnBrk="1" hangingPunct="1">
                <a:spcBef>
                  <a:spcPct val="0"/>
                </a:spcBef>
                <a:buClrTx/>
                <a:buSzTx/>
                <a:buFontTx/>
                <a:buNone/>
              </a:pPr>
              <a:t>51</a:t>
            </a:fld>
            <a:endParaRPr lang="en-US" altLang="zh-CN" sz="1400"/>
          </a:p>
        </p:txBody>
      </p:sp>
      <p:pic>
        <p:nvPicPr>
          <p:cNvPr id="47109" name="Picture 2"/>
          <p:cNvPicPr>
            <a:picLocks noGrp="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339975" y="4292600"/>
            <a:ext cx="5545138" cy="1981200"/>
          </a:xfrm>
        </p:spPr>
      </p:pic>
      <p:sp>
        <p:nvSpPr>
          <p:cNvPr id="33795" name="Rectangle 3">
            <a:extLst>
              <a:ext uri="{FF2B5EF4-FFF2-40B4-BE49-F238E27FC236}">
                <a16:creationId xmlns:a16="http://schemas.microsoft.com/office/drawing/2014/main" id="{24D55618-5919-4D37-83D4-C2DE53F2C21C}"/>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Check</a:t>
            </a:r>
          </a:p>
        </p:txBody>
      </p:sp>
      <p:grpSp>
        <p:nvGrpSpPr>
          <p:cNvPr id="47111" name="Group 4"/>
          <p:cNvGrpSpPr>
            <a:grpSpLocks/>
          </p:cNvGrpSpPr>
          <p:nvPr/>
        </p:nvGrpSpPr>
        <p:grpSpPr bwMode="auto">
          <a:xfrm>
            <a:off x="3508375" y="2133600"/>
            <a:ext cx="4016375" cy="2016125"/>
            <a:chOff x="480" y="1375"/>
            <a:chExt cx="3416" cy="2033"/>
          </a:xfrm>
        </p:grpSpPr>
        <p:sp>
          <p:nvSpPr>
            <p:cNvPr id="47114" name="Oval 5"/>
            <p:cNvSpPr>
              <a:spLocks noChangeArrowheads="1"/>
            </p:cNvSpPr>
            <p:nvPr/>
          </p:nvSpPr>
          <p:spPr bwMode="auto">
            <a:xfrm>
              <a:off x="1728" y="2064"/>
              <a:ext cx="576" cy="57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15" name="Line 6"/>
            <p:cNvSpPr>
              <a:spLocks noChangeShapeType="1"/>
            </p:cNvSpPr>
            <p:nvPr/>
          </p:nvSpPr>
          <p:spPr bwMode="auto">
            <a:xfrm>
              <a:off x="2304" y="2352"/>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116" name="Object 7"/>
            <p:cNvGraphicFramePr>
              <a:graphicFrameLocks noChangeAspect="1"/>
            </p:cNvGraphicFramePr>
            <p:nvPr/>
          </p:nvGraphicFramePr>
          <p:xfrm>
            <a:off x="2595" y="2182"/>
            <a:ext cx="293" cy="236"/>
          </p:xfrm>
          <a:graphic>
            <a:graphicData uri="http://schemas.openxmlformats.org/presentationml/2006/ole">
              <mc:AlternateContent xmlns:mc="http://schemas.openxmlformats.org/markup-compatibility/2006">
                <mc:Choice xmlns:v="urn:schemas-microsoft-com:vml" Requires="v">
                  <p:oleObj spid="_x0000_s47162" name="公式" r:id="rId4" imgW="203024" imgH="164957" progId="Equation.3">
                    <p:embed/>
                  </p:oleObj>
                </mc:Choice>
                <mc:Fallback>
                  <p:oleObj name="公式" r:id="rId4" imgW="203024" imgH="164957"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5" y="2182"/>
                          <a:ext cx="293"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Line 8"/>
            <p:cNvSpPr>
              <a:spLocks noChangeShapeType="1"/>
            </p:cNvSpPr>
            <p:nvPr/>
          </p:nvSpPr>
          <p:spPr bwMode="auto">
            <a:xfrm>
              <a:off x="2016" y="2160"/>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8" name="Line 9"/>
            <p:cNvSpPr>
              <a:spLocks noChangeShapeType="1"/>
            </p:cNvSpPr>
            <p:nvPr/>
          </p:nvSpPr>
          <p:spPr bwMode="auto">
            <a:xfrm>
              <a:off x="2016" y="2160"/>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Line 10"/>
            <p:cNvSpPr>
              <a:spLocks noChangeShapeType="1"/>
            </p:cNvSpPr>
            <p:nvPr/>
          </p:nvSpPr>
          <p:spPr bwMode="auto">
            <a:xfrm>
              <a:off x="1872"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Oval 11"/>
            <p:cNvSpPr>
              <a:spLocks noChangeArrowheads="1"/>
            </p:cNvSpPr>
            <p:nvPr/>
          </p:nvSpPr>
          <p:spPr bwMode="auto">
            <a:xfrm>
              <a:off x="720" y="1392"/>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21" name="Oval 12"/>
            <p:cNvSpPr>
              <a:spLocks noChangeArrowheads="1"/>
            </p:cNvSpPr>
            <p:nvPr/>
          </p:nvSpPr>
          <p:spPr bwMode="auto">
            <a:xfrm>
              <a:off x="720" y="2256"/>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22" name="Oval 13"/>
            <p:cNvSpPr>
              <a:spLocks noChangeArrowheads="1"/>
            </p:cNvSpPr>
            <p:nvPr/>
          </p:nvSpPr>
          <p:spPr bwMode="auto">
            <a:xfrm>
              <a:off x="720" y="3216"/>
              <a:ext cx="192" cy="192"/>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23" name="Line 14"/>
            <p:cNvSpPr>
              <a:spLocks noChangeShapeType="1"/>
            </p:cNvSpPr>
            <p:nvPr/>
          </p:nvSpPr>
          <p:spPr bwMode="auto">
            <a:xfrm>
              <a:off x="912" y="1536"/>
              <a:ext cx="816"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4" name="Line 15"/>
            <p:cNvSpPr>
              <a:spLocks noChangeShapeType="1"/>
            </p:cNvSpPr>
            <p:nvPr/>
          </p:nvSpPr>
          <p:spPr bwMode="auto">
            <a:xfrm>
              <a:off x="912" y="2352"/>
              <a:ext cx="7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5" name="Line 16"/>
            <p:cNvSpPr>
              <a:spLocks noChangeShapeType="1"/>
            </p:cNvSpPr>
            <p:nvPr/>
          </p:nvSpPr>
          <p:spPr bwMode="auto">
            <a:xfrm flipV="1">
              <a:off x="912" y="2448"/>
              <a:ext cx="816" cy="8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126" name="Object 17"/>
            <p:cNvGraphicFramePr>
              <a:graphicFrameLocks noChangeAspect="1"/>
            </p:cNvGraphicFramePr>
            <p:nvPr/>
          </p:nvGraphicFramePr>
          <p:xfrm>
            <a:off x="534" y="1375"/>
            <a:ext cx="109" cy="200"/>
          </p:xfrm>
          <a:graphic>
            <a:graphicData uri="http://schemas.openxmlformats.org/presentationml/2006/ole">
              <mc:AlternateContent xmlns:mc="http://schemas.openxmlformats.org/markup-compatibility/2006">
                <mc:Choice xmlns:v="urn:schemas-microsoft-com:vml" Requires="v">
                  <p:oleObj spid="_x0000_s47163" name="公式" r:id="rId6" imgW="88707" imgH="164742" progId="Equation.3">
                    <p:embed/>
                  </p:oleObj>
                </mc:Choice>
                <mc:Fallback>
                  <p:oleObj name="公式" r:id="rId6" imgW="88707" imgH="164742"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 y="1375"/>
                          <a:ext cx="10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7" name="Object 18"/>
            <p:cNvGraphicFramePr>
              <a:graphicFrameLocks noChangeAspect="1"/>
            </p:cNvGraphicFramePr>
            <p:nvPr/>
          </p:nvGraphicFramePr>
          <p:xfrm>
            <a:off x="1161" y="1640"/>
            <a:ext cx="247" cy="201"/>
          </p:xfrm>
          <a:graphic>
            <a:graphicData uri="http://schemas.openxmlformats.org/presentationml/2006/ole">
              <mc:AlternateContent xmlns:mc="http://schemas.openxmlformats.org/markup-compatibility/2006">
                <mc:Choice xmlns:v="urn:schemas-microsoft-com:vml" Requires="v">
                  <p:oleObj spid="_x0000_s47164" name="公式" r:id="rId8" imgW="203024" imgH="164957" progId="Equation.3">
                    <p:embed/>
                  </p:oleObj>
                </mc:Choice>
                <mc:Fallback>
                  <p:oleObj name="公式" r:id="rId8" imgW="203024" imgH="164957"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1" y="1640"/>
                          <a:ext cx="2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8" name="Object 19"/>
            <p:cNvGraphicFramePr>
              <a:graphicFrameLocks noChangeAspect="1"/>
            </p:cNvGraphicFramePr>
            <p:nvPr/>
          </p:nvGraphicFramePr>
          <p:xfrm>
            <a:off x="1102" y="2857"/>
            <a:ext cx="155" cy="215"/>
          </p:xfrm>
          <a:graphic>
            <a:graphicData uri="http://schemas.openxmlformats.org/presentationml/2006/ole">
              <mc:AlternateContent xmlns:mc="http://schemas.openxmlformats.org/markup-compatibility/2006">
                <mc:Choice xmlns:v="urn:schemas-microsoft-com:vml" Requires="v">
                  <p:oleObj spid="_x0000_s47165" name="公式" r:id="rId10" imgW="126725" imgH="177415" progId="Equation.3">
                    <p:embed/>
                  </p:oleObj>
                </mc:Choice>
                <mc:Fallback>
                  <p:oleObj name="公式" r:id="rId10" imgW="126725" imgH="177415"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2" y="2857"/>
                          <a:ext cx="15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9" name="Object 20"/>
            <p:cNvGraphicFramePr>
              <a:graphicFrameLocks noChangeAspect="1"/>
            </p:cNvGraphicFramePr>
            <p:nvPr/>
          </p:nvGraphicFramePr>
          <p:xfrm>
            <a:off x="1159" y="2185"/>
            <a:ext cx="154" cy="215"/>
          </p:xfrm>
          <a:graphic>
            <a:graphicData uri="http://schemas.openxmlformats.org/presentationml/2006/ole">
              <mc:AlternateContent xmlns:mc="http://schemas.openxmlformats.org/markup-compatibility/2006">
                <mc:Choice xmlns:v="urn:schemas-microsoft-com:vml" Requires="v">
                  <p:oleObj spid="_x0000_s47166" name="公式" r:id="rId12" imgW="126725" imgH="177415" progId="Equation.3">
                    <p:embed/>
                  </p:oleObj>
                </mc:Choice>
                <mc:Fallback>
                  <p:oleObj name="公式" r:id="rId12" imgW="126725" imgH="177415"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9" y="2185"/>
                          <a:ext cx="1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0" name="Object 21"/>
            <p:cNvGraphicFramePr>
              <a:graphicFrameLocks noChangeAspect="1"/>
            </p:cNvGraphicFramePr>
            <p:nvPr/>
          </p:nvGraphicFramePr>
          <p:xfrm>
            <a:off x="534" y="2217"/>
            <a:ext cx="108" cy="200"/>
          </p:xfrm>
          <a:graphic>
            <a:graphicData uri="http://schemas.openxmlformats.org/presentationml/2006/ole">
              <mc:AlternateContent xmlns:mc="http://schemas.openxmlformats.org/markup-compatibility/2006">
                <mc:Choice xmlns:v="urn:schemas-microsoft-com:vml" Requires="v">
                  <p:oleObj spid="_x0000_s47167" name="公式" r:id="rId14" imgW="88707" imgH="164742" progId="Equation.3">
                    <p:embed/>
                  </p:oleObj>
                </mc:Choice>
                <mc:Fallback>
                  <p:oleObj name="公式" r:id="rId14" imgW="88707" imgH="164742"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4" y="2217"/>
                          <a:ext cx="10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1" name="Object 22"/>
            <p:cNvGraphicFramePr>
              <a:graphicFrameLocks noChangeAspect="1"/>
            </p:cNvGraphicFramePr>
            <p:nvPr/>
          </p:nvGraphicFramePr>
          <p:xfrm>
            <a:off x="480" y="3199"/>
            <a:ext cx="247" cy="200"/>
          </p:xfrm>
          <a:graphic>
            <a:graphicData uri="http://schemas.openxmlformats.org/presentationml/2006/ole">
              <mc:AlternateContent xmlns:mc="http://schemas.openxmlformats.org/markup-compatibility/2006">
                <mc:Choice xmlns:v="urn:schemas-microsoft-com:vml" Requires="v">
                  <p:oleObj spid="_x0000_s47168" name="公式" r:id="rId16" imgW="203024" imgH="164957" progId="Equation.3">
                    <p:embed/>
                  </p:oleObj>
                </mc:Choice>
                <mc:Fallback>
                  <p:oleObj name="公式" r:id="rId16" imgW="203024" imgH="164957"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 y="3199"/>
                          <a:ext cx="24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32" name="Rectangle 23"/>
            <p:cNvSpPr>
              <a:spLocks noChangeArrowheads="1"/>
            </p:cNvSpPr>
            <p:nvPr/>
          </p:nvSpPr>
          <p:spPr bwMode="auto">
            <a:xfrm>
              <a:off x="3068" y="2159"/>
              <a:ext cx="828"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apple</a:t>
              </a:r>
            </a:p>
          </p:txBody>
        </p:sp>
        <p:sp>
          <p:nvSpPr>
            <p:cNvPr id="47133" name="Line 24"/>
            <p:cNvSpPr>
              <a:spLocks noChangeShapeType="1"/>
            </p:cNvSpPr>
            <p:nvPr/>
          </p:nvSpPr>
          <p:spPr bwMode="auto">
            <a:xfrm>
              <a:off x="1872" y="2352"/>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47112" name="Picture 2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850" y="2654300"/>
            <a:ext cx="1155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7113" name="Rectangle 26"/>
          <p:cNvSpPr>
            <a:spLocks noChangeArrowheads="1"/>
          </p:cNvSpPr>
          <p:nvPr/>
        </p:nvSpPr>
        <p:spPr bwMode="auto">
          <a:xfrm>
            <a:off x="608013" y="2365375"/>
            <a:ext cx="765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Apple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4AA3AB1-B6CA-4EAE-AA2E-E1FDADC93A93}" type="slidenum">
              <a:rPr lang="en-US" altLang="zh-CN"/>
              <a:pPr/>
              <a:t>52</a:t>
            </a:fld>
            <a:endParaRPr lang="en-US" altLang="zh-CN"/>
          </a:p>
        </p:txBody>
      </p:sp>
      <p:sp>
        <p:nvSpPr>
          <p:cNvPr id="4813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8132" name="灯片编号占位符 6"/>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7CA4380A-2BE7-48AE-8B41-0FFFA7EAFE17}" type="slidenum">
              <a:rPr lang="en-US" altLang="zh-CN" sz="1400"/>
              <a:pPr algn="r" eaLnBrk="1" hangingPunct="1">
                <a:spcBef>
                  <a:spcPct val="0"/>
                </a:spcBef>
                <a:buClrTx/>
                <a:buSzTx/>
                <a:buFontTx/>
                <a:buNone/>
              </a:pPr>
              <a:t>52</a:t>
            </a:fld>
            <a:endParaRPr lang="en-US" altLang="zh-CN" sz="1400"/>
          </a:p>
        </p:txBody>
      </p:sp>
      <p:pic>
        <p:nvPicPr>
          <p:cNvPr id="48133" name="Picture 2"/>
          <p:cNvPicPr>
            <a:picLocks noGrp="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819400" y="4437063"/>
            <a:ext cx="5181600" cy="1958975"/>
          </a:xfrm>
        </p:spPr>
      </p:pic>
      <p:sp>
        <p:nvSpPr>
          <p:cNvPr id="48134" name="Rectangle 3"/>
          <p:cNvSpPr>
            <a:spLocks noChangeArrowheads="1"/>
          </p:cNvSpPr>
          <p:nvPr/>
        </p:nvSpPr>
        <p:spPr bwMode="auto">
          <a:xfrm>
            <a:off x="209550" y="2895600"/>
            <a:ext cx="25288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“Rough” Banana:</a:t>
            </a:r>
          </a:p>
        </p:txBody>
      </p:sp>
      <p:sp>
        <p:nvSpPr>
          <p:cNvPr id="34820" name="Rectangle 4">
            <a:extLst>
              <a:ext uri="{FF2B5EF4-FFF2-40B4-BE49-F238E27FC236}">
                <a16:creationId xmlns:a16="http://schemas.microsoft.com/office/drawing/2014/main" id="{3AC4611F-0E1A-4188-A016-60A99842AF2C}"/>
              </a:ext>
            </a:extLst>
          </p:cNvPr>
          <p:cNvSpPr>
            <a:spLocks noGrp="1" noChangeArrowheads="1"/>
          </p:cNvSpPr>
          <p:nvPr>
            <p:ph type="title" sz="quarter"/>
          </p:nvPr>
        </p:nvSpPr>
        <p:spPr/>
        <p:txBody>
          <a:bodyPr/>
          <a:lstStyle/>
          <a:p>
            <a:pPr algn="ctr" eaLnBrk="1" hangingPunct="1">
              <a:defRPr/>
            </a:pPr>
            <a:r>
              <a:rPr lang="en-US" altLang="zh-CN" b="1">
                <a:effectLst>
                  <a:outerShdw blurRad="38100" dist="38100" dir="2700000" algn="tl">
                    <a:srgbClr val="C0C0C0"/>
                  </a:outerShdw>
                </a:effectLst>
                <a:latin typeface="Times New Roman" pitchFamily="18" charset="0"/>
              </a:rPr>
              <a:t>Check</a:t>
            </a:r>
          </a:p>
        </p:txBody>
      </p:sp>
      <p:grpSp>
        <p:nvGrpSpPr>
          <p:cNvPr id="48136" name="Group 5"/>
          <p:cNvGrpSpPr>
            <a:grpSpLocks/>
          </p:cNvGrpSpPr>
          <p:nvPr/>
        </p:nvGrpSpPr>
        <p:grpSpPr bwMode="auto">
          <a:xfrm>
            <a:off x="3238500" y="1981200"/>
            <a:ext cx="5111750" cy="2365375"/>
            <a:chOff x="2040" y="1248"/>
            <a:chExt cx="3220" cy="1490"/>
          </a:xfrm>
        </p:grpSpPr>
        <p:sp>
          <p:nvSpPr>
            <p:cNvPr id="48140" name="Oval 6"/>
            <p:cNvSpPr>
              <a:spLocks noChangeArrowheads="1"/>
            </p:cNvSpPr>
            <p:nvPr/>
          </p:nvSpPr>
          <p:spPr bwMode="auto">
            <a:xfrm>
              <a:off x="3559" y="1722"/>
              <a:ext cx="392" cy="38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41" name="Line 7"/>
            <p:cNvSpPr>
              <a:spLocks noChangeShapeType="1"/>
            </p:cNvSpPr>
            <p:nvPr/>
          </p:nvSpPr>
          <p:spPr bwMode="auto">
            <a:xfrm>
              <a:off x="3951" y="1912"/>
              <a:ext cx="62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142" name="Object 8"/>
            <p:cNvGraphicFramePr>
              <a:graphicFrameLocks noChangeAspect="1"/>
            </p:cNvGraphicFramePr>
            <p:nvPr/>
          </p:nvGraphicFramePr>
          <p:xfrm>
            <a:off x="4205" y="1800"/>
            <a:ext cx="87" cy="156"/>
          </p:xfrm>
          <a:graphic>
            <a:graphicData uri="http://schemas.openxmlformats.org/presentationml/2006/ole">
              <mc:AlternateContent xmlns:mc="http://schemas.openxmlformats.org/markup-compatibility/2006">
                <mc:Choice xmlns:v="urn:schemas-microsoft-com:vml" Requires="v">
                  <p:oleObj spid="_x0000_s48191" name="公式" r:id="rId4" imgW="88707" imgH="164742" progId="Equation.3">
                    <p:embed/>
                  </p:oleObj>
                </mc:Choice>
                <mc:Fallback>
                  <p:oleObj name="公式" r:id="rId4" imgW="88707" imgH="164742"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5" y="1800"/>
                          <a:ext cx="8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3" name="Line 9"/>
            <p:cNvSpPr>
              <a:spLocks noChangeShapeType="1"/>
            </p:cNvSpPr>
            <p:nvPr/>
          </p:nvSpPr>
          <p:spPr bwMode="auto">
            <a:xfrm>
              <a:off x="3755" y="1786"/>
              <a:ext cx="0" cy="2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4" name="Line 10"/>
            <p:cNvSpPr>
              <a:spLocks noChangeShapeType="1"/>
            </p:cNvSpPr>
            <p:nvPr/>
          </p:nvSpPr>
          <p:spPr bwMode="auto">
            <a:xfrm>
              <a:off x="3755" y="1786"/>
              <a:ext cx="9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Line 11"/>
            <p:cNvSpPr>
              <a:spLocks noChangeShapeType="1"/>
            </p:cNvSpPr>
            <p:nvPr/>
          </p:nvSpPr>
          <p:spPr bwMode="auto">
            <a:xfrm>
              <a:off x="3657" y="2039"/>
              <a:ext cx="9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6" name="Oval 12"/>
            <p:cNvSpPr>
              <a:spLocks noChangeArrowheads="1"/>
            </p:cNvSpPr>
            <p:nvPr/>
          </p:nvSpPr>
          <p:spPr bwMode="auto">
            <a:xfrm>
              <a:off x="2872" y="1280"/>
              <a:ext cx="131" cy="12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47" name="Oval 13"/>
            <p:cNvSpPr>
              <a:spLocks noChangeArrowheads="1"/>
            </p:cNvSpPr>
            <p:nvPr/>
          </p:nvSpPr>
          <p:spPr bwMode="auto">
            <a:xfrm>
              <a:off x="2872" y="1849"/>
              <a:ext cx="131" cy="12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48" name="Oval 14"/>
            <p:cNvSpPr>
              <a:spLocks noChangeArrowheads="1"/>
            </p:cNvSpPr>
            <p:nvPr/>
          </p:nvSpPr>
          <p:spPr bwMode="auto">
            <a:xfrm>
              <a:off x="2872" y="2482"/>
              <a:ext cx="131" cy="12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49" name="Line 15"/>
            <p:cNvSpPr>
              <a:spLocks noChangeShapeType="1"/>
            </p:cNvSpPr>
            <p:nvPr/>
          </p:nvSpPr>
          <p:spPr bwMode="auto">
            <a:xfrm>
              <a:off x="3003" y="1375"/>
              <a:ext cx="556" cy="50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0" name="Line 16"/>
            <p:cNvSpPr>
              <a:spLocks noChangeShapeType="1"/>
            </p:cNvSpPr>
            <p:nvPr/>
          </p:nvSpPr>
          <p:spPr bwMode="auto">
            <a:xfrm>
              <a:off x="3003" y="1912"/>
              <a:ext cx="52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1" name="Line 17"/>
            <p:cNvSpPr>
              <a:spLocks noChangeShapeType="1"/>
            </p:cNvSpPr>
            <p:nvPr/>
          </p:nvSpPr>
          <p:spPr bwMode="auto">
            <a:xfrm flipV="1">
              <a:off x="3003" y="1976"/>
              <a:ext cx="556" cy="56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152" name="Object 18"/>
            <p:cNvGraphicFramePr>
              <a:graphicFrameLocks noChangeAspect="1"/>
            </p:cNvGraphicFramePr>
            <p:nvPr/>
          </p:nvGraphicFramePr>
          <p:xfrm>
            <a:off x="2699" y="1268"/>
            <a:ext cx="168" cy="132"/>
          </p:xfrm>
          <a:graphic>
            <a:graphicData uri="http://schemas.openxmlformats.org/presentationml/2006/ole">
              <mc:AlternateContent xmlns:mc="http://schemas.openxmlformats.org/markup-compatibility/2006">
                <mc:Choice xmlns:v="urn:schemas-microsoft-com:vml" Requires="v">
                  <p:oleObj spid="_x0000_s48192" name="公式" r:id="rId6" imgW="203024" imgH="164957" progId="Equation.3">
                    <p:embed/>
                  </p:oleObj>
                </mc:Choice>
                <mc:Fallback>
                  <p:oleObj name="公式" r:id="rId6" imgW="203024" imgH="164957"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 y="1268"/>
                          <a:ext cx="16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53" name="Object 19"/>
            <p:cNvGraphicFramePr>
              <a:graphicFrameLocks noChangeAspect="1"/>
            </p:cNvGraphicFramePr>
            <p:nvPr/>
          </p:nvGraphicFramePr>
          <p:xfrm>
            <a:off x="3173" y="1443"/>
            <a:ext cx="168" cy="133"/>
          </p:xfrm>
          <a:graphic>
            <a:graphicData uri="http://schemas.openxmlformats.org/presentationml/2006/ole">
              <mc:AlternateContent xmlns:mc="http://schemas.openxmlformats.org/markup-compatibility/2006">
                <mc:Choice xmlns:v="urn:schemas-microsoft-com:vml" Requires="v">
                  <p:oleObj spid="_x0000_s48193" name="公式" r:id="rId8" imgW="203024" imgH="164957" progId="Equation.3">
                    <p:embed/>
                  </p:oleObj>
                </mc:Choice>
                <mc:Fallback>
                  <p:oleObj name="公式" r:id="rId8" imgW="203024" imgH="164957"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3" y="1443"/>
                          <a:ext cx="16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54" name="Object 20"/>
            <p:cNvGraphicFramePr>
              <a:graphicFrameLocks noChangeAspect="1"/>
            </p:cNvGraphicFramePr>
            <p:nvPr/>
          </p:nvGraphicFramePr>
          <p:xfrm>
            <a:off x="3133" y="2245"/>
            <a:ext cx="105" cy="142"/>
          </p:xfrm>
          <a:graphic>
            <a:graphicData uri="http://schemas.openxmlformats.org/presentationml/2006/ole">
              <mc:AlternateContent xmlns:mc="http://schemas.openxmlformats.org/markup-compatibility/2006">
                <mc:Choice xmlns:v="urn:schemas-microsoft-com:vml" Requires="v">
                  <p:oleObj spid="_x0000_s48194" name="公式" r:id="rId10" imgW="126725" imgH="177415" progId="Equation.3">
                    <p:embed/>
                  </p:oleObj>
                </mc:Choice>
                <mc:Fallback>
                  <p:oleObj name="公式" r:id="rId10" imgW="126725" imgH="177415"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3" y="2245"/>
                          <a:ext cx="10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55" name="Object 21"/>
            <p:cNvGraphicFramePr>
              <a:graphicFrameLocks noChangeAspect="1"/>
            </p:cNvGraphicFramePr>
            <p:nvPr/>
          </p:nvGraphicFramePr>
          <p:xfrm>
            <a:off x="3171" y="1802"/>
            <a:ext cx="105" cy="142"/>
          </p:xfrm>
          <a:graphic>
            <a:graphicData uri="http://schemas.openxmlformats.org/presentationml/2006/ole">
              <mc:AlternateContent xmlns:mc="http://schemas.openxmlformats.org/markup-compatibility/2006">
                <mc:Choice xmlns:v="urn:schemas-microsoft-com:vml" Requires="v">
                  <p:oleObj spid="_x0000_s48195" name="公式" r:id="rId12" imgW="126725" imgH="177415" progId="Equation.3">
                    <p:embed/>
                  </p:oleObj>
                </mc:Choice>
                <mc:Fallback>
                  <p:oleObj name="公式" r:id="rId12" imgW="126725" imgH="177415"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1" y="1802"/>
                          <a:ext cx="10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56" name="Object 22"/>
            <p:cNvGraphicFramePr>
              <a:graphicFrameLocks noChangeAspect="1"/>
            </p:cNvGraphicFramePr>
            <p:nvPr/>
          </p:nvGraphicFramePr>
          <p:xfrm>
            <a:off x="2699" y="1823"/>
            <a:ext cx="168" cy="132"/>
          </p:xfrm>
          <a:graphic>
            <a:graphicData uri="http://schemas.openxmlformats.org/presentationml/2006/ole">
              <mc:AlternateContent xmlns:mc="http://schemas.openxmlformats.org/markup-compatibility/2006">
                <mc:Choice xmlns:v="urn:schemas-microsoft-com:vml" Requires="v">
                  <p:oleObj spid="_x0000_s48196" name="公式" r:id="rId14" imgW="203024" imgH="164957" progId="Equation.3">
                    <p:embed/>
                  </p:oleObj>
                </mc:Choice>
                <mc:Fallback>
                  <p:oleObj name="公式" r:id="rId14" imgW="203024" imgH="164957"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99" y="1823"/>
                          <a:ext cx="16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57" name="Object 23"/>
            <p:cNvGraphicFramePr>
              <a:graphicFrameLocks noChangeAspect="1"/>
            </p:cNvGraphicFramePr>
            <p:nvPr/>
          </p:nvGraphicFramePr>
          <p:xfrm>
            <a:off x="2709" y="2470"/>
            <a:ext cx="168" cy="132"/>
          </p:xfrm>
          <a:graphic>
            <a:graphicData uri="http://schemas.openxmlformats.org/presentationml/2006/ole">
              <mc:AlternateContent xmlns:mc="http://schemas.openxmlformats.org/markup-compatibility/2006">
                <mc:Choice xmlns:v="urn:schemas-microsoft-com:vml" Requires="v">
                  <p:oleObj spid="_x0000_s48197" name="公式" r:id="rId16" imgW="203024" imgH="164957" progId="Equation.3">
                    <p:embed/>
                  </p:oleObj>
                </mc:Choice>
                <mc:Fallback>
                  <p:oleObj name="公式" r:id="rId16" imgW="203024" imgH="164957" progId="Equation.3">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9" y="2470"/>
                          <a:ext cx="16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58" name="Rectangle 24"/>
            <p:cNvSpPr>
              <a:spLocks noChangeArrowheads="1"/>
            </p:cNvSpPr>
            <p:nvPr/>
          </p:nvSpPr>
          <p:spPr bwMode="auto">
            <a:xfrm>
              <a:off x="4516" y="1778"/>
              <a:ext cx="7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Banana</a:t>
              </a:r>
            </a:p>
          </p:txBody>
        </p:sp>
        <p:sp>
          <p:nvSpPr>
            <p:cNvPr id="48159" name="Text Box 25"/>
            <p:cNvSpPr txBox="1">
              <a:spLocks noChangeArrowheads="1"/>
            </p:cNvSpPr>
            <p:nvPr/>
          </p:nvSpPr>
          <p:spPr bwMode="auto">
            <a:xfrm>
              <a:off x="2040" y="1817"/>
              <a:ext cx="7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dirty="0">
                  <a:latin typeface="Times New Roman" panose="02020603050405020304" pitchFamily="18" charset="0"/>
                </a:rPr>
                <a:t>texture</a:t>
              </a:r>
            </a:p>
          </p:txBody>
        </p:sp>
        <p:sp>
          <p:nvSpPr>
            <p:cNvPr id="48160" name="Text Box 26"/>
            <p:cNvSpPr txBox="1">
              <a:spLocks noChangeArrowheads="1"/>
            </p:cNvSpPr>
            <p:nvPr/>
          </p:nvSpPr>
          <p:spPr bwMode="auto">
            <a:xfrm>
              <a:off x="2064" y="2450"/>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weight</a:t>
              </a:r>
            </a:p>
          </p:txBody>
        </p:sp>
        <p:sp>
          <p:nvSpPr>
            <p:cNvPr id="48161" name="Text Box 27"/>
            <p:cNvSpPr txBox="1">
              <a:spLocks noChangeArrowheads="1"/>
            </p:cNvSpPr>
            <p:nvPr/>
          </p:nvSpPr>
          <p:spPr bwMode="auto">
            <a:xfrm>
              <a:off x="2098" y="1248"/>
              <a:ext cx="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dirty="0">
                  <a:latin typeface="Times New Roman" panose="02020603050405020304" pitchFamily="18" charset="0"/>
                </a:rPr>
                <a:t>shape</a:t>
              </a:r>
            </a:p>
          </p:txBody>
        </p:sp>
        <p:sp>
          <p:nvSpPr>
            <p:cNvPr id="48162" name="Line 28"/>
            <p:cNvSpPr>
              <a:spLocks noChangeShapeType="1"/>
            </p:cNvSpPr>
            <p:nvPr/>
          </p:nvSpPr>
          <p:spPr bwMode="auto">
            <a:xfrm>
              <a:off x="3657" y="1912"/>
              <a:ext cx="1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7" name="Rectangle 29"/>
          <p:cNvSpPr>
            <a:spLocks noChangeArrowheads="1"/>
          </p:cNvSpPr>
          <p:nvPr/>
        </p:nvSpPr>
        <p:spPr bwMode="auto">
          <a:xfrm>
            <a:off x="593725" y="4525963"/>
            <a:ext cx="930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Times New Roman" panose="02020603050405020304" pitchFamily="18" charset="0"/>
              </a:rPr>
              <a:t>Banana</a:t>
            </a:r>
          </a:p>
        </p:txBody>
      </p:sp>
      <p:pic>
        <p:nvPicPr>
          <p:cNvPr id="48138" name="Picture 3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3" y="4814888"/>
            <a:ext cx="1155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39" name="Rectangle 31"/>
          <p:cNvSpPr>
            <a:spLocks noChangeArrowheads="1"/>
          </p:cNvSpPr>
          <p:nvPr/>
        </p:nvSpPr>
        <p:spPr bwMode="auto">
          <a:xfrm>
            <a:off x="179388" y="4005263"/>
            <a:ext cx="1800225" cy="2447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7CA4980-8FDB-4B78-97EA-A288AE0D8471}" type="slidenum">
              <a:rPr lang="en-US" altLang="zh-CN"/>
              <a:pPr/>
              <a:t>53</a:t>
            </a:fld>
            <a:endParaRPr lang="en-US" altLang="zh-CN"/>
          </a:p>
        </p:txBody>
      </p:sp>
      <p:sp>
        <p:nvSpPr>
          <p:cNvPr id="4915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49156" name="页脚占位符 4"/>
          <p:cNvSpPr txBox="1">
            <a:spLocks noGrp="1"/>
          </p:cNvSpPr>
          <p:nvPr/>
        </p:nvSpPr>
        <p:spPr bwMode="auto">
          <a:xfrm>
            <a:off x="3657600" y="6243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total 89 pages</a:t>
            </a:r>
          </a:p>
        </p:txBody>
      </p:sp>
      <p:sp>
        <p:nvSpPr>
          <p:cNvPr id="49157"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A5F9C27-7CD6-4585-80E8-CFCF9FF8BFAE}" type="slidenum">
              <a:rPr lang="en-US" altLang="zh-CN" sz="1400"/>
              <a:pPr algn="r" eaLnBrk="1" hangingPunct="1">
                <a:spcBef>
                  <a:spcPct val="0"/>
                </a:spcBef>
                <a:buClrTx/>
                <a:buSzTx/>
                <a:buFontTx/>
                <a:buNone/>
              </a:pPr>
              <a:t>53</a:t>
            </a:fld>
            <a:endParaRPr lang="en-US" altLang="zh-CN" sz="1400"/>
          </a:p>
        </p:txBody>
      </p:sp>
      <p:pic>
        <p:nvPicPr>
          <p:cNvPr id="4915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450" y="1854200"/>
            <a:ext cx="52197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9159" name="Rectangle 3"/>
          <p:cNvSpPr>
            <a:spLocks noChangeArrowheads="1"/>
          </p:cNvSpPr>
          <p:nvPr/>
        </p:nvSpPr>
        <p:spPr bwMode="auto">
          <a:xfrm>
            <a:off x="776288" y="1989138"/>
            <a:ext cx="12827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Banana:</a:t>
            </a:r>
          </a:p>
        </p:txBody>
      </p:sp>
      <p:sp>
        <p:nvSpPr>
          <p:cNvPr id="49160" name="Rectangle 4"/>
          <p:cNvSpPr>
            <a:spLocks noChangeArrowheads="1"/>
          </p:cNvSpPr>
          <p:nvPr/>
        </p:nvSpPr>
        <p:spPr bwMode="auto">
          <a:xfrm>
            <a:off x="730250" y="3429000"/>
            <a:ext cx="10620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Apple:</a:t>
            </a:r>
          </a:p>
        </p:txBody>
      </p:sp>
      <p:pic>
        <p:nvPicPr>
          <p:cNvPr id="49161"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3284538"/>
            <a:ext cx="51943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9162" name="Rectangle 6"/>
          <p:cNvSpPr>
            <a:spLocks noChangeArrowheads="1"/>
          </p:cNvSpPr>
          <p:nvPr/>
        </p:nvSpPr>
        <p:spPr bwMode="auto">
          <a:xfrm>
            <a:off x="155575" y="4703763"/>
            <a:ext cx="25288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“Rough” Banana:</a:t>
            </a:r>
          </a:p>
        </p:txBody>
      </p:sp>
      <p:pic>
        <p:nvPicPr>
          <p:cNvPr id="49163"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4724400"/>
            <a:ext cx="52197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0E36C87-E196-4777-979D-D87B5C2F7A12}" type="slidenum">
              <a:rPr lang="en-US" altLang="zh-CN"/>
              <a:pPr/>
              <a:t>54</a:t>
            </a:fld>
            <a:endParaRPr lang="en-US" altLang="zh-CN"/>
          </a:p>
        </p:txBody>
      </p:sp>
      <p:sp>
        <p:nvSpPr>
          <p:cNvPr id="5017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50180"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F2B5B044-63DD-4527-83A1-966E23EC986D}" type="slidenum">
              <a:rPr lang="en-US" altLang="zh-CN" sz="1400"/>
              <a:pPr algn="r" eaLnBrk="1" hangingPunct="1">
                <a:spcBef>
                  <a:spcPct val="0"/>
                </a:spcBef>
                <a:buClrTx/>
                <a:buSzTx/>
                <a:buFontTx/>
                <a:buNone/>
              </a:pPr>
              <a:t>54</a:t>
            </a:fld>
            <a:endParaRPr lang="en-US" altLang="zh-CN" sz="1400"/>
          </a:p>
        </p:txBody>
      </p:sp>
      <p:pic>
        <p:nvPicPr>
          <p:cNvPr id="5018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2492375"/>
            <a:ext cx="44069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018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1844675"/>
            <a:ext cx="2522538"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0183"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724400"/>
            <a:ext cx="800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0184"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5084763"/>
            <a:ext cx="23495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726" name="Rectangle 6">
            <a:extLst>
              <a:ext uri="{FF2B5EF4-FFF2-40B4-BE49-F238E27FC236}">
                <a16:creationId xmlns:a16="http://schemas.microsoft.com/office/drawing/2014/main" id="{4E35BA3F-BED1-47FF-87DE-9FF85EB427AA}"/>
              </a:ext>
            </a:extLst>
          </p:cNvPr>
          <p:cNvSpPr>
            <a:spLocks noGrp="1" noChangeArrowheads="1"/>
          </p:cNvSpPr>
          <p:nvPr>
            <p:ph type="title" sz="quarter" idx="4294967295"/>
          </p:nvPr>
        </p:nvSpPr>
        <p:spPr/>
        <p:txBody>
          <a:bodyPr/>
          <a:lstStyle/>
          <a:p>
            <a:pPr algn="ctr" eaLnBrk="1" hangingPunct="1">
              <a:defRPr/>
            </a:pPr>
            <a:r>
              <a:rPr lang="en-US" altLang="zh-CN" b="1">
                <a:effectLst>
                  <a:outerShdw blurRad="38100" dist="38100" dir="2700000" algn="tl">
                    <a:srgbClr val="C0C0C0"/>
                  </a:outerShdw>
                </a:effectLst>
                <a:latin typeface="Times New Roman" panose="02020603050405020304" pitchFamily="18" charset="0"/>
              </a:rPr>
              <a:t>Perceptron</a:t>
            </a:r>
          </a:p>
        </p:txBody>
      </p:sp>
      <p:sp>
        <p:nvSpPr>
          <p:cNvPr id="135181" name="Text Box 54"/>
          <p:cNvSpPr txBox="1">
            <a:spLocks noChangeArrowheads="1"/>
          </p:cNvSpPr>
          <p:nvPr/>
        </p:nvSpPr>
        <p:spPr bwMode="auto">
          <a:xfrm>
            <a:off x="4500563" y="5203825"/>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How to adjust W by learning?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81"/>
                                        </p:tgtEl>
                                        <p:attrNameLst>
                                          <p:attrName>style.visibility</p:attrName>
                                        </p:attrNameLst>
                                      </p:cBhvr>
                                      <p:to>
                                        <p:strVal val="visible"/>
                                      </p:to>
                                    </p:set>
                                    <p:anim calcmode="lin" valueType="num">
                                      <p:cBhvr additive="base">
                                        <p:cTn id="7" dur="500" fill="hold"/>
                                        <p:tgtEl>
                                          <p:spTgt spid="135181"/>
                                        </p:tgtEl>
                                        <p:attrNameLst>
                                          <p:attrName>ppt_x</p:attrName>
                                        </p:attrNameLst>
                                      </p:cBhvr>
                                      <p:tavLst>
                                        <p:tav tm="0">
                                          <p:val>
                                            <p:strVal val="#ppt_x"/>
                                          </p:val>
                                        </p:tav>
                                        <p:tav tm="100000">
                                          <p:val>
                                            <p:strVal val="#ppt_x"/>
                                          </p:val>
                                        </p:tav>
                                      </p:tavLst>
                                    </p:anim>
                                    <p:anim calcmode="lin" valueType="num">
                                      <p:cBhvr additive="base">
                                        <p:cTn id="8" dur="500" fill="hold"/>
                                        <p:tgtEl>
                                          <p:spTgt spid="135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9261469-5D94-4983-B781-005429338FFB}" type="slidenum">
              <a:rPr lang="en-US" altLang="zh-CN"/>
              <a:pPr/>
              <a:t>55</a:t>
            </a:fld>
            <a:endParaRPr lang="en-US" altLang="zh-CN"/>
          </a:p>
        </p:txBody>
      </p:sp>
      <p:sp>
        <p:nvSpPr>
          <p:cNvPr id="5120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51204" name="Rectangle 16"/>
          <p:cNvSpPr txBox="1">
            <a:spLocks noGrp="1" noChangeArrowheads="1"/>
          </p:cNvSpPr>
          <p:nvPr/>
        </p:nvSpPr>
        <p:spPr bwMode="auto">
          <a:xfrm>
            <a:off x="6858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2BF3227D-7652-402E-A9F7-169FEE1CFA52}" type="slidenum">
              <a:rPr lang="en-US" altLang="zh-CN" sz="1400">
                <a:solidFill>
                  <a:schemeClr val="bg2"/>
                </a:solidFill>
              </a:rPr>
              <a:pPr algn="r" eaLnBrk="1" hangingPunct="1">
                <a:spcBef>
                  <a:spcPct val="0"/>
                </a:spcBef>
                <a:buClrTx/>
                <a:buSzTx/>
                <a:buFontTx/>
                <a:buNone/>
              </a:pPr>
              <a:t>55</a:t>
            </a:fld>
            <a:endParaRPr lang="en-US" altLang="zh-CN" sz="1400">
              <a:solidFill>
                <a:schemeClr val="bg2"/>
              </a:solidFill>
            </a:endParaRPr>
          </a:p>
        </p:txBody>
      </p:sp>
      <p:sp>
        <p:nvSpPr>
          <p:cNvPr id="2054" name="Rectangle 6">
            <a:extLst>
              <a:ext uri="{FF2B5EF4-FFF2-40B4-BE49-F238E27FC236}">
                <a16:creationId xmlns:a16="http://schemas.microsoft.com/office/drawing/2014/main" id="{CEF2E113-13D9-4866-9FE0-DC8B914177A0}"/>
              </a:ext>
            </a:extLst>
          </p:cNvPr>
          <p:cNvSpPr>
            <a:spLocks noGrp="1" noChangeArrowheads="1"/>
          </p:cNvSpPr>
          <p:nvPr>
            <p:ph type="ctrTitle" idx="4294967295"/>
          </p:nvPr>
        </p:nvSpPr>
        <p:spPr>
          <a:xfrm>
            <a:off x="900113" y="2708275"/>
            <a:ext cx="7772400" cy="1462088"/>
          </a:xfrm>
        </p:spPr>
        <p:txBody>
          <a:bodyPr/>
          <a:lstStyle/>
          <a:p>
            <a:pPr algn="ctr" eaLnBrk="1" hangingPunct="1">
              <a:defRPr/>
            </a:pPr>
            <a:r>
              <a:rPr lang="en-US" altLang="zh-CN" b="1">
                <a:effectLst>
                  <a:outerShdw blurRad="38100" dist="38100" dir="2700000" algn="tl">
                    <a:srgbClr val="C0C0C0"/>
                  </a:outerShdw>
                </a:effectLst>
              </a:rPr>
              <a:t>Perceptron Learning</a:t>
            </a:r>
          </a:p>
        </p:txBody>
      </p:sp>
      <p:sp>
        <p:nvSpPr>
          <p:cNvPr id="2050" name="Rectangle 2">
            <a:extLst>
              <a:ext uri="{FF2B5EF4-FFF2-40B4-BE49-F238E27FC236}">
                <a16:creationId xmlns:a16="http://schemas.microsoft.com/office/drawing/2014/main" id="{2BD173CF-9C91-4916-A8A9-5922E94D74C9}"/>
              </a:ext>
            </a:extLst>
          </p:cNvPr>
          <p:cNvSpPr>
            <a:spLocks noChangeArrowheads="1"/>
          </p:cNvSpPr>
          <p:nvPr/>
        </p:nvSpPr>
        <p:spPr bwMode="auto">
          <a:xfrm>
            <a:off x="1116013" y="404813"/>
            <a:ext cx="77724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a:solidFill>
                  <a:schemeClr val="tx2"/>
                </a:solidFill>
                <a:latin typeface="Tahoma" panose="020B0604030504040204" pitchFamily="34" charset="0"/>
                <a:ea typeface="宋体" panose="02010600030101010101" pitchFamily="2" charset="-122"/>
              </a:defRPr>
            </a:lvl1pPr>
            <a:lvl2pPr eaLnBrk="0" hangingPunct="0">
              <a:defRPr sz="4400">
                <a:solidFill>
                  <a:schemeClr val="tx2"/>
                </a:solidFill>
                <a:latin typeface="Tahoma" panose="020B0604030504040204" pitchFamily="34" charset="0"/>
                <a:ea typeface="宋体" panose="02010600030101010101" pitchFamily="2" charset="-122"/>
              </a:defRPr>
            </a:lvl2pPr>
            <a:lvl3pPr eaLnBrk="0" hangingPunct="0">
              <a:defRPr sz="4400">
                <a:solidFill>
                  <a:schemeClr val="tx2"/>
                </a:solidFill>
                <a:latin typeface="Tahoma" panose="020B0604030504040204" pitchFamily="34" charset="0"/>
                <a:ea typeface="宋体" panose="02010600030101010101" pitchFamily="2" charset="-122"/>
              </a:defRPr>
            </a:lvl3pPr>
            <a:lvl4pPr eaLnBrk="0" hangingPunct="0">
              <a:defRPr sz="4400">
                <a:solidFill>
                  <a:schemeClr val="tx2"/>
                </a:solidFill>
                <a:latin typeface="Tahoma" panose="020B0604030504040204" pitchFamily="34" charset="0"/>
                <a:ea typeface="宋体" panose="02010600030101010101" pitchFamily="2" charset="-122"/>
              </a:defRPr>
            </a:lvl4pPr>
            <a:lvl5pPr eaLnBrk="0" hangingPunct="0">
              <a:defRPr sz="4400">
                <a:solidFill>
                  <a:schemeClr val="tx2"/>
                </a:solidFill>
                <a:latin typeface="Tahoma" panose="020B0604030504040204" pitchFamily="34" charset="0"/>
                <a:ea typeface="宋体" panose="02010600030101010101" pitchFamily="2" charset="-122"/>
              </a:defRPr>
            </a:lvl5pPr>
            <a:lvl6pPr marL="45720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en-US" altLang="zh-CN" b="1">
                <a:effectLst>
                  <a:outerShdw blurRad="38100" dist="38100" dir="2700000" algn="tl">
                    <a:srgbClr val="C0C0C0"/>
                  </a:outerShdw>
                </a:effectLst>
                <a:latin typeface="Times New Roman" panose="02020603050405020304" pitchFamily="18" charset="0"/>
              </a:rPr>
              <a:t>Perceptron – Part Two</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4E59C1F-AF6E-49D6-9C47-F80C9C1A7157}" type="slidenum">
              <a:rPr lang="en-US" altLang="zh-CN"/>
              <a:pPr/>
              <a:t>56</a:t>
            </a:fld>
            <a:endParaRPr lang="en-US" altLang="zh-CN"/>
          </a:p>
        </p:txBody>
      </p:sp>
      <p:sp>
        <p:nvSpPr>
          <p:cNvPr id="5734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57348"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A52BE969-3A63-4D6F-B7D8-11D8D225FBB1}" type="slidenum">
              <a:rPr lang="en-US" altLang="zh-CN" sz="1400"/>
              <a:pPr algn="r" eaLnBrk="1" hangingPunct="1">
                <a:spcBef>
                  <a:spcPct val="0"/>
                </a:spcBef>
                <a:buClrTx/>
                <a:buSzTx/>
                <a:buFontTx/>
                <a:buNone/>
              </a:pPr>
              <a:t>56</a:t>
            </a:fld>
            <a:endParaRPr lang="en-US" altLang="zh-CN" sz="1400"/>
          </a:p>
        </p:txBody>
      </p:sp>
      <p:sp>
        <p:nvSpPr>
          <p:cNvPr id="79874" name="Rectangle 2">
            <a:extLst>
              <a:ext uri="{FF2B5EF4-FFF2-40B4-BE49-F238E27FC236}">
                <a16:creationId xmlns:a16="http://schemas.microsoft.com/office/drawing/2014/main" id="{5DBC53B2-32E6-428A-8DA5-E2974326D1F6}"/>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Perceptron</a:t>
            </a:r>
          </a:p>
        </p:txBody>
      </p:sp>
      <p:graphicFrame>
        <p:nvGraphicFramePr>
          <p:cNvPr id="57350" name="Object 3"/>
          <p:cNvGraphicFramePr>
            <a:graphicFrameLocks noGrp="1" noChangeAspect="1"/>
          </p:cNvGraphicFramePr>
          <p:nvPr>
            <p:ph sz="quarter" idx="4294967295"/>
          </p:nvPr>
        </p:nvGraphicFramePr>
        <p:xfrm>
          <a:off x="2998788" y="2606675"/>
          <a:ext cx="177800" cy="228600"/>
        </p:xfrm>
        <a:graphic>
          <a:graphicData uri="http://schemas.openxmlformats.org/presentationml/2006/ole">
            <mc:AlternateContent xmlns:mc="http://schemas.openxmlformats.org/markup-compatibility/2006">
              <mc:Choice xmlns:v="urn:schemas-microsoft-com:vml" Requires="v">
                <p:oleObj spid="_x0000_s57520" name="公式" r:id="rId4" imgW="177646" imgH="228402" progId="Equation.3">
                  <p:embed/>
                </p:oleObj>
              </mc:Choice>
              <mc:Fallback>
                <p:oleObj name="公式" r:id="rId4" imgW="177646" imgH="228402"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8788" y="2606675"/>
                        <a:ext cx="17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1" name="Object 4"/>
          <p:cNvGraphicFramePr>
            <a:graphicFrameLocks noGrp="1" noChangeAspect="1"/>
          </p:cNvGraphicFramePr>
          <p:nvPr>
            <p:ph sz="quarter" idx="4294967295"/>
          </p:nvPr>
        </p:nvGraphicFramePr>
        <p:xfrm>
          <a:off x="2998788" y="5360988"/>
          <a:ext cx="177800" cy="228600"/>
        </p:xfrm>
        <a:graphic>
          <a:graphicData uri="http://schemas.openxmlformats.org/presentationml/2006/ole">
            <mc:AlternateContent xmlns:mc="http://schemas.openxmlformats.org/markup-compatibility/2006">
              <mc:Choice xmlns:v="urn:schemas-microsoft-com:vml" Requires="v">
                <p:oleObj spid="_x0000_s57521" name="公式" r:id="rId6" imgW="177646" imgH="228402" progId="Equation.3">
                  <p:embed/>
                </p:oleObj>
              </mc:Choice>
              <mc:Fallback>
                <p:oleObj name="公式" r:id="rId6" imgW="177646" imgH="22840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8788" y="5360988"/>
                        <a:ext cx="17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352" name="Group 5"/>
          <p:cNvGrpSpPr>
            <a:grpSpLocks/>
          </p:cNvGrpSpPr>
          <p:nvPr/>
        </p:nvGrpSpPr>
        <p:grpSpPr bwMode="auto">
          <a:xfrm>
            <a:off x="5772150" y="2362200"/>
            <a:ext cx="3048000" cy="3657600"/>
            <a:chOff x="3456" y="1536"/>
            <a:chExt cx="2016" cy="2352"/>
          </a:xfrm>
        </p:grpSpPr>
        <p:graphicFrame>
          <p:nvGraphicFramePr>
            <p:cNvPr id="57404" name="Object 6"/>
            <p:cNvGraphicFramePr>
              <a:graphicFrameLocks noChangeAspect="1"/>
            </p:cNvGraphicFramePr>
            <p:nvPr/>
          </p:nvGraphicFramePr>
          <p:xfrm>
            <a:off x="3507" y="1776"/>
            <a:ext cx="1962" cy="1512"/>
          </p:xfrm>
          <a:graphic>
            <a:graphicData uri="http://schemas.openxmlformats.org/presentationml/2006/ole">
              <mc:AlternateContent xmlns:mc="http://schemas.openxmlformats.org/markup-compatibility/2006">
                <mc:Choice xmlns:v="urn:schemas-microsoft-com:vml" Requires="v">
                  <p:oleObj spid="_x0000_s57522" name="公式" r:id="rId7" imgW="1397000" imgH="965200" progId="Equation.3">
                    <p:embed/>
                  </p:oleObj>
                </mc:Choice>
                <mc:Fallback>
                  <p:oleObj name="公式" r:id="rId7" imgW="1397000" imgH="965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7" y="1776"/>
                          <a:ext cx="1962" cy="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405" name="Object 7"/>
            <p:cNvGraphicFramePr>
              <a:graphicFrameLocks noChangeAspect="1"/>
            </p:cNvGraphicFramePr>
            <p:nvPr/>
          </p:nvGraphicFramePr>
          <p:xfrm>
            <a:off x="3456" y="3327"/>
            <a:ext cx="1695" cy="465"/>
          </p:xfrm>
          <a:graphic>
            <a:graphicData uri="http://schemas.openxmlformats.org/presentationml/2006/ole">
              <mc:AlternateContent xmlns:mc="http://schemas.openxmlformats.org/markup-compatibility/2006">
                <mc:Choice xmlns:v="urn:schemas-microsoft-com:vml" Requires="v">
                  <p:oleObj spid="_x0000_s57523" name="公式" r:id="rId9" imgW="875920" imgH="215806" progId="Equation.3">
                    <p:embed/>
                  </p:oleObj>
                </mc:Choice>
                <mc:Fallback>
                  <p:oleObj name="公式" r:id="rId9" imgW="875920"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3327"/>
                          <a:ext cx="169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406" name="Text Box 8"/>
            <p:cNvSpPr txBox="1">
              <a:spLocks noChangeArrowheads="1"/>
            </p:cNvSpPr>
            <p:nvPr/>
          </p:nvSpPr>
          <p:spPr bwMode="auto">
            <a:xfrm>
              <a:off x="3532" y="1590"/>
              <a:ext cx="101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u="sng"/>
                <a:t>Math Model</a:t>
              </a:r>
            </a:p>
          </p:txBody>
        </p:sp>
        <p:sp>
          <p:nvSpPr>
            <p:cNvPr id="57407" name="Rectangle 9"/>
            <p:cNvSpPr>
              <a:spLocks noChangeArrowheads="1"/>
            </p:cNvSpPr>
            <p:nvPr/>
          </p:nvSpPr>
          <p:spPr bwMode="auto">
            <a:xfrm>
              <a:off x="3456" y="1536"/>
              <a:ext cx="2016" cy="235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sp>
        <p:nvSpPr>
          <p:cNvPr id="57353" name="Oval 10"/>
          <p:cNvSpPr>
            <a:spLocks noChangeArrowheads="1"/>
          </p:cNvSpPr>
          <p:nvPr/>
        </p:nvSpPr>
        <p:spPr bwMode="auto">
          <a:xfrm>
            <a:off x="2667000" y="2201863"/>
            <a:ext cx="914400" cy="871537"/>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57354" name="Line 11"/>
          <p:cNvSpPr>
            <a:spLocks noChangeShapeType="1"/>
          </p:cNvSpPr>
          <p:nvPr/>
        </p:nvSpPr>
        <p:spPr bwMode="auto">
          <a:xfrm>
            <a:off x="3581400" y="2638425"/>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5" name="Oval 12"/>
          <p:cNvSpPr>
            <a:spLocks noChangeArrowheads="1"/>
          </p:cNvSpPr>
          <p:nvPr/>
        </p:nvSpPr>
        <p:spPr bwMode="auto">
          <a:xfrm>
            <a:off x="2667000" y="3579813"/>
            <a:ext cx="914400" cy="871537"/>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57356" name="Oval 13"/>
          <p:cNvSpPr>
            <a:spLocks noChangeArrowheads="1"/>
          </p:cNvSpPr>
          <p:nvPr/>
        </p:nvSpPr>
        <p:spPr bwMode="auto">
          <a:xfrm>
            <a:off x="2667000" y="5437188"/>
            <a:ext cx="914400" cy="871537"/>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57357" name="Line 14"/>
          <p:cNvSpPr>
            <a:spLocks noChangeShapeType="1"/>
          </p:cNvSpPr>
          <p:nvPr/>
        </p:nvSpPr>
        <p:spPr bwMode="auto">
          <a:xfrm>
            <a:off x="3581400" y="4014788"/>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8" name="Line 15"/>
          <p:cNvSpPr>
            <a:spLocks noChangeShapeType="1"/>
          </p:cNvSpPr>
          <p:nvPr/>
        </p:nvSpPr>
        <p:spPr bwMode="auto">
          <a:xfrm>
            <a:off x="3581400" y="587375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9" name="Line 16"/>
          <p:cNvSpPr>
            <a:spLocks noChangeShapeType="1"/>
          </p:cNvSpPr>
          <p:nvPr/>
        </p:nvSpPr>
        <p:spPr bwMode="auto">
          <a:xfrm>
            <a:off x="3124200" y="4648200"/>
            <a:ext cx="0" cy="5810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7360" name="Object 26"/>
          <p:cNvGraphicFramePr>
            <a:graphicFrameLocks noChangeAspect="1"/>
          </p:cNvGraphicFramePr>
          <p:nvPr/>
        </p:nvGraphicFramePr>
        <p:xfrm>
          <a:off x="512763" y="2873375"/>
          <a:ext cx="292100" cy="339725"/>
        </p:xfrm>
        <a:graphic>
          <a:graphicData uri="http://schemas.openxmlformats.org/presentationml/2006/ole">
            <mc:AlternateContent xmlns:mc="http://schemas.openxmlformats.org/markup-compatibility/2006">
              <mc:Choice xmlns:v="urn:schemas-microsoft-com:vml" Requires="v">
                <p:oleObj spid="_x0000_s57524" name="公式" r:id="rId11" imgW="177569" imgH="215619" progId="Equation.3">
                  <p:embed/>
                </p:oleObj>
              </mc:Choice>
              <mc:Fallback>
                <p:oleObj name="公式" r:id="rId11" imgW="177569" imgH="215619"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763" y="2873375"/>
                        <a:ext cx="292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1" name="Object 27"/>
          <p:cNvGraphicFramePr>
            <a:graphicFrameLocks noChangeAspect="1"/>
          </p:cNvGraphicFramePr>
          <p:nvPr/>
        </p:nvGraphicFramePr>
        <p:xfrm>
          <a:off x="1219200" y="3506788"/>
          <a:ext cx="376238" cy="338137"/>
        </p:xfrm>
        <a:graphic>
          <a:graphicData uri="http://schemas.openxmlformats.org/presentationml/2006/ole">
            <mc:AlternateContent xmlns:mc="http://schemas.openxmlformats.org/markup-compatibility/2006">
              <mc:Choice xmlns:v="urn:schemas-microsoft-com:vml" Requires="v">
                <p:oleObj spid="_x0000_s57525" name="公式" r:id="rId13" imgW="228501" imgH="215806" progId="Equation.3">
                  <p:embed/>
                </p:oleObj>
              </mc:Choice>
              <mc:Fallback>
                <p:oleObj name="公式" r:id="rId13" imgW="228501" imgH="215806"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3506788"/>
                        <a:ext cx="3762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2" name="Object 28"/>
          <p:cNvGraphicFramePr>
            <a:graphicFrameLocks noChangeAspect="1"/>
          </p:cNvGraphicFramePr>
          <p:nvPr/>
        </p:nvGraphicFramePr>
        <p:xfrm>
          <a:off x="1116013" y="3214688"/>
          <a:ext cx="376237" cy="358775"/>
        </p:xfrm>
        <a:graphic>
          <a:graphicData uri="http://schemas.openxmlformats.org/presentationml/2006/ole">
            <mc:AlternateContent xmlns:mc="http://schemas.openxmlformats.org/markup-compatibility/2006">
              <mc:Choice xmlns:v="urn:schemas-microsoft-com:vml" Requires="v">
                <p:oleObj spid="_x0000_s57526" name="公式" r:id="rId15" imgW="228600" imgH="228600" progId="Equation.3">
                  <p:embed/>
                </p:oleObj>
              </mc:Choice>
              <mc:Fallback>
                <p:oleObj name="公式" r:id="rId15" imgW="22860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3214688"/>
                        <a:ext cx="3762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3" name="Object 29"/>
          <p:cNvGraphicFramePr>
            <a:graphicFrameLocks noChangeAspect="1"/>
          </p:cNvGraphicFramePr>
          <p:nvPr/>
        </p:nvGraphicFramePr>
        <p:xfrm>
          <a:off x="1331913" y="3068638"/>
          <a:ext cx="376237" cy="339725"/>
        </p:xfrm>
        <a:graphic>
          <a:graphicData uri="http://schemas.openxmlformats.org/presentationml/2006/ole">
            <mc:AlternateContent xmlns:mc="http://schemas.openxmlformats.org/markup-compatibility/2006">
              <mc:Choice xmlns:v="urn:schemas-microsoft-com:vml" Requires="v">
                <p:oleObj spid="_x0000_s57527" name="公式" r:id="rId17" imgW="228501" imgH="215806" progId="Equation.3">
                  <p:embed/>
                </p:oleObj>
              </mc:Choice>
              <mc:Fallback>
                <p:oleObj name="公式" r:id="rId17" imgW="228501" imgH="215806"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1913" y="3068638"/>
                        <a:ext cx="3762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4" name="Object 30"/>
          <p:cNvGraphicFramePr>
            <a:graphicFrameLocks noChangeAspect="1"/>
          </p:cNvGraphicFramePr>
          <p:nvPr/>
        </p:nvGraphicFramePr>
        <p:xfrm>
          <a:off x="1700213" y="2441575"/>
          <a:ext cx="355600" cy="339725"/>
        </p:xfrm>
        <a:graphic>
          <a:graphicData uri="http://schemas.openxmlformats.org/presentationml/2006/ole">
            <mc:AlternateContent xmlns:mc="http://schemas.openxmlformats.org/markup-compatibility/2006">
              <mc:Choice xmlns:v="urn:schemas-microsoft-com:vml" Requires="v">
                <p:oleObj spid="_x0000_s57528" name="公式" r:id="rId19" imgW="215619" imgH="215619" progId="Equation.3">
                  <p:embed/>
                </p:oleObj>
              </mc:Choice>
              <mc:Fallback>
                <p:oleObj name="公式" r:id="rId19" imgW="215619" imgH="215619"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00213" y="2441575"/>
                        <a:ext cx="355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5" name="Object 31"/>
          <p:cNvGraphicFramePr>
            <a:graphicFrameLocks noChangeAspect="1"/>
          </p:cNvGraphicFramePr>
          <p:nvPr/>
        </p:nvGraphicFramePr>
        <p:xfrm>
          <a:off x="4324350" y="5526088"/>
          <a:ext cx="292100" cy="357187"/>
        </p:xfrm>
        <a:graphic>
          <a:graphicData uri="http://schemas.openxmlformats.org/presentationml/2006/ole">
            <mc:AlternateContent xmlns:mc="http://schemas.openxmlformats.org/markup-compatibility/2006">
              <mc:Choice xmlns:v="urn:schemas-microsoft-com:vml" Requires="v">
                <p:oleObj spid="_x0000_s57529" name="公式" r:id="rId21" imgW="177646" imgH="228402" progId="Equation.3">
                  <p:embed/>
                </p:oleObj>
              </mc:Choice>
              <mc:Fallback>
                <p:oleObj name="公式" r:id="rId21" imgW="177646" imgH="228402"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50" y="5526088"/>
                        <a:ext cx="2921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6" name="Object 32"/>
          <p:cNvGraphicFramePr>
            <a:graphicFrameLocks noChangeAspect="1"/>
          </p:cNvGraphicFramePr>
          <p:nvPr/>
        </p:nvGraphicFramePr>
        <p:xfrm>
          <a:off x="4300538" y="3676650"/>
          <a:ext cx="292100" cy="338138"/>
        </p:xfrm>
        <a:graphic>
          <a:graphicData uri="http://schemas.openxmlformats.org/presentationml/2006/ole">
            <mc:AlternateContent xmlns:mc="http://schemas.openxmlformats.org/markup-compatibility/2006">
              <mc:Choice xmlns:v="urn:schemas-microsoft-com:vml" Requires="v">
                <p:oleObj spid="_x0000_s57530" name="公式" r:id="rId22" imgW="177569" imgH="215619" progId="Equation.3">
                  <p:embed/>
                </p:oleObj>
              </mc:Choice>
              <mc:Fallback>
                <p:oleObj name="公式" r:id="rId22" imgW="177569" imgH="215619" progId="Equation.3">
                  <p:embed/>
                  <p:pic>
                    <p:nvPicPr>
                      <p:cNvPr id="0"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00538" y="3676650"/>
                        <a:ext cx="292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7" name="Object 33"/>
          <p:cNvGraphicFramePr>
            <a:graphicFrameLocks noChangeAspect="1"/>
          </p:cNvGraphicFramePr>
          <p:nvPr/>
        </p:nvGraphicFramePr>
        <p:xfrm>
          <a:off x="4244975" y="2371725"/>
          <a:ext cx="250825" cy="339725"/>
        </p:xfrm>
        <a:graphic>
          <a:graphicData uri="http://schemas.openxmlformats.org/presentationml/2006/ole">
            <mc:AlternateContent xmlns:mc="http://schemas.openxmlformats.org/markup-compatibility/2006">
              <mc:Choice xmlns:v="urn:schemas-microsoft-com:vml" Requires="v">
                <p:oleObj spid="_x0000_s57531" name="公式" r:id="rId24" imgW="152268" imgH="215713" progId="Equation.3">
                  <p:embed/>
                </p:oleObj>
              </mc:Choice>
              <mc:Fallback>
                <p:oleObj name="公式" r:id="rId24" imgW="152268" imgH="215713" progId="Equation.3">
                  <p:embed/>
                  <p:pic>
                    <p:nvPicPr>
                      <p:cNvPr id="0"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44975" y="2371725"/>
                        <a:ext cx="250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8" name="Object 34"/>
          <p:cNvGraphicFramePr>
            <a:graphicFrameLocks noChangeAspect="1"/>
          </p:cNvGraphicFramePr>
          <p:nvPr/>
        </p:nvGraphicFramePr>
        <p:xfrm>
          <a:off x="512763" y="5035550"/>
          <a:ext cx="355600" cy="338138"/>
        </p:xfrm>
        <a:graphic>
          <a:graphicData uri="http://schemas.openxmlformats.org/presentationml/2006/ole">
            <mc:AlternateContent xmlns:mc="http://schemas.openxmlformats.org/markup-compatibility/2006">
              <mc:Choice xmlns:v="urn:schemas-microsoft-com:vml" Requires="v">
                <p:oleObj spid="_x0000_s57532" name="公式" r:id="rId26" imgW="215619" imgH="215619" progId="Equation.3">
                  <p:embed/>
                </p:oleObj>
              </mc:Choice>
              <mc:Fallback>
                <p:oleObj name="公式" r:id="rId26" imgW="215619" imgH="215619" progId="Equation.3">
                  <p:embed/>
                  <p:pic>
                    <p:nvPicPr>
                      <p:cNvPr id="0"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2763" y="5035550"/>
                        <a:ext cx="355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9" name="Object 35"/>
          <p:cNvGraphicFramePr>
            <a:graphicFrameLocks noChangeAspect="1"/>
          </p:cNvGraphicFramePr>
          <p:nvPr/>
        </p:nvGraphicFramePr>
        <p:xfrm>
          <a:off x="512763" y="3797300"/>
          <a:ext cx="312737" cy="338138"/>
        </p:xfrm>
        <a:graphic>
          <a:graphicData uri="http://schemas.openxmlformats.org/presentationml/2006/ole">
            <mc:AlternateContent xmlns:mc="http://schemas.openxmlformats.org/markup-compatibility/2006">
              <mc:Choice xmlns:v="urn:schemas-microsoft-com:vml" Requires="v">
                <p:oleObj spid="_x0000_s57533" name="公式" r:id="rId28" imgW="190335" imgH="215713" progId="Equation.3">
                  <p:embed/>
                </p:oleObj>
              </mc:Choice>
              <mc:Fallback>
                <p:oleObj name="公式" r:id="rId28" imgW="190335" imgH="215713" progId="Equation.3">
                  <p:embed/>
                  <p:pic>
                    <p:nvPicPr>
                      <p:cNvPr id="0" name="Object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12763" y="3797300"/>
                        <a:ext cx="312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0" name="Object 37"/>
          <p:cNvGraphicFramePr>
            <a:graphicFrameLocks noChangeAspect="1"/>
          </p:cNvGraphicFramePr>
          <p:nvPr/>
        </p:nvGraphicFramePr>
        <p:xfrm>
          <a:off x="1943100" y="3810000"/>
          <a:ext cx="396875" cy="339725"/>
        </p:xfrm>
        <a:graphic>
          <a:graphicData uri="http://schemas.openxmlformats.org/presentationml/2006/ole">
            <mc:AlternateContent xmlns:mc="http://schemas.openxmlformats.org/markup-compatibility/2006">
              <mc:Choice xmlns:v="urn:schemas-microsoft-com:vml" Requires="v">
                <p:oleObj spid="_x0000_s57534" name="公式" r:id="rId30" imgW="241091" imgH="215713" progId="Equation.3">
                  <p:embed/>
                </p:oleObj>
              </mc:Choice>
              <mc:Fallback>
                <p:oleObj name="公式" r:id="rId30" imgW="241091" imgH="215713" progId="Equation.3">
                  <p:embed/>
                  <p:pic>
                    <p:nvPicPr>
                      <p:cNvPr id="0" name="Object 3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943100" y="3810000"/>
                        <a:ext cx="396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1" name="Object 38"/>
          <p:cNvGraphicFramePr>
            <a:graphicFrameLocks noChangeAspect="1"/>
          </p:cNvGraphicFramePr>
          <p:nvPr/>
        </p:nvGraphicFramePr>
        <p:xfrm>
          <a:off x="1116013" y="4079875"/>
          <a:ext cx="396875" cy="357188"/>
        </p:xfrm>
        <a:graphic>
          <a:graphicData uri="http://schemas.openxmlformats.org/presentationml/2006/ole">
            <mc:AlternateContent xmlns:mc="http://schemas.openxmlformats.org/markup-compatibility/2006">
              <mc:Choice xmlns:v="urn:schemas-microsoft-com:vml" Requires="v">
                <p:oleObj spid="_x0000_s57535" name="公式" r:id="rId32" imgW="241300" imgH="228600" progId="Equation.3">
                  <p:embed/>
                </p:oleObj>
              </mc:Choice>
              <mc:Fallback>
                <p:oleObj name="公式" r:id="rId32" imgW="241300" imgH="228600" progId="Equation.3">
                  <p:embed/>
                  <p:pic>
                    <p:nvPicPr>
                      <p:cNvPr id="0" name="Object 3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16013" y="4079875"/>
                        <a:ext cx="396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2" name="Object 39"/>
          <p:cNvGraphicFramePr>
            <a:graphicFrameLocks noChangeAspect="1"/>
          </p:cNvGraphicFramePr>
          <p:nvPr/>
        </p:nvGraphicFramePr>
        <p:xfrm>
          <a:off x="1285875" y="4508500"/>
          <a:ext cx="396875" cy="338138"/>
        </p:xfrm>
        <a:graphic>
          <a:graphicData uri="http://schemas.openxmlformats.org/presentationml/2006/ole">
            <mc:AlternateContent xmlns:mc="http://schemas.openxmlformats.org/markup-compatibility/2006">
              <mc:Choice xmlns:v="urn:schemas-microsoft-com:vml" Requires="v">
                <p:oleObj spid="_x0000_s57536" name="公式" r:id="rId34" imgW="241091" imgH="215713" progId="Equation.3">
                  <p:embed/>
                </p:oleObj>
              </mc:Choice>
              <mc:Fallback>
                <p:oleObj name="公式" r:id="rId34" imgW="241091" imgH="215713" progId="Equation.3">
                  <p:embed/>
                  <p:pic>
                    <p:nvPicPr>
                      <p:cNvPr id="0" name="Object 3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285875" y="4508500"/>
                        <a:ext cx="39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3" name="Object 40"/>
          <p:cNvGraphicFramePr>
            <a:graphicFrameLocks noChangeAspect="1"/>
          </p:cNvGraphicFramePr>
          <p:nvPr/>
        </p:nvGraphicFramePr>
        <p:xfrm>
          <a:off x="1331913" y="4889500"/>
          <a:ext cx="419100" cy="339725"/>
        </p:xfrm>
        <a:graphic>
          <a:graphicData uri="http://schemas.openxmlformats.org/presentationml/2006/ole">
            <mc:AlternateContent xmlns:mc="http://schemas.openxmlformats.org/markup-compatibility/2006">
              <mc:Choice xmlns:v="urn:schemas-microsoft-com:vml" Requires="v">
                <p:oleObj spid="_x0000_s57537" name="公式" r:id="rId36" imgW="253780" imgH="215713" progId="Equation.3">
                  <p:embed/>
                </p:oleObj>
              </mc:Choice>
              <mc:Fallback>
                <p:oleObj name="公式" r:id="rId36" imgW="253780" imgH="215713" progId="Equation.3">
                  <p:embed/>
                  <p:pic>
                    <p:nvPicPr>
                      <p:cNvPr id="0" name="Object 4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331913" y="4889500"/>
                        <a:ext cx="419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4" name="Object 41"/>
          <p:cNvGraphicFramePr>
            <a:graphicFrameLocks noChangeAspect="1"/>
          </p:cNvGraphicFramePr>
          <p:nvPr/>
        </p:nvGraphicFramePr>
        <p:xfrm>
          <a:off x="1812925" y="5445125"/>
          <a:ext cx="417513" cy="358775"/>
        </p:xfrm>
        <a:graphic>
          <a:graphicData uri="http://schemas.openxmlformats.org/presentationml/2006/ole">
            <mc:AlternateContent xmlns:mc="http://schemas.openxmlformats.org/markup-compatibility/2006">
              <mc:Choice xmlns:v="urn:schemas-microsoft-com:vml" Requires="v">
                <p:oleObj spid="_x0000_s57538" name="公式" r:id="rId38" imgW="253890" imgH="228501" progId="Equation.3">
                  <p:embed/>
                </p:oleObj>
              </mc:Choice>
              <mc:Fallback>
                <p:oleObj name="公式" r:id="rId38" imgW="253890" imgH="228501" progId="Equation.3">
                  <p:embed/>
                  <p:pic>
                    <p:nvPicPr>
                      <p:cNvPr id="0" name="Object 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812925" y="5445125"/>
                        <a:ext cx="4175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5" name="Object 42"/>
          <p:cNvGraphicFramePr>
            <a:graphicFrameLocks noChangeAspect="1"/>
          </p:cNvGraphicFramePr>
          <p:nvPr/>
        </p:nvGraphicFramePr>
        <p:xfrm>
          <a:off x="3179763" y="2314575"/>
          <a:ext cx="401637" cy="541338"/>
        </p:xfrm>
        <a:graphic>
          <a:graphicData uri="http://schemas.openxmlformats.org/presentationml/2006/ole">
            <mc:AlternateContent xmlns:mc="http://schemas.openxmlformats.org/markup-compatibility/2006">
              <mc:Choice xmlns:v="urn:schemas-microsoft-com:vml" Requires="v">
                <p:oleObj spid="_x0000_s57539" name="公式" r:id="rId40" imgW="152268" imgH="215713" progId="Equation.3">
                  <p:embed/>
                </p:oleObj>
              </mc:Choice>
              <mc:Fallback>
                <p:oleObj name="公式" r:id="rId40" imgW="152268" imgH="215713" progId="Equation.3">
                  <p:embed/>
                  <p:pic>
                    <p:nvPicPr>
                      <p:cNvPr id="0" name="Object 4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179763" y="2314575"/>
                        <a:ext cx="40163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6" name="Object 43"/>
          <p:cNvGraphicFramePr>
            <a:graphicFrameLocks noChangeAspect="1"/>
          </p:cNvGraphicFramePr>
          <p:nvPr/>
        </p:nvGraphicFramePr>
        <p:xfrm>
          <a:off x="3124200" y="3690938"/>
          <a:ext cx="468313" cy="541337"/>
        </p:xfrm>
        <a:graphic>
          <a:graphicData uri="http://schemas.openxmlformats.org/presentationml/2006/ole">
            <mc:AlternateContent xmlns:mc="http://schemas.openxmlformats.org/markup-compatibility/2006">
              <mc:Choice xmlns:v="urn:schemas-microsoft-com:vml" Requires="v">
                <p:oleObj spid="_x0000_s57540" name="公式" r:id="rId42" imgW="177569" imgH="215619" progId="Equation.3">
                  <p:embed/>
                </p:oleObj>
              </mc:Choice>
              <mc:Fallback>
                <p:oleObj name="公式" r:id="rId42" imgW="177569" imgH="215619" progId="Equation.3">
                  <p:embed/>
                  <p:pic>
                    <p:nvPicPr>
                      <p:cNvPr id="0" name="Object 43"/>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124200" y="3690938"/>
                        <a:ext cx="468313"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7" name="Object 44"/>
          <p:cNvGraphicFramePr>
            <a:graphicFrameLocks noChangeAspect="1"/>
          </p:cNvGraphicFramePr>
          <p:nvPr/>
        </p:nvGraphicFramePr>
        <p:xfrm>
          <a:off x="3154363" y="5534025"/>
          <a:ext cx="469900" cy="573088"/>
        </p:xfrm>
        <a:graphic>
          <a:graphicData uri="http://schemas.openxmlformats.org/presentationml/2006/ole">
            <mc:AlternateContent xmlns:mc="http://schemas.openxmlformats.org/markup-compatibility/2006">
              <mc:Choice xmlns:v="urn:schemas-microsoft-com:vml" Requires="v">
                <p:oleObj spid="_x0000_s57541" name="公式" r:id="rId44" imgW="177646" imgH="228402" progId="Equation.3">
                  <p:embed/>
                </p:oleObj>
              </mc:Choice>
              <mc:Fallback>
                <p:oleObj name="公式" r:id="rId44" imgW="177646" imgH="228402" progId="Equation.3">
                  <p:embed/>
                  <p:pic>
                    <p:nvPicPr>
                      <p:cNvPr id="0" name="Object 44"/>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154363" y="5534025"/>
                        <a:ext cx="4699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78" name="Oval 45"/>
          <p:cNvSpPr>
            <a:spLocks noChangeArrowheads="1"/>
          </p:cNvSpPr>
          <p:nvPr/>
        </p:nvSpPr>
        <p:spPr bwMode="auto">
          <a:xfrm>
            <a:off x="838200" y="5081588"/>
            <a:ext cx="228600" cy="21907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57379" name="Oval 46"/>
          <p:cNvSpPr>
            <a:spLocks noChangeArrowheads="1"/>
          </p:cNvSpPr>
          <p:nvPr/>
        </p:nvSpPr>
        <p:spPr bwMode="auto">
          <a:xfrm>
            <a:off x="838200" y="3870325"/>
            <a:ext cx="228600" cy="21748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57380" name="Oval 47"/>
          <p:cNvSpPr>
            <a:spLocks noChangeArrowheads="1"/>
          </p:cNvSpPr>
          <p:nvPr/>
        </p:nvSpPr>
        <p:spPr bwMode="auto">
          <a:xfrm>
            <a:off x="838200" y="2924175"/>
            <a:ext cx="228600" cy="21748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57381" name="Line 48"/>
          <p:cNvSpPr>
            <a:spLocks noChangeShapeType="1"/>
          </p:cNvSpPr>
          <p:nvPr/>
        </p:nvSpPr>
        <p:spPr bwMode="auto">
          <a:xfrm>
            <a:off x="3124200" y="3581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49"/>
          <p:cNvSpPr>
            <a:spLocks noChangeShapeType="1"/>
          </p:cNvSpPr>
          <p:nvPr/>
        </p:nvSpPr>
        <p:spPr bwMode="auto">
          <a:xfrm>
            <a:off x="3124200" y="2227263"/>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Line 50"/>
          <p:cNvSpPr>
            <a:spLocks noChangeShapeType="1"/>
          </p:cNvSpPr>
          <p:nvPr/>
        </p:nvSpPr>
        <p:spPr bwMode="auto">
          <a:xfrm>
            <a:off x="3124200" y="5438775"/>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7384" name="Object 51"/>
          <p:cNvGraphicFramePr>
            <a:graphicFrameLocks noChangeAspect="1"/>
          </p:cNvGraphicFramePr>
          <p:nvPr/>
        </p:nvGraphicFramePr>
        <p:xfrm>
          <a:off x="2732088" y="5499100"/>
          <a:ext cx="434975" cy="573088"/>
        </p:xfrm>
        <a:graphic>
          <a:graphicData uri="http://schemas.openxmlformats.org/presentationml/2006/ole">
            <mc:AlternateContent xmlns:mc="http://schemas.openxmlformats.org/markup-compatibility/2006">
              <mc:Choice xmlns:v="urn:schemas-microsoft-com:vml" Requires="v">
                <p:oleObj spid="_x0000_s57542" name="公式" r:id="rId46" imgW="165028" imgH="228501" progId="Equation.3">
                  <p:embed/>
                </p:oleObj>
              </mc:Choice>
              <mc:Fallback>
                <p:oleObj name="公式" r:id="rId46" imgW="165028" imgH="228501" progId="Equation.3">
                  <p:embed/>
                  <p:pic>
                    <p:nvPicPr>
                      <p:cNvPr id="0" name="Object 51"/>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732088" y="5499100"/>
                        <a:ext cx="4349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85" name="Object 52"/>
          <p:cNvGraphicFramePr>
            <a:graphicFrameLocks noChangeAspect="1"/>
          </p:cNvGraphicFramePr>
          <p:nvPr/>
        </p:nvGraphicFramePr>
        <p:xfrm>
          <a:off x="2732088" y="3657600"/>
          <a:ext cx="468312" cy="541338"/>
        </p:xfrm>
        <a:graphic>
          <a:graphicData uri="http://schemas.openxmlformats.org/presentationml/2006/ole">
            <mc:AlternateContent xmlns:mc="http://schemas.openxmlformats.org/markup-compatibility/2006">
              <mc:Choice xmlns:v="urn:schemas-microsoft-com:vml" Requires="v">
                <p:oleObj spid="_x0000_s57543" name="公式" r:id="rId48" imgW="177569" imgH="215619" progId="Equation.3">
                  <p:embed/>
                </p:oleObj>
              </mc:Choice>
              <mc:Fallback>
                <p:oleObj name="公式" r:id="rId48" imgW="177569" imgH="215619" progId="Equation.3">
                  <p:embed/>
                  <p:pic>
                    <p:nvPicPr>
                      <p:cNvPr id="0" name="Object 5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732088" y="3657600"/>
                        <a:ext cx="468312"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86" name="Object 53"/>
          <p:cNvGraphicFramePr>
            <a:graphicFrameLocks noChangeAspect="1"/>
          </p:cNvGraphicFramePr>
          <p:nvPr/>
        </p:nvGraphicFramePr>
        <p:xfrm>
          <a:off x="2722563" y="2303463"/>
          <a:ext cx="401637" cy="541337"/>
        </p:xfrm>
        <a:graphic>
          <a:graphicData uri="http://schemas.openxmlformats.org/presentationml/2006/ole">
            <mc:AlternateContent xmlns:mc="http://schemas.openxmlformats.org/markup-compatibility/2006">
              <mc:Choice xmlns:v="urn:schemas-microsoft-com:vml" Requires="v">
                <p:oleObj spid="_x0000_s57544" name="公式" r:id="rId50" imgW="152268" imgH="215713" progId="Equation.3">
                  <p:embed/>
                </p:oleObj>
              </mc:Choice>
              <mc:Fallback>
                <p:oleObj name="公式" r:id="rId50" imgW="152268" imgH="215713" progId="Equation.3">
                  <p:embed/>
                  <p:pic>
                    <p:nvPicPr>
                      <p:cNvPr id="0" name="Object 53"/>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722563" y="2303463"/>
                        <a:ext cx="401637"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87" name="Line 54"/>
          <p:cNvSpPr>
            <a:spLocks noChangeShapeType="1"/>
          </p:cNvSpPr>
          <p:nvPr/>
        </p:nvSpPr>
        <p:spPr bwMode="auto">
          <a:xfrm>
            <a:off x="4419600" y="4648200"/>
            <a:ext cx="0" cy="5810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8" name="Line 55"/>
          <p:cNvSpPr>
            <a:spLocks noChangeShapeType="1"/>
          </p:cNvSpPr>
          <p:nvPr/>
        </p:nvSpPr>
        <p:spPr bwMode="auto">
          <a:xfrm>
            <a:off x="2771775" y="5202238"/>
            <a:ext cx="21590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7389" name="Object 56"/>
          <p:cNvGraphicFramePr>
            <a:graphicFrameLocks noChangeAspect="1"/>
          </p:cNvGraphicFramePr>
          <p:nvPr/>
        </p:nvGraphicFramePr>
        <p:xfrm>
          <a:off x="2700338" y="4914900"/>
          <a:ext cx="250825" cy="357188"/>
        </p:xfrm>
        <a:graphic>
          <a:graphicData uri="http://schemas.openxmlformats.org/presentationml/2006/ole">
            <mc:AlternateContent xmlns:mc="http://schemas.openxmlformats.org/markup-compatibility/2006">
              <mc:Choice xmlns:v="urn:schemas-microsoft-com:vml" Requires="v">
                <p:oleObj spid="_x0000_s57545" name="公式" r:id="rId52" imgW="152334" imgH="228501" progId="Equation.3">
                  <p:embed/>
                </p:oleObj>
              </mc:Choice>
              <mc:Fallback>
                <p:oleObj name="公式" r:id="rId52" imgW="152334" imgH="228501" progId="Equation.3">
                  <p:embed/>
                  <p:pic>
                    <p:nvPicPr>
                      <p:cNvPr id="0" name="Object 56"/>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700338" y="4914900"/>
                        <a:ext cx="2508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90" name="Object 57"/>
          <p:cNvGraphicFramePr>
            <a:graphicFrameLocks noChangeAspect="1"/>
          </p:cNvGraphicFramePr>
          <p:nvPr/>
        </p:nvGraphicFramePr>
        <p:xfrm>
          <a:off x="2555875" y="3213100"/>
          <a:ext cx="271463" cy="336550"/>
        </p:xfrm>
        <a:graphic>
          <a:graphicData uri="http://schemas.openxmlformats.org/presentationml/2006/ole">
            <mc:AlternateContent xmlns:mc="http://schemas.openxmlformats.org/markup-compatibility/2006">
              <mc:Choice xmlns:v="urn:schemas-microsoft-com:vml" Requires="v">
                <p:oleObj spid="_x0000_s57546" name="公式" r:id="rId54" imgW="164885" imgH="215619" progId="Equation.3">
                  <p:embed/>
                </p:oleObj>
              </mc:Choice>
              <mc:Fallback>
                <p:oleObj name="公式" r:id="rId54" imgW="164885" imgH="215619" progId="Equation.3">
                  <p:embed/>
                  <p:pic>
                    <p:nvPicPr>
                      <p:cNvPr id="0" name="Object 57"/>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2555875" y="3213100"/>
                        <a:ext cx="271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91" name="Object 58"/>
          <p:cNvGraphicFramePr>
            <a:graphicFrameLocks noChangeAspect="1"/>
          </p:cNvGraphicFramePr>
          <p:nvPr/>
        </p:nvGraphicFramePr>
        <p:xfrm>
          <a:off x="2484438" y="1773238"/>
          <a:ext cx="228600" cy="338137"/>
        </p:xfrm>
        <a:graphic>
          <a:graphicData uri="http://schemas.openxmlformats.org/presentationml/2006/ole">
            <mc:AlternateContent xmlns:mc="http://schemas.openxmlformats.org/markup-compatibility/2006">
              <mc:Choice xmlns:v="urn:schemas-microsoft-com:vml" Requires="v">
                <p:oleObj spid="_x0000_s57547" name="公式" r:id="rId56" imgW="139579" imgH="215713" progId="Equation.3">
                  <p:embed/>
                </p:oleObj>
              </mc:Choice>
              <mc:Fallback>
                <p:oleObj name="公式" r:id="rId56" imgW="139579" imgH="215713" progId="Equation.3">
                  <p:embed/>
                  <p:pic>
                    <p:nvPicPr>
                      <p:cNvPr id="0" name="Object 58"/>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484438" y="1773238"/>
                        <a:ext cx="228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92" name="Line 59"/>
          <p:cNvSpPr>
            <a:spLocks noChangeShapeType="1"/>
          </p:cNvSpPr>
          <p:nvPr/>
        </p:nvSpPr>
        <p:spPr bwMode="auto">
          <a:xfrm>
            <a:off x="2771775" y="3355975"/>
            <a:ext cx="21590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3" name="Line 60"/>
          <p:cNvSpPr>
            <a:spLocks noChangeShapeType="1"/>
          </p:cNvSpPr>
          <p:nvPr/>
        </p:nvSpPr>
        <p:spPr bwMode="auto">
          <a:xfrm>
            <a:off x="2700338" y="1989138"/>
            <a:ext cx="21590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4" name="Line 61"/>
          <p:cNvSpPr>
            <a:spLocks noChangeShapeType="1"/>
          </p:cNvSpPr>
          <p:nvPr/>
        </p:nvSpPr>
        <p:spPr bwMode="auto">
          <a:xfrm>
            <a:off x="971550" y="4292600"/>
            <a:ext cx="0" cy="5810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5" name="Line 63"/>
          <p:cNvSpPr>
            <a:spLocks noChangeShapeType="1"/>
          </p:cNvSpPr>
          <p:nvPr/>
        </p:nvSpPr>
        <p:spPr bwMode="auto">
          <a:xfrm flipV="1">
            <a:off x="1042988" y="2565400"/>
            <a:ext cx="165735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6" name="Line 64"/>
          <p:cNvSpPr>
            <a:spLocks noChangeShapeType="1"/>
          </p:cNvSpPr>
          <p:nvPr/>
        </p:nvSpPr>
        <p:spPr bwMode="auto">
          <a:xfrm>
            <a:off x="1042988" y="3068638"/>
            <a:ext cx="165735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7" name="Line 65"/>
          <p:cNvSpPr>
            <a:spLocks noChangeShapeType="1"/>
          </p:cNvSpPr>
          <p:nvPr/>
        </p:nvSpPr>
        <p:spPr bwMode="auto">
          <a:xfrm>
            <a:off x="1042988" y="3068638"/>
            <a:ext cx="1657350" cy="2592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8" name="Line 66"/>
          <p:cNvSpPr>
            <a:spLocks noChangeShapeType="1"/>
          </p:cNvSpPr>
          <p:nvPr/>
        </p:nvSpPr>
        <p:spPr bwMode="auto">
          <a:xfrm flipV="1">
            <a:off x="1042988" y="2636838"/>
            <a:ext cx="1584325"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9" name="Line 67"/>
          <p:cNvSpPr>
            <a:spLocks noChangeShapeType="1"/>
          </p:cNvSpPr>
          <p:nvPr/>
        </p:nvSpPr>
        <p:spPr bwMode="auto">
          <a:xfrm>
            <a:off x="1042988" y="4005263"/>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0" name="Line 68"/>
          <p:cNvSpPr>
            <a:spLocks noChangeShapeType="1"/>
          </p:cNvSpPr>
          <p:nvPr/>
        </p:nvSpPr>
        <p:spPr bwMode="auto">
          <a:xfrm>
            <a:off x="1042988" y="4005263"/>
            <a:ext cx="1657350" cy="1728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1" name="Line 69"/>
          <p:cNvSpPr>
            <a:spLocks noChangeShapeType="1"/>
          </p:cNvSpPr>
          <p:nvPr/>
        </p:nvSpPr>
        <p:spPr bwMode="auto">
          <a:xfrm flipV="1">
            <a:off x="1042988" y="2708275"/>
            <a:ext cx="1584325" cy="2520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2" name="Line 70"/>
          <p:cNvSpPr>
            <a:spLocks noChangeShapeType="1"/>
          </p:cNvSpPr>
          <p:nvPr/>
        </p:nvSpPr>
        <p:spPr bwMode="auto">
          <a:xfrm flipV="1">
            <a:off x="1042988" y="4221163"/>
            <a:ext cx="1657350"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3" name="Line 71"/>
          <p:cNvSpPr>
            <a:spLocks noChangeShapeType="1"/>
          </p:cNvSpPr>
          <p:nvPr/>
        </p:nvSpPr>
        <p:spPr bwMode="auto">
          <a:xfrm>
            <a:off x="1042988" y="5229225"/>
            <a:ext cx="1584325"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B06B013-A322-4934-BE77-808E63BAAB07}" type="slidenum">
              <a:rPr lang="en-US" altLang="zh-CN"/>
              <a:pPr/>
              <a:t>57</a:t>
            </a:fld>
            <a:endParaRPr lang="en-US" altLang="zh-CN"/>
          </a:p>
        </p:txBody>
      </p:sp>
      <p:sp>
        <p:nvSpPr>
          <p:cNvPr id="5939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59396"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9F3EE73F-AA5D-438E-BB0D-3A94652B8B67}" type="slidenum">
              <a:rPr lang="en-US" altLang="zh-CN" sz="1400"/>
              <a:pPr algn="r" eaLnBrk="1" hangingPunct="1">
                <a:spcBef>
                  <a:spcPct val="0"/>
                </a:spcBef>
                <a:buClrTx/>
                <a:buSzTx/>
                <a:buFontTx/>
                <a:buNone/>
              </a:pPr>
              <a:t>57</a:t>
            </a:fld>
            <a:endParaRPr lang="en-US" altLang="zh-CN" sz="1400"/>
          </a:p>
        </p:txBody>
      </p:sp>
      <p:pic>
        <p:nvPicPr>
          <p:cNvPr id="5939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006725"/>
            <a:ext cx="6324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9398" name="Rectangle 3"/>
          <p:cNvSpPr>
            <a:spLocks noChangeArrowheads="1"/>
          </p:cNvSpPr>
          <p:nvPr/>
        </p:nvSpPr>
        <p:spPr bwMode="auto">
          <a:xfrm>
            <a:off x="1403350" y="4581525"/>
            <a:ext cx="6624638"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tabLst>
                <a:tab pos="457200" algn="l"/>
              </a:tabLst>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457200" algn="l"/>
              </a:tabLst>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45720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457200" algn="l"/>
              </a:tabLst>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b="1">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 Supervised Learning</a:t>
            </a:r>
          </a:p>
          <a:p>
            <a:pPr>
              <a:spcBef>
                <a:spcPct val="0"/>
              </a:spcBef>
              <a:buClrTx/>
              <a:buSzTx/>
              <a:buFontTx/>
              <a:buNone/>
            </a:pPr>
            <a:r>
              <a:rPr lang="en-US" altLang="zh-CN" sz="2800" b="1">
                <a:latin typeface="Times New Roman" panose="02020603050405020304" pitchFamily="18" charset="0"/>
              </a:rPr>
              <a:t>	- </a:t>
            </a:r>
            <a:r>
              <a:rPr lang="en-US" altLang="zh-CN" sz="2400" b="1">
                <a:latin typeface="Times New Roman" panose="02020603050405020304" pitchFamily="18" charset="0"/>
              </a:rPr>
              <a:t>Network is provided with a set of examples</a:t>
            </a:r>
          </a:p>
          <a:p>
            <a:pPr>
              <a:spcBef>
                <a:spcPct val="0"/>
              </a:spcBef>
              <a:buClrTx/>
              <a:buSzTx/>
              <a:buFontTx/>
              <a:buNone/>
            </a:pPr>
            <a:r>
              <a:rPr lang="en-US" altLang="zh-CN" sz="2400" b="1">
                <a:latin typeface="Times New Roman" panose="02020603050405020304" pitchFamily="18" charset="0"/>
              </a:rPr>
              <a:t>	of proper network behavior (inputs/targets)</a:t>
            </a:r>
          </a:p>
        </p:txBody>
      </p:sp>
      <p:sp>
        <p:nvSpPr>
          <p:cNvPr id="59399" name="Text Box 4"/>
          <p:cNvSpPr txBox="1">
            <a:spLocks noChangeArrowheads="1"/>
          </p:cNvSpPr>
          <p:nvPr/>
        </p:nvSpPr>
        <p:spPr bwMode="auto">
          <a:xfrm>
            <a:off x="919163" y="4005263"/>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input</a:t>
            </a:r>
          </a:p>
        </p:txBody>
      </p:sp>
      <p:sp>
        <p:nvSpPr>
          <p:cNvPr id="59400" name="Line 5"/>
          <p:cNvSpPr>
            <a:spLocks noChangeShapeType="1"/>
          </p:cNvSpPr>
          <p:nvPr/>
        </p:nvSpPr>
        <p:spPr bwMode="auto">
          <a:xfrm flipV="1">
            <a:off x="1371600" y="3540125"/>
            <a:ext cx="304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1" name="Text Box 6"/>
          <p:cNvSpPr txBox="1">
            <a:spLocks noChangeArrowheads="1"/>
          </p:cNvSpPr>
          <p:nvPr/>
        </p:nvSpPr>
        <p:spPr bwMode="auto">
          <a:xfrm>
            <a:off x="3016250" y="2036763"/>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target</a:t>
            </a:r>
          </a:p>
        </p:txBody>
      </p:sp>
      <p:sp>
        <p:nvSpPr>
          <p:cNvPr id="59402" name="Line 7"/>
          <p:cNvSpPr>
            <a:spLocks noChangeShapeType="1"/>
          </p:cNvSpPr>
          <p:nvPr/>
        </p:nvSpPr>
        <p:spPr bwMode="auto">
          <a:xfrm flipH="1">
            <a:off x="2438400" y="2397125"/>
            <a:ext cx="6858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Rectangle 8">
            <a:extLst>
              <a:ext uri="{FF2B5EF4-FFF2-40B4-BE49-F238E27FC236}">
                <a16:creationId xmlns:a16="http://schemas.microsoft.com/office/drawing/2014/main" id="{29A720A8-A2BA-487A-A949-82131F2D6A20}"/>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Learning Rules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99EBCB6-001A-46DF-94F0-33BB8C0A24EA}" type="slidenum">
              <a:rPr lang="en-US" altLang="zh-CN"/>
              <a:pPr/>
              <a:t>58</a:t>
            </a:fld>
            <a:endParaRPr lang="en-US" altLang="zh-CN"/>
          </a:p>
        </p:txBody>
      </p:sp>
      <p:sp>
        <p:nvSpPr>
          <p:cNvPr id="6451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64516" name="灯片编号占位符 8"/>
          <p:cNvSpPr txBox="1">
            <a:spLocks noGrp="1" noChangeArrowheads="1"/>
          </p:cNvSpPr>
          <p:nvPr/>
        </p:nvSpPr>
        <p:spPr bwMode="auto">
          <a:xfrm>
            <a:off x="7042150" y="62579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5879DA90-99A3-4359-92C3-55803BD495C8}" type="slidenum">
              <a:rPr lang="en-US" altLang="zh-CN" sz="1400"/>
              <a:pPr algn="r" eaLnBrk="1" hangingPunct="1">
                <a:spcBef>
                  <a:spcPct val="0"/>
                </a:spcBef>
                <a:buClrTx/>
                <a:buSzTx/>
                <a:buFontTx/>
                <a:buNone/>
              </a:pPr>
              <a:t>58</a:t>
            </a:fld>
            <a:endParaRPr lang="en-US" altLang="zh-CN" sz="1400"/>
          </a:p>
        </p:txBody>
      </p:sp>
      <p:pic>
        <p:nvPicPr>
          <p:cNvPr id="64517"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781300"/>
            <a:ext cx="6324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18" name="Text Box 3"/>
          <p:cNvSpPr txBox="1">
            <a:spLocks noChangeArrowheads="1"/>
          </p:cNvSpPr>
          <p:nvPr/>
        </p:nvSpPr>
        <p:spPr bwMode="auto">
          <a:xfrm>
            <a:off x="1350963" y="3716338"/>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input</a:t>
            </a:r>
          </a:p>
        </p:txBody>
      </p:sp>
      <p:sp>
        <p:nvSpPr>
          <p:cNvPr id="64519" name="Line 4"/>
          <p:cNvSpPr>
            <a:spLocks noChangeShapeType="1"/>
          </p:cNvSpPr>
          <p:nvPr/>
        </p:nvSpPr>
        <p:spPr bwMode="auto">
          <a:xfrm flipV="1">
            <a:off x="1835150" y="3284538"/>
            <a:ext cx="304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0" name="Text Box 5"/>
          <p:cNvSpPr txBox="1">
            <a:spLocks noChangeArrowheads="1"/>
          </p:cNvSpPr>
          <p:nvPr/>
        </p:nvSpPr>
        <p:spPr bwMode="auto">
          <a:xfrm>
            <a:off x="3521075" y="1773238"/>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target</a:t>
            </a:r>
          </a:p>
        </p:txBody>
      </p:sp>
      <p:sp>
        <p:nvSpPr>
          <p:cNvPr id="64521" name="Line 6"/>
          <p:cNvSpPr>
            <a:spLocks noChangeShapeType="1"/>
          </p:cNvSpPr>
          <p:nvPr/>
        </p:nvSpPr>
        <p:spPr bwMode="auto">
          <a:xfrm flipH="1">
            <a:off x="2895600" y="2133600"/>
            <a:ext cx="6858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4522" name="Group 7"/>
          <p:cNvGrpSpPr>
            <a:grpSpLocks/>
          </p:cNvGrpSpPr>
          <p:nvPr/>
        </p:nvGrpSpPr>
        <p:grpSpPr bwMode="auto">
          <a:xfrm>
            <a:off x="3429000" y="5286375"/>
            <a:ext cx="4479925" cy="1144588"/>
            <a:chOff x="1200" y="2831"/>
            <a:chExt cx="2822" cy="721"/>
          </a:xfrm>
        </p:grpSpPr>
        <p:sp>
          <p:nvSpPr>
            <p:cNvPr id="64527" name="Rectangle 8"/>
            <p:cNvSpPr>
              <a:spLocks noChangeArrowheads="1"/>
            </p:cNvSpPr>
            <p:nvPr/>
          </p:nvSpPr>
          <p:spPr bwMode="auto">
            <a:xfrm>
              <a:off x="2160" y="2831"/>
              <a:ext cx="959" cy="72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4528" name="Text Box 9"/>
            <p:cNvSpPr txBox="1">
              <a:spLocks noChangeArrowheads="1"/>
            </p:cNvSpPr>
            <p:nvPr/>
          </p:nvSpPr>
          <p:spPr bwMode="auto">
            <a:xfrm>
              <a:off x="2117" y="3037"/>
              <a:ext cx="10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Perceptron</a:t>
              </a:r>
            </a:p>
          </p:txBody>
        </p:sp>
        <p:sp>
          <p:nvSpPr>
            <p:cNvPr id="64529" name="Line 10"/>
            <p:cNvSpPr>
              <a:spLocks noChangeShapeType="1"/>
            </p:cNvSpPr>
            <p:nvPr/>
          </p:nvSpPr>
          <p:spPr bwMode="auto">
            <a:xfrm>
              <a:off x="1488" y="3168"/>
              <a:ext cx="672"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0" name="Line 11"/>
            <p:cNvSpPr>
              <a:spLocks noChangeShapeType="1"/>
            </p:cNvSpPr>
            <p:nvPr/>
          </p:nvSpPr>
          <p:spPr bwMode="auto">
            <a:xfrm>
              <a:off x="3120" y="3168"/>
              <a:ext cx="672"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4531" name="Object 12"/>
            <p:cNvGraphicFramePr>
              <a:graphicFrameLocks noChangeAspect="1"/>
            </p:cNvGraphicFramePr>
            <p:nvPr/>
          </p:nvGraphicFramePr>
          <p:xfrm>
            <a:off x="1200" y="2880"/>
            <a:ext cx="323" cy="416"/>
          </p:xfrm>
          <a:graphic>
            <a:graphicData uri="http://schemas.openxmlformats.org/presentationml/2006/ole">
              <mc:AlternateContent xmlns:mc="http://schemas.openxmlformats.org/markup-compatibility/2006">
                <mc:Choice xmlns:v="urn:schemas-microsoft-com:vml" Requires="v">
                  <p:oleObj spid="_x0000_s64541" name="公式" r:id="rId5" imgW="177646" imgH="228402" progId="Equation.3">
                    <p:embed/>
                  </p:oleObj>
                </mc:Choice>
                <mc:Fallback>
                  <p:oleObj name="公式" r:id="rId5" imgW="177646" imgH="228402"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880"/>
                          <a:ext cx="32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32" name="Object 13"/>
            <p:cNvGraphicFramePr>
              <a:graphicFrameLocks noChangeAspect="1"/>
            </p:cNvGraphicFramePr>
            <p:nvPr/>
          </p:nvGraphicFramePr>
          <p:xfrm>
            <a:off x="3814" y="2928"/>
            <a:ext cx="208" cy="416"/>
          </p:xfrm>
          <a:graphic>
            <a:graphicData uri="http://schemas.openxmlformats.org/presentationml/2006/ole">
              <mc:AlternateContent xmlns:mc="http://schemas.openxmlformats.org/markup-compatibility/2006">
                <mc:Choice xmlns:v="urn:schemas-microsoft-com:vml" Requires="v">
                  <p:oleObj spid="_x0000_s64542" name="公式" r:id="rId7" imgW="114250" imgH="228501" progId="Equation.3">
                    <p:embed/>
                  </p:oleObj>
                </mc:Choice>
                <mc:Fallback>
                  <p:oleObj name="公式" r:id="rId7" imgW="114250" imgH="228501"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4" y="2928"/>
                          <a:ext cx="20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4523" name="Text Box 14"/>
          <p:cNvSpPr txBox="1">
            <a:spLocks noChangeArrowheads="1"/>
          </p:cNvSpPr>
          <p:nvPr/>
        </p:nvSpPr>
        <p:spPr bwMode="auto">
          <a:xfrm>
            <a:off x="2535238" y="4148138"/>
            <a:ext cx="589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aim: adjusting connection weights</a:t>
            </a:r>
          </a:p>
        </p:txBody>
      </p:sp>
      <p:sp>
        <p:nvSpPr>
          <p:cNvPr id="64524" name="Oval 15"/>
          <p:cNvSpPr>
            <a:spLocks noChangeArrowheads="1"/>
          </p:cNvSpPr>
          <p:nvPr/>
        </p:nvSpPr>
        <p:spPr bwMode="auto">
          <a:xfrm>
            <a:off x="2266950" y="4000500"/>
            <a:ext cx="6408738" cy="812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4525" name="Line 16"/>
          <p:cNvSpPr>
            <a:spLocks noChangeShapeType="1"/>
          </p:cNvSpPr>
          <p:nvPr/>
        </p:nvSpPr>
        <p:spPr bwMode="auto">
          <a:xfrm>
            <a:off x="5599113" y="48133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Rectangle 17">
            <a:extLst>
              <a:ext uri="{FF2B5EF4-FFF2-40B4-BE49-F238E27FC236}">
                <a16:creationId xmlns:a16="http://schemas.microsoft.com/office/drawing/2014/main" id="{C692EB54-9043-4EC3-9E67-6A8137B29C2C}"/>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Learning Rules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4AD0F94-3374-42FE-BC9E-D0DD48980C87}" type="slidenum">
              <a:rPr lang="en-US" altLang="zh-CN"/>
              <a:pPr/>
              <a:t>59</a:t>
            </a:fld>
            <a:endParaRPr lang="en-US" altLang="zh-CN"/>
          </a:p>
        </p:txBody>
      </p:sp>
      <p:sp>
        <p:nvSpPr>
          <p:cNvPr id="6656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66564" name="页脚占位符 4"/>
          <p:cNvSpPr txBox="1">
            <a:spLocks noGrp="1"/>
          </p:cNvSpPr>
          <p:nvPr/>
        </p:nvSpPr>
        <p:spPr bwMode="auto">
          <a:xfrm>
            <a:off x="3657600" y="6243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total 89 pages</a:t>
            </a:r>
          </a:p>
        </p:txBody>
      </p:sp>
      <p:sp>
        <p:nvSpPr>
          <p:cNvPr id="66565"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A4FB797C-82D5-4A3F-AF27-B6C3361331D5}" type="slidenum">
              <a:rPr lang="en-US" altLang="zh-CN" sz="1400"/>
              <a:pPr algn="r" eaLnBrk="1" hangingPunct="1">
                <a:spcBef>
                  <a:spcPct val="0"/>
                </a:spcBef>
                <a:buClrTx/>
                <a:buSzTx/>
                <a:buFontTx/>
                <a:buNone/>
              </a:pPr>
              <a:t>59</a:t>
            </a:fld>
            <a:endParaRPr lang="en-US" altLang="zh-CN" sz="1400"/>
          </a:p>
        </p:txBody>
      </p:sp>
      <p:pic>
        <p:nvPicPr>
          <p:cNvPr id="665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276475"/>
            <a:ext cx="44069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656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84400"/>
            <a:ext cx="34925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656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4302125"/>
            <a:ext cx="23495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726" name="Rectangle 6">
            <a:extLst>
              <a:ext uri="{FF2B5EF4-FFF2-40B4-BE49-F238E27FC236}">
                <a16:creationId xmlns:a16="http://schemas.microsoft.com/office/drawing/2014/main" id="{9EB90703-9290-40C0-AC3A-97DA54D35DE0}"/>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Decision Plan</a:t>
            </a:r>
          </a:p>
        </p:txBody>
      </p:sp>
      <p:sp>
        <p:nvSpPr>
          <p:cNvPr id="102413" name="Text Box 13">
            <a:extLst>
              <a:ext uri="{FF2B5EF4-FFF2-40B4-BE49-F238E27FC236}">
                <a16:creationId xmlns:a16="http://schemas.microsoft.com/office/drawing/2014/main" id="{6E12E31E-3717-42EE-9BAB-29DEA8CB1335}"/>
              </a:ext>
            </a:extLst>
          </p:cNvPr>
          <p:cNvSpPr txBox="1">
            <a:spLocks noChangeArrowheads="1"/>
          </p:cNvSpPr>
          <p:nvPr/>
        </p:nvSpPr>
        <p:spPr bwMode="auto">
          <a:xfrm>
            <a:off x="4211638" y="3716338"/>
            <a:ext cx="3556000" cy="366712"/>
          </a:xfrm>
          <a:prstGeom prst="rect">
            <a:avLst/>
          </a:prstGeom>
          <a:noFill/>
          <a:ln w="9525">
            <a:noFill/>
            <a:miter lim="800000"/>
            <a:headEnd/>
            <a:tailEnd/>
          </a:ln>
          <a:effectLst/>
        </p:spPr>
        <p:txBody>
          <a:bodyPr wrap="none">
            <a:spAutoFit/>
          </a:bodyPr>
          <a:lstStyle/>
          <a:p>
            <a:pPr eaLnBrk="1" hangingPunct="1">
              <a:defRPr/>
            </a:pPr>
            <a:r>
              <a:rPr lang="zh-CN" altLang="en-US" b="1">
                <a:solidFill>
                  <a:schemeClr val="tx2"/>
                </a:solidFill>
                <a:effectLst>
                  <a:outerShdw blurRad="38100" dist="38100" dir="2700000" algn="tl">
                    <a:srgbClr val="C0C0C0"/>
                  </a:outerShdw>
                </a:effectLst>
                <a:latin typeface="Times New Roman" pitchFamily="18" charset="0"/>
                <a:ea typeface="仿宋_GB2312" pitchFamily="49" charset="-122"/>
              </a:rPr>
              <a:t>为了获得决策面，令净输入为</a:t>
            </a:r>
            <a:r>
              <a:rPr lang="en-US" altLang="zh-CN" b="1">
                <a:solidFill>
                  <a:schemeClr val="tx2"/>
                </a:solidFill>
                <a:effectLst>
                  <a:outerShdw blurRad="38100" dist="38100" dir="2700000" algn="tl">
                    <a:srgbClr val="C0C0C0"/>
                  </a:outerShdw>
                </a:effectLst>
                <a:latin typeface="Times New Roman" pitchFamily="18" charset="0"/>
                <a:ea typeface="仿宋_GB2312" pitchFamily="49" charset="-122"/>
              </a:rPr>
              <a:t>0</a:t>
            </a:r>
            <a:r>
              <a:rPr lang="zh-CN" altLang="en-US" b="1">
                <a:solidFill>
                  <a:schemeClr val="tx2"/>
                </a:solidFill>
                <a:effectLst>
                  <a:outerShdw blurRad="38100" dist="38100" dir="2700000" algn="tl">
                    <a:srgbClr val="C0C0C0"/>
                  </a:outerShdw>
                </a:effectLst>
                <a:latin typeface="Times New Roman" pitchFamily="18" charset="0"/>
                <a:ea typeface="仿宋_GB2312" pitchFamily="49" charset="-122"/>
              </a:rPr>
              <a:t>： </a:t>
            </a:r>
          </a:p>
        </p:txBody>
      </p:sp>
      <p:sp>
        <p:nvSpPr>
          <p:cNvPr id="102414" name="Text Box 14">
            <a:extLst>
              <a:ext uri="{FF2B5EF4-FFF2-40B4-BE49-F238E27FC236}">
                <a16:creationId xmlns:a16="http://schemas.microsoft.com/office/drawing/2014/main" id="{E059D319-FAAB-496F-B065-3AC6E0A7B6DE}"/>
              </a:ext>
            </a:extLst>
          </p:cNvPr>
          <p:cNvSpPr txBox="1">
            <a:spLocks noChangeArrowheads="1"/>
          </p:cNvSpPr>
          <p:nvPr/>
        </p:nvSpPr>
        <p:spPr bwMode="auto">
          <a:xfrm>
            <a:off x="4578350" y="5654675"/>
            <a:ext cx="2298700" cy="366713"/>
          </a:xfrm>
          <a:prstGeom prst="rect">
            <a:avLst/>
          </a:prstGeom>
          <a:noFill/>
          <a:ln w="9525">
            <a:noFill/>
            <a:miter lim="800000"/>
            <a:headEnd/>
            <a:tailEnd/>
          </a:ln>
          <a:effectLst/>
        </p:spPr>
        <p:txBody>
          <a:bodyPr wrap="none">
            <a:spAutoFit/>
          </a:bodyPr>
          <a:lstStyle/>
          <a:p>
            <a:pPr eaLnBrk="1" hangingPunct="1">
              <a:defRPr/>
            </a:pPr>
            <a:r>
              <a:rPr lang="zh-CN" altLang="en-US" b="1">
                <a:solidFill>
                  <a:schemeClr val="tx2"/>
                </a:solidFill>
                <a:effectLst>
                  <a:outerShdw blurRad="38100" dist="38100" dir="2700000" algn="tl">
                    <a:srgbClr val="C0C0C0"/>
                  </a:outerShdw>
                </a:effectLst>
                <a:latin typeface="Times New Roman" pitchFamily="18" charset="0"/>
                <a:ea typeface="仿宋_GB2312" pitchFamily="49" charset="-122"/>
              </a:rPr>
              <a:t>决策面的法向量即</a:t>
            </a:r>
            <a:r>
              <a:rPr lang="en-US" altLang="zh-CN" b="1">
                <a:solidFill>
                  <a:schemeClr val="tx2"/>
                </a:solidFill>
                <a:effectLst>
                  <a:outerShdw blurRad="38100" dist="38100" dir="2700000" algn="tl">
                    <a:srgbClr val="C0C0C0"/>
                  </a:outerShdw>
                </a:effectLst>
                <a:latin typeface="Times New Roman" pitchFamily="18" charset="0"/>
                <a:ea typeface="仿宋_GB2312" pitchFamily="49" charset="-122"/>
              </a:rPr>
              <a:t>W</a:t>
            </a:r>
            <a:r>
              <a:rPr lang="zh-CN" altLang="en-US" b="1">
                <a:solidFill>
                  <a:schemeClr val="tx2"/>
                </a:solidFill>
                <a:effectLst>
                  <a:outerShdw blurRad="38100" dist="38100" dir="2700000" algn="tl">
                    <a:srgbClr val="C0C0C0"/>
                  </a:outerShdw>
                </a:effectLst>
                <a:latin typeface="Times New Roman" pitchFamily="18" charset="0"/>
                <a:ea typeface="仿宋_GB2312" pitchFamily="49" charset="-122"/>
              </a:rPr>
              <a:t> </a:t>
            </a:r>
          </a:p>
        </p:txBody>
      </p:sp>
      <p:sp>
        <p:nvSpPr>
          <p:cNvPr id="66572" name="灯片编号占位符 9"/>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8D3660C4-057A-4D02-8279-4CDF8C1E4815}" type="slidenum">
              <a:rPr lang="en-US" altLang="zh-CN" sz="1400"/>
              <a:pPr algn="r" eaLnBrk="1" hangingPunct="1">
                <a:spcBef>
                  <a:spcPct val="0"/>
                </a:spcBef>
                <a:buClrTx/>
                <a:buSzTx/>
                <a:buFontTx/>
                <a:buNone/>
              </a:pPr>
              <a:t>59</a:t>
            </a:fld>
            <a:endParaRPr lang="en-US" altLang="zh-CN" sz="14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BFA7E23-EB80-418D-AC07-17B5124487A6}" type="slidenum">
              <a:rPr lang="en-US" altLang="zh-CN"/>
              <a:pPr/>
              <a:t>6</a:t>
            </a:fld>
            <a:endParaRPr lang="en-US" altLang="zh-CN"/>
          </a:p>
        </p:txBody>
      </p:sp>
      <p:sp>
        <p:nvSpPr>
          <p:cNvPr id="921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220"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5F276832-D5CB-401B-BED0-D97340E9205A}" type="slidenum">
              <a:rPr lang="en-US" altLang="zh-CN" sz="1400"/>
              <a:pPr algn="r" eaLnBrk="1" hangingPunct="1">
                <a:spcBef>
                  <a:spcPct val="0"/>
                </a:spcBef>
                <a:buClrTx/>
                <a:buSzTx/>
                <a:buFontTx/>
                <a:buNone/>
              </a:pPr>
              <a:t>6</a:t>
            </a:fld>
            <a:endParaRPr lang="en-US" altLang="zh-CN" sz="1400"/>
          </a:p>
        </p:txBody>
      </p:sp>
      <p:sp>
        <p:nvSpPr>
          <p:cNvPr id="9221" name="Rectangle 2"/>
          <p:cNvSpPr>
            <a:spLocks noGrp="1" noChangeArrowheads="1"/>
          </p:cNvSpPr>
          <p:nvPr>
            <p:ph type="title"/>
          </p:nvPr>
        </p:nvSpPr>
        <p:spPr/>
        <p:txBody>
          <a:bodyPr/>
          <a:lstStyle/>
          <a:p>
            <a:pPr algn="ctr" eaLnBrk="1" hangingPunct="1"/>
            <a:r>
              <a:rPr lang="en-US" altLang="zh-CN" b="1" smtClean="0">
                <a:latin typeface="Times New Roman" panose="02020603050405020304" pitchFamily="18" charset="0"/>
              </a:rPr>
              <a:t>Neural Networks</a:t>
            </a:r>
          </a:p>
        </p:txBody>
      </p:sp>
      <p:grpSp>
        <p:nvGrpSpPr>
          <p:cNvPr id="9222" name="Group 3"/>
          <p:cNvGrpSpPr>
            <a:grpSpLocks/>
          </p:cNvGrpSpPr>
          <p:nvPr/>
        </p:nvGrpSpPr>
        <p:grpSpPr bwMode="auto">
          <a:xfrm>
            <a:off x="3419475" y="4076700"/>
            <a:ext cx="3622675" cy="2016125"/>
            <a:chOff x="1392" y="1392"/>
            <a:chExt cx="3072" cy="1680"/>
          </a:xfrm>
        </p:grpSpPr>
        <p:sp>
          <p:nvSpPr>
            <p:cNvPr id="9274" name="Line 4"/>
            <p:cNvSpPr>
              <a:spLocks noChangeShapeType="1"/>
            </p:cNvSpPr>
            <p:nvPr/>
          </p:nvSpPr>
          <p:spPr bwMode="auto">
            <a:xfrm>
              <a:off x="2880" y="2208"/>
              <a:ext cx="52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5" name="Line 5"/>
            <p:cNvSpPr>
              <a:spLocks noChangeShapeType="1"/>
            </p:cNvSpPr>
            <p:nvPr/>
          </p:nvSpPr>
          <p:spPr bwMode="auto">
            <a:xfrm>
              <a:off x="1584" y="1392"/>
              <a:ext cx="0" cy="16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6" name="Oval 6"/>
            <p:cNvSpPr>
              <a:spLocks noChangeArrowheads="1"/>
            </p:cNvSpPr>
            <p:nvPr/>
          </p:nvSpPr>
          <p:spPr bwMode="auto">
            <a:xfrm>
              <a:off x="1392" y="2016"/>
              <a:ext cx="384" cy="384"/>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77" name="Line 7"/>
            <p:cNvSpPr>
              <a:spLocks noChangeShapeType="1"/>
            </p:cNvSpPr>
            <p:nvPr/>
          </p:nvSpPr>
          <p:spPr bwMode="auto">
            <a:xfrm>
              <a:off x="3648" y="1824"/>
              <a:ext cx="3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8" name="Line 8"/>
            <p:cNvSpPr>
              <a:spLocks noChangeShapeType="1"/>
            </p:cNvSpPr>
            <p:nvPr/>
          </p:nvSpPr>
          <p:spPr bwMode="auto">
            <a:xfrm>
              <a:off x="3984" y="1824"/>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9" name="Line 9"/>
            <p:cNvSpPr>
              <a:spLocks noChangeShapeType="1"/>
            </p:cNvSpPr>
            <p:nvPr/>
          </p:nvSpPr>
          <p:spPr bwMode="auto">
            <a:xfrm flipH="1">
              <a:off x="1584" y="2592"/>
              <a:ext cx="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0" name="Line 10"/>
            <p:cNvSpPr>
              <a:spLocks noChangeShapeType="1"/>
            </p:cNvSpPr>
            <p:nvPr/>
          </p:nvSpPr>
          <p:spPr bwMode="auto">
            <a:xfrm>
              <a:off x="2640" y="1680"/>
              <a:ext cx="14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1" name="Line 11"/>
            <p:cNvSpPr>
              <a:spLocks noChangeShapeType="1"/>
            </p:cNvSpPr>
            <p:nvPr/>
          </p:nvSpPr>
          <p:spPr bwMode="auto">
            <a:xfrm>
              <a:off x="4080" y="1680"/>
              <a:ext cx="0" cy="10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2" name="Line 12"/>
            <p:cNvSpPr>
              <a:spLocks noChangeShapeType="1"/>
            </p:cNvSpPr>
            <p:nvPr/>
          </p:nvSpPr>
          <p:spPr bwMode="auto">
            <a:xfrm flipH="1">
              <a:off x="1584" y="2736"/>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3" name="Line 13"/>
            <p:cNvSpPr>
              <a:spLocks noChangeShapeType="1"/>
            </p:cNvSpPr>
            <p:nvPr/>
          </p:nvSpPr>
          <p:spPr bwMode="auto">
            <a:xfrm>
              <a:off x="4272" y="1536"/>
              <a:ext cx="0" cy="13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4" name="Line 14"/>
            <p:cNvSpPr>
              <a:spLocks noChangeShapeType="1"/>
            </p:cNvSpPr>
            <p:nvPr/>
          </p:nvSpPr>
          <p:spPr bwMode="auto">
            <a:xfrm flipH="1">
              <a:off x="1584" y="2880"/>
              <a:ext cx="26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5" name="Line 15"/>
            <p:cNvSpPr>
              <a:spLocks noChangeShapeType="1"/>
            </p:cNvSpPr>
            <p:nvPr/>
          </p:nvSpPr>
          <p:spPr bwMode="auto">
            <a:xfrm>
              <a:off x="1584" y="1392"/>
              <a:ext cx="28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6" name="Line 16"/>
            <p:cNvSpPr>
              <a:spLocks noChangeShapeType="1"/>
            </p:cNvSpPr>
            <p:nvPr/>
          </p:nvSpPr>
          <p:spPr bwMode="auto">
            <a:xfrm>
              <a:off x="1584" y="3024"/>
              <a:ext cx="28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7" name="Line 17"/>
            <p:cNvSpPr>
              <a:spLocks noChangeShapeType="1"/>
            </p:cNvSpPr>
            <p:nvPr/>
          </p:nvSpPr>
          <p:spPr bwMode="auto">
            <a:xfrm>
              <a:off x="4464" y="1392"/>
              <a:ext cx="0" cy="16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8" name="Line 18"/>
            <p:cNvSpPr>
              <a:spLocks noChangeShapeType="1"/>
            </p:cNvSpPr>
            <p:nvPr/>
          </p:nvSpPr>
          <p:spPr bwMode="auto">
            <a:xfrm flipH="1">
              <a:off x="2112" y="1536"/>
              <a:ext cx="2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9" name="Line 19"/>
            <p:cNvSpPr>
              <a:spLocks noChangeShapeType="1"/>
            </p:cNvSpPr>
            <p:nvPr/>
          </p:nvSpPr>
          <p:spPr bwMode="auto">
            <a:xfrm>
              <a:off x="3648" y="1824"/>
              <a:ext cx="0" cy="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0" name="Line 20"/>
            <p:cNvSpPr>
              <a:spLocks noChangeShapeType="1"/>
            </p:cNvSpPr>
            <p:nvPr/>
          </p:nvSpPr>
          <p:spPr bwMode="auto">
            <a:xfrm>
              <a:off x="2640" y="1680"/>
              <a:ext cx="0" cy="13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1" name="Line 21"/>
            <p:cNvSpPr>
              <a:spLocks noChangeShapeType="1"/>
            </p:cNvSpPr>
            <p:nvPr/>
          </p:nvSpPr>
          <p:spPr bwMode="auto">
            <a:xfrm>
              <a:off x="2112" y="1536"/>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2" name="Oval 22"/>
            <p:cNvSpPr>
              <a:spLocks noChangeArrowheads="1"/>
            </p:cNvSpPr>
            <p:nvPr/>
          </p:nvSpPr>
          <p:spPr bwMode="auto">
            <a:xfrm>
              <a:off x="1920" y="2016"/>
              <a:ext cx="384" cy="384"/>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93" name="Oval 23"/>
            <p:cNvSpPr>
              <a:spLocks noChangeArrowheads="1"/>
            </p:cNvSpPr>
            <p:nvPr/>
          </p:nvSpPr>
          <p:spPr bwMode="auto">
            <a:xfrm>
              <a:off x="2448" y="2016"/>
              <a:ext cx="384" cy="384"/>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94" name="Oval 24"/>
            <p:cNvSpPr>
              <a:spLocks noChangeArrowheads="1"/>
            </p:cNvSpPr>
            <p:nvPr/>
          </p:nvSpPr>
          <p:spPr bwMode="auto">
            <a:xfrm>
              <a:off x="3456" y="2016"/>
              <a:ext cx="384" cy="384"/>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95" name="Oval 25"/>
            <p:cNvSpPr>
              <a:spLocks noChangeArrowheads="1"/>
            </p:cNvSpPr>
            <p:nvPr/>
          </p:nvSpPr>
          <p:spPr bwMode="auto">
            <a:xfrm>
              <a:off x="1536" y="2688"/>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96" name="Oval 26"/>
            <p:cNvSpPr>
              <a:spLocks noChangeArrowheads="1"/>
            </p:cNvSpPr>
            <p:nvPr/>
          </p:nvSpPr>
          <p:spPr bwMode="auto">
            <a:xfrm>
              <a:off x="1536" y="2544"/>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97" name="Oval 27"/>
            <p:cNvSpPr>
              <a:spLocks noChangeArrowheads="1"/>
            </p:cNvSpPr>
            <p:nvPr/>
          </p:nvSpPr>
          <p:spPr bwMode="auto">
            <a:xfrm>
              <a:off x="1536" y="2832"/>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98" name="Oval 28"/>
            <p:cNvSpPr>
              <a:spLocks noChangeArrowheads="1"/>
            </p:cNvSpPr>
            <p:nvPr/>
          </p:nvSpPr>
          <p:spPr bwMode="auto">
            <a:xfrm>
              <a:off x="1536" y="2976"/>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99" name="Oval 29"/>
            <p:cNvSpPr>
              <a:spLocks noChangeArrowheads="1"/>
            </p:cNvSpPr>
            <p:nvPr/>
          </p:nvSpPr>
          <p:spPr bwMode="auto">
            <a:xfrm>
              <a:off x="2064" y="2832"/>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0" name="Oval 30"/>
            <p:cNvSpPr>
              <a:spLocks noChangeArrowheads="1"/>
            </p:cNvSpPr>
            <p:nvPr/>
          </p:nvSpPr>
          <p:spPr bwMode="auto">
            <a:xfrm>
              <a:off x="2064" y="2976"/>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1" name="Oval 31"/>
            <p:cNvSpPr>
              <a:spLocks noChangeArrowheads="1"/>
            </p:cNvSpPr>
            <p:nvPr/>
          </p:nvSpPr>
          <p:spPr bwMode="auto">
            <a:xfrm>
              <a:off x="2592" y="2544"/>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2" name="Oval 32"/>
            <p:cNvSpPr>
              <a:spLocks noChangeArrowheads="1"/>
            </p:cNvSpPr>
            <p:nvPr/>
          </p:nvSpPr>
          <p:spPr bwMode="auto">
            <a:xfrm>
              <a:off x="2592" y="2688"/>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3" name="Oval 33"/>
            <p:cNvSpPr>
              <a:spLocks noChangeArrowheads="1"/>
            </p:cNvSpPr>
            <p:nvPr/>
          </p:nvSpPr>
          <p:spPr bwMode="auto">
            <a:xfrm>
              <a:off x="2592" y="2976"/>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4" name="Oval 34"/>
            <p:cNvSpPr>
              <a:spLocks noChangeArrowheads="1"/>
            </p:cNvSpPr>
            <p:nvPr/>
          </p:nvSpPr>
          <p:spPr bwMode="auto">
            <a:xfrm>
              <a:off x="2064" y="2688"/>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5" name="Oval 35"/>
            <p:cNvSpPr>
              <a:spLocks noChangeArrowheads="1"/>
            </p:cNvSpPr>
            <p:nvPr/>
          </p:nvSpPr>
          <p:spPr bwMode="auto">
            <a:xfrm>
              <a:off x="2064" y="2544"/>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6" name="Oval 36"/>
            <p:cNvSpPr>
              <a:spLocks noChangeArrowheads="1"/>
            </p:cNvSpPr>
            <p:nvPr/>
          </p:nvSpPr>
          <p:spPr bwMode="auto">
            <a:xfrm>
              <a:off x="3600" y="2976"/>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7" name="Oval 37"/>
            <p:cNvSpPr>
              <a:spLocks noChangeArrowheads="1"/>
            </p:cNvSpPr>
            <p:nvPr/>
          </p:nvSpPr>
          <p:spPr bwMode="auto">
            <a:xfrm>
              <a:off x="3600" y="2832"/>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8" name="Oval 38"/>
            <p:cNvSpPr>
              <a:spLocks noChangeArrowheads="1"/>
            </p:cNvSpPr>
            <p:nvPr/>
          </p:nvSpPr>
          <p:spPr bwMode="auto">
            <a:xfrm>
              <a:off x="3600" y="2688"/>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09" name="Oval 39"/>
            <p:cNvSpPr>
              <a:spLocks noChangeArrowheads="1"/>
            </p:cNvSpPr>
            <p:nvPr/>
          </p:nvSpPr>
          <p:spPr bwMode="auto">
            <a:xfrm>
              <a:off x="3600" y="2544"/>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10" name="Oval 40"/>
            <p:cNvSpPr>
              <a:spLocks noChangeArrowheads="1"/>
            </p:cNvSpPr>
            <p:nvPr/>
          </p:nvSpPr>
          <p:spPr bwMode="auto">
            <a:xfrm>
              <a:off x="2592" y="2832"/>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9223" name="Text Box 41"/>
          <p:cNvSpPr txBox="1">
            <a:spLocks noChangeArrowheads="1"/>
          </p:cNvSpPr>
          <p:nvPr/>
        </p:nvSpPr>
        <p:spPr bwMode="auto">
          <a:xfrm>
            <a:off x="179388" y="2636838"/>
            <a:ext cx="2935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Feed forward NNs</a:t>
            </a:r>
          </a:p>
        </p:txBody>
      </p:sp>
      <p:sp>
        <p:nvSpPr>
          <p:cNvPr id="9224" name="Text Box 42"/>
          <p:cNvSpPr txBox="1">
            <a:spLocks noChangeArrowheads="1"/>
          </p:cNvSpPr>
          <p:nvPr/>
        </p:nvSpPr>
        <p:spPr bwMode="auto">
          <a:xfrm>
            <a:off x="106363" y="472440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spcBef>
                <a:spcPct val="0"/>
              </a:spcBef>
              <a:buClrTx/>
              <a:buSzTx/>
              <a:buFontTx/>
              <a:buNone/>
            </a:pPr>
            <a:r>
              <a:rPr lang="en-US" altLang="zh-CN" sz="2400" b="1"/>
              <a:t>Recurrent NNs</a:t>
            </a:r>
          </a:p>
        </p:txBody>
      </p:sp>
      <p:grpSp>
        <p:nvGrpSpPr>
          <p:cNvPr id="9225" name="Group 43"/>
          <p:cNvGrpSpPr>
            <a:grpSpLocks/>
          </p:cNvGrpSpPr>
          <p:nvPr/>
        </p:nvGrpSpPr>
        <p:grpSpPr bwMode="auto">
          <a:xfrm>
            <a:off x="3505200" y="1828800"/>
            <a:ext cx="3371850" cy="1960563"/>
            <a:chOff x="720" y="1248"/>
            <a:chExt cx="4032" cy="2976"/>
          </a:xfrm>
        </p:grpSpPr>
        <p:sp>
          <p:nvSpPr>
            <p:cNvPr id="9227" name="Oval 44"/>
            <p:cNvSpPr>
              <a:spLocks noChangeArrowheads="1"/>
            </p:cNvSpPr>
            <p:nvPr/>
          </p:nvSpPr>
          <p:spPr bwMode="auto">
            <a:xfrm>
              <a:off x="1584" y="2208"/>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28" name="Line 45"/>
            <p:cNvSpPr>
              <a:spLocks noChangeShapeType="1"/>
            </p:cNvSpPr>
            <p:nvPr/>
          </p:nvSpPr>
          <p:spPr bwMode="auto">
            <a:xfrm>
              <a:off x="1776" y="2784"/>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 name="Oval 46"/>
            <p:cNvSpPr>
              <a:spLocks noChangeArrowheads="1"/>
            </p:cNvSpPr>
            <p:nvPr/>
          </p:nvSpPr>
          <p:spPr bwMode="auto">
            <a:xfrm>
              <a:off x="1584" y="3648"/>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30" name="Oval 47"/>
            <p:cNvSpPr>
              <a:spLocks noChangeArrowheads="1"/>
            </p:cNvSpPr>
            <p:nvPr/>
          </p:nvSpPr>
          <p:spPr bwMode="auto">
            <a:xfrm>
              <a:off x="1584" y="1440"/>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31" name="Line 48"/>
            <p:cNvSpPr>
              <a:spLocks noChangeShapeType="1"/>
            </p:cNvSpPr>
            <p:nvPr/>
          </p:nvSpPr>
          <p:spPr bwMode="auto">
            <a:xfrm>
              <a:off x="768" y="1296"/>
              <a:ext cx="816"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Line 49"/>
            <p:cNvSpPr>
              <a:spLocks noChangeShapeType="1"/>
            </p:cNvSpPr>
            <p:nvPr/>
          </p:nvSpPr>
          <p:spPr bwMode="auto">
            <a:xfrm>
              <a:off x="768" y="1296"/>
              <a:ext cx="816" cy="10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3" name="Oval 50"/>
            <p:cNvSpPr>
              <a:spLocks noChangeArrowheads="1"/>
            </p:cNvSpPr>
            <p:nvPr/>
          </p:nvSpPr>
          <p:spPr bwMode="auto">
            <a:xfrm>
              <a:off x="2688" y="2304"/>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34" name="Line 51"/>
            <p:cNvSpPr>
              <a:spLocks noChangeShapeType="1"/>
            </p:cNvSpPr>
            <p:nvPr/>
          </p:nvSpPr>
          <p:spPr bwMode="auto">
            <a:xfrm>
              <a:off x="2880" y="2976"/>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Oval 52"/>
            <p:cNvSpPr>
              <a:spLocks noChangeArrowheads="1"/>
            </p:cNvSpPr>
            <p:nvPr/>
          </p:nvSpPr>
          <p:spPr bwMode="auto">
            <a:xfrm>
              <a:off x="2688" y="3840"/>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36" name="Oval 53"/>
            <p:cNvSpPr>
              <a:spLocks noChangeArrowheads="1"/>
            </p:cNvSpPr>
            <p:nvPr/>
          </p:nvSpPr>
          <p:spPr bwMode="auto">
            <a:xfrm>
              <a:off x="2688" y="1248"/>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37" name="Oval 54"/>
            <p:cNvSpPr>
              <a:spLocks noChangeArrowheads="1"/>
            </p:cNvSpPr>
            <p:nvPr/>
          </p:nvSpPr>
          <p:spPr bwMode="auto">
            <a:xfrm>
              <a:off x="3792" y="2352"/>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38" name="Line 55"/>
            <p:cNvSpPr>
              <a:spLocks noChangeShapeType="1"/>
            </p:cNvSpPr>
            <p:nvPr/>
          </p:nvSpPr>
          <p:spPr bwMode="auto">
            <a:xfrm>
              <a:off x="3984" y="2784"/>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Oval 56"/>
            <p:cNvSpPr>
              <a:spLocks noChangeArrowheads="1"/>
            </p:cNvSpPr>
            <p:nvPr/>
          </p:nvSpPr>
          <p:spPr bwMode="auto">
            <a:xfrm>
              <a:off x="3792" y="3456"/>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40" name="Oval 57"/>
            <p:cNvSpPr>
              <a:spLocks noChangeArrowheads="1"/>
            </p:cNvSpPr>
            <p:nvPr/>
          </p:nvSpPr>
          <p:spPr bwMode="auto">
            <a:xfrm>
              <a:off x="3792" y="1728"/>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41" name="Line 58"/>
            <p:cNvSpPr>
              <a:spLocks noChangeShapeType="1"/>
            </p:cNvSpPr>
            <p:nvPr/>
          </p:nvSpPr>
          <p:spPr bwMode="auto">
            <a:xfrm>
              <a:off x="768" y="2448"/>
              <a:ext cx="81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Line 59"/>
            <p:cNvSpPr>
              <a:spLocks noChangeShapeType="1"/>
            </p:cNvSpPr>
            <p:nvPr/>
          </p:nvSpPr>
          <p:spPr bwMode="auto">
            <a:xfrm>
              <a:off x="768" y="1296"/>
              <a:ext cx="864" cy="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Line 60"/>
            <p:cNvSpPr>
              <a:spLocks noChangeShapeType="1"/>
            </p:cNvSpPr>
            <p:nvPr/>
          </p:nvSpPr>
          <p:spPr bwMode="auto">
            <a:xfrm flipV="1">
              <a:off x="768" y="1584"/>
              <a:ext cx="816" cy="8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4" name="Line 61"/>
            <p:cNvSpPr>
              <a:spLocks noChangeShapeType="1"/>
            </p:cNvSpPr>
            <p:nvPr/>
          </p:nvSpPr>
          <p:spPr bwMode="auto">
            <a:xfrm>
              <a:off x="768" y="2448"/>
              <a:ext cx="816" cy="1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5" name="Line 62"/>
            <p:cNvSpPr>
              <a:spLocks noChangeShapeType="1"/>
            </p:cNvSpPr>
            <p:nvPr/>
          </p:nvSpPr>
          <p:spPr bwMode="auto">
            <a:xfrm flipV="1">
              <a:off x="768" y="3840"/>
              <a:ext cx="81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6" name="Line 63"/>
            <p:cNvSpPr>
              <a:spLocks noChangeShapeType="1"/>
            </p:cNvSpPr>
            <p:nvPr/>
          </p:nvSpPr>
          <p:spPr bwMode="auto">
            <a:xfrm flipV="1">
              <a:off x="768" y="2544"/>
              <a:ext cx="816" cy="14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7" name="Line 64"/>
            <p:cNvSpPr>
              <a:spLocks noChangeShapeType="1"/>
            </p:cNvSpPr>
            <p:nvPr/>
          </p:nvSpPr>
          <p:spPr bwMode="auto">
            <a:xfrm flipV="1">
              <a:off x="768" y="1680"/>
              <a:ext cx="816" cy="23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8" name="Line 65"/>
            <p:cNvSpPr>
              <a:spLocks noChangeShapeType="1"/>
            </p:cNvSpPr>
            <p:nvPr/>
          </p:nvSpPr>
          <p:spPr bwMode="auto">
            <a:xfrm flipV="1">
              <a:off x="1968" y="1440"/>
              <a:ext cx="720"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9" name="Line 66"/>
            <p:cNvSpPr>
              <a:spLocks noChangeShapeType="1"/>
            </p:cNvSpPr>
            <p:nvPr/>
          </p:nvSpPr>
          <p:spPr bwMode="auto">
            <a:xfrm>
              <a:off x="1968" y="1632"/>
              <a:ext cx="720" cy="8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0" name="Line 67"/>
            <p:cNvSpPr>
              <a:spLocks noChangeShapeType="1"/>
            </p:cNvSpPr>
            <p:nvPr/>
          </p:nvSpPr>
          <p:spPr bwMode="auto">
            <a:xfrm>
              <a:off x="1968" y="1632"/>
              <a:ext cx="720" cy="22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1" name="Line 68"/>
            <p:cNvSpPr>
              <a:spLocks noChangeShapeType="1"/>
            </p:cNvSpPr>
            <p:nvPr/>
          </p:nvSpPr>
          <p:spPr bwMode="auto">
            <a:xfrm>
              <a:off x="1968" y="2448"/>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2" name="Line 69"/>
            <p:cNvSpPr>
              <a:spLocks noChangeShapeType="1"/>
            </p:cNvSpPr>
            <p:nvPr/>
          </p:nvSpPr>
          <p:spPr bwMode="auto">
            <a:xfrm flipV="1">
              <a:off x="1968" y="1488"/>
              <a:ext cx="720" cy="9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3" name="Line 70"/>
            <p:cNvSpPr>
              <a:spLocks noChangeShapeType="1"/>
            </p:cNvSpPr>
            <p:nvPr/>
          </p:nvSpPr>
          <p:spPr bwMode="auto">
            <a:xfrm>
              <a:off x="1968" y="2496"/>
              <a:ext cx="720" cy="15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4" name="Line 71"/>
            <p:cNvSpPr>
              <a:spLocks noChangeShapeType="1"/>
            </p:cNvSpPr>
            <p:nvPr/>
          </p:nvSpPr>
          <p:spPr bwMode="auto">
            <a:xfrm>
              <a:off x="1968" y="3888"/>
              <a:ext cx="72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5" name="Line 72"/>
            <p:cNvSpPr>
              <a:spLocks noChangeShapeType="1"/>
            </p:cNvSpPr>
            <p:nvPr/>
          </p:nvSpPr>
          <p:spPr bwMode="auto">
            <a:xfrm flipV="1">
              <a:off x="1968" y="2544"/>
              <a:ext cx="720" cy="12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6" name="Line 73"/>
            <p:cNvSpPr>
              <a:spLocks noChangeShapeType="1"/>
            </p:cNvSpPr>
            <p:nvPr/>
          </p:nvSpPr>
          <p:spPr bwMode="auto">
            <a:xfrm flipV="1">
              <a:off x="1968" y="1536"/>
              <a:ext cx="720" cy="23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7" name="Line 74"/>
            <p:cNvSpPr>
              <a:spLocks noChangeShapeType="1"/>
            </p:cNvSpPr>
            <p:nvPr/>
          </p:nvSpPr>
          <p:spPr bwMode="auto">
            <a:xfrm>
              <a:off x="3072" y="1440"/>
              <a:ext cx="72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8" name="Line 75"/>
            <p:cNvSpPr>
              <a:spLocks noChangeShapeType="1"/>
            </p:cNvSpPr>
            <p:nvPr/>
          </p:nvSpPr>
          <p:spPr bwMode="auto">
            <a:xfrm>
              <a:off x="3072" y="1440"/>
              <a:ext cx="720" cy="10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9" name="Line 76"/>
            <p:cNvSpPr>
              <a:spLocks noChangeShapeType="1"/>
            </p:cNvSpPr>
            <p:nvPr/>
          </p:nvSpPr>
          <p:spPr bwMode="auto">
            <a:xfrm>
              <a:off x="3072" y="2496"/>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0" name="Line 77"/>
            <p:cNvSpPr>
              <a:spLocks noChangeShapeType="1"/>
            </p:cNvSpPr>
            <p:nvPr/>
          </p:nvSpPr>
          <p:spPr bwMode="auto">
            <a:xfrm>
              <a:off x="3072" y="1440"/>
              <a:ext cx="720" cy="21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1" name="Line 78"/>
            <p:cNvSpPr>
              <a:spLocks noChangeShapeType="1"/>
            </p:cNvSpPr>
            <p:nvPr/>
          </p:nvSpPr>
          <p:spPr bwMode="auto">
            <a:xfrm flipV="1">
              <a:off x="3072" y="1872"/>
              <a:ext cx="720"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2" name="Line 79"/>
            <p:cNvSpPr>
              <a:spLocks noChangeShapeType="1"/>
            </p:cNvSpPr>
            <p:nvPr/>
          </p:nvSpPr>
          <p:spPr bwMode="auto">
            <a:xfrm>
              <a:off x="3072" y="2496"/>
              <a:ext cx="720" cy="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3" name="Line 80"/>
            <p:cNvSpPr>
              <a:spLocks noChangeShapeType="1"/>
            </p:cNvSpPr>
            <p:nvPr/>
          </p:nvSpPr>
          <p:spPr bwMode="auto">
            <a:xfrm flipV="1">
              <a:off x="3072" y="3744"/>
              <a:ext cx="768"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4" name="Line 81"/>
            <p:cNvSpPr>
              <a:spLocks noChangeShapeType="1"/>
            </p:cNvSpPr>
            <p:nvPr/>
          </p:nvSpPr>
          <p:spPr bwMode="auto">
            <a:xfrm flipV="1">
              <a:off x="3072" y="1968"/>
              <a:ext cx="720" cy="20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5" name="Line 82"/>
            <p:cNvSpPr>
              <a:spLocks noChangeShapeType="1"/>
            </p:cNvSpPr>
            <p:nvPr/>
          </p:nvSpPr>
          <p:spPr bwMode="auto">
            <a:xfrm flipV="1">
              <a:off x="3072" y="2592"/>
              <a:ext cx="720" cy="1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6" name="Line 83"/>
            <p:cNvSpPr>
              <a:spLocks noChangeShapeType="1"/>
            </p:cNvSpPr>
            <p:nvPr/>
          </p:nvSpPr>
          <p:spPr bwMode="auto">
            <a:xfrm>
              <a:off x="4176" y="1920"/>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7" name="Line 84"/>
            <p:cNvSpPr>
              <a:spLocks noChangeShapeType="1"/>
            </p:cNvSpPr>
            <p:nvPr/>
          </p:nvSpPr>
          <p:spPr bwMode="auto">
            <a:xfrm>
              <a:off x="4176" y="2544"/>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8" name="Line 85"/>
            <p:cNvSpPr>
              <a:spLocks noChangeShapeType="1"/>
            </p:cNvSpPr>
            <p:nvPr/>
          </p:nvSpPr>
          <p:spPr bwMode="auto">
            <a:xfrm>
              <a:off x="4176" y="3648"/>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9" name="Line 86"/>
            <p:cNvSpPr>
              <a:spLocks noChangeShapeType="1"/>
            </p:cNvSpPr>
            <p:nvPr/>
          </p:nvSpPr>
          <p:spPr bwMode="auto">
            <a:xfrm>
              <a:off x="4464" y="2784"/>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0" name="Line 87"/>
            <p:cNvSpPr>
              <a:spLocks noChangeShapeType="1"/>
            </p:cNvSpPr>
            <p:nvPr/>
          </p:nvSpPr>
          <p:spPr bwMode="auto">
            <a:xfrm>
              <a:off x="912" y="2784"/>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1" name="Oval 88"/>
            <p:cNvSpPr>
              <a:spLocks noChangeArrowheads="1"/>
            </p:cNvSpPr>
            <p:nvPr/>
          </p:nvSpPr>
          <p:spPr bwMode="auto">
            <a:xfrm>
              <a:off x="720" y="1248"/>
              <a:ext cx="96" cy="96"/>
            </a:xfrm>
            <a:prstGeom prst="ellipse">
              <a:avLst/>
            </a:prstGeom>
            <a:solidFill>
              <a:srgbClr val="0000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72" name="Oval 89"/>
            <p:cNvSpPr>
              <a:spLocks noChangeArrowheads="1"/>
            </p:cNvSpPr>
            <p:nvPr/>
          </p:nvSpPr>
          <p:spPr bwMode="auto">
            <a:xfrm>
              <a:off x="720" y="2400"/>
              <a:ext cx="96" cy="96"/>
            </a:xfrm>
            <a:prstGeom prst="ellipse">
              <a:avLst/>
            </a:prstGeom>
            <a:solidFill>
              <a:srgbClr val="0000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73" name="Oval 90"/>
            <p:cNvSpPr>
              <a:spLocks noChangeArrowheads="1"/>
            </p:cNvSpPr>
            <p:nvPr/>
          </p:nvSpPr>
          <p:spPr bwMode="auto">
            <a:xfrm>
              <a:off x="720" y="3984"/>
              <a:ext cx="96" cy="96"/>
            </a:xfrm>
            <a:prstGeom prst="ellipse">
              <a:avLst/>
            </a:prstGeom>
            <a:solidFill>
              <a:srgbClr val="0000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9226" name="Line 91"/>
          <p:cNvSpPr>
            <a:spLocks noChangeShapeType="1"/>
          </p:cNvSpPr>
          <p:nvPr/>
        </p:nvSpPr>
        <p:spPr bwMode="auto">
          <a:xfrm>
            <a:off x="685800" y="3933825"/>
            <a:ext cx="777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7429DAB-62D4-45DF-86C9-468EC84303BE}" type="slidenum">
              <a:rPr lang="en-US" altLang="zh-CN"/>
              <a:pPr/>
              <a:t>60</a:t>
            </a:fld>
            <a:endParaRPr lang="en-US" altLang="zh-CN"/>
          </a:p>
        </p:txBody>
      </p:sp>
      <p:sp>
        <p:nvSpPr>
          <p:cNvPr id="6758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67588"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EEC7FCDC-B2B8-4B59-8CFF-6CA66BBEC420}" type="slidenum">
              <a:rPr lang="en-US" altLang="zh-CN" sz="1400"/>
              <a:pPr algn="r" eaLnBrk="1" hangingPunct="1">
                <a:spcBef>
                  <a:spcPct val="0"/>
                </a:spcBef>
                <a:buClrTx/>
                <a:buSzTx/>
                <a:buFontTx/>
                <a:buNone/>
              </a:pPr>
              <a:t>60</a:t>
            </a:fld>
            <a:endParaRPr lang="en-US" altLang="zh-CN" sz="1400"/>
          </a:p>
        </p:txBody>
      </p:sp>
      <p:pic>
        <p:nvPicPr>
          <p:cNvPr id="6758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789238"/>
            <a:ext cx="6324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590" name="Text Box 3"/>
          <p:cNvSpPr txBox="1">
            <a:spLocks noChangeArrowheads="1"/>
          </p:cNvSpPr>
          <p:nvPr/>
        </p:nvSpPr>
        <p:spPr bwMode="auto">
          <a:xfrm>
            <a:off x="779463" y="3741738"/>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input</a:t>
            </a:r>
          </a:p>
        </p:txBody>
      </p:sp>
      <p:sp>
        <p:nvSpPr>
          <p:cNvPr id="67591" name="Line 4"/>
          <p:cNvSpPr>
            <a:spLocks noChangeShapeType="1"/>
          </p:cNvSpPr>
          <p:nvPr/>
        </p:nvSpPr>
        <p:spPr bwMode="auto">
          <a:xfrm flipV="1">
            <a:off x="1371600" y="3322638"/>
            <a:ext cx="304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2" name="Text Box 5"/>
          <p:cNvSpPr txBox="1">
            <a:spLocks noChangeArrowheads="1"/>
          </p:cNvSpPr>
          <p:nvPr/>
        </p:nvSpPr>
        <p:spPr bwMode="auto">
          <a:xfrm>
            <a:off x="3076575" y="1844675"/>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target</a:t>
            </a:r>
          </a:p>
        </p:txBody>
      </p:sp>
      <p:sp>
        <p:nvSpPr>
          <p:cNvPr id="67593" name="Line 6"/>
          <p:cNvSpPr>
            <a:spLocks noChangeShapeType="1"/>
          </p:cNvSpPr>
          <p:nvPr/>
        </p:nvSpPr>
        <p:spPr bwMode="auto">
          <a:xfrm flipH="1">
            <a:off x="2438400" y="2179638"/>
            <a:ext cx="6858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4" name="Text Box 7"/>
          <p:cNvSpPr txBox="1">
            <a:spLocks noChangeArrowheads="1"/>
          </p:cNvSpPr>
          <p:nvPr/>
        </p:nvSpPr>
        <p:spPr bwMode="auto">
          <a:xfrm>
            <a:off x="3378200" y="4178300"/>
            <a:ext cx="291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Adjusting weights W</a:t>
            </a:r>
          </a:p>
        </p:txBody>
      </p:sp>
      <p:sp>
        <p:nvSpPr>
          <p:cNvPr id="67595" name="Oval 8"/>
          <p:cNvSpPr>
            <a:spLocks noChangeArrowheads="1"/>
          </p:cNvSpPr>
          <p:nvPr/>
        </p:nvSpPr>
        <p:spPr bwMode="auto">
          <a:xfrm>
            <a:off x="3090863" y="4005263"/>
            <a:ext cx="33528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7596" name="Line 9"/>
          <p:cNvSpPr>
            <a:spLocks noChangeShapeType="1"/>
          </p:cNvSpPr>
          <p:nvPr/>
        </p:nvSpPr>
        <p:spPr bwMode="auto">
          <a:xfrm>
            <a:off x="4767263" y="4843463"/>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7597" name="Group 10"/>
          <p:cNvGrpSpPr>
            <a:grpSpLocks/>
          </p:cNvGrpSpPr>
          <p:nvPr/>
        </p:nvGrpSpPr>
        <p:grpSpPr bwMode="auto">
          <a:xfrm>
            <a:off x="3148013" y="5327650"/>
            <a:ext cx="3124200" cy="685800"/>
            <a:chOff x="1258" y="3215"/>
            <a:chExt cx="3926" cy="721"/>
          </a:xfrm>
        </p:grpSpPr>
        <p:sp>
          <p:nvSpPr>
            <p:cNvPr id="67599" name="Rectangle 11"/>
            <p:cNvSpPr>
              <a:spLocks noChangeArrowheads="1"/>
            </p:cNvSpPr>
            <p:nvPr/>
          </p:nvSpPr>
          <p:spPr bwMode="auto">
            <a:xfrm>
              <a:off x="2218" y="3215"/>
              <a:ext cx="2102" cy="72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7600" name="Line 12"/>
            <p:cNvSpPr>
              <a:spLocks noChangeShapeType="1"/>
            </p:cNvSpPr>
            <p:nvPr/>
          </p:nvSpPr>
          <p:spPr bwMode="auto">
            <a:xfrm>
              <a:off x="1546" y="3552"/>
              <a:ext cx="672"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1" name="Line 13"/>
            <p:cNvSpPr>
              <a:spLocks noChangeShapeType="1"/>
            </p:cNvSpPr>
            <p:nvPr/>
          </p:nvSpPr>
          <p:spPr bwMode="auto">
            <a:xfrm>
              <a:off x="4320" y="3552"/>
              <a:ext cx="672"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7602" name="Object 14"/>
            <p:cNvGraphicFramePr>
              <a:graphicFrameLocks noChangeAspect="1"/>
            </p:cNvGraphicFramePr>
            <p:nvPr/>
          </p:nvGraphicFramePr>
          <p:xfrm>
            <a:off x="1258" y="3264"/>
            <a:ext cx="323" cy="416"/>
          </p:xfrm>
          <a:graphic>
            <a:graphicData uri="http://schemas.openxmlformats.org/presentationml/2006/ole">
              <mc:AlternateContent xmlns:mc="http://schemas.openxmlformats.org/markup-compatibility/2006">
                <mc:Choice xmlns:v="urn:schemas-microsoft-com:vml" Requires="v">
                  <p:oleObj spid="_x0000_s67617" name="公式" r:id="rId4" imgW="177646" imgH="228402" progId="Equation.3">
                    <p:embed/>
                  </p:oleObj>
                </mc:Choice>
                <mc:Fallback>
                  <p:oleObj name="公式" r:id="rId4" imgW="177646" imgH="228402"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 y="3264"/>
                          <a:ext cx="32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3" name="Object 15"/>
            <p:cNvGraphicFramePr>
              <a:graphicFrameLocks noChangeAspect="1"/>
            </p:cNvGraphicFramePr>
            <p:nvPr/>
          </p:nvGraphicFramePr>
          <p:xfrm>
            <a:off x="4976" y="3312"/>
            <a:ext cx="208" cy="416"/>
          </p:xfrm>
          <a:graphic>
            <a:graphicData uri="http://schemas.openxmlformats.org/presentationml/2006/ole">
              <mc:AlternateContent xmlns:mc="http://schemas.openxmlformats.org/markup-compatibility/2006">
                <mc:Choice xmlns:v="urn:schemas-microsoft-com:vml" Requires="v">
                  <p:oleObj spid="_x0000_s67618" name="公式" r:id="rId6" imgW="114250" imgH="228501" progId="Equation.3">
                    <p:embed/>
                  </p:oleObj>
                </mc:Choice>
                <mc:Fallback>
                  <p:oleObj name="公式" r:id="rId6" imgW="114250" imgH="228501"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6" y="3312"/>
                          <a:ext cx="20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4" name="Object 16"/>
            <p:cNvGraphicFramePr>
              <a:graphicFrameLocks noChangeAspect="1"/>
            </p:cNvGraphicFramePr>
            <p:nvPr/>
          </p:nvGraphicFramePr>
          <p:xfrm>
            <a:off x="2256" y="3360"/>
            <a:ext cx="1968" cy="432"/>
          </p:xfrm>
          <a:graphic>
            <a:graphicData uri="http://schemas.openxmlformats.org/presentationml/2006/ole">
              <mc:AlternateContent xmlns:mc="http://schemas.openxmlformats.org/markup-compatibility/2006">
                <mc:Choice xmlns:v="urn:schemas-microsoft-com:vml" Requires="v">
                  <p:oleObj spid="_x0000_s67619" name="公式" r:id="rId8" imgW="901309" imgH="203112" progId="Equation.3">
                    <p:embed/>
                  </p:oleObj>
                </mc:Choice>
                <mc:Fallback>
                  <p:oleObj name="公式" r:id="rId8" imgW="901309" imgH="203112"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 y="3360"/>
                          <a:ext cx="19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49" name="Rectangle 17">
            <a:extLst>
              <a:ext uri="{FF2B5EF4-FFF2-40B4-BE49-F238E27FC236}">
                <a16:creationId xmlns:a16="http://schemas.microsoft.com/office/drawing/2014/main" id="{FF12718E-544C-415C-A932-5023B4803E07}"/>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Learning Rules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B0218AF-6579-45A1-B49B-0E58221FF703}" type="slidenum">
              <a:rPr lang="en-US" altLang="zh-CN"/>
              <a:pPr/>
              <a:t>61</a:t>
            </a:fld>
            <a:endParaRPr lang="en-US" altLang="zh-CN"/>
          </a:p>
        </p:txBody>
      </p:sp>
      <p:sp>
        <p:nvSpPr>
          <p:cNvPr id="6861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68612"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949EE7F-E965-455A-84FC-5EFE5E6892C8}" type="slidenum">
              <a:rPr lang="en-US" altLang="zh-CN" sz="1400"/>
              <a:pPr algn="r" eaLnBrk="1" hangingPunct="1">
                <a:spcBef>
                  <a:spcPct val="0"/>
                </a:spcBef>
                <a:buClrTx/>
                <a:buSzTx/>
                <a:buFontTx/>
                <a:buNone/>
              </a:pPr>
              <a:t>61</a:t>
            </a:fld>
            <a:endParaRPr lang="en-US" altLang="zh-CN" sz="1400"/>
          </a:p>
        </p:txBody>
      </p:sp>
      <p:pic>
        <p:nvPicPr>
          <p:cNvPr id="6861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2800350"/>
            <a:ext cx="48656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8614" name="Text Box 3"/>
          <p:cNvSpPr txBox="1">
            <a:spLocks noChangeArrowheads="1"/>
          </p:cNvSpPr>
          <p:nvPr/>
        </p:nvSpPr>
        <p:spPr bwMode="auto">
          <a:xfrm>
            <a:off x="1206500" y="3692525"/>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input</a:t>
            </a:r>
          </a:p>
        </p:txBody>
      </p:sp>
      <p:sp>
        <p:nvSpPr>
          <p:cNvPr id="68615" name="Line 4"/>
          <p:cNvSpPr>
            <a:spLocks noChangeShapeType="1"/>
          </p:cNvSpPr>
          <p:nvPr/>
        </p:nvSpPr>
        <p:spPr bwMode="auto">
          <a:xfrm flipV="1">
            <a:off x="1712913" y="3160713"/>
            <a:ext cx="304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6" name="Text Box 5"/>
          <p:cNvSpPr txBox="1">
            <a:spLocks noChangeArrowheads="1"/>
          </p:cNvSpPr>
          <p:nvPr/>
        </p:nvSpPr>
        <p:spPr bwMode="auto">
          <a:xfrm>
            <a:off x="2297113" y="1911350"/>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target</a:t>
            </a:r>
          </a:p>
        </p:txBody>
      </p:sp>
      <p:graphicFrame>
        <p:nvGraphicFramePr>
          <p:cNvPr id="68617" name="Object 7"/>
          <p:cNvGraphicFramePr>
            <a:graphicFrameLocks noGrp="1" noChangeAspect="1"/>
          </p:cNvGraphicFramePr>
          <p:nvPr>
            <p:ph idx="4294967295"/>
          </p:nvPr>
        </p:nvGraphicFramePr>
        <p:xfrm>
          <a:off x="4400550" y="5480050"/>
          <a:ext cx="3124200" cy="685800"/>
        </p:xfrm>
        <a:graphic>
          <a:graphicData uri="http://schemas.openxmlformats.org/presentationml/2006/ole">
            <mc:AlternateContent xmlns:mc="http://schemas.openxmlformats.org/markup-compatibility/2006">
              <mc:Choice xmlns:v="urn:schemas-microsoft-com:vml" Requires="v">
                <p:oleObj spid="_x0000_s68783" name="公式" r:id="rId4" imgW="901309" imgH="203112" progId="Equation.3">
                  <p:embed/>
                </p:oleObj>
              </mc:Choice>
              <mc:Fallback>
                <p:oleObj name="公式" r:id="rId4" imgW="901309" imgH="20311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50" y="5480050"/>
                        <a:ext cx="312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8" name="Text Box 8"/>
          <p:cNvSpPr txBox="1">
            <a:spLocks noChangeArrowheads="1"/>
          </p:cNvSpPr>
          <p:nvPr/>
        </p:nvSpPr>
        <p:spPr bwMode="auto">
          <a:xfrm>
            <a:off x="4489450" y="4581525"/>
            <a:ext cx="3970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Question : How to adjust W?</a:t>
            </a:r>
          </a:p>
        </p:txBody>
      </p:sp>
      <p:sp>
        <p:nvSpPr>
          <p:cNvPr id="19465" name="Rectangle 9">
            <a:extLst>
              <a:ext uri="{FF2B5EF4-FFF2-40B4-BE49-F238E27FC236}">
                <a16:creationId xmlns:a16="http://schemas.microsoft.com/office/drawing/2014/main" id="{F1602C14-B61D-4B6E-97BE-90AAC9ABF7A4}"/>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Learning Rules</a:t>
            </a:r>
          </a:p>
        </p:txBody>
      </p:sp>
      <p:grpSp>
        <p:nvGrpSpPr>
          <p:cNvPr id="68620" name="Group 10"/>
          <p:cNvGrpSpPr>
            <a:grpSpLocks/>
          </p:cNvGrpSpPr>
          <p:nvPr/>
        </p:nvGrpSpPr>
        <p:grpSpPr bwMode="auto">
          <a:xfrm>
            <a:off x="728663" y="4149725"/>
            <a:ext cx="2187575" cy="2305050"/>
            <a:chOff x="323" y="1248"/>
            <a:chExt cx="2845" cy="2928"/>
          </a:xfrm>
        </p:grpSpPr>
        <p:graphicFrame>
          <p:nvGraphicFramePr>
            <p:cNvPr id="68622" name="Object 11"/>
            <p:cNvGraphicFramePr>
              <a:graphicFrameLocks noChangeAspect="1"/>
            </p:cNvGraphicFramePr>
            <p:nvPr/>
          </p:nvGraphicFramePr>
          <p:xfrm>
            <a:off x="1889" y="1823"/>
            <a:ext cx="112" cy="144"/>
          </p:xfrm>
          <a:graphic>
            <a:graphicData uri="http://schemas.openxmlformats.org/presentationml/2006/ole">
              <mc:AlternateContent xmlns:mc="http://schemas.openxmlformats.org/markup-compatibility/2006">
                <mc:Choice xmlns:v="urn:schemas-microsoft-com:vml" Requires="v">
                  <p:oleObj spid="_x0000_s68784" name="公式" r:id="rId6" imgW="177646" imgH="228402" progId="Equation.3">
                    <p:embed/>
                  </p:oleObj>
                </mc:Choice>
                <mc:Fallback>
                  <p:oleObj name="公式" r:id="rId6" imgW="177646" imgH="228402"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9" y="1823"/>
                          <a:ext cx="1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23" name="Object 12"/>
            <p:cNvGraphicFramePr>
              <a:graphicFrameLocks noChangeAspect="1"/>
            </p:cNvGraphicFramePr>
            <p:nvPr/>
          </p:nvGraphicFramePr>
          <p:xfrm>
            <a:off x="1889" y="3167"/>
            <a:ext cx="112" cy="144"/>
          </p:xfrm>
          <a:graphic>
            <a:graphicData uri="http://schemas.openxmlformats.org/presentationml/2006/ole">
              <mc:AlternateContent xmlns:mc="http://schemas.openxmlformats.org/markup-compatibility/2006">
                <mc:Choice xmlns:v="urn:schemas-microsoft-com:vml" Requires="v">
                  <p:oleObj spid="_x0000_s68785" name="公式" r:id="rId8" imgW="177646" imgH="228402" progId="Equation.3">
                    <p:embed/>
                  </p:oleObj>
                </mc:Choice>
                <mc:Fallback>
                  <p:oleObj name="公式" r:id="rId8" imgW="177646" imgH="228402"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9" y="3167"/>
                          <a:ext cx="1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4" name="Oval 13"/>
            <p:cNvSpPr>
              <a:spLocks noChangeArrowheads="1"/>
            </p:cNvSpPr>
            <p:nvPr/>
          </p:nvSpPr>
          <p:spPr bwMode="auto">
            <a:xfrm>
              <a:off x="1680" y="1568"/>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8625" name="Line 14"/>
            <p:cNvSpPr>
              <a:spLocks noChangeShapeType="1"/>
            </p:cNvSpPr>
            <p:nvPr/>
          </p:nvSpPr>
          <p:spPr bwMode="auto">
            <a:xfrm>
              <a:off x="2256" y="1843"/>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6" name="Oval 15"/>
            <p:cNvSpPr>
              <a:spLocks noChangeArrowheads="1"/>
            </p:cNvSpPr>
            <p:nvPr/>
          </p:nvSpPr>
          <p:spPr bwMode="auto">
            <a:xfrm>
              <a:off x="1680" y="2255"/>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8627" name="Oval 16"/>
            <p:cNvSpPr>
              <a:spLocks noChangeArrowheads="1"/>
            </p:cNvSpPr>
            <p:nvPr/>
          </p:nvSpPr>
          <p:spPr bwMode="auto">
            <a:xfrm>
              <a:off x="1680" y="3215"/>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8628" name="Line 17"/>
            <p:cNvSpPr>
              <a:spLocks noChangeShapeType="1"/>
            </p:cNvSpPr>
            <p:nvPr/>
          </p:nvSpPr>
          <p:spPr bwMode="auto">
            <a:xfrm>
              <a:off x="2256" y="2529"/>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9" name="Line 18"/>
            <p:cNvSpPr>
              <a:spLocks noChangeShapeType="1"/>
            </p:cNvSpPr>
            <p:nvPr/>
          </p:nvSpPr>
          <p:spPr bwMode="auto">
            <a:xfrm>
              <a:off x="2256" y="3490"/>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0" name="Line 19"/>
            <p:cNvSpPr>
              <a:spLocks noChangeShapeType="1"/>
            </p:cNvSpPr>
            <p:nvPr/>
          </p:nvSpPr>
          <p:spPr bwMode="auto">
            <a:xfrm>
              <a:off x="1968" y="2804"/>
              <a:ext cx="0" cy="3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1" name="Line 20"/>
            <p:cNvSpPr>
              <a:spLocks noChangeShapeType="1"/>
            </p:cNvSpPr>
            <p:nvPr/>
          </p:nvSpPr>
          <p:spPr bwMode="auto">
            <a:xfrm>
              <a:off x="576" y="1340"/>
              <a:ext cx="1104" cy="4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2" name="Line 21"/>
            <p:cNvSpPr>
              <a:spLocks noChangeShapeType="1"/>
            </p:cNvSpPr>
            <p:nvPr/>
          </p:nvSpPr>
          <p:spPr bwMode="auto">
            <a:xfrm>
              <a:off x="576" y="1340"/>
              <a:ext cx="1104" cy="109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3" name="Line 22"/>
            <p:cNvSpPr>
              <a:spLocks noChangeShapeType="1"/>
            </p:cNvSpPr>
            <p:nvPr/>
          </p:nvSpPr>
          <p:spPr bwMode="auto">
            <a:xfrm>
              <a:off x="576" y="1340"/>
              <a:ext cx="1152" cy="196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4" name="Line 23"/>
            <p:cNvSpPr>
              <a:spLocks noChangeShapeType="1"/>
            </p:cNvSpPr>
            <p:nvPr/>
          </p:nvSpPr>
          <p:spPr bwMode="auto">
            <a:xfrm>
              <a:off x="576" y="2529"/>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5" name="Line 24"/>
            <p:cNvSpPr>
              <a:spLocks noChangeShapeType="1"/>
            </p:cNvSpPr>
            <p:nvPr/>
          </p:nvSpPr>
          <p:spPr bwMode="auto">
            <a:xfrm flipV="1">
              <a:off x="576" y="1843"/>
              <a:ext cx="1056" cy="68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6" name="Line 25"/>
            <p:cNvSpPr>
              <a:spLocks noChangeShapeType="1"/>
            </p:cNvSpPr>
            <p:nvPr/>
          </p:nvSpPr>
          <p:spPr bwMode="auto">
            <a:xfrm flipV="1">
              <a:off x="576" y="3627"/>
              <a:ext cx="1104"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7" name="Line 26"/>
            <p:cNvSpPr>
              <a:spLocks noChangeShapeType="1"/>
            </p:cNvSpPr>
            <p:nvPr/>
          </p:nvSpPr>
          <p:spPr bwMode="auto">
            <a:xfrm flipV="1">
              <a:off x="576" y="1934"/>
              <a:ext cx="1104" cy="21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8" name="Line 27"/>
            <p:cNvSpPr>
              <a:spLocks noChangeShapeType="1"/>
            </p:cNvSpPr>
            <p:nvPr/>
          </p:nvSpPr>
          <p:spPr bwMode="auto">
            <a:xfrm flipV="1">
              <a:off x="576" y="2712"/>
              <a:ext cx="1152" cy="13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9" name="Line 28"/>
            <p:cNvSpPr>
              <a:spLocks noChangeShapeType="1"/>
            </p:cNvSpPr>
            <p:nvPr/>
          </p:nvSpPr>
          <p:spPr bwMode="auto">
            <a:xfrm>
              <a:off x="624" y="2804"/>
              <a:ext cx="0" cy="77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640" name="Object 29"/>
            <p:cNvGraphicFramePr>
              <a:graphicFrameLocks noChangeAspect="1"/>
            </p:cNvGraphicFramePr>
            <p:nvPr/>
          </p:nvGraphicFramePr>
          <p:xfrm>
            <a:off x="323" y="1248"/>
            <a:ext cx="184" cy="214"/>
          </p:xfrm>
          <a:graphic>
            <a:graphicData uri="http://schemas.openxmlformats.org/presentationml/2006/ole">
              <mc:AlternateContent xmlns:mc="http://schemas.openxmlformats.org/markup-compatibility/2006">
                <mc:Choice xmlns:v="urn:schemas-microsoft-com:vml" Requires="v">
                  <p:oleObj spid="_x0000_s68786" name="公式" r:id="rId9" imgW="177569" imgH="215619" progId="Equation.3">
                    <p:embed/>
                  </p:oleObj>
                </mc:Choice>
                <mc:Fallback>
                  <p:oleObj name="公式" r:id="rId9" imgW="177569" imgH="215619"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 y="1248"/>
                          <a:ext cx="1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1" name="Object 30"/>
            <p:cNvGraphicFramePr>
              <a:graphicFrameLocks noChangeAspect="1"/>
            </p:cNvGraphicFramePr>
            <p:nvPr/>
          </p:nvGraphicFramePr>
          <p:xfrm>
            <a:off x="768" y="2209"/>
            <a:ext cx="237" cy="213"/>
          </p:xfrm>
          <a:graphic>
            <a:graphicData uri="http://schemas.openxmlformats.org/presentationml/2006/ole">
              <mc:AlternateContent xmlns:mc="http://schemas.openxmlformats.org/markup-compatibility/2006">
                <mc:Choice xmlns:v="urn:schemas-microsoft-com:vml" Requires="v">
                  <p:oleObj spid="_x0000_s68787" name="公式" r:id="rId11" imgW="228501" imgH="215806" progId="Equation.3">
                    <p:embed/>
                  </p:oleObj>
                </mc:Choice>
                <mc:Fallback>
                  <p:oleObj name="公式" r:id="rId11" imgW="228501" imgH="215806"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2209"/>
                          <a:ext cx="2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2" name="Object 31"/>
            <p:cNvGraphicFramePr>
              <a:graphicFrameLocks noChangeAspect="1"/>
            </p:cNvGraphicFramePr>
            <p:nvPr/>
          </p:nvGraphicFramePr>
          <p:xfrm>
            <a:off x="873" y="1837"/>
            <a:ext cx="237" cy="226"/>
          </p:xfrm>
          <a:graphic>
            <a:graphicData uri="http://schemas.openxmlformats.org/presentationml/2006/ole">
              <mc:AlternateContent xmlns:mc="http://schemas.openxmlformats.org/markup-compatibility/2006">
                <mc:Choice xmlns:v="urn:schemas-microsoft-com:vml" Requires="v">
                  <p:oleObj spid="_x0000_s68788" name="公式" r:id="rId13" imgW="228600" imgH="228600" progId="Equation.3">
                    <p:embed/>
                  </p:oleObj>
                </mc:Choice>
                <mc:Fallback>
                  <p:oleObj name="公式" r:id="rId13" imgW="228600" imgH="22860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3" y="1837"/>
                          <a:ext cx="23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3" name="Object 32"/>
            <p:cNvGraphicFramePr>
              <a:graphicFrameLocks noChangeAspect="1"/>
            </p:cNvGraphicFramePr>
            <p:nvPr/>
          </p:nvGraphicFramePr>
          <p:xfrm>
            <a:off x="921" y="1614"/>
            <a:ext cx="237" cy="214"/>
          </p:xfrm>
          <a:graphic>
            <a:graphicData uri="http://schemas.openxmlformats.org/presentationml/2006/ole">
              <mc:AlternateContent xmlns:mc="http://schemas.openxmlformats.org/markup-compatibility/2006">
                <mc:Choice xmlns:v="urn:schemas-microsoft-com:vml" Requires="v">
                  <p:oleObj spid="_x0000_s68789" name="公式" r:id="rId15" imgW="228501" imgH="215806" progId="Equation.3">
                    <p:embed/>
                  </p:oleObj>
                </mc:Choice>
                <mc:Fallback>
                  <p:oleObj name="公式" r:id="rId15" imgW="228501" imgH="215806"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1" y="1614"/>
                          <a:ext cx="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4" name="Object 33"/>
            <p:cNvGraphicFramePr>
              <a:graphicFrameLocks noChangeAspect="1"/>
            </p:cNvGraphicFramePr>
            <p:nvPr/>
          </p:nvGraphicFramePr>
          <p:xfrm>
            <a:off x="1071" y="1385"/>
            <a:ext cx="224" cy="214"/>
          </p:xfrm>
          <a:graphic>
            <a:graphicData uri="http://schemas.openxmlformats.org/presentationml/2006/ole">
              <mc:AlternateContent xmlns:mc="http://schemas.openxmlformats.org/markup-compatibility/2006">
                <mc:Choice xmlns:v="urn:schemas-microsoft-com:vml" Requires="v">
                  <p:oleObj spid="_x0000_s68790" name="公式" r:id="rId17" imgW="215619" imgH="215619" progId="Equation.3">
                    <p:embed/>
                  </p:oleObj>
                </mc:Choice>
                <mc:Fallback>
                  <p:oleObj name="公式" r:id="rId17" imgW="215619" imgH="215619"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1" y="1385"/>
                          <a:ext cx="2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5" name="Object 34"/>
            <p:cNvGraphicFramePr>
              <a:graphicFrameLocks noChangeAspect="1"/>
            </p:cNvGraphicFramePr>
            <p:nvPr/>
          </p:nvGraphicFramePr>
          <p:xfrm>
            <a:off x="2724" y="3271"/>
            <a:ext cx="184" cy="225"/>
          </p:xfrm>
          <a:graphic>
            <a:graphicData uri="http://schemas.openxmlformats.org/presentationml/2006/ole">
              <mc:AlternateContent xmlns:mc="http://schemas.openxmlformats.org/markup-compatibility/2006">
                <mc:Choice xmlns:v="urn:schemas-microsoft-com:vml" Requires="v">
                  <p:oleObj spid="_x0000_s68791" name="公式" r:id="rId19" imgW="177646" imgH="228402" progId="Equation.3">
                    <p:embed/>
                  </p:oleObj>
                </mc:Choice>
                <mc:Fallback>
                  <p:oleObj name="公式" r:id="rId19" imgW="177646" imgH="228402"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4" y="3271"/>
                          <a:ext cx="18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6" name="Object 35"/>
            <p:cNvGraphicFramePr>
              <a:graphicFrameLocks noChangeAspect="1"/>
            </p:cNvGraphicFramePr>
            <p:nvPr/>
          </p:nvGraphicFramePr>
          <p:xfrm>
            <a:off x="2709" y="2316"/>
            <a:ext cx="184" cy="213"/>
          </p:xfrm>
          <a:graphic>
            <a:graphicData uri="http://schemas.openxmlformats.org/presentationml/2006/ole">
              <mc:AlternateContent xmlns:mc="http://schemas.openxmlformats.org/markup-compatibility/2006">
                <mc:Choice xmlns:v="urn:schemas-microsoft-com:vml" Requires="v">
                  <p:oleObj spid="_x0000_s68792" name="公式" r:id="rId20" imgW="177569" imgH="215619" progId="Equation.3">
                    <p:embed/>
                  </p:oleObj>
                </mc:Choice>
                <mc:Fallback>
                  <p:oleObj name="公式" r:id="rId20" imgW="177569" imgH="215619"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09" y="2316"/>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7" name="Object 36"/>
            <p:cNvGraphicFramePr>
              <a:graphicFrameLocks noChangeAspect="1"/>
            </p:cNvGraphicFramePr>
            <p:nvPr/>
          </p:nvGraphicFramePr>
          <p:xfrm>
            <a:off x="2674" y="1675"/>
            <a:ext cx="158" cy="214"/>
          </p:xfrm>
          <a:graphic>
            <a:graphicData uri="http://schemas.openxmlformats.org/presentationml/2006/ole">
              <mc:AlternateContent xmlns:mc="http://schemas.openxmlformats.org/markup-compatibility/2006">
                <mc:Choice xmlns:v="urn:schemas-microsoft-com:vml" Requires="v">
                  <p:oleObj spid="_x0000_s68793" name="公式" r:id="rId22" imgW="152268" imgH="215713" progId="Equation.3">
                    <p:embed/>
                  </p:oleObj>
                </mc:Choice>
                <mc:Fallback>
                  <p:oleObj name="公式" r:id="rId22" imgW="152268" imgH="215713" progId="Equation.3">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74" y="1675"/>
                          <a:ext cx="15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8" name="Object 37"/>
            <p:cNvGraphicFramePr>
              <a:graphicFrameLocks noChangeAspect="1"/>
            </p:cNvGraphicFramePr>
            <p:nvPr/>
          </p:nvGraphicFramePr>
          <p:xfrm>
            <a:off x="323" y="3963"/>
            <a:ext cx="224" cy="213"/>
          </p:xfrm>
          <a:graphic>
            <a:graphicData uri="http://schemas.openxmlformats.org/presentationml/2006/ole">
              <mc:AlternateContent xmlns:mc="http://schemas.openxmlformats.org/markup-compatibility/2006">
                <mc:Choice xmlns:v="urn:schemas-microsoft-com:vml" Requires="v">
                  <p:oleObj spid="_x0000_s68794" name="公式" r:id="rId24" imgW="215619" imgH="215619" progId="Equation.3">
                    <p:embed/>
                  </p:oleObj>
                </mc:Choice>
                <mc:Fallback>
                  <p:oleObj name="公式" r:id="rId24" imgW="215619" imgH="215619" progId="Equation.3">
                    <p:embed/>
                    <p:pic>
                      <p:nvPicPr>
                        <p:cNvPr id="0" name="Object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3" y="3963"/>
                          <a:ext cx="2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9" name="Object 38"/>
            <p:cNvGraphicFramePr>
              <a:graphicFrameLocks noChangeAspect="1"/>
            </p:cNvGraphicFramePr>
            <p:nvPr/>
          </p:nvGraphicFramePr>
          <p:xfrm>
            <a:off x="323" y="2392"/>
            <a:ext cx="197" cy="213"/>
          </p:xfrm>
          <a:graphic>
            <a:graphicData uri="http://schemas.openxmlformats.org/presentationml/2006/ole">
              <mc:AlternateContent xmlns:mc="http://schemas.openxmlformats.org/markup-compatibility/2006">
                <mc:Choice xmlns:v="urn:schemas-microsoft-com:vml" Requires="v">
                  <p:oleObj spid="_x0000_s68795" name="公式" r:id="rId26" imgW="190335" imgH="215713" progId="Equation.3">
                    <p:embed/>
                  </p:oleObj>
                </mc:Choice>
                <mc:Fallback>
                  <p:oleObj name="公式" r:id="rId26" imgW="190335" imgH="215713" progId="Equation.3">
                    <p:embed/>
                    <p:pic>
                      <p:nvPicPr>
                        <p:cNvPr id="0" name="Object 3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3" y="2392"/>
                          <a:ext cx="19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50" name="Line 39"/>
            <p:cNvSpPr>
              <a:spLocks noChangeShapeType="1"/>
            </p:cNvSpPr>
            <p:nvPr/>
          </p:nvSpPr>
          <p:spPr bwMode="auto">
            <a:xfrm>
              <a:off x="576" y="2529"/>
              <a:ext cx="1056" cy="9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651" name="Object 40"/>
            <p:cNvGraphicFramePr>
              <a:graphicFrameLocks noChangeAspect="1"/>
            </p:cNvGraphicFramePr>
            <p:nvPr/>
          </p:nvGraphicFramePr>
          <p:xfrm>
            <a:off x="1005" y="2361"/>
            <a:ext cx="250" cy="214"/>
          </p:xfrm>
          <a:graphic>
            <a:graphicData uri="http://schemas.openxmlformats.org/presentationml/2006/ole">
              <mc:AlternateContent xmlns:mc="http://schemas.openxmlformats.org/markup-compatibility/2006">
                <mc:Choice xmlns:v="urn:schemas-microsoft-com:vml" Requires="v">
                  <p:oleObj spid="_x0000_s68796" name="公式" r:id="rId28" imgW="241091" imgH="215713" progId="Equation.3">
                    <p:embed/>
                  </p:oleObj>
                </mc:Choice>
                <mc:Fallback>
                  <p:oleObj name="公式" r:id="rId28" imgW="241091" imgH="215713" progId="Equation.3">
                    <p:embed/>
                    <p:pic>
                      <p:nvPicPr>
                        <p:cNvPr id="0" name="Object 4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005" y="2361"/>
                          <a:ext cx="25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52" name="Object 41"/>
            <p:cNvGraphicFramePr>
              <a:graphicFrameLocks noChangeAspect="1"/>
            </p:cNvGraphicFramePr>
            <p:nvPr/>
          </p:nvGraphicFramePr>
          <p:xfrm>
            <a:off x="810" y="2661"/>
            <a:ext cx="250" cy="225"/>
          </p:xfrm>
          <a:graphic>
            <a:graphicData uri="http://schemas.openxmlformats.org/presentationml/2006/ole">
              <mc:AlternateContent xmlns:mc="http://schemas.openxmlformats.org/markup-compatibility/2006">
                <mc:Choice xmlns:v="urn:schemas-microsoft-com:vml" Requires="v">
                  <p:oleObj spid="_x0000_s68797" name="公式" r:id="rId30" imgW="241300" imgH="228600" progId="Equation.3">
                    <p:embed/>
                  </p:oleObj>
                </mc:Choice>
                <mc:Fallback>
                  <p:oleObj name="公式" r:id="rId30" imgW="241300" imgH="228600" progId="Equation.3">
                    <p:embed/>
                    <p:pic>
                      <p:nvPicPr>
                        <p:cNvPr id="0" name="Object 4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10" y="2661"/>
                          <a:ext cx="25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53" name="Object 42"/>
            <p:cNvGraphicFramePr>
              <a:graphicFrameLocks noChangeAspect="1"/>
            </p:cNvGraphicFramePr>
            <p:nvPr/>
          </p:nvGraphicFramePr>
          <p:xfrm>
            <a:off x="810" y="3048"/>
            <a:ext cx="250" cy="213"/>
          </p:xfrm>
          <a:graphic>
            <a:graphicData uri="http://schemas.openxmlformats.org/presentationml/2006/ole">
              <mc:AlternateContent xmlns:mc="http://schemas.openxmlformats.org/markup-compatibility/2006">
                <mc:Choice xmlns:v="urn:schemas-microsoft-com:vml" Requires="v">
                  <p:oleObj spid="_x0000_s68798" name="公式" r:id="rId32" imgW="241091" imgH="215713" progId="Equation.3">
                    <p:embed/>
                  </p:oleObj>
                </mc:Choice>
                <mc:Fallback>
                  <p:oleObj name="公式" r:id="rId32" imgW="241091" imgH="215713" progId="Equation.3">
                    <p:embed/>
                    <p:pic>
                      <p:nvPicPr>
                        <p:cNvPr id="0" name="Object 4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10" y="3048"/>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54" name="Object 43"/>
            <p:cNvGraphicFramePr>
              <a:graphicFrameLocks noChangeAspect="1"/>
            </p:cNvGraphicFramePr>
            <p:nvPr/>
          </p:nvGraphicFramePr>
          <p:xfrm>
            <a:off x="1043" y="3276"/>
            <a:ext cx="264" cy="214"/>
          </p:xfrm>
          <a:graphic>
            <a:graphicData uri="http://schemas.openxmlformats.org/presentationml/2006/ole">
              <mc:AlternateContent xmlns:mc="http://schemas.openxmlformats.org/markup-compatibility/2006">
                <mc:Choice xmlns:v="urn:schemas-microsoft-com:vml" Requires="v">
                  <p:oleObj spid="_x0000_s68799" name="公式" r:id="rId34" imgW="253780" imgH="215713" progId="Equation.3">
                    <p:embed/>
                  </p:oleObj>
                </mc:Choice>
                <mc:Fallback>
                  <p:oleObj name="公式" r:id="rId34" imgW="253780" imgH="215713" progId="Equation.3">
                    <p:embed/>
                    <p:pic>
                      <p:nvPicPr>
                        <p:cNvPr id="0" name="Object 4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43" y="3276"/>
                          <a:ext cx="26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55" name="Object 44"/>
            <p:cNvGraphicFramePr>
              <a:graphicFrameLocks noChangeAspect="1"/>
            </p:cNvGraphicFramePr>
            <p:nvPr/>
          </p:nvGraphicFramePr>
          <p:xfrm>
            <a:off x="1142" y="3682"/>
            <a:ext cx="263" cy="226"/>
          </p:xfrm>
          <a:graphic>
            <a:graphicData uri="http://schemas.openxmlformats.org/presentationml/2006/ole">
              <mc:AlternateContent xmlns:mc="http://schemas.openxmlformats.org/markup-compatibility/2006">
                <mc:Choice xmlns:v="urn:schemas-microsoft-com:vml" Requires="v">
                  <p:oleObj spid="_x0000_s68800" name="公式" r:id="rId36" imgW="253890" imgH="228501" progId="Equation.3">
                    <p:embed/>
                  </p:oleObj>
                </mc:Choice>
                <mc:Fallback>
                  <p:oleObj name="公式" r:id="rId36" imgW="253890" imgH="228501" progId="Equation.3">
                    <p:embed/>
                    <p:pic>
                      <p:nvPicPr>
                        <p:cNvPr id="0" name="Object 4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142" y="3682"/>
                          <a:ext cx="26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56" name="Object 45"/>
            <p:cNvGraphicFramePr>
              <a:graphicFrameLocks noChangeAspect="1"/>
            </p:cNvGraphicFramePr>
            <p:nvPr/>
          </p:nvGraphicFramePr>
          <p:xfrm>
            <a:off x="2003" y="1639"/>
            <a:ext cx="253" cy="341"/>
          </p:xfrm>
          <a:graphic>
            <a:graphicData uri="http://schemas.openxmlformats.org/presentationml/2006/ole">
              <mc:AlternateContent xmlns:mc="http://schemas.openxmlformats.org/markup-compatibility/2006">
                <mc:Choice xmlns:v="urn:schemas-microsoft-com:vml" Requires="v">
                  <p:oleObj spid="_x0000_s68801" name="公式" r:id="rId38" imgW="152268" imgH="215713" progId="Equation.3">
                    <p:embed/>
                  </p:oleObj>
                </mc:Choice>
                <mc:Fallback>
                  <p:oleObj name="公式" r:id="rId38" imgW="152268" imgH="215713" progId="Equation.3">
                    <p:embed/>
                    <p:pic>
                      <p:nvPicPr>
                        <p:cNvPr id="0" name="Object 4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003" y="1639"/>
                          <a:ext cx="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57" name="Object 46"/>
            <p:cNvGraphicFramePr>
              <a:graphicFrameLocks noChangeAspect="1"/>
            </p:cNvGraphicFramePr>
            <p:nvPr/>
          </p:nvGraphicFramePr>
          <p:xfrm>
            <a:off x="1968" y="2325"/>
            <a:ext cx="295" cy="341"/>
          </p:xfrm>
          <a:graphic>
            <a:graphicData uri="http://schemas.openxmlformats.org/presentationml/2006/ole">
              <mc:AlternateContent xmlns:mc="http://schemas.openxmlformats.org/markup-compatibility/2006">
                <mc:Choice xmlns:v="urn:schemas-microsoft-com:vml" Requires="v">
                  <p:oleObj spid="_x0000_s68802" name="公式" r:id="rId40" imgW="177569" imgH="215619" progId="Equation.3">
                    <p:embed/>
                  </p:oleObj>
                </mc:Choice>
                <mc:Fallback>
                  <p:oleObj name="公式" r:id="rId40" imgW="177569" imgH="215619" progId="Equation.3">
                    <p:embed/>
                    <p:pic>
                      <p:nvPicPr>
                        <p:cNvPr id="0" name="Object 4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968" y="2325"/>
                          <a:ext cx="29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58" name="Object 47"/>
            <p:cNvGraphicFramePr>
              <a:graphicFrameLocks noChangeAspect="1"/>
            </p:cNvGraphicFramePr>
            <p:nvPr/>
          </p:nvGraphicFramePr>
          <p:xfrm>
            <a:off x="1987" y="3276"/>
            <a:ext cx="296" cy="361"/>
          </p:xfrm>
          <a:graphic>
            <a:graphicData uri="http://schemas.openxmlformats.org/presentationml/2006/ole">
              <mc:AlternateContent xmlns:mc="http://schemas.openxmlformats.org/markup-compatibility/2006">
                <mc:Choice xmlns:v="urn:schemas-microsoft-com:vml" Requires="v">
                  <p:oleObj spid="_x0000_s68803" name="公式" r:id="rId42" imgW="177646" imgH="228402" progId="Equation.3">
                    <p:embed/>
                  </p:oleObj>
                </mc:Choice>
                <mc:Fallback>
                  <p:oleObj name="公式" r:id="rId42" imgW="177646" imgH="228402" progId="Equation.3">
                    <p:embed/>
                    <p:pic>
                      <p:nvPicPr>
                        <p:cNvPr id="0" name="Object 4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987" y="3276"/>
                          <a:ext cx="29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59" name="Oval 48"/>
            <p:cNvSpPr>
              <a:spLocks noChangeArrowheads="1"/>
            </p:cNvSpPr>
            <p:nvPr/>
          </p:nvSpPr>
          <p:spPr bwMode="auto">
            <a:xfrm>
              <a:off x="528" y="3947"/>
              <a:ext cx="144" cy="13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8660" name="Oval 49"/>
            <p:cNvSpPr>
              <a:spLocks noChangeArrowheads="1"/>
            </p:cNvSpPr>
            <p:nvPr/>
          </p:nvSpPr>
          <p:spPr bwMode="auto">
            <a:xfrm>
              <a:off x="528" y="2438"/>
              <a:ext cx="144" cy="13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8661" name="Oval 50"/>
            <p:cNvSpPr>
              <a:spLocks noChangeArrowheads="1"/>
            </p:cNvSpPr>
            <p:nvPr/>
          </p:nvSpPr>
          <p:spPr bwMode="auto">
            <a:xfrm>
              <a:off x="528" y="1294"/>
              <a:ext cx="144" cy="13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8662" name="Line 51"/>
            <p:cNvSpPr>
              <a:spLocks noChangeShapeType="1"/>
            </p:cNvSpPr>
            <p:nvPr/>
          </p:nvSpPr>
          <p:spPr bwMode="auto">
            <a:xfrm>
              <a:off x="1968" y="2256"/>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3" name="Line 52"/>
            <p:cNvSpPr>
              <a:spLocks noChangeShapeType="1"/>
            </p:cNvSpPr>
            <p:nvPr/>
          </p:nvSpPr>
          <p:spPr bwMode="auto">
            <a:xfrm>
              <a:off x="1968" y="1584"/>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4" name="Line 53"/>
            <p:cNvSpPr>
              <a:spLocks noChangeShapeType="1"/>
            </p:cNvSpPr>
            <p:nvPr/>
          </p:nvSpPr>
          <p:spPr bwMode="auto">
            <a:xfrm>
              <a:off x="1968" y="3216"/>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665" name="Object 54"/>
            <p:cNvGraphicFramePr>
              <a:graphicFrameLocks noChangeAspect="1"/>
            </p:cNvGraphicFramePr>
            <p:nvPr/>
          </p:nvGraphicFramePr>
          <p:xfrm>
            <a:off x="1721" y="3254"/>
            <a:ext cx="274" cy="361"/>
          </p:xfrm>
          <a:graphic>
            <a:graphicData uri="http://schemas.openxmlformats.org/presentationml/2006/ole">
              <mc:AlternateContent xmlns:mc="http://schemas.openxmlformats.org/markup-compatibility/2006">
                <mc:Choice xmlns:v="urn:schemas-microsoft-com:vml" Requires="v">
                  <p:oleObj spid="_x0000_s68804" name="公式" r:id="rId44" imgW="165028" imgH="228501" progId="Equation.3">
                    <p:embed/>
                  </p:oleObj>
                </mc:Choice>
                <mc:Fallback>
                  <p:oleObj name="公式" r:id="rId44" imgW="165028" imgH="228501" progId="Equation.3">
                    <p:embed/>
                    <p:pic>
                      <p:nvPicPr>
                        <p:cNvPr id="0" name="Object 54"/>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721" y="3254"/>
                          <a:ext cx="27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66" name="Object 55"/>
            <p:cNvGraphicFramePr>
              <a:graphicFrameLocks noChangeAspect="1"/>
            </p:cNvGraphicFramePr>
            <p:nvPr/>
          </p:nvGraphicFramePr>
          <p:xfrm>
            <a:off x="1721" y="2304"/>
            <a:ext cx="295" cy="341"/>
          </p:xfrm>
          <a:graphic>
            <a:graphicData uri="http://schemas.openxmlformats.org/presentationml/2006/ole">
              <mc:AlternateContent xmlns:mc="http://schemas.openxmlformats.org/markup-compatibility/2006">
                <mc:Choice xmlns:v="urn:schemas-microsoft-com:vml" Requires="v">
                  <p:oleObj spid="_x0000_s68805" name="公式" r:id="rId46" imgW="177569" imgH="215619" progId="Equation.3">
                    <p:embed/>
                  </p:oleObj>
                </mc:Choice>
                <mc:Fallback>
                  <p:oleObj name="公式" r:id="rId46" imgW="177569" imgH="215619" progId="Equation.3">
                    <p:embed/>
                    <p:pic>
                      <p:nvPicPr>
                        <p:cNvPr id="0" name="Object 55"/>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721" y="2304"/>
                          <a:ext cx="29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67" name="Object 56"/>
            <p:cNvGraphicFramePr>
              <a:graphicFrameLocks noChangeAspect="1"/>
            </p:cNvGraphicFramePr>
            <p:nvPr/>
          </p:nvGraphicFramePr>
          <p:xfrm>
            <a:off x="1715" y="1632"/>
            <a:ext cx="253" cy="341"/>
          </p:xfrm>
          <a:graphic>
            <a:graphicData uri="http://schemas.openxmlformats.org/presentationml/2006/ole">
              <mc:AlternateContent xmlns:mc="http://schemas.openxmlformats.org/markup-compatibility/2006">
                <mc:Choice xmlns:v="urn:schemas-microsoft-com:vml" Requires="v">
                  <p:oleObj spid="_x0000_s68806" name="公式" r:id="rId48" imgW="152268" imgH="215713" progId="Equation.3">
                    <p:embed/>
                  </p:oleObj>
                </mc:Choice>
                <mc:Fallback>
                  <p:oleObj name="公式" r:id="rId48" imgW="152268" imgH="215713" progId="Equation.3">
                    <p:embed/>
                    <p:pic>
                      <p:nvPicPr>
                        <p:cNvPr id="0" name="Object 56"/>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715" y="1632"/>
                          <a:ext cx="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68" name="Line 57"/>
            <p:cNvSpPr>
              <a:spLocks noChangeShapeType="1"/>
            </p:cNvSpPr>
            <p:nvPr/>
          </p:nvSpPr>
          <p:spPr bwMode="auto">
            <a:xfrm>
              <a:off x="2784" y="2784"/>
              <a:ext cx="0" cy="3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9" name="Line 58"/>
            <p:cNvSpPr>
              <a:spLocks noChangeShapeType="1"/>
            </p:cNvSpPr>
            <p:nvPr/>
          </p:nvSpPr>
          <p:spPr bwMode="auto">
            <a:xfrm>
              <a:off x="1746" y="3067"/>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670" name="Object 59"/>
            <p:cNvGraphicFramePr>
              <a:graphicFrameLocks noChangeAspect="1"/>
            </p:cNvGraphicFramePr>
            <p:nvPr/>
          </p:nvGraphicFramePr>
          <p:xfrm>
            <a:off x="1701" y="2886"/>
            <a:ext cx="158" cy="225"/>
          </p:xfrm>
          <a:graphic>
            <a:graphicData uri="http://schemas.openxmlformats.org/presentationml/2006/ole">
              <mc:AlternateContent xmlns:mc="http://schemas.openxmlformats.org/markup-compatibility/2006">
                <mc:Choice xmlns:v="urn:schemas-microsoft-com:vml" Requires="v">
                  <p:oleObj spid="_x0000_s68807" name="公式" r:id="rId50" imgW="152334" imgH="228501" progId="Equation.3">
                    <p:embed/>
                  </p:oleObj>
                </mc:Choice>
                <mc:Fallback>
                  <p:oleObj name="公式" r:id="rId50" imgW="152334" imgH="228501" progId="Equation.3">
                    <p:embed/>
                    <p:pic>
                      <p:nvPicPr>
                        <p:cNvPr id="0" name="Object 5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701" y="2886"/>
                          <a:ext cx="15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71" name="Object 60"/>
            <p:cNvGraphicFramePr>
              <a:graphicFrameLocks noChangeAspect="1"/>
            </p:cNvGraphicFramePr>
            <p:nvPr/>
          </p:nvGraphicFramePr>
          <p:xfrm>
            <a:off x="1610" y="2024"/>
            <a:ext cx="171" cy="212"/>
          </p:xfrm>
          <a:graphic>
            <a:graphicData uri="http://schemas.openxmlformats.org/presentationml/2006/ole">
              <mc:AlternateContent xmlns:mc="http://schemas.openxmlformats.org/markup-compatibility/2006">
                <mc:Choice xmlns:v="urn:schemas-microsoft-com:vml" Requires="v">
                  <p:oleObj spid="_x0000_s68808" name="公式" r:id="rId52" imgW="164885" imgH="215619" progId="Equation.3">
                    <p:embed/>
                  </p:oleObj>
                </mc:Choice>
                <mc:Fallback>
                  <p:oleObj name="公式" r:id="rId52" imgW="164885" imgH="215619" progId="Equation.3">
                    <p:embed/>
                    <p:pic>
                      <p:nvPicPr>
                        <p:cNvPr id="0" name="Object 60"/>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610" y="2024"/>
                          <a:ext cx="1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72" name="Object 61"/>
            <p:cNvGraphicFramePr>
              <a:graphicFrameLocks noChangeAspect="1"/>
            </p:cNvGraphicFramePr>
            <p:nvPr/>
          </p:nvGraphicFramePr>
          <p:xfrm>
            <a:off x="1565" y="1298"/>
            <a:ext cx="144" cy="213"/>
          </p:xfrm>
          <a:graphic>
            <a:graphicData uri="http://schemas.openxmlformats.org/presentationml/2006/ole">
              <mc:AlternateContent xmlns:mc="http://schemas.openxmlformats.org/markup-compatibility/2006">
                <mc:Choice xmlns:v="urn:schemas-microsoft-com:vml" Requires="v">
                  <p:oleObj spid="_x0000_s68809" name="公式" r:id="rId54" imgW="139579" imgH="215713" progId="Equation.3">
                    <p:embed/>
                  </p:oleObj>
                </mc:Choice>
                <mc:Fallback>
                  <p:oleObj name="公式" r:id="rId54" imgW="139579" imgH="215713" progId="Equation.3">
                    <p:embed/>
                    <p:pic>
                      <p:nvPicPr>
                        <p:cNvPr id="0" name="Object 61"/>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565" y="1298"/>
                          <a:ext cx="1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73" name="Line 62"/>
            <p:cNvSpPr>
              <a:spLocks noChangeShapeType="1"/>
            </p:cNvSpPr>
            <p:nvPr/>
          </p:nvSpPr>
          <p:spPr bwMode="auto">
            <a:xfrm>
              <a:off x="1746" y="2114"/>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74" name="Line 63"/>
            <p:cNvSpPr>
              <a:spLocks noChangeShapeType="1"/>
            </p:cNvSpPr>
            <p:nvPr/>
          </p:nvSpPr>
          <p:spPr bwMode="auto">
            <a:xfrm>
              <a:off x="1701" y="1434"/>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21" name="Line 64"/>
          <p:cNvSpPr>
            <a:spLocks noChangeShapeType="1"/>
          </p:cNvSpPr>
          <p:nvPr/>
        </p:nvSpPr>
        <p:spPr bwMode="auto">
          <a:xfrm flipH="1">
            <a:off x="2484438" y="2349500"/>
            <a:ext cx="287337"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7BF9D298-ECFB-4213-92AC-C0A20A4AE42D}" type="slidenum">
              <a:rPr lang="en-US" altLang="zh-CN"/>
              <a:pPr/>
              <a:t>62</a:t>
            </a:fld>
            <a:endParaRPr lang="en-US" altLang="zh-CN"/>
          </a:p>
        </p:txBody>
      </p:sp>
      <p:sp>
        <p:nvSpPr>
          <p:cNvPr id="6963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69636"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CF8F42C-CC85-48B4-AB91-E89D499927E6}" type="slidenum">
              <a:rPr lang="en-US" altLang="zh-CN" sz="1400"/>
              <a:pPr algn="r" eaLnBrk="1" hangingPunct="1">
                <a:spcBef>
                  <a:spcPct val="0"/>
                </a:spcBef>
                <a:buClrTx/>
                <a:buSzTx/>
                <a:buFontTx/>
                <a:buNone/>
              </a:pPr>
              <a:t>62</a:t>
            </a:fld>
            <a:endParaRPr lang="en-US" altLang="zh-CN" sz="1400"/>
          </a:p>
        </p:txBody>
      </p:sp>
      <p:pic>
        <p:nvPicPr>
          <p:cNvPr id="6963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2282825"/>
            <a:ext cx="3455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4761" name="Rectangle 9">
            <a:extLst>
              <a:ext uri="{FF2B5EF4-FFF2-40B4-BE49-F238E27FC236}">
                <a16:creationId xmlns:a16="http://schemas.microsoft.com/office/drawing/2014/main" id="{19B3DC04-36B6-4478-957A-DEDE0AFAC045}"/>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Learning Rules</a:t>
            </a:r>
          </a:p>
        </p:txBody>
      </p:sp>
      <p:graphicFrame>
        <p:nvGraphicFramePr>
          <p:cNvPr id="69639" name="Object 18"/>
          <p:cNvGraphicFramePr>
            <a:graphicFrameLocks noChangeAspect="1"/>
          </p:cNvGraphicFramePr>
          <p:nvPr/>
        </p:nvGraphicFramePr>
        <p:xfrm>
          <a:off x="4286250" y="3146425"/>
          <a:ext cx="2592388" cy="568325"/>
        </p:xfrm>
        <a:graphic>
          <a:graphicData uri="http://schemas.openxmlformats.org/presentationml/2006/ole">
            <mc:AlternateContent xmlns:mc="http://schemas.openxmlformats.org/markup-compatibility/2006">
              <mc:Choice xmlns:v="urn:schemas-microsoft-com:vml" Requires="v">
                <p:oleObj spid="_x0000_s69807" name="Equation" r:id="rId4" imgW="901309" imgH="203112" progId="">
                  <p:embed/>
                </p:oleObj>
              </mc:Choice>
              <mc:Fallback>
                <p:oleObj name="Equation" r:id="rId4" imgW="901309" imgH="203112"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0" y="3146425"/>
                        <a:ext cx="25923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40" name="Object 19"/>
          <p:cNvGraphicFramePr>
            <a:graphicFrameLocks noChangeAspect="1"/>
          </p:cNvGraphicFramePr>
          <p:nvPr/>
        </p:nvGraphicFramePr>
        <p:xfrm>
          <a:off x="4211638" y="3854450"/>
          <a:ext cx="4438650" cy="2146300"/>
        </p:xfrm>
        <a:graphic>
          <a:graphicData uri="http://schemas.openxmlformats.org/presentationml/2006/ole">
            <mc:AlternateContent xmlns:mc="http://schemas.openxmlformats.org/markup-compatibility/2006">
              <mc:Choice xmlns:v="urn:schemas-microsoft-com:vml" Requires="v">
                <p:oleObj spid="_x0000_s69808" name="Equation" r:id="rId6" imgW="1790700" imgH="889000" progId="">
                  <p:embed/>
                </p:oleObj>
              </mc:Choice>
              <mc:Fallback>
                <p:oleObj name="Equation" r:id="rId6" imgW="1790700" imgH="889000" progId="">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3854450"/>
                        <a:ext cx="443865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9641" name="Group 24"/>
          <p:cNvGrpSpPr>
            <a:grpSpLocks/>
          </p:cNvGrpSpPr>
          <p:nvPr/>
        </p:nvGrpSpPr>
        <p:grpSpPr bwMode="auto">
          <a:xfrm>
            <a:off x="439738" y="2852738"/>
            <a:ext cx="2979737" cy="3240087"/>
            <a:chOff x="323" y="1248"/>
            <a:chExt cx="2845" cy="2928"/>
          </a:xfrm>
        </p:grpSpPr>
        <p:graphicFrame>
          <p:nvGraphicFramePr>
            <p:cNvPr id="69642" name="Object 25"/>
            <p:cNvGraphicFramePr>
              <a:graphicFrameLocks noChangeAspect="1"/>
            </p:cNvGraphicFramePr>
            <p:nvPr/>
          </p:nvGraphicFramePr>
          <p:xfrm>
            <a:off x="1889" y="1823"/>
            <a:ext cx="112" cy="144"/>
          </p:xfrm>
          <a:graphic>
            <a:graphicData uri="http://schemas.openxmlformats.org/presentationml/2006/ole">
              <mc:AlternateContent xmlns:mc="http://schemas.openxmlformats.org/markup-compatibility/2006">
                <mc:Choice xmlns:v="urn:schemas-microsoft-com:vml" Requires="v">
                  <p:oleObj spid="_x0000_s69809" name="公式" r:id="rId8" imgW="177646" imgH="228402" progId="Equation.3">
                    <p:embed/>
                  </p:oleObj>
                </mc:Choice>
                <mc:Fallback>
                  <p:oleObj name="公式" r:id="rId8" imgW="177646" imgH="228402"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 y="1823"/>
                          <a:ext cx="1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43" name="Object 26"/>
            <p:cNvGraphicFramePr>
              <a:graphicFrameLocks noChangeAspect="1"/>
            </p:cNvGraphicFramePr>
            <p:nvPr/>
          </p:nvGraphicFramePr>
          <p:xfrm>
            <a:off x="1889" y="3167"/>
            <a:ext cx="112" cy="144"/>
          </p:xfrm>
          <a:graphic>
            <a:graphicData uri="http://schemas.openxmlformats.org/presentationml/2006/ole">
              <mc:AlternateContent xmlns:mc="http://schemas.openxmlformats.org/markup-compatibility/2006">
                <mc:Choice xmlns:v="urn:schemas-microsoft-com:vml" Requires="v">
                  <p:oleObj spid="_x0000_s69810" name="公式" r:id="rId10" imgW="177646" imgH="228402" progId="Equation.3">
                    <p:embed/>
                  </p:oleObj>
                </mc:Choice>
                <mc:Fallback>
                  <p:oleObj name="公式" r:id="rId10" imgW="177646" imgH="228402"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 y="3167"/>
                          <a:ext cx="1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4" name="Oval 27"/>
            <p:cNvSpPr>
              <a:spLocks noChangeArrowheads="1"/>
            </p:cNvSpPr>
            <p:nvPr/>
          </p:nvSpPr>
          <p:spPr bwMode="auto">
            <a:xfrm>
              <a:off x="1680" y="1568"/>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9645" name="Line 28"/>
            <p:cNvSpPr>
              <a:spLocks noChangeShapeType="1"/>
            </p:cNvSpPr>
            <p:nvPr/>
          </p:nvSpPr>
          <p:spPr bwMode="auto">
            <a:xfrm>
              <a:off x="2256" y="1843"/>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6" name="Oval 29"/>
            <p:cNvSpPr>
              <a:spLocks noChangeArrowheads="1"/>
            </p:cNvSpPr>
            <p:nvPr/>
          </p:nvSpPr>
          <p:spPr bwMode="auto">
            <a:xfrm>
              <a:off x="1680" y="2255"/>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9647" name="Oval 30"/>
            <p:cNvSpPr>
              <a:spLocks noChangeArrowheads="1"/>
            </p:cNvSpPr>
            <p:nvPr/>
          </p:nvSpPr>
          <p:spPr bwMode="auto">
            <a:xfrm>
              <a:off x="1680" y="3215"/>
              <a:ext cx="576" cy="54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9648" name="Line 31"/>
            <p:cNvSpPr>
              <a:spLocks noChangeShapeType="1"/>
            </p:cNvSpPr>
            <p:nvPr/>
          </p:nvSpPr>
          <p:spPr bwMode="auto">
            <a:xfrm>
              <a:off x="2256" y="2529"/>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9" name="Line 32"/>
            <p:cNvSpPr>
              <a:spLocks noChangeShapeType="1"/>
            </p:cNvSpPr>
            <p:nvPr/>
          </p:nvSpPr>
          <p:spPr bwMode="auto">
            <a:xfrm>
              <a:off x="2256" y="3490"/>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0" name="Line 33"/>
            <p:cNvSpPr>
              <a:spLocks noChangeShapeType="1"/>
            </p:cNvSpPr>
            <p:nvPr/>
          </p:nvSpPr>
          <p:spPr bwMode="auto">
            <a:xfrm>
              <a:off x="1968" y="2804"/>
              <a:ext cx="0" cy="3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34"/>
            <p:cNvSpPr>
              <a:spLocks noChangeShapeType="1"/>
            </p:cNvSpPr>
            <p:nvPr/>
          </p:nvSpPr>
          <p:spPr bwMode="auto">
            <a:xfrm>
              <a:off x="576" y="1340"/>
              <a:ext cx="1104" cy="4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2" name="Line 35"/>
            <p:cNvSpPr>
              <a:spLocks noChangeShapeType="1"/>
            </p:cNvSpPr>
            <p:nvPr/>
          </p:nvSpPr>
          <p:spPr bwMode="auto">
            <a:xfrm>
              <a:off x="576" y="1340"/>
              <a:ext cx="1104" cy="109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3" name="Line 36"/>
            <p:cNvSpPr>
              <a:spLocks noChangeShapeType="1"/>
            </p:cNvSpPr>
            <p:nvPr/>
          </p:nvSpPr>
          <p:spPr bwMode="auto">
            <a:xfrm>
              <a:off x="576" y="1340"/>
              <a:ext cx="1152" cy="196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4" name="Line 37"/>
            <p:cNvSpPr>
              <a:spLocks noChangeShapeType="1"/>
            </p:cNvSpPr>
            <p:nvPr/>
          </p:nvSpPr>
          <p:spPr bwMode="auto">
            <a:xfrm>
              <a:off x="576" y="2529"/>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5" name="Line 38"/>
            <p:cNvSpPr>
              <a:spLocks noChangeShapeType="1"/>
            </p:cNvSpPr>
            <p:nvPr/>
          </p:nvSpPr>
          <p:spPr bwMode="auto">
            <a:xfrm flipV="1">
              <a:off x="576" y="1843"/>
              <a:ext cx="1056" cy="68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6" name="Line 39"/>
            <p:cNvSpPr>
              <a:spLocks noChangeShapeType="1"/>
            </p:cNvSpPr>
            <p:nvPr/>
          </p:nvSpPr>
          <p:spPr bwMode="auto">
            <a:xfrm flipV="1">
              <a:off x="576" y="3627"/>
              <a:ext cx="1104"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7" name="Line 40"/>
            <p:cNvSpPr>
              <a:spLocks noChangeShapeType="1"/>
            </p:cNvSpPr>
            <p:nvPr/>
          </p:nvSpPr>
          <p:spPr bwMode="auto">
            <a:xfrm flipV="1">
              <a:off x="576" y="1934"/>
              <a:ext cx="1104" cy="21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8" name="Line 41"/>
            <p:cNvSpPr>
              <a:spLocks noChangeShapeType="1"/>
            </p:cNvSpPr>
            <p:nvPr/>
          </p:nvSpPr>
          <p:spPr bwMode="auto">
            <a:xfrm flipV="1">
              <a:off x="576" y="2712"/>
              <a:ext cx="1152" cy="13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9" name="Line 42"/>
            <p:cNvSpPr>
              <a:spLocks noChangeShapeType="1"/>
            </p:cNvSpPr>
            <p:nvPr/>
          </p:nvSpPr>
          <p:spPr bwMode="auto">
            <a:xfrm>
              <a:off x="624" y="2804"/>
              <a:ext cx="0" cy="77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9660" name="Object 43"/>
            <p:cNvGraphicFramePr>
              <a:graphicFrameLocks noChangeAspect="1"/>
            </p:cNvGraphicFramePr>
            <p:nvPr/>
          </p:nvGraphicFramePr>
          <p:xfrm>
            <a:off x="323" y="1248"/>
            <a:ext cx="184" cy="214"/>
          </p:xfrm>
          <a:graphic>
            <a:graphicData uri="http://schemas.openxmlformats.org/presentationml/2006/ole">
              <mc:AlternateContent xmlns:mc="http://schemas.openxmlformats.org/markup-compatibility/2006">
                <mc:Choice xmlns:v="urn:schemas-microsoft-com:vml" Requires="v">
                  <p:oleObj spid="_x0000_s69811" name="公式" r:id="rId11" imgW="177569" imgH="215619" progId="Equation.3">
                    <p:embed/>
                  </p:oleObj>
                </mc:Choice>
                <mc:Fallback>
                  <p:oleObj name="公式" r:id="rId11" imgW="177569" imgH="215619" progId="Equation.3">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 y="1248"/>
                          <a:ext cx="1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1" name="Object 44"/>
            <p:cNvGraphicFramePr>
              <a:graphicFrameLocks noChangeAspect="1"/>
            </p:cNvGraphicFramePr>
            <p:nvPr/>
          </p:nvGraphicFramePr>
          <p:xfrm>
            <a:off x="768" y="2209"/>
            <a:ext cx="237" cy="213"/>
          </p:xfrm>
          <a:graphic>
            <a:graphicData uri="http://schemas.openxmlformats.org/presentationml/2006/ole">
              <mc:AlternateContent xmlns:mc="http://schemas.openxmlformats.org/markup-compatibility/2006">
                <mc:Choice xmlns:v="urn:schemas-microsoft-com:vml" Requires="v">
                  <p:oleObj spid="_x0000_s69812" name="公式" r:id="rId13" imgW="228501" imgH="215806" progId="Equation.3">
                    <p:embed/>
                  </p:oleObj>
                </mc:Choice>
                <mc:Fallback>
                  <p:oleObj name="公式" r:id="rId13" imgW="228501" imgH="215806" progId="Equation.3">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 y="2209"/>
                          <a:ext cx="2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2" name="Object 45"/>
            <p:cNvGraphicFramePr>
              <a:graphicFrameLocks noChangeAspect="1"/>
            </p:cNvGraphicFramePr>
            <p:nvPr/>
          </p:nvGraphicFramePr>
          <p:xfrm>
            <a:off x="873" y="1837"/>
            <a:ext cx="237" cy="226"/>
          </p:xfrm>
          <a:graphic>
            <a:graphicData uri="http://schemas.openxmlformats.org/presentationml/2006/ole">
              <mc:AlternateContent xmlns:mc="http://schemas.openxmlformats.org/markup-compatibility/2006">
                <mc:Choice xmlns:v="urn:schemas-microsoft-com:vml" Requires="v">
                  <p:oleObj spid="_x0000_s69813" name="公式" r:id="rId15" imgW="228600" imgH="228600" progId="Equation.3">
                    <p:embed/>
                  </p:oleObj>
                </mc:Choice>
                <mc:Fallback>
                  <p:oleObj name="公式" r:id="rId15" imgW="228600" imgH="228600" progId="Equation.3">
                    <p:embed/>
                    <p:pic>
                      <p:nvPicPr>
                        <p:cNvPr id="0"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3" y="1837"/>
                          <a:ext cx="23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3" name="Object 46"/>
            <p:cNvGraphicFramePr>
              <a:graphicFrameLocks noChangeAspect="1"/>
            </p:cNvGraphicFramePr>
            <p:nvPr/>
          </p:nvGraphicFramePr>
          <p:xfrm>
            <a:off x="921" y="1614"/>
            <a:ext cx="237" cy="214"/>
          </p:xfrm>
          <a:graphic>
            <a:graphicData uri="http://schemas.openxmlformats.org/presentationml/2006/ole">
              <mc:AlternateContent xmlns:mc="http://schemas.openxmlformats.org/markup-compatibility/2006">
                <mc:Choice xmlns:v="urn:schemas-microsoft-com:vml" Requires="v">
                  <p:oleObj spid="_x0000_s69814" name="公式" r:id="rId17" imgW="228501" imgH="215806" progId="Equation.3">
                    <p:embed/>
                  </p:oleObj>
                </mc:Choice>
                <mc:Fallback>
                  <p:oleObj name="公式" r:id="rId17" imgW="228501" imgH="215806" progId="Equation.3">
                    <p:embed/>
                    <p:pic>
                      <p:nvPicPr>
                        <p:cNvPr id="0"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1" y="1614"/>
                          <a:ext cx="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4" name="Object 47"/>
            <p:cNvGraphicFramePr>
              <a:graphicFrameLocks noChangeAspect="1"/>
            </p:cNvGraphicFramePr>
            <p:nvPr/>
          </p:nvGraphicFramePr>
          <p:xfrm>
            <a:off x="1071" y="1385"/>
            <a:ext cx="224" cy="214"/>
          </p:xfrm>
          <a:graphic>
            <a:graphicData uri="http://schemas.openxmlformats.org/presentationml/2006/ole">
              <mc:AlternateContent xmlns:mc="http://schemas.openxmlformats.org/markup-compatibility/2006">
                <mc:Choice xmlns:v="urn:schemas-microsoft-com:vml" Requires="v">
                  <p:oleObj spid="_x0000_s69815" name="公式" r:id="rId19" imgW="215619" imgH="215619" progId="Equation.3">
                    <p:embed/>
                  </p:oleObj>
                </mc:Choice>
                <mc:Fallback>
                  <p:oleObj name="公式" r:id="rId19" imgW="215619" imgH="215619" progId="Equation.3">
                    <p:embed/>
                    <p:pic>
                      <p:nvPicPr>
                        <p:cNvPr id="0" name="Object 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1" y="1385"/>
                          <a:ext cx="2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5" name="Object 48"/>
            <p:cNvGraphicFramePr>
              <a:graphicFrameLocks noChangeAspect="1"/>
            </p:cNvGraphicFramePr>
            <p:nvPr/>
          </p:nvGraphicFramePr>
          <p:xfrm>
            <a:off x="2724" y="3271"/>
            <a:ext cx="184" cy="225"/>
          </p:xfrm>
          <a:graphic>
            <a:graphicData uri="http://schemas.openxmlformats.org/presentationml/2006/ole">
              <mc:AlternateContent xmlns:mc="http://schemas.openxmlformats.org/markup-compatibility/2006">
                <mc:Choice xmlns:v="urn:schemas-microsoft-com:vml" Requires="v">
                  <p:oleObj spid="_x0000_s69816" name="公式" r:id="rId21" imgW="177646" imgH="228402" progId="Equation.3">
                    <p:embed/>
                  </p:oleObj>
                </mc:Choice>
                <mc:Fallback>
                  <p:oleObj name="公式" r:id="rId21" imgW="177646" imgH="228402" progId="Equation.3">
                    <p:embed/>
                    <p:pic>
                      <p:nvPicPr>
                        <p:cNvPr id="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4" y="3271"/>
                          <a:ext cx="18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6" name="Object 49"/>
            <p:cNvGraphicFramePr>
              <a:graphicFrameLocks noChangeAspect="1"/>
            </p:cNvGraphicFramePr>
            <p:nvPr/>
          </p:nvGraphicFramePr>
          <p:xfrm>
            <a:off x="2709" y="2316"/>
            <a:ext cx="184" cy="213"/>
          </p:xfrm>
          <a:graphic>
            <a:graphicData uri="http://schemas.openxmlformats.org/presentationml/2006/ole">
              <mc:AlternateContent xmlns:mc="http://schemas.openxmlformats.org/markup-compatibility/2006">
                <mc:Choice xmlns:v="urn:schemas-microsoft-com:vml" Requires="v">
                  <p:oleObj spid="_x0000_s69817" name="公式" r:id="rId22" imgW="177569" imgH="215619" progId="Equation.3">
                    <p:embed/>
                  </p:oleObj>
                </mc:Choice>
                <mc:Fallback>
                  <p:oleObj name="公式" r:id="rId22" imgW="177569" imgH="215619" progId="Equation.3">
                    <p:embed/>
                    <p:pic>
                      <p:nvPicPr>
                        <p:cNvPr id="0" name="Object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09" y="2316"/>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7" name="Object 50"/>
            <p:cNvGraphicFramePr>
              <a:graphicFrameLocks noChangeAspect="1"/>
            </p:cNvGraphicFramePr>
            <p:nvPr/>
          </p:nvGraphicFramePr>
          <p:xfrm>
            <a:off x="2674" y="1675"/>
            <a:ext cx="158" cy="214"/>
          </p:xfrm>
          <a:graphic>
            <a:graphicData uri="http://schemas.openxmlformats.org/presentationml/2006/ole">
              <mc:AlternateContent xmlns:mc="http://schemas.openxmlformats.org/markup-compatibility/2006">
                <mc:Choice xmlns:v="urn:schemas-microsoft-com:vml" Requires="v">
                  <p:oleObj spid="_x0000_s69818" name="公式" r:id="rId24" imgW="152268" imgH="215713" progId="Equation.3">
                    <p:embed/>
                  </p:oleObj>
                </mc:Choice>
                <mc:Fallback>
                  <p:oleObj name="公式" r:id="rId24" imgW="152268" imgH="215713" progId="Equation.3">
                    <p:embed/>
                    <p:pic>
                      <p:nvPicPr>
                        <p:cNvPr id="0" name="Object 5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74" y="1675"/>
                          <a:ext cx="15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8" name="Object 51"/>
            <p:cNvGraphicFramePr>
              <a:graphicFrameLocks noChangeAspect="1"/>
            </p:cNvGraphicFramePr>
            <p:nvPr/>
          </p:nvGraphicFramePr>
          <p:xfrm>
            <a:off x="323" y="3963"/>
            <a:ext cx="224" cy="213"/>
          </p:xfrm>
          <a:graphic>
            <a:graphicData uri="http://schemas.openxmlformats.org/presentationml/2006/ole">
              <mc:AlternateContent xmlns:mc="http://schemas.openxmlformats.org/markup-compatibility/2006">
                <mc:Choice xmlns:v="urn:schemas-microsoft-com:vml" Requires="v">
                  <p:oleObj spid="_x0000_s69819" name="公式" r:id="rId26" imgW="215619" imgH="215619" progId="Equation.3">
                    <p:embed/>
                  </p:oleObj>
                </mc:Choice>
                <mc:Fallback>
                  <p:oleObj name="公式" r:id="rId26" imgW="215619" imgH="215619" progId="Equation.3">
                    <p:embed/>
                    <p:pic>
                      <p:nvPicPr>
                        <p:cNvPr id="0" name="Object 5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3" y="3963"/>
                          <a:ext cx="2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9" name="Object 52"/>
            <p:cNvGraphicFramePr>
              <a:graphicFrameLocks noChangeAspect="1"/>
            </p:cNvGraphicFramePr>
            <p:nvPr/>
          </p:nvGraphicFramePr>
          <p:xfrm>
            <a:off x="323" y="2392"/>
            <a:ext cx="197" cy="213"/>
          </p:xfrm>
          <a:graphic>
            <a:graphicData uri="http://schemas.openxmlformats.org/presentationml/2006/ole">
              <mc:AlternateContent xmlns:mc="http://schemas.openxmlformats.org/markup-compatibility/2006">
                <mc:Choice xmlns:v="urn:schemas-microsoft-com:vml" Requires="v">
                  <p:oleObj spid="_x0000_s69820" name="公式" r:id="rId28" imgW="190335" imgH="215713" progId="Equation.3">
                    <p:embed/>
                  </p:oleObj>
                </mc:Choice>
                <mc:Fallback>
                  <p:oleObj name="公式" r:id="rId28" imgW="190335" imgH="215713" progId="Equation.3">
                    <p:embed/>
                    <p:pic>
                      <p:nvPicPr>
                        <p:cNvPr id="0" name="Object 5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3" y="2392"/>
                          <a:ext cx="19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70" name="Line 53"/>
            <p:cNvSpPr>
              <a:spLocks noChangeShapeType="1"/>
            </p:cNvSpPr>
            <p:nvPr/>
          </p:nvSpPr>
          <p:spPr bwMode="auto">
            <a:xfrm>
              <a:off x="576" y="2529"/>
              <a:ext cx="1056" cy="9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9671" name="Object 54"/>
            <p:cNvGraphicFramePr>
              <a:graphicFrameLocks noChangeAspect="1"/>
            </p:cNvGraphicFramePr>
            <p:nvPr/>
          </p:nvGraphicFramePr>
          <p:xfrm>
            <a:off x="1005" y="2361"/>
            <a:ext cx="250" cy="214"/>
          </p:xfrm>
          <a:graphic>
            <a:graphicData uri="http://schemas.openxmlformats.org/presentationml/2006/ole">
              <mc:AlternateContent xmlns:mc="http://schemas.openxmlformats.org/markup-compatibility/2006">
                <mc:Choice xmlns:v="urn:schemas-microsoft-com:vml" Requires="v">
                  <p:oleObj spid="_x0000_s69821" name="公式" r:id="rId30" imgW="241091" imgH="215713" progId="Equation.3">
                    <p:embed/>
                  </p:oleObj>
                </mc:Choice>
                <mc:Fallback>
                  <p:oleObj name="公式" r:id="rId30" imgW="241091" imgH="215713" progId="Equation.3">
                    <p:embed/>
                    <p:pic>
                      <p:nvPicPr>
                        <p:cNvPr id="0" name="Object 5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05" y="2361"/>
                          <a:ext cx="25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72" name="Object 55"/>
            <p:cNvGraphicFramePr>
              <a:graphicFrameLocks noChangeAspect="1"/>
            </p:cNvGraphicFramePr>
            <p:nvPr/>
          </p:nvGraphicFramePr>
          <p:xfrm>
            <a:off x="810" y="2661"/>
            <a:ext cx="250" cy="225"/>
          </p:xfrm>
          <a:graphic>
            <a:graphicData uri="http://schemas.openxmlformats.org/presentationml/2006/ole">
              <mc:AlternateContent xmlns:mc="http://schemas.openxmlformats.org/markup-compatibility/2006">
                <mc:Choice xmlns:v="urn:schemas-microsoft-com:vml" Requires="v">
                  <p:oleObj spid="_x0000_s69822" name="公式" r:id="rId32" imgW="241300" imgH="228600" progId="Equation.3">
                    <p:embed/>
                  </p:oleObj>
                </mc:Choice>
                <mc:Fallback>
                  <p:oleObj name="公式" r:id="rId32" imgW="241300" imgH="228600" progId="Equation.3">
                    <p:embed/>
                    <p:pic>
                      <p:nvPicPr>
                        <p:cNvPr id="0" name="Object 5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10" y="2661"/>
                          <a:ext cx="25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73" name="Object 56"/>
            <p:cNvGraphicFramePr>
              <a:graphicFrameLocks noChangeAspect="1"/>
            </p:cNvGraphicFramePr>
            <p:nvPr/>
          </p:nvGraphicFramePr>
          <p:xfrm>
            <a:off x="810" y="3048"/>
            <a:ext cx="250" cy="213"/>
          </p:xfrm>
          <a:graphic>
            <a:graphicData uri="http://schemas.openxmlformats.org/presentationml/2006/ole">
              <mc:AlternateContent xmlns:mc="http://schemas.openxmlformats.org/markup-compatibility/2006">
                <mc:Choice xmlns:v="urn:schemas-microsoft-com:vml" Requires="v">
                  <p:oleObj spid="_x0000_s69823" name="公式" r:id="rId34" imgW="241091" imgH="215713" progId="Equation.3">
                    <p:embed/>
                  </p:oleObj>
                </mc:Choice>
                <mc:Fallback>
                  <p:oleObj name="公式" r:id="rId34" imgW="241091" imgH="215713" progId="Equation.3">
                    <p:embed/>
                    <p:pic>
                      <p:nvPicPr>
                        <p:cNvPr id="0" name="Object 5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10" y="3048"/>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74" name="Object 57"/>
            <p:cNvGraphicFramePr>
              <a:graphicFrameLocks noChangeAspect="1"/>
            </p:cNvGraphicFramePr>
            <p:nvPr/>
          </p:nvGraphicFramePr>
          <p:xfrm>
            <a:off x="1043" y="3276"/>
            <a:ext cx="264" cy="214"/>
          </p:xfrm>
          <a:graphic>
            <a:graphicData uri="http://schemas.openxmlformats.org/presentationml/2006/ole">
              <mc:AlternateContent xmlns:mc="http://schemas.openxmlformats.org/markup-compatibility/2006">
                <mc:Choice xmlns:v="urn:schemas-microsoft-com:vml" Requires="v">
                  <p:oleObj spid="_x0000_s69824" name="公式" r:id="rId36" imgW="253780" imgH="215713" progId="Equation.3">
                    <p:embed/>
                  </p:oleObj>
                </mc:Choice>
                <mc:Fallback>
                  <p:oleObj name="公式" r:id="rId36" imgW="253780" imgH="215713" progId="Equation.3">
                    <p:embed/>
                    <p:pic>
                      <p:nvPicPr>
                        <p:cNvPr id="0" name="Object 5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43" y="3276"/>
                          <a:ext cx="26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75" name="Object 58"/>
            <p:cNvGraphicFramePr>
              <a:graphicFrameLocks noChangeAspect="1"/>
            </p:cNvGraphicFramePr>
            <p:nvPr/>
          </p:nvGraphicFramePr>
          <p:xfrm>
            <a:off x="1142" y="3682"/>
            <a:ext cx="263" cy="226"/>
          </p:xfrm>
          <a:graphic>
            <a:graphicData uri="http://schemas.openxmlformats.org/presentationml/2006/ole">
              <mc:AlternateContent xmlns:mc="http://schemas.openxmlformats.org/markup-compatibility/2006">
                <mc:Choice xmlns:v="urn:schemas-microsoft-com:vml" Requires="v">
                  <p:oleObj spid="_x0000_s69825" name="公式" r:id="rId38" imgW="253890" imgH="228501" progId="Equation.3">
                    <p:embed/>
                  </p:oleObj>
                </mc:Choice>
                <mc:Fallback>
                  <p:oleObj name="公式" r:id="rId38" imgW="253890" imgH="228501" progId="Equation.3">
                    <p:embed/>
                    <p:pic>
                      <p:nvPicPr>
                        <p:cNvPr id="0" name="Object 5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142" y="3682"/>
                          <a:ext cx="26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76" name="Object 59"/>
            <p:cNvGraphicFramePr>
              <a:graphicFrameLocks noChangeAspect="1"/>
            </p:cNvGraphicFramePr>
            <p:nvPr/>
          </p:nvGraphicFramePr>
          <p:xfrm>
            <a:off x="2003" y="1639"/>
            <a:ext cx="253" cy="341"/>
          </p:xfrm>
          <a:graphic>
            <a:graphicData uri="http://schemas.openxmlformats.org/presentationml/2006/ole">
              <mc:AlternateContent xmlns:mc="http://schemas.openxmlformats.org/markup-compatibility/2006">
                <mc:Choice xmlns:v="urn:schemas-microsoft-com:vml" Requires="v">
                  <p:oleObj spid="_x0000_s69826" name="公式" r:id="rId40" imgW="152268" imgH="215713" progId="Equation.3">
                    <p:embed/>
                  </p:oleObj>
                </mc:Choice>
                <mc:Fallback>
                  <p:oleObj name="公式" r:id="rId40" imgW="152268" imgH="215713" progId="Equation.3">
                    <p:embed/>
                    <p:pic>
                      <p:nvPicPr>
                        <p:cNvPr id="0" name="Object 5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003" y="1639"/>
                          <a:ext cx="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77" name="Object 60"/>
            <p:cNvGraphicFramePr>
              <a:graphicFrameLocks noChangeAspect="1"/>
            </p:cNvGraphicFramePr>
            <p:nvPr/>
          </p:nvGraphicFramePr>
          <p:xfrm>
            <a:off x="1968" y="2325"/>
            <a:ext cx="295" cy="341"/>
          </p:xfrm>
          <a:graphic>
            <a:graphicData uri="http://schemas.openxmlformats.org/presentationml/2006/ole">
              <mc:AlternateContent xmlns:mc="http://schemas.openxmlformats.org/markup-compatibility/2006">
                <mc:Choice xmlns:v="urn:schemas-microsoft-com:vml" Requires="v">
                  <p:oleObj spid="_x0000_s69827" name="公式" r:id="rId42" imgW="177569" imgH="215619" progId="Equation.3">
                    <p:embed/>
                  </p:oleObj>
                </mc:Choice>
                <mc:Fallback>
                  <p:oleObj name="公式" r:id="rId42" imgW="177569" imgH="215619" progId="Equation.3">
                    <p:embed/>
                    <p:pic>
                      <p:nvPicPr>
                        <p:cNvPr id="0" name="Object 60"/>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968" y="2325"/>
                          <a:ext cx="29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78" name="Object 61"/>
            <p:cNvGraphicFramePr>
              <a:graphicFrameLocks noChangeAspect="1"/>
            </p:cNvGraphicFramePr>
            <p:nvPr/>
          </p:nvGraphicFramePr>
          <p:xfrm>
            <a:off x="1987" y="3276"/>
            <a:ext cx="296" cy="361"/>
          </p:xfrm>
          <a:graphic>
            <a:graphicData uri="http://schemas.openxmlformats.org/presentationml/2006/ole">
              <mc:AlternateContent xmlns:mc="http://schemas.openxmlformats.org/markup-compatibility/2006">
                <mc:Choice xmlns:v="urn:schemas-microsoft-com:vml" Requires="v">
                  <p:oleObj spid="_x0000_s69828" name="公式" r:id="rId44" imgW="177646" imgH="228402" progId="Equation.3">
                    <p:embed/>
                  </p:oleObj>
                </mc:Choice>
                <mc:Fallback>
                  <p:oleObj name="公式" r:id="rId44" imgW="177646" imgH="228402" progId="Equation.3">
                    <p:embed/>
                    <p:pic>
                      <p:nvPicPr>
                        <p:cNvPr id="0" name="Object 61"/>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987" y="3276"/>
                          <a:ext cx="29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79" name="Oval 62"/>
            <p:cNvSpPr>
              <a:spLocks noChangeArrowheads="1"/>
            </p:cNvSpPr>
            <p:nvPr/>
          </p:nvSpPr>
          <p:spPr bwMode="auto">
            <a:xfrm>
              <a:off x="528" y="3947"/>
              <a:ext cx="144" cy="138"/>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9680" name="Oval 63"/>
            <p:cNvSpPr>
              <a:spLocks noChangeArrowheads="1"/>
            </p:cNvSpPr>
            <p:nvPr/>
          </p:nvSpPr>
          <p:spPr bwMode="auto">
            <a:xfrm>
              <a:off x="528" y="2438"/>
              <a:ext cx="144" cy="13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9681" name="Oval 64"/>
            <p:cNvSpPr>
              <a:spLocks noChangeArrowheads="1"/>
            </p:cNvSpPr>
            <p:nvPr/>
          </p:nvSpPr>
          <p:spPr bwMode="auto">
            <a:xfrm>
              <a:off x="528" y="1294"/>
              <a:ext cx="144" cy="13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69682" name="Line 65"/>
            <p:cNvSpPr>
              <a:spLocks noChangeShapeType="1"/>
            </p:cNvSpPr>
            <p:nvPr/>
          </p:nvSpPr>
          <p:spPr bwMode="auto">
            <a:xfrm>
              <a:off x="1968" y="2256"/>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Line 66"/>
            <p:cNvSpPr>
              <a:spLocks noChangeShapeType="1"/>
            </p:cNvSpPr>
            <p:nvPr/>
          </p:nvSpPr>
          <p:spPr bwMode="auto">
            <a:xfrm>
              <a:off x="1968" y="1584"/>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4" name="Line 67"/>
            <p:cNvSpPr>
              <a:spLocks noChangeShapeType="1"/>
            </p:cNvSpPr>
            <p:nvPr/>
          </p:nvSpPr>
          <p:spPr bwMode="auto">
            <a:xfrm>
              <a:off x="1968" y="3216"/>
              <a:ext cx="0"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9685" name="Object 68"/>
            <p:cNvGraphicFramePr>
              <a:graphicFrameLocks noChangeAspect="1"/>
            </p:cNvGraphicFramePr>
            <p:nvPr/>
          </p:nvGraphicFramePr>
          <p:xfrm>
            <a:off x="1721" y="3254"/>
            <a:ext cx="274" cy="361"/>
          </p:xfrm>
          <a:graphic>
            <a:graphicData uri="http://schemas.openxmlformats.org/presentationml/2006/ole">
              <mc:AlternateContent xmlns:mc="http://schemas.openxmlformats.org/markup-compatibility/2006">
                <mc:Choice xmlns:v="urn:schemas-microsoft-com:vml" Requires="v">
                  <p:oleObj spid="_x0000_s69829" name="公式" r:id="rId46" imgW="165028" imgH="228501" progId="Equation.3">
                    <p:embed/>
                  </p:oleObj>
                </mc:Choice>
                <mc:Fallback>
                  <p:oleObj name="公式" r:id="rId46" imgW="165028" imgH="228501" progId="Equation.3">
                    <p:embed/>
                    <p:pic>
                      <p:nvPicPr>
                        <p:cNvPr id="0" name="Object 6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721" y="3254"/>
                          <a:ext cx="27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86" name="Object 69"/>
            <p:cNvGraphicFramePr>
              <a:graphicFrameLocks noChangeAspect="1"/>
            </p:cNvGraphicFramePr>
            <p:nvPr/>
          </p:nvGraphicFramePr>
          <p:xfrm>
            <a:off x="1721" y="2304"/>
            <a:ext cx="295" cy="341"/>
          </p:xfrm>
          <a:graphic>
            <a:graphicData uri="http://schemas.openxmlformats.org/presentationml/2006/ole">
              <mc:AlternateContent xmlns:mc="http://schemas.openxmlformats.org/markup-compatibility/2006">
                <mc:Choice xmlns:v="urn:schemas-microsoft-com:vml" Requires="v">
                  <p:oleObj spid="_x0000_s69830" name="公式" r:id="rId48" imgW="177569" imgH="215619" progId="Equation.3">
                    <p:embed/>
                  </p:oleObj>
                </mc:Choice>
                <mc:Fallback>
                  <p:oleObj name="公式" r:id="rId48" imgW="177569" imgH="215619" progId="Equation.3">
                    <p:embed/>
                    <p:pic>
                      <p:nvPicPr>
                        <p:cNvPr id="0" name="Object 69"/>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721" y="2304"/>
                          <a:ext cx="29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87" name="Object 70"/>
            <p:cNvGraphicFramePr>
              <a:graphicFrameLocks noChangeAspect="1"/>
            </p:cNvGraphicFramePr>
            <p:nvPr/>
          </p:nvGraphicFramePr>
          <p:xfrm>
            <a:off x="1715" y="1632"/>
            <a:ext cx="253" cy="341"/>
          </p:xfrm>
          <a:graphic>
            <a:graphicData uri="http://schemas.openxmlformats.org/presentationml/2006/ole">
              <mc:AlternateContent xmlns:mc="http://schemas.openxmlformats.org/markup-compatibility/2006">
                <mc:Choice xmlns:v="urn:schemas-microsoft-com:vml" Requires="v">
                  <p:oleObj spid="_x0000_s69831" name="公式" r:id="rId50" imgW="152268" imgH="215713" progId="Equation.3">
                    <p:embed/>
                  </p:oleObj>
                </mc:Choice>
                <mc:Fallback>
                  <p:oleObj name="公式" r:id="rId50" imgW="152268" imgH="215713" progId="Equation.3">
                    <p:embed/>
                    <p:pic>
                      <p:nvPicPr>
                        <p:cNvPr id="0" name="Object 70"/>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715" y="1632"/>
                          <a:ext cx="2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88" name="Line 71"/>
            <p:cNvSpPr>
              <a:spLocks noChangeShapeType="1"/>
            </p:cNvSpPr>
            <p:nvPr/>
          </p:nvSpPr>
          <p:spPr bwMode="auto">
            <a:xfrm>
              <a:off x="2784" y="2784"/>
              <a:ext cx="0" cy="36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9" name="Line 72"/>
            <p:cNvSpPr>
              <a:spLocks noChangeShapeType="1"/>
            </p:cNvSpPr>
            <p:nvPr/>
          </p:nvSpPr>
          <p:spPr bwMode="auto">
            <a:xfrm>
              <a:off x="1746" y="3067"/>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9690" name="Object 73"/>
            <p:cNvGraphicFramePr>
              <a:graphicFrameLocks noChangeAspect="1"/>
            </p:cNvGraphicFramePr>
            <p:nvPr/>
          </p:nvGraphicFramePr>
          <p:xfrm>
            <a:off x="1701" y="2886"/>
            <a:ext cx="158" cy="225"/>
          </p:xfrm>
          <a:graphic>
            <a:graphicData uri="http://schemas.openxmlformats.org/presentationml/2006/ole">
              <mc:AlternateContent xmlns:mc="http://schemas.openxmlformats.org/markup-compatibility/2006">
                <mc:Choice xmlns:v="urn:schemas-microsoft-com:vml" Requires="v">
                  <p:oleObj spid="_x0000_s69832" name="公式" r:id="rId52" imgW="152334" imgH="228501" progId="Equation.3">
                    <p:embed/>
                  </p:oleObj>
                </mc:Choice>
                <mc:Fallback>
                  <p:oleObj name="公式" r:id="rId52" imgW="152334" imgH="228501" progId="Equation.3">
                    <p:embed/>
                    <p:pic>
                      <p:nvPicPr>
                        <p:cNvPr id="0" name="Object 73"/>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701" y="2886"/>
                          <a:ext cx="15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91" name="Object 74"/>
            <p:cNvGraphicFramePr>
              <a:graphicFrameLocks noChangeAspect="1"/>
            </p:cNvGraphicFramePr>
            <p:nvPr/>
          </p:nvGraphicFramePr>
          <p:xfrm>
            <a:off x="1610" y="2024"/>
            <a:ext cx="171" cy="212"/>
          </p:xfrm>
          <a:graphic>
            <a:graphicData uri="http://schemas.openxmlformats.org/presentationml/2006/ole">
              <mc:AlternateContent xmlns:mc="http://schemas.openxmlformats.org/markup-compatibility/2006">
                <mc:Choice xmlns:v="urn:schemas-microsoft-com:vml" Requires="v">
                  <p:oleObj spid="_x0000_s69833" name="公式" r:id="rId54" imgW="164885" imgH="215619" progId="Equation.3">
                    <p:embed/>
                  </p:oleObj>
                </mc:Choice>
                <mc:Fallback>
                  <p:oleObj name="公式" r:id="rId54" imgW="164885" imgH="215619" progId="Equation.3">
                    <p:embed/>
                    <p:pic>
                      <p:nvPicPr>
                        <p:cNvPr id="0" name="Object 74"/>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610" y="2024"/>
                          <a:ext cx="1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92" name="Object 75"/>
            <p:cNvGraphicFramePr>
              <a:graphicFrameLocks noChangeAspect="1"/>
            </p:cNvGraphicFramePr>
            <p:nvPr/>
          </p:nvGraphicFramePr>
          <p:xfrm>
            <a:off x="1565" y="1298"/>
            <a:ext cx="144" cy="213"/>
          </p:xfrm>
          <a:graphic>
            <a:graphicData uri="http://schemas.openxmlformats.org/presentationml/2006/ole">
              <mc:AlternateContent xmlns:mc="http://schemas.openxmlformats.org/markup-compatibility/2006">
                <mc:Choice xmlns:v="urn:schemas-microsoft-com:vml" Requires="v">
                  <p:oleObj spid="_x0000_s69834" name="公式" r:id="rId56" imgW="139579" imgH="215713" progId="Equation.3">
                    <p:embed/>
                  </p:oleObj>
                </mc:Choice>
                <mc:Fallback>
                  <p:oleObj name="公式" r:id="rId56" imgW="139579" imgH="215713" progId="Equation.3">
                    <p:embed/>
                    <p:pic>
                      <p:nvPicPr>
                        <p:cNvPr id="0" name="Object 75"/>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1565" y="1298"/>
                          <a:ext cx="1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93" name="Line 76"/>
            <p:cNvSpPr>
              <a:spLocks noChangeShapeType="1"/>
            </p:cNvSpPr>
            <p:nvPr/>
          </p:nvSpPr>
          <p:spPr bwMode="auto">
            <a:xfrm>
              <a:off x="1746" y="2114"/>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94" name="Line 77"/>
            <p:cNvSpPr>
              <a:spLocks noChangeShapeType="1"/>
            </p:cNvSpPr>
            <p:nvPr/>
          </p:nvSpPr>
          <p:spPr bwMode="auto">
            <a:xfrm>
              <a:off x="1701" y="1434"/>
              <a:ext cx="13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C2AE7BD-CAB5-4778-ACEF-7BC5BCD5FC1B}" type="slidenum">
              <a:rPr lang="en-US" altLang="zh-CN"/>
              <a:pPr/>
              <a:t>63</a:t>
            </a:fld>
            <a:endParaRPr lang="en-US" altLang="zh-CN"/>
          </a:p>
        </p:txBody>
      </p:sp>
      <p:sp>
        <p:nvSpPr>
          <p:cNvPr id="7065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0660"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F1C63B34-522B-4711-B4DF-A4A4BCCD9318}" type="slidenum">
              <a:rPr lang="en-US" altLang="zh-CN" sz="1400"/>
              <a:pPr algn="r" eaLnBrk="1" hangingPunct="1">
                <a:spcBef>
                  <a:spcPct val="0"/>
                </a:spcBef>
                <a:buClrTx/>
                <a:buSzTx/>
                <a:buFontTx/>
                <a:buNone/>
              </a:pPr>
              <a:t>63</a:t>
            </a:fld>
            <a:endParaRPr lang="en-US" altLang="zh-CN" sz="1400"/>
          </a:p>
        </p:txBody>
      </p:sp>
      <p:pic>
        <p:nvPicPr>
          <p:cNvPr id="70661"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213100"/>
            <a:ext cx="3225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71" name="Rectangle 23">
            <a:extLst>
              <a:ext uri="{FF2B5EF4-FFF2-40B4-BE49-F238E27FC236}">
                <a16:creationId xmlns:a16="http://schemas.microsoft.com/office/drawing/2014/main" id="{55AF3DF2-6D1E-41D4-9782-2FB77C61BBB4}"/>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Learning Rule</a:t>
            </a:r>
          </a:p>
        </p:txBody>
      </p:sp>
      <p:sp>
        <p:nvSpPr>
          <p:cNvPr id="70663" name="Text Box 25"/>
          <p:cNvSpPr txBox="1">
            <a:spLocks noChangeArrowheads="1"/>
          </p:cNvSpPr>
          <p:nvPr/>
        </p:nvSpPr>
        <p:spPr bwMode="auto">
          <a:xfrm>
            <a:off x="4067175"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q1</a:t>
            </a:r>
          </a:p>
        </p:txBody>
      </p:sp>
      <p:sp>
        <p:nvSpPr>
          <p:cNvPr id="70664" name="Text Box 26"/>
          <p:cNvSpPr txBox="1">
            <a:spLocks noChangeArrowheads="1"/>
          </p:cNvSpPr>
          <p:nvPr/>
        </p:nvSpPr>
        <p:spPr bwMode="auto">
          <a:xfrm>
            <a:off x="2771775" y="537368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q3</a:t>
            </a:r>
          </a:p>
        </p:txBody>
      </p:sp>
      <p:sp>
        <p:nvSpPr>
          <p:cNvPr id="70665" name="Text Box 27"/>
          <p:cNvSpPr txBox="1">
            <a:spLocks noChangeArrowheads="1"/>
          </p:cNvSpPr>
          <p:nvPr/>
        </p:nvSpPr>
        <p:spPr bwMode="auto">
          <a:xfrm>
            <a:off x="2195513" y="335756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q2</a:t>
            </a:r>
          </a:p>
        </p:txBody>
      </p:sp>
      <p:graphicFrame>
        <p:nvGraphicFramePr>
          <p:cNvPr id="70666" name="Object 31"/>
          <p:cNvGraphicFramePr>
            <a:graphicFrameLocks noChangeAspect="1"/>
          </p:cNvGraphicFramePr>
          <p:nvPr/>
        </p:nvGraphicFramePr>
        <p:xfrm>
          <a:off x="3189288" y="2165350"/>
          <a:ext cx="2406650" cy="809625"/>
        </p:xfrm>
        <a:graphic>
          <a:graphicData uri="http://schemas.openxmlformats.org/presentationml/2006/ole">
            <mc:AlternateContent xmlns:mc="http://schemas.openxmlformats.org/markup-compatibility/2006">
              <mc:Choice xmlns:v="urn:schemas-microsoft-com:vml" Requires="v">
                <p:oleObj spid="_x0000_s70682" name="Equation" r:id="rId4" imgW="1358900" imgH="457200" progId="Equation.DSMT4">
                  <p:embed/>
                </p:oleObj>
              </mc:Choice>
              <mc:Fallback>
                <p:oleObj name="Equation" r:id="rId4" imgW="1358900" imgH="457200" progId="Equation.DSMT4">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9288" y="2165350"/>
                        <a:ext cx="24066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7" name="Object 32"/>
          <p:cNvGraphicFramePr>
            <a:graphicFrameLocks noChangeAspect="1"/>
          </p:cNvGraphicFramePr>
          <p:nvPr/>
        </p:nvGraphicFramePr>
        <p:xfrm>
          <a:off x="885825" y="2205038"/>
          <a:ext cx="1900238" cy="814387"/>
        </p:xfrm>
        <a:graphic>
          <a:graphicData uri="http://schemas.openxmlformats.org/presentationml/2006/ole">
            <mc:AlternateContent xmlns:mc="http://schemas.openxmlformats.org/markup-compatibility/2006">
              <mc:Choice xmlns:v="urn:schemas-microsoft-com:vml" Requires="v">
                <p:oleObj spid="_x0000_s70683" name="Equation" r:id="rId6" imgW="1219200" imgH="457200" progId="Equation.DSMT4">
                  <p:embed/>
                </p:oleObj>
              </mc:Choice>
              <mc:Fallback>
                <p:oleObj name="Equation" r:id="rId6" imgW="1219200" imgH="457200" progId="Equation.DSMT4">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5825" y="2205038"/>
                        <a:ext cx="190023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8" name="Object 33"/>
          <p:cNvGraphicFramePr>
            <a:graphicFrameLocks noChangeAspect="1"/>
          </p:cNvGraphicFramePr>
          <p:nvPr/>
        </p:nvGraphicFramePr>
        <p:xfrm>
          <a:off x="5959475" y="2205038"/>
          <a:ext cx="2195513" cy="746125"/>
        </p:xfrm>
        <a:graphic>
          <a:graphicData uri="http://schemas.openxmlformats.org/presentationml/2006/ole">
            <mc:AlternateContent xmlns:mc="http://schemas.openxmlformats.org/markup-compatibility/2006">
              <mc:Choice xmlns:v="urn:schemas-microsoft-com:vml" Requires="v">
                <p:oleObj spid="_x0000_s70684" name="Equation" r:id="rId8" imgW="1346200" imgH="457200" progId="Equation.DSMT4">
                  <p:embed/>
                </p:oleObj>
              </mc:Choice>
              <mc:Fallback>
                <p:oleObj name="Equation" r:id="rId8" imgW="1346200" imgH="457200" progId="Equation.DSMT4">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9475" y="2205038"/>
                        <a:ext cx="21955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9" name="Text Box 49"/>
          <p:cNvSpPr txBox="1">
            <a:spLocks noChangeArrowheads="1"/>
          </p:cNvSpPr>
          <p:nvPr/>
        </p:nvSpPr>
        <p:spPr bwMode="auto">
          <a:xfrm>
            <a:off x="6300788" y="3933825"/>
            <a:ext cx="2422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u="sng">
                <a:solidFill>
                  <a:schemeClr val="tx2"/>
                </a:solidFill>
              </a:rPr>
              <a:t>Classification: </a:t>
            </a:r>
          </a:p>
          <a:p>
            <a:pPr eaLnBrk="1" hangingPunct="1">
              <a:spcBef>
                <a:spcPct val="0"/>
              </a:spcBef>
              <a:buClrTx/>
              <a:buSzTx/>
              <a:buFontTx/>
              <a:buNone/>
            </a:pPr>
            <a:r>
              <a:rPr lang="en-US" altLang="zh-CN" sz="2400" b="1">
                <a:solidFill>
                  <a:schemeClr val="tx2"/>
                </a:solidFill>
              </a:rPr>
              <a:t>2 classes</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F8776A5-C987-404F-BC40-1EF7304612DB}" type="slidenum">
              <a:rPr lang="en-US" altLang="zh-CN"/>
              <a:pPr/>
              <a:t>64</a:t>
            </a:fld>
            <a:endParaRPr lang="en-US" altLang="zh-CN"/>
          </a:p>
        </p:txBody>
      </p:sp>
      <p:sp>
        <p:nvSpPr>
          <p:cNvPr id="7168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1684"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0CBBAF09-4FE3-45BE-BCAF-C55926BD08B9}" type="slidenum">
              <a:rPr lang="en-US" altLang="zh-CN" sz="1400"/>
              <a:pPr algn="r" eaLnBrk="1" hangingPunct="1">
                <a:spcBef>
                  <a:spcPct val="0"/>
                </a:spcBef>
                <a:buClrTx/>
                <a:buSzTx/>
                <a:buFontTx/>
                <a:buNone/>
              </a:pPr>
              <a:t>64</a:t>
            </a:fld>
            <a:endParaRPr lang="en-US" altLang="zh-CN" sz="1400"/>
          </a:p>
        </p:txBody>
      </p:sp>
      <p:pic>
        <p:nvPicPr>
          <p:cNvPr id="7168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213100"/>
            <a:ext cx="3225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71686" name="Object 17"/>
          <p:cNvGraphicFramePr>
            <a:graphicFrameLocks noChangeAspect="1"/>
          </p:cNvGraphicFramePr>
          <p:nvPr/>
        </p:nvGraphicFramePr>
        <p:xfrm>
          <a:off x="4716463" y="5661025"/>
          <a:ext cx="3211512" cy="403225"/>
        </p:xfrm>
        <a:graphic>
          <a:graphicData uri="http://schemas.openxmlformats.org/presentationml/2006/ole">
            <mc:AlternateContent xmlns:mc="http://schemas.openxmlformats.org/markup-compatibility/2006">
              <mc:Choice xmlns:v="urn:schemas-microsoft-com:vml" Requires="v">
                <p:oleObj spid="_x0000_s71730" name="公式" r:id="rId4" imgW="1816100" imgH="228600" progId="Equation.3">
                  <p:embed/>
                </p:oleObj>
              </mc:Choice>
              <mc:Fallback>
                <p:oleObj name="公式" r:id="rId4" imgW="1816100" imgH="2286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5661025"/>
                        <a:ext cx="3211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71" name="Rectangle 23">
            <a:extLst>
              <a:ext uri="{FF2B5EF4-FFF2-40B4-BE49-F238E27FC236}">
                <a16:creationId xmlns:a16="http://schemas.microsoft.com/office/drawing/2014/main" id="{7C6CCC1D-12CA-46EA-98AC-24F404115762}"/>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Learning Rule</a:t>
            </a:r>
          </a:p>
        </p:txBody>
      </p:sp>
      <p:sp>
        <p:nvSpPr>
          <p:cNvPr id="71688" name="Text Box 25"/>
          <p:cNvSpPr txBox="1">
            <a:spLocks noChangeArrowheads="1"/>
          </p:cNvSpPr>
          <p:nvPr/>
        </p:nvSpPr>
        <p:spPr bwMode="auto">
          <a:xfrm>
            <a:off x="2771775" y="335756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q1</a:t>
            </a:r>
          </a:p>
        </p:txBody>
      </p:sp>
      <p:sp>
        <p:nvSpPr>
          <p:cNvPr id="71689" name="Text Box 26"/>
          <p:cNvSpPr txBox="1">
            <a:spLocks noChangeArrowheads="1"/>
          </p:cNvSpPr>
          <p:nvPr/>
        </p:nvSpPr>
        <p:spPr bwMode="auto">
          <a:xfrm>
            <a:off x="1979613" y="530066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q3</a:t>
            </a:r>
          </a:p>
        </p:txBody>
      </p:sp>
      <p:sp>
        <p:nvSpPr>
          <p:cNvPr id="71690" name="Text Box 27"/>
          <p:cNvSpPr txBox="1">
            <a:spLocks noChangeArrowheads="1"/>
          </p:cNvSpPr>
          <p:nvPr/>
        </p:nvSpPr>
        <p:spPr bwMode="auto">
          <a:xfrm>
            <a:off x="539750" y="335756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q2</a:t>
            </a:r>
          </a:p>
        </p:txBody>
      </p:sp>
      <p:grpSp>
        <p:nvGrpSpPr>
          <p:cNvPr id="71691" name="Group 43"/>
          <p:cNvGrpSpPr>
            <a:grpSpLocks/>
          </p:cNvGrpSpPr>
          <p:nvPr/>
        </p:nvGrpSpPr>
        <p:grpSpPr bwMode="auto">
          <a:xfrm>
            <a:off x="5292725" y="3522663"/>
            <a:ext cx="2447925" cy="1425575"/>
            <a:chOff x="3334" y="2219"/>
            <a:chExt cx="1542" cy="898"/>
          </a:xfrm>
        </p:grpSpPr>
        <p:sp>
          <p:nvSpPr>
            <p:cNvPr id="71697" name="Oval 30"/>
            <p:cNvSpPr>
              <a:spLocks noChangeArrowheads="1"/>
            </p:cNvSpPr>
            <p:nvPr/>
          </p:nvSpPr>
          <p:spPr bwMode="auto">
            <a:xfrm>
              <a:off x="4150" y="2478"/>
              <a:ext cx="408" cy="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nvGrpSpPr>
            <p:cNvPr id="71698" name="Group 34"/>
            <p:cNvGrpSpPr>
              <a:grpSpLocks/>
            </p:cNvGrpSpPr>
            <p:nvPr/>
          </p:nvGrpSpPr>
          <p:grpSpPr bwMode="auto">
            <a:xfrm>
              <a:off x="4241" y="2568"/>
              <a:ext cx="181" cy="136"/>
              <a:chOff x="3379" y="2659"/>
              <a:chExt cx="181" cy="136"/>
            </a:xfrm>
          </p:grpSpPr>
          <p:sp>
            <p:nvSpPr>
              <p:cNvPr id="71707" name="Line 31"/>
              <p:cNvSpPr>
                <a:spLocks noChangeShapeType="1"/>
              </p:cNvSpPr>
              <p:nvPr/>
            </p:nvSpPr>
            <p:spPr bwMode="auto">
              <a:xfrm>
                <a:off x="3470" y="2659"/>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8" name="Line 32"/>
              <p:cNvSpPr>
                <a:spLocks noChangeShapeType="1"/>
              </p:cNvSpPr>
              <p:nvPr/>
            </p:nvSpPr>
            <p:spPr bwMode="auto">
              <a:xfrm>
                <a:off x="347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9" name="Line 33"/>
              <p:cNvSpPr>
                <a:spLocks noChangeShapeType="1"/>
              </p:cNvSpPr>
              <p:nvPr/>
            </p:nvSpPr>
            <p:spPr bwMode="auto">
              <a:xfrm>
                <a:off x="3379" y="2795"/>
                <a:ext cx="1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699" name="Line 35"/>
            <p:cNvSpPr>
              <a:spLocks noChangeShapeType="1"/>
            </p:cNvSpPr>
            <p:nvPr/>
          </p:nvSpPr>
          <p:spPr bwMode="auto">
            <a:xfrm>
              <a:off x="3606" y="2387"/>
              <a:ext cx="544" cy="227"/>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0" name="Line 36"/>
            <p:cNvSpPr>
              <a:spLocks noChangeShapeType="1"/>
            </p:cNvSpPr>
            <p:nvPr/>
          </p:nvSpPr>
          <p:spPr bwMode="auto">
            <a:xfrm flipV="1">
              <a:off x="3651" y="2750"/>
              <a:ext cx="544" cy="226"/>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1" name="Text Box 37"/>
            <p:cNvSpPr txBox="1">
              <a:spLocks noChangeArrowheads="1"/>
            </p:cNvSpPr>
            <p:nvPr/>
          </p:nvSpPr>
          <p:spPr bwMode="auto">
            <a:xfrm>
              <a:off x="3366" y="221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p1</a:t>
              </a:r>
            </a:p>
          </p:txBody>
        </p:sp>
        <p:sp>
          <p:nvSpPr>
            <p:cNvPr id="71702" name="Text Box 38"/>
            <p:cNvSpPr txBox="1">
              <a:spLocks noChangeArrowheads="1"/>
            </p:cNvSpPr>
            <p:nvPr/>
          </p:nvSpPr>
          <p:spPr bwMode="auto">
            <a:xfrm>
              <a:off x="3334" y="288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p2</a:t>
              </a:r>
            </a:p>
          </p:txBody>
        </p:sp>
        <p:sp>
          <p:nvSpPr>
            <p:cNvPr id="71703" name="Text Box 39"/>
            <p:cNvSpPr txBox="1">
              <a:spLocks noChangeArrowheads="1"/>
            </p:cNvSpPr>
            <p:nvPr/>
          </p:nvSpPr>
          <p:spPr bwMode="auto">
            <a:xfrm>
              <a:off x="3787" y="22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w1</a:t>
              </a:r>
            </a:p>
          </p:txBody>
        </p:sp>
        <p:sp>
          <p:nvSpPr>
            <p:cNvPr id="71704" name="Text Box 40"/>
            <p:cNvSpPr txBox="1">
              <a:spLocks noChangeArrowheads="1"/>
            </p:cNvSpPr>
            <p:nvPr/>
          </p:nvSpPr>
          <p:spPr bwMode="auto">
            <a:xfrm>
              <a:off x="3696" y="2659"/>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w2</a:t>
              </a:r>
            </a:p>
          </p:txBody>
        </p:sp>
        <p:sp>
          <p:nvSpPr>
            <p:cNvPr id="71705" name="Line 41"/>
            <p:cNvSpPr>
              <a:spLocks noChangeShapeType="1"/>
            </p:cNvSpPr>
            <p:nvPr/>
          </p:nvSpPr>
          <p:spPr bwMode="auto">
            <a:xfrm>
              <a:off x="4558"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6" name="Text Box 42"/>
            <p:cNvSpPr txBox="1">
              <a:spLocks noChangeArrowheads="1"/>
            </p:cNvSpPr>
            <p:nvPr/>
          </p:nvSpPr>
          <p:spPr bwMode="auto">
            <a:xfrm>
              <a:off x="4604" y="2432"/>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a</a:t>
              </a:r>
            </a:p>
          </p:txBody>
        </p:sp>
      </p:grpSp>
      <p:graphicFrame>
        <p:nvGraphicFramePr>
          <p:cNvPr id="71692" name="Object 45"/>
          <p:cNvGraphicFramePr>
            <a:graphicFrameLocks noChangeAspect="1"/>
          </p:cNvGraphicFramePr>
          <p:nvPr/>
        </p:nvGraphicFramePr>
        <p:xfrm>
          <a:off x="4089400" y="2794000"/>
          <a:ext cx="914400" cy="198438"/>
        </p:xfrm>
        <a:graphic>
          <a:graphicData uri="http://schemas.openxmlformats.org/presentationml/2006/ole">
            <mc:AlternateContent xmlns:mc="http://schemas.openxmlformats.org/markup-compatibility/2006">
              <mc:Choice xmlns:v="urn:schemas-microsoft-com:vml" Requires="v">
                <p:oleObj spid="_x0000_s71731" name="Equation" r:id="rId6" imgW="435285" imgH="677109" progId="Equation.DSMT4">
                  <p:embed/>
                </p:oleObj>
              </mc:Choice>
              <mc:Fallback>
                <p:oleObj name="Equation" r:id="rId6" imgW="435285" imgH="677109" progId="Equation.DSMT4">
                  <p:embed/>
                  <p:pic>
                    <p:nvPicPr>
                      <p:cNvPr id="0"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400" y="27940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3" name="Object 46"/>
          <p:cNvGraphicFramePr>
            <a:graphicFrameLocks noChangeAspect="1"/>
          </p:cNvGraphicFramePr>
          <p:nvPr/>
        </p:nvGraphicFramePr>
        <p:xfrm>
          <a:off x="3189288" y="2165350"/>
          <a:ext cx="2406650" cy="809625"/>
        </p:xfrm>
        <a:graphic>
          <a:graphicData uri="http://schemas.openxmlformats.org/presentationml/2006/ole">
            <mc:AlternateContent xmlns:mc="http://schemas.openxmlformats.org/markup-compatibility/2006">
              <mc:Choice xmlns:v="urn:schemas-microsoft-com:vml" Requires="v">
                <p:oleObj spid="_x0000_s71732" name="Equation" r:id="rId8" imgW="1358900" imgH="457200" progId="Equation.DSMT4">
                  <p:embed/>
                </p:oleObj>
              </mc:Choice>
              <mc:Fallback>
                <p:oleObj name="Equation" r:id="rId8" imgW="1358900" imgH="457200" progId="Equation.DSMT4">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9288" y="2165350"/>
                        <a:ext cx="24066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4" name="Object 47"/>
          <p:cNvGraphicFramePr>
            <a:graphicFrameLocks noChangeAspect="1"/>
          </p:cNvGraphicFramePr>
          <p:nvPr/>
        </p:nvGraphicFramePr>
        <p:xfrm>
          <a:off x="885825" y="2205038"/>
          <a:ext cx="1900238" cy="814387"/>
        </p:xfrm>
        <a:graphic>
          <a:graphicData uri="http://schemas.openxmlformats.org/presentationml/2006/ole">
            <mc:AlternateContent xmlns:mc="http://schemas.openxmlformats.org/markup-compatibility/2006">
              <mc:Choice xmlns:v="urn:schemas-microsoft-com:vml" Requires="v">
                <p:oleObj spid="_x0000_s71733" name="Equation" r:id="rId10" imgW="1219200" imgH="457200" progId="Equation.DSMT4">
                  <p:embed/>
                </p:oleObj>
              </mc:Choice>
              <mc:Fallback>
                <p:oleObj name="Equation" r:id="rId10" imgW="1219200" imgH="457200" progId="Equation.DSMT4">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5825" y="2205038"/>
                        <a:ext cx="190023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5" name="Object 48"/>
          <p:cNvGraphicFramePr>
            <a:graphicFrameLocks noChangeAspect="1"/>
          </p:cNvGraphicFramePr>
          <p:nvPr/>
        </p:nvGraphicFramePr>
        <p:xfrm>
          <a:off x="5959475" y="2205038"/>
          <a:ext cx="2195513" cy="746125"/>
        </p:xfrm>
        <a:graphic>
          <a:graphicData uri="http://schemas.openxmlformats.org/presentationml/2006/ole">
            <mc:AlternateContent xmlns:mc="http://schemas.openxmlformats.org/markup-compatibility/2006">
              <mc:Choice xmlns:v="urn:schemas-microsoft-com:vml" Requires="v">
                <p:oleObj spid="_x0000_s71734" name="Equation" r:id="rId12" imgW="1346200" imgH="457200" progId="Equation.DSMT4">
                  <p:embed/>
                </p:oleObj>
              </mc:Choice>
              <mc:Fallback>
                <p:oleObj name="Equation" r:id="rId12" imgW="1346200" imgH="457200" progId="Equation.DSMT4">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59475" y="2205038"/>
                        <a:ext cx="21955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6" name="灯片编号占位符 29"/>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8535443E-E6BE-4F60-9F1B-3A16B57C2AAC}" type="slidenum">
              <a:rPr lang="en-US" altLang="zh-CN" sz="1400"/>
              <a:pPr algn="r" eaLnBrk="1" hangingPunct="1">
                <a:spcBef>
                  <a:spcPct val="0"/>
                </a:spcBef>
                <a:buClrTx/>
                <a:buSzTx/>
                <a:buFontTx/>
                <a:buNone/>
              </a:pPr>
              <a:t>64</a:t>
            </a:fld>
            <a:endParaRPr lang="en-US" altLang="zh-CN" sz="140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BDF80BC-4C36-4385-BAB4-6EC3457ED394}" type="slidenum">
              <a:rPr lang="en-US" altLang="zh-CN"/>
              <a:pPr/>
              <a:t>65</a:t>
            </a:fld>
            <a:endParaRPr lang="en-US" altLang="zh-CN"/>
          </a:p>
        </p:txBody>
      </p:sp>
      <p:sp>
        <p:nvSpPr>
          <p:cNvPr id="7270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2708"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DDA6A795-4B27-4DBE-A4B3-D461881FC0B9}" type="slidenum">
              <a:rPr lang="en-US" altLang="zh-CN" sz="1400"/>
              <a:pPr algn="r" eaLnBrk="1" hangingPunct="1">
                <a:spcBef>
                  <a:spcPct val="0"/>
                </a:spcBef>
                <a:buClrTx/>
                <a:buSzTx/>
                <a:buFontTx/>
                <a:buNone/>
              </a:pPr>
              <a:t>65</a:t>
            </a:fld>
            <a:endParaRPr lang="en-US" altLang="zh-CN" sz="1400"/>
          </a:p>
        </p:txBody>
      </p:sp>
      <p:pic>
        <p:nvPicPr>
          <p:cNvPr id="7270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5213" y="3317875"/>
            <a:ext cx="3225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3734" name="Rectangle 6">
            <a:extLst>
              <a:ext uri="{FF2B5EF4-FFF2-40B4-BE49-F238E27FC236}">
                <a16:creationId xmlns:a16="http://schemas.microsoft.com/office/drawing/2014/main" id="{805B04E0-A07C-4875-9BDA-86488CEC6C69}"/>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Learning Rule</a:t>
            </a:r>
          </a:p>
        </p:txBody>
      </p:sp>
      <p:sp>
        <p:nvSpPr>
          <p:cNvPr id="72711" name="Line 8"/>
          <p:cNvSpPr>
            <a:spLocks noChangeShapeType="1"/>
          </p:cNvSpPr>
          <p:nvPr/>
        </p:nvSpPr>
        <p:spPr bwMode="auto">
          <a:xfrm>
            <a:off x="5180013" y="3284538"/>
            <a:ext cx="935037" cy="2592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2712" name="Object 17"/>
          <p:cNvGraphicFramePr>
            <a:graphicFrameLocks noChangeAspect="1"/>
          </p:cNvGraphicFramePr>
          <p:nvPr/>
        </p:nvGraphicFramePr>
        <p:xfrm>
          <a:off x="971550" y="5157788"/>
          <a:ext cx="1752600" cy="403225"/>
        </p:xfrm>
        <a:graphic>
          <a:graphicData uri="http://schemas.openxmlformats.org/presentationml/2006/ole">
            <mc:AlternateContent xmlns:mc="http://schemas.openxmlformats.org/markup-compatibility/2006">
              <mc:Choice xmlns:v="urn:schemas-microsoft-com:vml" Requires="v">
                <p:oleObj spid="_x0000_s72740" name="Equation" r:id="rId5" imgW="990600" imgH="228600" progId="">
                  <p:embed/>
                </p:oleObj>
              </mc:Choice>
              <mc:Fallback>
                <p:oleObj name="Equation" r:id="rId5" imgW="990600" imgH="228600" progId="">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157788"/>
                        <a:ext cx="1752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3" name="Line 23"/>
          <p:cNvSpPr>
            <a:spLocks noChangeShapeType="1"/>
          </p:cNvSpPr>
          <p:nvPr/>
        </p:nvSpPr>
        <p:spPr bwMode="auto">
          <a:xfrm flipV="1">
            <a:off x="5756275" y="4437063"/>
            <a:ext cx="1008063"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4" name="Text Box 25"/>
          <p:cNvSpPr txBox="1">
            <a:spLocks noChangeArrowheads="1"/>
          </p:cNvSpPr>
          <p:nvPr/>
        </p:nvSpPr>
        <p:spPr bwMode="auto">
          <a:xfrm>
            <a:off x="6743700" y="40814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zh-CN" sz="1800">
              <a:latin typeface="Times New Roman" panose="02020603050405020304" pitchFamily="18" charset="0"/>
            </a:endParaRPr>
          </a:p>
        </p:txBody>
      </p:sp>
      <p:sp>
        <p:nvSpPr>
          <p:cNvPr id="72715" name="Text Box 26"/>
          <p:cNvSpPr txBox="1">
            <a:spLocks noChangeArrowheads="1"/>
          </p:cNvSpPr>
          <p:nvPr/>
        </p:nvSpPr>
        <p:spPr bwMode="auto">
          <a:xfrm>
            <a:off x="6672263" y="4170363"/>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W</a:t>
            </a:r>
          </a:p>
        </p:txBody>
      </p:sp>
      <p:graphicFrame>
        <p:nvGraphicFramePr>
          <p:cNvPr id="72716" name="Object 15"/>
          <p:cNvGraphicFramePr>
            <a:graphicFrameLocks noChangeAspect="1"/>
          </p:cNvGraphicFramePr>
          <p:nvPr/>
        </p:nvGraphicFramePr>
        <p:xfrm>
          <a:off x="3189288" y="2165350"/>
          <a:ext cx="2406650" cy="809625"/>
        </p:xfrm>
        <a:graphic>
          <a:graphicData uri="http://schemas.openxmlformats.org/presentationml/2006/ole">
            <mc:AlternateContent xmlns:mc="http://schemas.openxmlformats.org/markup-compatibility/2006">
              <mc:Choice xmlns:v="urn:schemas-microsoft-com:vml" Requires="v">
                <p:oleObj spid="_x0000_s72741" name="Equation" r:id="rId7" imgW="1358900" imgH="457200" progId="Equation.DSMT4">
                  <p:embed/>
                </p:oleObj>
              </mc:Choice>
              <mc:Fallback>
                <p:oleObj name="Equation" r:id="rId7" imgW="1358900" imgH="457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9288" y="2165350"/>
                        <a:ext cx="24066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7" name="Object 16"/>
          <p:cNvGraphicFramePr>
            <a:graphicFrameLocks noChangeAspect="1"/>
          </p:cNvGraphicFramePr>
          <p:nvPr/>
        </p:nvGraphicFramePr>
        <p:xfrm>
          <a:off x="885825" y="2205038"/>
          <a:ext cx="1900238" cy="814387"/>
        </p:xfrm>
        <a:graphic>
          <a:graphicData uri="http://schemas.openxmlformats.org/presentationml/2006/ole">
            <mc:AlternateContent xmlns:mc="http://schemas.openxmlformats.org/markup-compatibility/2006">
              <mc:Choice xmlns:v="urn:schemas-microsoft-com:vml" Requires="v">
                <p:oleObj spid="_x0000_s72742" name="Equation" r:id="rId9" imgW="1219200" imgH="457200" progId="Equation.DSMT4">
                  <p:embed/>
                </p:oleObj>
              </mc:Choice>
              <mc:Fallback>
                <p:oleObj name="Equation" r:id="rId9" imgW="1219200" imgH="4572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5825" y="2205038"/>
                        <a:ext cx="190023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8" name="Object 17"/>
          <p:cNvGraphicFramePr>
            <a:graphicFrameLocks noChangeAspect="1"/>
          </p:cNvGraphicFramePr>
          <p:nvPr/>
        </p:nvGraphicFramePr>
        <p:xfrm>
          <a:off x="5959475" y="2205038"/>
          <a:ext cx="2195513" cy="746125"/>
        </p:xfrm>
        <a:graphic>
          <a:graphicData uri="http://schemas.openxmlformats.org/presentationml/2006/ole">
            <mc:AlternateContent xmlns:mc="http://schemas.openxmlformats.org/markup-compatibility/2006">
              <mc:Choice xmlns:v="urn:schemas-microsoft-com:vml" Requires="v">
                <p:oleObj spid="_x0000_s72743" name="Equation" r:id="rId11" imgW="1346200" imgH="457200" progId="Equation.DSMT4">
                  <p:embed/>
                </p:oleObj>
              </mc:Choice>
              <mc:Fallback>
                <p:oleObj name="Equation" r:id="rId11" imgW="1346200" imgH="4572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9475" y="2205038"/>
                        <a:ext cx="21955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9" name="Object 17"/>
          <p:cNvGraphicFramePr>
            <a:graphicFrameLocks noChangeAspect="1"/>
          </p:cNvGraphicFramePr>
          <p:nvPr/>
        </p:nvGraphicFramePr>
        <p:xfrm>
          <a:off x="395288" y="3789363"/>
          <a:ext cx="3211512" cy="403225"/>
        </p:xfrm>
        <a:graphic>
          <a:graphicData uri="http://schemas.openxmlformats.org/presentationml/2006/ole">
            <mc:AlternateContent xmlns:mc="http://schemas.openxmlformats.org/markup-compatibility/2006">
              <mc:Choice xmlns:v="urn:schemas-microsoft-com:vml" Requires="v">
                <p:oleObj spid="_x0000_s72744" name="公式" r:id="rId13" imgW="1816100" imgH="228600" progId="Equation.3">
                  <p:embed/>
                </p:oleObj>
              </mc:Choice>
              <mc:Fallback>
                <p:oleObj name="公式" r:id="rId13" imgW="181610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789363"/>
                        <a:ext cx="3211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1153337-D658-4B8E-A115-54FF6E15F28A}" type="slidenum">
              <a:rPr lang="en-US" altLang="zh-CN"/>
              <a:pPr/>
              <a:t>66</a:t>
            </a:fld>
            <a:endParaRPr lang="en-US" altLang="zh-CN"/>
          </a:p>
        </p:txBody>
      </p:sp>
      <p:sp>
        <p:nvSpPr>
          <p:cNvPr id="7475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4756"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4B3434A8-2D95-4526-B94F-DB5E7C29C388}" type="slidenum">
              <a:rPr lang="en-US" altLang="zh-CN" sz="1400"/>
              <a:pPr algn="r" eaLnBrk="1" hangingPunct="1">
                <a:spcBef>
                  <a:spcPct val="0"/>
                </a:spcBef>
                <a:buClrTx/>
                <a:buSzTx/>
                <a:buFontTx/>
                <a:buNone/>
              </a:pPr>
              <a:t>66</a:t>
            </a:fld>
            <a:endParaRPr lang="en-US" altLang="zh-CN" sz="1400"/>
          </a:p>
        </p:txBody>
      </p:sp>
      <p:sp>
        <p:nvSpPr>
          <p:cNvPr id="74757" name="Rectangle 3"/>
          <p:cNvSpPr>
            <a:spLocks noChangeArrowheads="1"/>
          </p:cNvSpPr>
          <p:nvPr/>
        </p:nvSpPr>
        <p:spPr bwMode="auto">
          <a:xfrm>
            <a:off x="684213" y="2708275"/>
            <a:ext cx="3178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Random initial weight:</a:t>
            </a:r>
          </a:p>
        </p:txBody>
      </p:sp>
      <p:sp>
        <p:nvSpPr>
          <p:cNvPr id="29700" name="Rectangle 4">
            <a:extLst>
              <a:ext uri="{FF2B5EF4-FFF2-40B4-BE49-F238E27FC236}">
                <a16:creationId xmlns:a16="http://schemas.microsoft.com/office/drawing/2014/main" id="{0642979A-1162-4341-B510-5B793C2EC3F3}"/>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Starting Point</a:t>
            </a:r>
          </a:p>
        </p:txBody>
      </p:sp>
      <p:sp>
        <p:nvSpPr>
          <p:cNvPr id="74759" name="Line 5"/>
          <p:cNvSpPr>
            <a:spLocks noChangeShapeType="1"/>
          </p:cNvSpPr>
          <p:nvPr/>
        </p:nvSpPr>
        <p:spPr bwMode="auto">
          <a:xfrm>
            <a:off x="5219700" y="3876675"/>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0" name="Line 6"/>
          <p:cNvSpPr>
            <a:spLocks noChangeShapeType="1"/>
          </p:cNvSpPr>
          <p:nvPr/>
        </p:nvSpPr>
        <p:spPr bwMode="auto">
          <a:xfrm>
            <a:off x="6134100" y="2428875"/>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1" name="Oval 7"/>
          <p:cNvSpPr>
            <a:spLocks noChangeArrowheads="1"/>
          </p:cNvSpPr>
          <p:nvPr/>
        </p:nvSpPr>
        <p:spPr bwMode="auto">
          <a:xfrm>
            <a:off x="6057900" y="4562475"/>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4762" name="Oval 8"/>
          <p:cNvSpPr>
            <a:spLocks noChangeArrowheads="1"/>
          </p:cNvSpPr>
          <p:nvPr/>
        </p:nvSpPr>
        <p:spPr bwMode="auto">
          <a:xfrm>
            <a:off x="5676900" y="2657475"/>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4763" name="Oval 9"/>
          <p:cNvSpPr>
            <a:spLocks noChangeArrowheads="1"/>
          </p:cNvSpPr>
          <p:nvPr/>
        </p:nvSpPr>
        <p:spPr bwMode="auto">
          <a:xfrm>
            <a:off x="6515100" y="265747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4764" name="Line 10"/>
          <p:cNvSpPr>
            <a:spLocks noChangeShapeType="1"/>
          </p:cNvSpPr>
          <p:nvPr/>
        </p:nvSpPr>
        <p:spPr bwMode="auto">
          <a:xfrm>
            <a:off x="6134100" y="3876675"/>
            <a:ext cx="685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765" name="Object 11"/>
          <p:cNvGraphicFramePr>
            <a:graphicFrameLocks noChangeAspect="1"/>
          </p:cNvGraphicFramePr>
          <p:nvPr/>
        </p:nvGraphicFramePr>
        <p:xfrm>
          <a:off x="6896100" y="4313238"/>
          <a:ext cx="268288" cy="246062"/>
        </p:xfrm>
        <a:graphic>
          <a:graphicData uri="http://schemas.openxmlformats.org/presentationml/2006/ole">
            <mc:AlternateContent xmlns:mc="http://schemas.openxmlformats.org/markup-compatibility/2006">
              <mc:Choice xmlns:v="urn:schemas-microsoft-com:vml" Requires="v">
                <p:oleObj spid="_x0000_s74790" name="公式" r:id="rId3" imgW="152334" imgH="139639" progId="Equation.3">
                  <p:embed/>
                </p:oleObj>
              </mc:Choice>
              <mc:Fallback>
                <p:oleObj name="公式" r:id="rId3" imgW="152334" imgH="13963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6100" y="4313238"/>
                        <a:ext cx="268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6" name="Object 12"/>
          <p:cNvGraphicFramePr>
            <a:graphicFrameLocks noChangeAspect="1"/>
          </p:cNvGraphicFramePr>
          <p:nvPr/>
        </p:nvGraphicFramePr>
        <p:xfrm>
          <a:off x="6475413" y="2265363"/>
          <a:ext cx="268287" cy="403225"/>
        </p:xfrm>
        <a:graphic>
          <a:graphicData uri="http://schemas.openxmlformats.org/presentationml/2006/ole">
            <mc:AlternateContent xmlns:mc="http://schemas.openxmlformats.org/markup-compatibility/2006">
              <mc:Choice xmlns:v="urn:schemas-microsoft-com:vml" Requires="v">
                <p:oleObj spid="_x0000_s74791" name="Equation" r:id="rId5" imgW="152334" imgH="228501" progId="Equation.DSMT4">
                  <p:embed/>
                </p:oleObj>
              </mc:Choice>
              <mc:Fallback>
                <p:oleObj name="Equation" r:id="rId5" imgW="152334" imgH="228501"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5413" y="2265363"/>
                        <a:ext cx="2682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7" name="Object 13"/>
          <p:cNvGraphicFramePr>
            <a:graphicFrameLocks noChangeAspect="1"/>
          </p:cNvGraphicFramePr>
          <p:nvPr/>
        </p:nvGraphicFramePr>
        <p:xfrm>
          <a:off x="5948363" y="4695825"/>
          <a:ext cx="293687" cy="403225"/>
        </p:xfrm>
        <a:graphic>
          <a:graphicData uri="http://schemas.openxmlformats.org/presentationml/2006/ole">
            <mc:AlternateContent xmlns:mc="http://schemas.openxmlformats.org/markup-compatibility/2006">
              <mc:Choice xmlns:v="urn:schemas-microsoft-com:vml" Requires="v">
                <p:oleObj spid="_x0000_s74792" name="Equation" r:id="rId7" imgW="165028" imgH="228501" progId="Equation.DSMT4">
                  <p:embed/>
                </p:oleObj>
              </mc:Choice>
              <mc:Fallback>
                <p:oleObj name="Equation" r:id="rId7" imgW="165028" imgH="228501"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8363" y="4695825"/>
                        <a:ext cx="2936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8" name="Object 14"/>
          <p:cNvGraphicFramePr>
            <a:graphicFrameLocks noChangeAspect="1"/>
          </p:cNvGraphicFramePr>
          <p:nvPr/>
        </p:nvGraphicFramePr>
        <p:xfrm>
          <a:off x="5614988" y="2265363"/>
          <a:ext cx="290512" cy="403225"/>
        </p:xfrm>
        <a:graphic>
          <a:graphicData uri="http://schemas.openxmlformats.org/presentationml/2006/ole">
            <mc:AlternateContent xmlns:mc="http://schemas.openxmlformats.org/markup-compatibility/2006">
              <mc:Choice xmlns:v="urn:schemas-microsoft-com:vml" Requires="v">
                <p:oleObj spid="_x0000_s74793" name="Equation" r:id="rId9" imgW="165028" imgH="228501" progId="Equation.DSMT4">
                  <p:embed/>
                </p:oleObj>
              </mc:Choice>
              <mc:Fallback>
                <p:oleObj name="Equation" r:id="rId9" imgW="165028" imgH="228501"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4988" y="2265363"/>
                        <a:ext cx="290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9" name="Object 15"/>
          <p:cNvGraphicFramePr>
            <a:graphicFrameLocks noChangeAspect="1"/>
          </p:cNvGraphicFramePr>
          <p:nvPr/>
        </p:nvGraphicFramePr>
        <p:xfrm>
          <a:off x="1979613" y="3357563"/>
          <a:ext cx="1276350" cy="806450"/>
        </p:xfrm>
        <a:graphic>
          <a:graphicData uri="http://schemas.openxmlformats.org/presentationml/2006/ole">
            <mc:AlternateContent xmlns:mc="http://schemas.openxmlformats.org/markup-compatibility/2006">
              <mc:Choice xmlns:v="urn:schemas-microsoft-com:vml" Requires="v">
                <p:oleObj spid="_x0000_s74794" name="公式" r:id="rId11" imgW="723586" imgH="457002" progId="Equation.3">
                  <p:embed/>
                </p:oleObj>
              </mc:Choice>
              <mc:Fallback>
                <p:oleObj name="公式" r:id="rId11" imgW="723586" imgH="457002"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3357563"/>
                        <a:ext cx="12763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18AE143-094B-42A1-80B2-671BB6AAB933}" type="slidenum">
              <a:rPr lang="en-US" altLang="zh-CN"/>
              <a:pPr/>
              <a:t>67</a:t>
            </a:fld>
            <a:endParaRPr lang="en-US" altLang="zh-CN"/>
          </a:p>
        </p:txBody>
      </p:sp>
      <p:sp>
        <p:nvSpPr>
          <p:cNvPr id="7577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5780"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2C059BB4-6DE0-487F-B47C-C8A9AC934515}" type="slidenum">
              <a:rPr lang="en-US" altLang="zh-CN" sz="1400"/>
              <a:pPr algn="r" eaLnBrk="1" hangingPunct="1">
                <a:spcBef>
                  <a:spcPct val="0"/>
                </a:spcBef>
                <a:buClrTx/>
                <a:buSzTx/>
                <a:buFontTx/>
                <a:buNone/>
              </a:pPr>
              <a:t>67</a:t>
            </a:fld>
            <a:endParaRPr lang="en-US" altLang="zh-CN" sz="1400"/>
          </a:p>
        </p:txBody>
      </p:sp>
      <p:sp>
        <p:nvSpPr>
          <p:cNvPr id="75781" name="Rectangle 3"/>
          <p:cNvSpPr>
            <a:spLocks noChangeArrowheads="1"/>
          </p:cNvSpPr>
          <p:nvPr/>
        </p:nvSpPr>
        <p:spPr bwMode="auto">
          <a:xfrm>
            <a:off x="131763" y="3540125"/>
            <a:ext cx="3584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Present q</a:t>
            </a:r>
            <a:r>
              <a:rPr lang="en-US" altLang="zh-CN" sz="2400" b="1" baseline="-30000">
                <a:latin typeface="Times New Roman" panose="02020603050405020304" pitchFamily="18" charset="0"/>
              </a:rPr>
              <a:t>1</a:t>
            </a:r>
            <a:r>
              <a:rPr lang="en-US" altLang="zh-CN" sz="2400" b="1">
                <a:latin typeface="Times New Roman" panose="02020603050405020304" pitchFamily="18" charset="0"/>
              </a:rPr>
              <a:t> to the network:</a:t>
            </a:r>
          </a:p>
        </p:txBody>
      </p:sp>
      <p:sp>
        <p:nvSpPr>
          <p:cNvPr id="75782" name="Rectangle 6"/>
          <p:cNvSpPr>
            <a:spLocks noChangeArrowheads="1"/>
          </p:cNvSpPr>
          <p:nvPr/>
        </p:nvSpPr>
        <p:spPr bwMode="auto">
          <a:xfrm>
            <a:off x="900113" y="2060575"/>
            <a:ext cx="3178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Random initial weight:</a:t>
            </a:r>
          </a:p>
        </p:txBody>
      </p:sp>
      <p:sp>
        <p:nvSpPr>
          <p:cNvPr id="75783" name="Rectangle 7"/>
          <p:cNvSpPr>
            <a:spLocks noChangeArrowheads="1"/>
          </p:cNvSpPr>
          <p:nvPr/>
        </p:nvSpPr>
        <p:spPr bwMode="auto">
          <a:xfrm>
            <a:off x="898525" y="5661025"/>
            <a:ext cx="35417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solidFill>
                  <a:schemeClr val="hlink"/>
                </a:solidFill>
                <a:latin typeface="Times New Roman" panose="02020603050405020304" pitchFamily="18" charset="0"/>
              </a:rPr>
              <a:t>Incorrect Classification</a:t>
            </a:r>
            <a:r>
              <a:rPr lang="zh-CN" altLang="en-US" sz="2400" b="1">
                <a:solidFill>
                  <a:schemeClr val="hlink"/>
                </a:solidFill>
                <a:latin typeface="Times New Roman" panose="02020603050405020304" pitchFamily="18" charset="0"/>
              </a:rPr>
              <a:t>！</a:t>
            </a:r>
          </a:p>
        </p:txBody>
      </p:sp>
      <p:sp>
        <p:nvSpPr>
          <p:cNvPr id="30728" name="Rectangle 8">
            <a:extLst>
              <a:ext uri="{FF2B5EF4-FFF2-40B4-BE49-F238E27FC236}">
                <a16:creationId xmlns:a16="http://schemas.microsoft.com/office/drawing/2014/main" id="{58DC6209-B601-489B-9440-AC54343C8476}"/>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Starting Point</a:t>
            </a:r>
          </a:p>
        </p:txBody>
      </p:sp>
      <p:sp>
        <p:nvSpPr>
          <p:cNvPr id="75785" name="Line 9"/>
          <p:cNvSpPr>
            <a:spLocks noChangeShapeType="1"/>
          </p:cNvSpPr>
          <p:nvPr/>
        </p:nvSpPr>
        <p:spPr bwMode="auto">
          <a:xfrm>
            <a:off x="5943600" y="4419600"/>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10"/>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Oval 11"/>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5788" name="Oval 12"/>
          <p:cNvSpPr>
            <a:spLocks noChangeArrowheads="1"/>
          </p:cNvSpPr>
          <p:nvPr/>
        </p:nvSpPr>
        <p:spPr bwMode="auto">
          <a:xfrm>
            <a:off x="6400800" y="3200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5789" name="Oval 13"/>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5790" name="Line 14"/>
          <p:cNvSpPr>
            <a:spLocks noChangeShapeType="1"/>
          </p:cNvSpPr>
          <p:nvPr/>
        </p:nvSpPr>
        <p:spPr bwMode="auto">
          <a:xfrm flipV="1">
            <a:off x="6324600" y="3048000"/>
            <a:ext cx="1752600" cy="198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15"/>
          <p:cNvSpPr>
            <a:spLocks noChangeShapeType="1"/>
          </p:cNvSpPr>
          <p:nvPr/>
        </p:nvSpPr>
        <p:spPr bwMode="auto">
          <a:xfrm>
            <a:off x="6858000" y="4419600"/>
            <a:ext cx="6858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5792" name="Object 16"/>
          <p:cNvGraphicFramePr>
            <a:graphicFrameLocks noChangeAspect="1"/>
          </p:cNvGraphicFramePr>
          <p:nvPr/>
        </p:nvGraphicFramePr>
        <p:xfrm>
          <a:off x="7620000" y="4856163"/>
          <a:ext cx="268288" cy="246062"/>
        </p:xfrm>
        <a:graphic>
          <a:graphicData uri="http://schemas.openxmlformats.org/presentationml/2006/ole">
            <mc:AlternateContent xmlns:mc="http://schemas.openxmlformats.org/markup-compatibility/2006">
              <mc:Choice xmlns:v="urn:schemas-microsoft-com:vml" Requires="v">
                <p:oleObj spid="_x0000_s75827" name="公式" r:id="rId4" imgW="152334" imgH="139639" progId="Equation.3">
                  <p:embed/>
                </p:oleObj>
              </mc:Choice>
              <mc:Fallback>
                <p:oleObj name="公式" r:id="rId4" imgW="152334" imgH="139639"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856163"/>
                        <a:ext cx="268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3" name="Object 17"/>
          <p:cNvGraphicFramePr>
            <a:graphicFrameLocks noChangeAspect="1"/>
          </p:cNvGraphicFramePr>
          <p:nvPr/>
        </p:nvGraphicFramePr>
        <p:xfrm>
          <a:off x="7199313" y="2808288"/>
          <a:ext cx="268287" cy="404812"/>
        </p:xfrm>
        <a:graphic>
          <a:graphicData uri="http://schemas.openxmlformats.org/presentationml/2006/ole">
            <mc:AlternateContent xmlns:mc="http://schemas.openxmlformats.org/markup-compatibility/2006">
              <mc:Choice xmlns:v="urn:schemas-microsoft-com:vml" Requires="v">
                <p:oleObj spid="_x0000_s75828" name="Equation" r:id="rId6" imgW="152334" imgH="228501" progId="Equation.DSMT4">
                  <p:embed/>
                </p:oleObj>
              </mc:Choice>
              <mc:Fallback>
                <p:oleObj name="Equation" r:id="rId6" imgW="152334" imgH="228501"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93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4" name="Object 18"/>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75829" name="Equation" r:id="rId8" imgW="165028" imgH="228501" progId="Equation.DSMT4">
                  <p:embed/>
                </p:oleObj>
              </mc:Choice>
              <mc:Fallback>
                <p:oleObj name="Equation" r:id="rId8" imgW="165028" imgH="228501"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5" name="Object 19"/>
          <p:cNvGraphicFramePr>
            <a:graphicFrameLocks noChangeAspect="1"/>
          </p:cNvGraphicFramePr>
          <p:nvPr/>
        </p:nvGraphicFramePr>
        <p:xfrm>
          <a:off x="6372225" y="2841625"/>
          <a:ext cx="290513" cy="403225"/>
        </p:xfrm>
        <a:graphic>
          <a:graphicData uri="http://schemas.openxmlformats.org/presentationml/2006/ole">
            <mc:AlternateContent xmlns:mc="http://schemas.openxmlformats.org/markup-compatibility/2006">
              <mc:Choice xmlns:v="urn:schemas-microsoft-com:vml" Requires="v">
                <p:oleObj spid="_x0000_s75830" name="Equation" r:id="rId10" imgW="165028" imgH="228501" progId="Equation.DSMT4">
                  <p:embed/>
                </p:oleObj>
              </mc:Choice>
              <mc:Fallback>
                <p:oleObj name="Equation" r:id="rId10" imgW="165028" imgH="228501"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2841625"/>
                        <a:ext cx="2905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6" name="Object 20"/>
          <p:cNvGraphicFramePr>
            <a:graphicFrameLocks noChangeAspect="1"/>
          </p:cNvGraphicFramePr>
          <p:nvPr/>
        </p:nvGraphicFramePr>
        <p:xfrm>
          <a:off x="2503488" y="2492375"/>
          <a:ext cx="1276350" cy="804863"/>
        </p:xfrm>
        <a:graphic>
          <a:graphicData uri="http://schemas.openxmlformats.org/presentationml/2006/ole">
            <mc:AlternateContent xmlns:mc="http://schemas.openxmlformats.org/markup-compatibility/2006">
              <mc:Choice xmlns:v="urn:schemas-microsoft-com:vml" Requires="v">
                <p:oleObj spid="_x0000_s75831" name="公式" r:id="rId12" imgW="723586" imgH="457002" progId="Equation.3">
                  <p:embed/>
                </p:oleObj>
              </mc:Choice>
              <mc:Fallback>
                <p:oleObj name="公式" r:id="rId12" imgW="723586" imgH="457002"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3488" y="2492375"/>
                        <a:ext cx="127635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7" name="Object 22"/>
          <p:cNvGraphicFramePr>
            <a:graphicFrameLocks noChangeAspect="1"/>
          </p:cNvGraphicFramePr>
          <p:nvPr/>
        </p:nvGraphicFramePr>
        <p:xfrm>
          <a:off x="309563" y="4554538"/>
          <a:ext cx="5372100" cy="849312"/>
        </p:xfrm>
        <a:graphic>
          <a:graphicData uri="http://schemas.openxmlformats.org/presentationml/2006/ole">
            <mc:AlternateContent xmlns:mc="http://schemas.openxmlformats.org/markup-compatibility/2006">
              <mc:Choice xmlns:v="urn:schemas-microsoft-com:vml" Requires="v">
                <p:oleObj spid="_x0000_s75832" name="Equation" r:id="rId14" imgW="3048000" imgH="482600" progId="Equation.DSMT4">
                  <p:embed/>
                </p:oleObj>
              </mc:Choice>
              <mc:Fallback>
                <p:oleObj name="Equation" r:id="rId14" imgW="3048000" imgH="48260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563" y="4554538"/>
                        <a:ext cx="53721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8" name="Object 24"/>
          <p:cNvGraphicFramePr>
            <a:graphicFrameLocks noChangeAspect="1"/>
          </p:cNvGraphicFramePr>
          <p:nvPr/>
        </p:nvGraphicFramePr>
        <p:xfrm>
          <a:off x="3635375" y="3357563"/>
          <a:ext cx="1900238" cy="814387"/>
        </p:xfrm>
        <a:graphic>
          <a:graphicData uri="http://schemas.openxmlformats.org/presentationml/2006/ole">
            <mc:AlternateContent xmlns:mc="http://schemas.openxmlformats.org/markup-compatibility/2006">
              <mc:Choice xmlns:v="urn:schemas-microsoft-com:vml" Requires="v">
                <p:oleObj spid="_x0000_s75833" name="Equation" r:id="rId16" imgW="1219200" imgH="457200" progId="Equation.DSMT4">
                  <p:embed/>
                </p:oleObj>
              </mc:Choice>
              <mc:Fallback>
                <p:oleObj name="Equation" r:id="rId16" imgW="1219200" imgH="457200" progId="Equation.DSMT4">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35375" y="3357563"/>
                        <a:ext cx="190023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40DB205-70A9-4AC8-87C4-B41F76959080}" type="slidenum">
              <a:rPr lang="en-US" altLang="zh-CN"/>
              <a:pPr/>
              <a:t>68</a:t>
            </a:fld>
            <a:endParaRPr lang="en-US" altLang="zh-CN"/>
          </a:p>
        </p:txBody>
      </p:sp>
      <p:sp>
        <p:nvSpPr>
          <p:cNvPr id="7782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7828"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61B00D0-F609-4116-A5AC-DD614DD8745C}" type="slidenum">
              <a:rPr lang="en-US" altLang="zh-CN" sz="1400"/>
              <a:pPr algn="r" eaLnBrk="1" hangingPunct="1">
                <a:spcBef>
                  <a:spcPct val="0"/>
                </a:spcBef>
                <a:buClrTx/>
                <a:buSzTx/>
                <a:buFontTx/>
                <a:buNone/>
              </a:pPr>
              <a:t>68</a:t>
            </a:fld>
            <a:endParaRPr lang="en-US" altLang="zh-CN" sz="1400"/>
          </a:p>
        </p:txBody>
      </p:sp>
      <p:sp>
        <p:nvSpPr>
          <p:cNvPr id="55301" name="Rectangle 5">
            <a:extLst>
              <a:ext uri="{FF2B5EF4-FFF2-40B4-BE49-F238E27FC236}">
                <a16:creationId xmlns:a16="http://schemas.microsoft.com/office/drawing/2014/main" id="{A55ACDEC-21BA-4482-A2CB-649FFE71053A}"/>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Adjusting W</a:t>
            </a:r>
          </a:p>
        </p:txBody>
      </p:sp>
      <p:grpSp>
        <p:nvGrpSpPr>
          <p:cNvPr id="77830" name="Group 38"/>
          <p:cNvGrpSpPr>
            <a:grpSpLocks/>
          </p:cNvGrpSpPr>
          <p:nvPr/>
        </p:nvGrpSpPr>
        <p:grpSpPr bwMode="auto">
          <a:xfrm>
            <a:off x="3348038" y="2808288"/>
            <a:ext cx="2971800" cy="2833687"/>
            <a:chOff x="2109" y="1769"/>
            <a:chExt cx="1872" cy="1785"/>
          </a:xfrm>
        </p:grpSpPr>
        <p:sp>
          <p:nvSpPr>
            <p:cNvPr id="77831" name="Line 9"/>
            <p:cNvSpPr>
              <a:spLocks noChangeShapeType="1"/>
            </p:cNvSpPr>
            <p:nvPr/>
          </p:nvSpPr>
          <p:spPr bwMode="auto">
            <a:xfrm>
              <a:off x="2109" y="2784"/>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2" name="Line 10"/>
            <p:cNvSpPr>
              <a:spLocks noChangeShapeType="1"/>
            </p:cNvSpPr>
            <p:nvPr/>
          </p:nvSpPr>
          <p:spPr bwMode="auto">
            <a:xfrm>
              <a:off x="2685" y="1872"/>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Oval 11"/>
            <p:cNvSpPr>
              <a:spLocks noChangeArrowheads="1"/>
            </p:cNvSpPr>
            <p:nvPr/>
          </p:nvSpPr>
          <p:spPr bwMode="auto">
            <a:xfrm>
              <a:off x="2637" y="3216"/>
              <a:ext cx="96" cy="9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7834" name="Oval 12"/>
            <p:cNvSpPr>
              <a:spLocks noChangeArrowheads="1"/>
            </p:cNvSpPr>
            <p:nvPr/>
          </p:nvSpPr>
          <p:spPr bwMode="auto">
            <a:xfrm>
              <a:off x="2397" y="2016"/>
              <a:ext cx="96" cy="9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7835" name="Oval 13"/>
            <p:cNvSpPr>
              <a:spLocks noChangeArrowheads="1"/>
            </p:cNvSpPr>
            <p:nvPr/>
          </p:nvSpPr>
          <p:spPr bwMode="auto">
            <a:xfrm>
              <a:off x="2925" y="2016"/>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7836" name="Line 15"/>
            <p:cNvSpPr>
              <a:spLocks noChangeShapeType="1"/>
            </p:cNvSpPr>
            <p:nvPr/>
          </p:nvSpPr>
          <p:spPr bwMode="auto">
            <a:xfrm>
              <a:off x="2685" y="2784"/>
              <a:ext cx="432" cy="336"/>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7837" name="Object 16"/>
            <p:cNvGraphicFramePr>
              <a:graphicFrameLocks noChangeAspect="1"/>
            </p:cNvGraphicFramePr>
            <p:nvPr/>
          </p:nvGraphicFramePr>
          <p:xfrm>
            <a:off x="3095" y="3024"/>
            <a:ext cx="310" cy="226"/>
          </p:xfrm>
          <a:graphic>
            <a:graphicData uri="http://schemas.openxmlformats.org/presentationml/2006/ole">
              <mc:AlternateContent xmlns:mc="http://schemas.openxmlformats.org/markup-compatibility/2006">
                <mc:Choice xmlns:v="urn:schemas-microsoft-com:vml" Requires="v">
                  <p:oleObj spid="_x0000_s77866" name="Equation" r:id="rId3" imgW="279279" imgH="203112" progId="Equation.DSMT4">
                    <p:embed/>
                  </p:oleObj>
                </mc:Choice>
                <mc:Fallback>
                  <p:oleObj name="Equation" r:id="rId3" imgW="279279" imgH="203112"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 y="3024"/>
                          <a:ext cx="31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8" name="Object 17"/>
            <p:cNvGraphicFramePr>
              <a:graphicFrameLocks noChangeAspect="1"/>
            </p:cNvGraphicFramePr>
            <p:nvPr/>
          </p:nvGraphicFramePr>
          <p:xfrm>
            <a:off x="2900" y="1769"/>
            <a:ext cx="169" cy="255"/>
          </p:xfrm>
          <a:graphic>
            <a:graphicData uri="http://schemas.openxmlformats.org/presentationml/2006/ole">
              <mc:AlternateContent xmlns:mc="http://schemas.openxmlformats.org/markup-compatibility/2006">
                <mc:Choice xmlns:v="urn:schemas-microsoft-com:vml" Requires="v">
                  <p:oleObj spid="_x0000_s77867" name="Equation" r:id="rId5" imgW="152334" imgH="228501" progId="Equation.DSMT4">
                    <p:embed/>
                  </p:oleObj>
                </mc:Choice>
                <mc:Fallback>
                  <p:oleObj name="Equation" r:id="rId5" imgW="152334" imgH="228501"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0" y="1769"/>
                          <a:ext cx="16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9" name="Object 18"/>
            <p:cNvGraphicFramePr>
              <a:graphicFrameLocks noChangeAspect="1"/>
            </p:cNvGraphicFramePr>
            <p:nvPr/>
          </p:nvGraphicFramePr>
          <p:xfrm>
            <a:off x="2568" y="3300"/>
            <a:ext cx="184" cy="254"/>
          </p:xfrm>
          <a:graphic>
            <a:graphicData uri="http://schemas.openxmlformats.org/presentationml/2006/ole">
              <mc:AlternateContent xmlns:mc="http://schemas.openxmlformats.org/markup-compatibility/2006">
                <mc:Choice xmlns:v="urn:schemas-microsoft-com:vml" Requires="v">
                  <p:oleObj spid="_x0000_s77868" name="Equation" r:id="rId7" imgW="165028" imgH="228501" progId="Equation.DSMT4">
                    <p:embed/>
                  </p:oleObj>
                </mc:Choice>
                <mc:Fallback>
                  <p:oleObj name="Equation" r:id="rId7" imgW="165028" imgH="228501"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8" y="3300"/>
                          <a:ext cx="1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0" name="Object 19"/>
            <p:cNvGraphicFramePr>
              <a:graphicFrameLocks noChangeAspect="1"/>
            </p:cNvGraphicFramePr>
            <p:nvPr/>
          </p:nvGraphicFramePr>
          <p:xfrm>
            <a:off x="2379" y="1790"/>
            <a:ext cx="183" cy="254"/>
          </p:xfrm>
          <a:graphic>
            <a:graphicData uri="http://schemas.openxmlformats.org/presentationml/2006/ole">
              <mc:AlternateContent xmlns:mc="http://schemas.openxmlformats.org/markup-compatibility/2006">
                <mc:Choice xmlns:v="urn:schemas-microsoft-com:vml" Requires="v">
                  <p:oleObj spid="_x0000_s77869" name="Equation" r:id="rId9" imgW="165028" imgH="228501" progId="Equation.DSMT4">
                    <p:embed/>
                  </p:oleObj>
                </mc:Choice>
                <mc:Fallback>
                  <p:oleObj name="Equation" r:id="rId9" imgW="165028" imgH="228501"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9" y="1790"/>
                          <a:ext cx="18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41" name="Line 33"/>
            <p:cNvSpPr>
              <a:spLocks noChangeShapeType="1"/>
            </p:cNvSpPr>
            <p:nvPr/>
          </p:nvSpPr>
          <p:spPr bwMode="auto">
            <a:xfrm flipV="1">
              <a:off x="2699" y="2432"/>
              <a:ext cx="589"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7842" name="Object 16"/>
            <p:cNvGraphicFramePr>
              <a:graphicFrameLocks noChangeAspect="1"/>
            </p:cNvGraphicFramePr>
            <p:nvPr/>
          </p:nvGraphicFramePr>
          <p:xfrm>
            <a:off x="3281" y="2296"/>
            <a:ext cx="324" cy="226"/>
          </p:xfrm>
          <a:graphic>
            <a:graphicData uri="http://schemas.openxmlformats.org/presentationml/2006/ole">
              <mc:AlternateContent xmlns:mc="http://schemas.openxmlformats.org/markup-compatibility/2006">
                <mc:Choice xmlns:v="urn:schemas-microsoft-com:vml" Requires="v">
                  <p:oleObj spid="_x0000_s77870" name="Equation" r:id="rId11" imgW="291973" imgH="203112" progId="Equation.DSMT4">
                    <p:embed/>
                  </p:oleObj>
                </mc:Choice>
                <mc:Fallback>
                  <p:oleObj name="Equation" r:id="rId11" imgW="291973" imgH="203112"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1" y="2296"/>
                          <a:ext cx="32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43" name="Line 35"/>
            <p:cNvSpPr>
              <a:spLocks noChangeShapeType="1"/>
            </p:cNvSpPr>
            <p:nvPr/>
          </p:nvSpPr>
          <p:spPr bwMode="auto">
            <a:xfrm flipH="1">
              <a:off x="2699" y="2069"/>
              <a:ext cx="227" cy="68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4" name="Line 36"/>
            <p:cNvSpPr>
              <a:spLocks noChangeShapeType="1"/>
            </p:cNvSpPr>
            <p:nvPr/>
          </p:nvSpPr>
          <p:spPr bwMode="auto">
            <a:xfrm>
              <a:off x="2971" y="2069"/>
              <a:ext cx="317" cy="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5" name="Line 37"/>
            <p:cNvSpPr>
              <a:spLocks noChangeShapeType="1"/>
            </p:cNvSpPr>
            <p:nvPr/>
          </p:nvSpPr>
          <p:spPr bwMode="auto">
            <a:xfrm flipH="1">
              <a:off x="3107" y="2432"/>
              <a:ext cx="181" cy="68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F6E6BC5-E483-4947-B617-B772BBA6AD84}" type="slidenum">
              <a:rPr lang="en-US" altLang="zh-CN"/>
              <a:pPr/>
              <a:t>69</a:t>
            </a:fld>
            <a:endParaRPr lang="en-US" altLang="zh-CN"/>
          </a:p>
        </p:txBody>
      </p:sp>
      <p:sp>
        <p:nvSpPr>
          <p:cNvPr id="7885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8852"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6CCC2C5D-B2D7-41F5-A5F0-F5054BEB9262}" type="slidenum">
              <a:rPr lang="en-US" altLang="zh-CN" sz="1400"/>
              <a:pPr algn="r" eaLnBrk="1" hangingPunct="1">
                <a:spcBef>
                  <a:spcPct val="0"/>
                </a:spcBef>
                <a:buClrTx/>
                <a:buSzTx/>
                <a:buFontTx/>
                <a:buNone/>
              </a:pPr>
              <a:t>69</a:t>
            </a:fld>
            <a:endParaRPr lang="en-US" altLang="zh-CN" sz="1400"/>
          </a:p>
        </p:txBody>
      </p:sp>
      <p:sp>
        <p:nvSpPr>
          <p:cNvPr id="31752" name="Rectangle 8">
            <a:extLst>
              <a:ext uri="{FF2B5EF4-FFF2-40B4-BE49-F238E27FC236}">
                <a16:creationId xmlns:a16="http://schemas.microsoft.com/office/drawing/2014/main" id="{8465D0A4-9CC0-4640-B160-C3A2DE1AC70C}"/>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First Iteration</a:t>
            </a:r>
          </a:p>
        </p:txBody>
      </p:sp>
      <p:graphicFrame>
        <p:nvGraphicFramePr>
          <p:cNvPr id="78854" name="Object 22"/>
          <p:cNvGraphicFramePr>
            <a:graphicFrameLocks noChangeAspect="1"/>
          </p:cNvGraphicFramePr>
          <p:nvPr/>
        </p:nvGraphicFramePr>
        <p:xfrm>
          <a:off x="684213" y="2492375"/>
          <a:ext cx="4141787" cy="806450"/>
        </p:xfrm>
        <a:graphic>
          <a:graphicData uri="http://schemas.openxmlformats.org/presentationml/2006/ole">
            <mc:AlternateContent xmlns:mc="http://schemas.openxmlformats.org/markup-compatibility/2006">
              <mc:Choice xmlns:v="urn:schemas-microsoft-com:vml" Requires="v">
                <p:oleObj spid="_x0000_s78903" name="Equation" r:id="rId3" imgW="2349500" imgH="457200" progId="Equation.DSMT4">
                  <p:embed/>
                </p:oleObj>
              </mc:Choice>
              <mc:Fallback>
                <p:oleObj name="Equation" r:id="rId3" imgW="2349500" imgH="4572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492375"/>
                        <a:ext cx="41417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8855" name="Group 34"/>
          <p:cNvGrpSpPr>
            <a:grpSpLocks/>
          </p:cNvGrpSpPr>
          <p:nvPr/>
        </p:nvGrpSpPr>
        <p:grpSpPr bwMode="auto">
          <a:xfrm>
            <a:off x="533400" y="4149725"/>
            <a:ext cx="4254500" cy="1511300"/>
            <a:chOff x="336" y="2614"/>
            <a:chExt cx="2680" cy="952"/>
          </a:xfrm>
        </p:grpSpPr>
        <p:graphicFrame>
          <p:nvGraphicFramePr>
            <p:cNvPr id="78872" name="Object 20"/>
            <p:cNvGraphicFramePr>
              <a:graphicFrameLocks noChangeAspect="1"/>
            </p:cNvGraphicFramePr>
            <p:nvPr/>
          </p:nvGraphicFramePr>
          <p:xfrm>
            <a:off x="413" y="3222"/>
            <a:ext cx="2565" cy="253"/>
          </p:xfrm>
          <a:graphic>
            <a:graphicData uri="http://schemas.openxmlformats.org/presentationml/2006/ole">
              <mc:AlternateContent xmlns:mc="http://schemas.openxmlformats.org/markup-compatibility/2006">
                <mc:Choice xmlns:v="urn:schemas-microsoft-com:vml" Requires="v">
                  <p:oleObj spid="_x0000_s78904" name="Equation" r:id="rId5" imgW="2311400" imgH="228600" progId="Equation.DSMT4">
                    <p:embed/>
                  </p:oleObj>
                </mc:Choice>
                <mc:Fallback>
                  <p:oleObj name="Equation" r:id="rId5" imgW="2311400" imgH="2286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 y="3222"/>
                          <a:ext cx="256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73" name="Rectangle 31"/>
            <p:cNvSpPr>
              <a:spLocks noChangeArrowheads="1"/>
            </p:cNvSpPr>
            <p:nvPr/>
          </p:nvSpPr>
          <p:spPr bwMode="auto">
            <a:xfrm>
              <a:off x="336" y="2659"/>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78874" name="Rectangle 33"/>
            <p:cNvSpPr>
              <a:spLocks noChangeArrowheads="1"/>
            </p:cNvSpPr>
            <p:nvPr/>
          </p:nvSpPr>
          <p:spPr bwMode="auto">
            <a:xfrm>
              <a:off x="340" y="2614"/>
              <a:ext cx="267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grpSp>
        <p:nvGrpSpPr>
          <p:cNvPr id="78856" name="Group 26"/>
          <p:cNvGrpSpPr>
            <a:grpSpLocks/>
          </p:cNvGrpSpPr>
          <p:nvPr/>
        </p:nvGrpSpPr>
        <p:grpSpPr bwMode="auto">
          <a:xfrm>
            <a:off x="5487988" y="2708275"/>
            <a:ext cx="2971800" cy="2833688"/>
            <a:chOff x="2109" y="1769"/>
            <a:chExt cx="1872" cy="1785"/>
          </a:xfrm>
        </p:grpSpPr>
        <p:sp>
          <p:nvSpPr>
            <p:cNvPr id="78857" name="Line 9"/>
            <p:cNvSpPr>
              <a:spLocks noChangeShapeType="1"/>
            </p:cNvSpPr>
            <p:nvPr/>
          </p:nvSpPr>
          <p:spPr bwMode="auto">
            <a:xfrm>
              <a:off x="2109" y="2784"/>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Line 10"/>
            <p:cNvSpPr>
              <a:spLocks noChangeShapeType="1"/>
            </p:cNvSpPr>
            <p:nvPr/>
          </p:nvSpPr>
          <p:spPr bwMode="auto">
            <a:xfrm>
              <a:off x="2685" y="1872"/>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9" name="Oval 11"/>
            <p:cNvSpPr>
              <a:spLocks noChangeArrowheads="1"/>
            </p:cNvSpPr>
            <p:nvPr/>
          </p:nvSpPr>
          <p:spPr bwMode="auto">
            <a:xfrm>
              <a:off x="2637" y="3216"/>
              <a:ext cx="96" cy="9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8860" name="Oval 12"/>
            <p:cNvSpPr>
              <a:spLocks noChangeArrowheads="1"/>
            </p:cNvSpPr>
            <p:nvPr/>
          </p:nvSpPr>
          <p:spPr bwMode="auto">
            <a:xfrm>
              <a:off x="2397" y="2016"/>
              <a:ext cx="96" cy="96"/>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8861" name="Oval 13"/>
            <p:cNvSpPr>
              <a:spLocks noChangeArrowheads="1"/>
            </p:cNvSpPr>
            <p:nvPr/>
          </p:nvSpPr>
          <p:spPr bwMode="auto">
            <a:xfrm>
              <a:off x="2925" y="2016"/>
              <a:ext cx="96" cy="96"/>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8862" name="Line 15"/>
            <p:cNvSpPr>
              <a:spLocks noChangeShapeType="1"/>
            </p:cNvSpPr>
            <p:nvPr/>
          </p:nvSpPr>
          <p:spPr bwMode="auto">
            <a:xfrm>
              <a:off x="2685" y="2784"/>
              <a:ext cx="432" cy="336"/>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8863" name="Object 16"/>
            <p:cNvGraphicFramePr>
              <a:graphicFrameLocks noChangeAspect="1"/>
            </p:cNvGraphicFramePr>
            <p:nvPr/>
          </p:nvGraphicFramePr>
          <p:xfrm>
            <a:off x="3095" y="3024"/>
            <a:ext cx="310" cy="226"/>
          </p:xfrm>
          <a:graphic>
            <a:graphicData uri="http://schemas.openxmlformats.org/presentationml/2006/ole">
              <mc:AlternateContent xmlns:mc="http://schemas.openxmlformats.org/markup-compatibility/2006">
                <mc:Choice xmlns:v="urn:schemas-microsoft-com:vml" Requires="v">
                  <p:oleObj spid="_x0000_s78905" name="Equation" r:id="rId7" imgW="279279" imgH="203112" progId="Equation.DSMT4">
                    <p:embed/>
                  </p:oleObj>
                </mc:Choice>
                <mc:Fallback>
                  <p:oleObj name="Equation" r:id="rId7" imgW="279279" imgH="203112"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 y="3024"/>
                          <a:ext cx="31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4" name="Object 17"/>
            <p:cNvGraphicFramePr>
              <a:graphicFrameLocks noChangeAspect="1"/>
            </p:cNvGraphicFramePr>
            <p:nvPr/>
          </p:nvGraphicFramePr>
          <p:xfrm>
            <a:off x="2900" y="1769"/>
            <a:ext cx="169" cy="255"/>
          </p:xfrm>
          <a:graphic>
            <a:graphicData uri="http://schemas.openxmlformats.org/presentationml/2006/ole">
              <mc:AlternateContent xmlns:mc="http://schemas.openxmlformats.org/markup-compatibility/2006">
                <mc:Choice xmlns:v="urn:schemas-microsoft-com:vml" Requires="v">
                  <p:oleObj spid="_x0000_s78906" name="Equation" r:id="rId9" imgW="152334" imgH="228501" progId="Equation.DSMT4">
                    <p:embed/>
                  </p:oleObj>
                </mc:Choice>
                <mc:Fallback>
                  <p:oleObj name="Equation" r:id="rId9" imgW="152334" imgH="228501"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0" y="1769"/>
                          <a:ext cx="16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5" name="Object 18"/>
            <p:cNvGraphicFramePr>
              <a:graphicFrameLocks noChangeAspect="1"/>
            </p:cNvGraphicFramePr>
            <p:nvPr/>
          </p:nvGraphicFramePr>
          <p:xfrm>
            <a:off x="2568" y="3300"/>
            <a:ext cx="184" cy="254"/>
          </p:xfrm>
          <a:graphic>
            <a:graphicData uri="http://schemas.openxmlformats.org/presentationml/2006/ole">
              <mc:AlternateContent xmlns:mc="http://schemas.openxmlformats.org/markup-compatibility/2006">
                <mc:Choice xmlns:v="urn:schemas-microsoft-com:vml" Requires="v">
                  <p:oleObj spid="_x0000_s78907" name="Equation" r:id="rId11" imgW="165028" imgH="228501" progId="Equation.DSMT4">
                    <p:embed/>
                  </p:oleObj>
                </mc:Choice>
                <mc:Fallback>
                  <p:oleObj name="Equation" r:id="rId11" imgW="165028" imgH="228501"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8" y="3300"/>
                          <a:ext cx="1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6" name="Object 19"/>
            <p:cNvGraphicFramePr>
              <a:graphicFrameLocks noChangeAspect="1"/>
            </p:cNvGraphicFramePr>
            <p:nvPr/>
          </p:nvGraphicFramePr>
          <p:xfrm>
            <a:off x="2379" y="1790"/>
            <a:ext cx="183" cy="254"/>
          </p:xfrm>
          <a:graphic>
            <a:graphicData uri="http://schemas.openxmlformats.org/presentationml/2006/ole">
              <mc:AlternateContent xmlns:mc="http://schemas.openxmlformats.org/markup-compatibility/2006">
                <mc:Choice xmlns:v="urn:schemas-microsoft-com:vml" Requires="v">
                  <p:oleObj spid="_x0000_s78908" name="Equation" r:id="rId13" imgW="165028" imgH="228501" progId="Equation.DSMT4">
                    <p:embed/>
                  </p:oleObj>
                </mc:Choice>
                <mc:Fallback>
                  <p:oleObj name="Equation" r:id="rId13" imgW="165028" imgH="228501"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79" y="1790"/>
                          <a:ext cx="18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7" name="Line 37"/>
            <p:cNvSpPr>
              <a:spLocks noChangeShapeType="1"/>
            </p:cNvSpPr>
            <p:nvPr/>
          </p:nvSpPr>
          <p:spPr bwMode="auto">
            <a:xfrm flipV="1">
              <a:off x="2699" y="2432"/>
              <a:ext cx="589"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8868" name="Object 16"/>
            <p:cNvGraphicFramePr>
              <a:graphicFrameLocks noChangeAspect="1"/>
            </p:cNvGraphicFramePr>
            <p:nvPr/>
          </p:nvGraphicFramePr>
          <p:xfrm>
            <a:off x="3281" y="2296"/>
            <a:ext cx="324" cy="226"/>
          </p:xfrm>
          <a:graphic>
            <a:graphicData uri="http://schemas.openxmlformats.org/presentationml/2006/ole">
              <mc:AlternateContent xmlns:mc="http://schemas.openxmlformats.org/markup-compatibility/2006">
                <mc:Choice xmlns:v="urn:schemas-microsoft-com:vml" Requires="v">
                  <p:oleObj spid="_x0000_s78909" name="Equation" r:id="rId15" imgW="291973" imgH="203112" progId="Equation.DSMT4">
                    <p:embed/>
                  </p:oleObj>
                </mc:Choice>
                <mc:Fallback>
                  <p:oleObj name="Equation" r:id="rId15" imgW="291973" imgH="203112"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1" y="2296"/>
                          <a:ext cx="32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9" name="Line 39"/>
            <p:cNvSpPr>
              <a:spLocks noChangeShapeType="1"/>
            </p:cNvSpPr>
            <p:nvPr/>
          </p:nvSpPr>
          <p:spPr bwMode="auto">
            <a:xfrm flipH="1">
              <a:off x="2699" y="2069"/>
              <a:ext cx="227" cy="68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0" name="Line 40"/>
            <p:cNvSpPr>
              <a:spLocks noChangeShapeType="1"/>
            </p:cNvSpPr>
            <p:nvPr/>
          </p:nvSpPr>
          <p:spPr bwMode="auto">
            <a:xfrm>
              <a:off x="2971" y="2069"/>
              <a:ext cx="317" cy="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1" name="Line 41"/>
            <p:cNvSpPr>
              <a:spLocks noChangeShapeType="1"/>
            </p:cNvSpPr>
            <p:nvPr/>
          </p:nvSpPr>
          <p:spPr bwMode="auto">
            <a:xfrm flipH="1">
              <a:off x="3107" y="2432"/>
              <a:ext cx="181" cy="68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BE969F2-F1A6-4C11-B848-207AF61D48EF}" type="slidenum">
              <a:rPr lang="en-US" altLang="zh-CN"/>
              <a:pPr/>
              <a:t>7</a:t>
            </a:fld>
            <a:endParaRPr lang="en-US" altLang="zh-CN"/>
          </a:p>
        </p:txBody>
      </p:sp>
      <p:sp>
        <p:nvSpPr>
          <p:cNvPr id="1024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0244"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DD47C9AA-6298-4D35-8932-D3135A9C74C0}" type="slidenum">
              <a:rPr lang="en-US" altLang="zh-CN" sz="1400"/>
              <a:pPr algn="r" eaLnBrk="1" hangingPunct="1">
                <a:spcBef>
                  <a:spcPct val="0"/>
                </a:spcBef>
                <a:buClrTx/>
                <a:buSzTx/>
                <a:buFontTx/>
                <a:buNone/>
              </a:pPr>
              <a:t>7</a:t>
            </a:fld>
            <a:endParaRPr lang="en-US" altLang="zh-CN" sz="1400"/>
          </a:p>
        </p:txBody>
      </p:sp>
      <p:sp>
        <p:nvSpPr>
          <p:cNvPr id="10245" name="Rectangle 2"/>
          <p:cNvSpPr>
            <a:spLocks noGrp="1" noChangeArrowheads="1"/>
          </p:cNvSpPr>
          <p:nvPr>
            <p:ph type="title"/>
          </p:nvPr>
        </p:nvSpPr>
        <p:spPr/>
        <p:txBody>
          <a:bodyPr/>
          <a:lstStyle/>
          <a:p>
            <a:pPr algn="ctr" eaLnBrk="1" hangingPunct="1"/>
            <a:r>
              <a:rPr lang="en-US" altLang="zh-CN" b="1" smtClean="0">
                <a:latin typeface="Times New Roman" panose="02020603050405020304" pitchFamily="18" charset="0"/>
              </a:rPr>
              <a:t>Feed Forward NNs</a:t>
            </a:r>
          </a:p>
        </p:txBody>
      </p:sp>
      <p:grpSp>
        <p:nvGrpSpPr>
          <p:cNvPr id="10246" name="Group 3"/>
          <p:cNvGrpSpPr>
            <a:grpSpLocks/>
          </p:cNvGrpSpPr>
          <p:nvPr/>
        </p:nvGrpSpPr>
        <p:grpSpPr bwMode="auto">
          <a:xfrm>
            <a:off x="1600200" y="2057400"/>
            <a:ext cx="5924550" cy="3748088"/>
            <a:chOff x="720" y="1248"/>
            <a:chExt cx="4032" cy="2976"/>
          </a:xfrm>
        </p:grpSpPr>
        <p:sp>
          <p:nvSpPr>
            <p:cNvPr id="10247" name="Oval 4"/>
            <p:cNvSpPr>
              <a:spLocks noChangeArrowheads="1"/>
            </p:cNvSpPr>
            <p:nvPr/>
          </p:nvSpPr>
          <p:spPr bwMode="auto">
            <a:xfrm>
              <a:off x="1584" y="2208"/>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8" name="Line 5"/>
            <p:cNvSpPr>
              <a:spLocks noChangeShapeType="1"/>
            </p:cNvSpPr>
            <p:nvPr/>
          </p:nvSpPr>
          <p:spPr bwMode="auto">
            <a:xfrm>
              <a:off x="1776" y="2784"/>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Oval 6"/>
            <p:cNvSpPr>
              <a:spLocks noChangeArrowheads="1"/>
            </p:cNvSpPr>
            <p:nvPr/>
          </p:nvSpPr>
          <p:spPr bwMode="auto">
            <a:xfrm>
              <a:off x="1584" y="3648"/>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0" name="Oval 7"/>
            <p:cNvSpPr>
              <a:spLocks noChangeArrowheads="1"/>
            </p:cNvSpPr>
            <p:nvPr/>
          </p:nvSpPr>
          <p:spPr bwMode="auto">
            <a:xfrm>
              <a:off x="1584" y="1440"/>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1" name="Line 8"/>
            <p:cNvSpPr>
              <a:spLocks noChangeShapeType="1"/>
            </p:cNvSpPr>
            <p:nvPr/>
          </p:nvSpPr>
          <p:spPr bwMode="auto">
            <a:xfrm>
              <a:off x="768" y="1296"/>
              <a:ext cx="816"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2" name="Line 9"/>
            <p:cNvSpPr>
              <a:spLocks noChangeShapeType="1"/>
            </p:cNvSpPr>
            <p:nvPr/>
          </p:nvSpPr>
          <p:spPr bwMode="auto">
            <a:xfrm>
              <a:off x="768" y="1296"/>
              <a:ext cx="816" cy="10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Oval 10"/>
            <p:cNvSpPr>
              <a:spLocks noChangeArrowheads="1"/>
            </p:cNvSpPr>
            <p:nvPr/>
          </p:nvSpPr>
          <p:spPr bwMode="auto">
            <a:xfrm>
              <a:off x="2688" y="2304"/>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4" name="Line 11"/>
            <p:cNvSpPr>
              <a:spLocks noChangeShapeType="1"/>
            </p:cNvSpPr>
            <p:nvPr/>
          </p:nvSpPr>
          <p:spPr bwMode="auto">
            <a:xfrm>
              <a:off x="2880" y="2976"/>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Oval 12"/>
            <p:cNvSpPr>
              <a:spLocks noChangeArrowheads="1"/>
            </p:cNvSpPr>
            <p:nvPr/>
          </p:nvSpPr>
          <p:spPr bwMode="auto">
            <a:xfrm>
              <a:off x="2688" y="3840"/>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6" name="Oval 13"/>
            <p:cNvSpPr>
              <a:spLocks noChangeArrowheads="1"/>
            </p:cNvSpPr>
            <p:nvPr/>
          </p:nvSpPr>
          <p:spPr bwMode="auto">
            <a:xfrm>
              <a:off x="2688" y="1248"/>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7" name="Oval 14"/>
            <p:cNvSpPr>
              <a:spLocks noChangeArrowheads="1"/>
            </p:cNvSpPr>
            <p:nvPr/>
          </p:nvSpPr>
          <p:spPr bwMode="auto">
            <a:xfrm>
              <a:off x="3792" y="2352"/>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8" name="Line 15"/>
            <p:cNvSpPr>
              <a:spLocks noChangeShapeType="1"/>
            </p:cNvSpPr>
            <p:nvPr/>
          </p:nvSpPr>
          <p:spPr bwMode="auto">
            <a:xfrm>
              <a:off x="3984" y="2784"/>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Oval 16"/>
            <p:cNvSpPr>
              <a:spLocks noChangeArrowheads="1"/>
            </p:cNvSpPr>
            <p:nvPr/>
          </p:nvSpPr>
          <p:spPr bwMode="auto">
            <a:xfrm>
              <a:off x="3792" y="3456"/>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60" name="Oval 17"/>
            <p:cNvSpPr>
              <a:spLocks noChangeArrowheads="1"/>
            </p:cNvSpPr>
            <p:nvPr/>
          </p:nvSpPr>
          <p:spPr bwMode="auto">
            <a:xfrm>
              <a:off x="3792" y="1728"/>
              <a:ext cx="384" cy="3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61" name="Line 18"/>
            <p:cNvSpPr>
              <a:spLocks noChangeShapeType="1"/>
            </p:cNvSpPr>
            <p:nvPr/>
          </p:nvSpPr>
          <p:spPr bwMode="auto">
            <a:xfrm>
              <a:off x="768" y="2448"/>
              <a:ext cx="81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2" name="Line 19"/>
            <p:cNvSpPr>
              <a:spLocks noChangeShapeType="1"/>
            </p:cNvSpPr>
            <p:nvPr/>
          </p:nvSpPr>
          <p:spPr bwMode="auto">
            <a:xfrm>
              <a:off x="768" y="1296"/>
              <a:ext cx="864" cy="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3" name="Line 20"/>
            <p:cNvSpPr>
              <a:spLocks noChangeShapeType="1"/>
            </p:cNvSpPr>
            <p:nvPr/>
          </p:nvSpPr>
          <p:spPr bwMode="auto">
            <a:xfrm flipV="1">
              <a:off x="768" y="1584"/>
              <a:ext cx="816" cy="8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Line 21"/>
            <p:cNvSpPr>
              <a:spLocks noChangeShapeType="1"/>
            </p:cNvSpPr>
            <p:nvPr/>
          </p:nvSpPr>
          <p:spPr bwMode="auto">
            <a:xfrm>
              <a:off x="768" y="2448"/>
              <a:ext cx="816" cy="1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5" name="Line 22"/>
            <p:cNvSpPr>
              <a:spLocks noChangeShapeType="1"/>
            </p:cNvSpPr>
            <p:nvPr/>
          </p:nvSpPr>
          <p:spPr bwMode="auto">
            <a:xfrm flipV="1">
              <a:off x="768" y="3840"/>
              <a:ext cx="816"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6" name="Line 23"/>
            <p:cNvSpPr>
              <a:spLocks noChangeShapeType="1"/>
            </p:cNvSpPr>
            <p:nvPr/>
          </p:nvSpPr>
          <p:spPr bwMode="auto">
            <a:xfrm flipV="1">
              <a:off x="768" y="2544"/>
              <a:ext cx="816" cy="14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7" name="Line 24"/>
            <p:cNvSpPr>
              <a:spLocks noChangeShapeType="1"/>
            </p:cNvSpPr>
            <p:nvPr/>
          </p:nvSpPr>
          <p:spPr bwMode="auto">
            <a:xfrm flipV="1">
              <a:off x="768" y="1680"/>
              <a:ext cx="816" cy="23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8" name="Line 25"/>
            <p:cNvSpPr>
              <a:spLocks noChangeShapeType="1"/>
            </p:cNvSpPr>
            <p:nvPr/>
          </p:nvSpPr>
          <p:spPr bwMode="auto">
            <a:xfrm flipV="1">
              <a:off x="1968" y="1440"/>
              <a:ext cx="720"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9" name="Line 26"/>
            <p:cNvSpPr>
              <a:spLocks noChangeShapeType="1"/>
            </p:cNvSpPr>
            <p:nvPr/>
          </p:nvSpPr>
          <p:spPr bwMode="auto">
            <a:xfrm>
              <a:off x="1968" y="1632"/>
              <a:ext cx="720" cy="8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0" name="Line 27"/>
            <p:cNvSpPr>
              <a:spLocks noChangeShapeType="1"/>
            </p:cNvSpPr>
            <p:nvPr/>
          </p:nvSpPr>
          <p:spPr bwMode="auto">
            <a:xfrm>
              <a:off x="1968" y="1632"/>
              <a:ext cx="720" cy="22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1" name="Line 28"/>
            <p:cNvSpPr>
              <a:spLocks noChangeShapeType="1"/>
            </p:cNvSpPr>
            <p:nvPr/>
          </p:nvSpPr>
          <p:spPr bwMode="auto">
            <a:xfrm>
              <a:off x="1968" y="2448"/>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2" name="Line 29"/>
            <p:cNvSpPr>
              <a:spLocks noChangeShapeType="1"/>
            </p:cNvSpPr>
            <p:nvPr/>
          </p:nvSpPr>
          <p:spPr bwMode="auto">
            <a:xfrm flipV="1">
              <a:off x="1968" y="1488"/>
              <a:ext cx="720" cy="9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3" name="Line 30"/>
            <p:cNvSpPr>
              <a:spLocks noChangeShapeType="1"/>
            </p:cNvSpPr>
            <p:nvPr/>
          </p:nvSpPr>
          <p:spPr bwMode="auto">
            <a:xfrm>
              <a:off x="1968" y="2496"/>
              <a:ext cx="720" cy="15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4" name="Line 31"/>
            <p:cNvSpPr>
              <a:spLocks noChangeShapeType="1"/>
            </p:cNvSpPr>
            <p:nvPr/>
          </p:nvSpPr>
          <p:spPr bwMode="auto">
            <a:xfrm>
              <a:off x="1968" y="3888"/>
              <a:ext cx="72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5" name="Line 32"/>
            <p:cNvSpPr>
              <a:spLocks noChangeShapeType="1"/>
            </p:cNvSpPr>
            <p:nvPr/>
          </p:nvSpPr>
          <p:spPr bwMode="auto">
            <a:xfrm flipV="1">
              <a:off x="1968" y="2544"/>
              <a:ext cx="720" cy="12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6" name="Line 33"/>
            <p:cNvSpPr>
              <a:spLocks noChangeShapeType="1"/>
            </p:cNvSpPr>
            <p:nvPr/>
          </p:nvSpPr>
          <p:spPr bwMode="auto">
            <a:xfrm flipV="1">
              <a:off x="1968" y="1536"/>
              <a:ext cx="720" cy="23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7" name="Line 34"/>
            <p:cNvSpPr>
              <a:spLocks noChangeShapeType="1"/>
            </p:cNvSpPr>
            <p:nvPr/>
          </p:nvSpPr>
          <p:spPr bwMode="auto">
            <a:xfrm>
              <a:off x="3072" y="1440"/>
              <a:ext cx="72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8" name="Line 35"/>
            <p:cNvSpPr>
              <a:spLocks noChangeShapeType="1"/>
            </p:cNvSpPr>
            <p:nvPr/>
          </p:nvSpPr>
          <p:spPr bwMode="auto">
            <a:xfrm>
              <a:off x="3072" y="1440"/>
              <a:ext cx="720" cy="10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9" name="Line 36"/>
            <p:cNvSpPr>
              <a:spLocks noChangeShapeType="1"/>
            </p:cNvSpPr>
            <p:nvPr/>
          </p:nvSpPr>
          <p:spPr bwMode="auto">
            <a:xfrm>
              <a:off x="3072" y="2496"/>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0" name="Line 37"/>
            <p:cNvSpPr>
              <a:spLocks noChangeShapeType="1"/>
            </p:cNvSpPr>
            <p:nvPr/>
          </p:nvSpPr>
          <p:spPr bwMode="auto">
            <a:xfrm>
              <a:off x="3072" y="1440"/>
              <a:ext cx="720" cy="21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1" name="Line 38"/>
            <p:cNvSpPr>
              <a:spLocks noChangeShapeType="1"/>
            </p:cNvSpPr>
            <p:nvPr/>
          </p:nvSpPr>
          <p:spPr bwMode="auto">
            <a:xfrm flipV="1">
              <a:off x="3072" y="1872"/>
              <a:ext cx="720"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2" name="Line 39"/>
            <p:cNvSpPr>
              <a:spLocks noChangeShapeType="1"/>
            </p:cNvSpPr>
            <p:nvPr/>
          </p:nvSpPr>
          <p:spPr bwMode="auto">
            <a:xfrm>
              <a:off x="3072" y="2496"/>
              <a:ext cx="720" cy="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3" name="Line 40"/>
            <p:cNvSpPr>
              <a:spLocks noChangeShapeType="1"/>
            </p:cNvSpPr>
            <p:nvPr/>
          </p:nvSpPr>
          <p:spPr bwMode="auto">
            <a:xfrm flipV="1">
              <a:off x="3072" y="3744"/>
              <a:ext cx="768"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4" name="Line 41"/>
            <p:cNvSpPr>
              <a:spLocks noChangeShapeType="1"/>
            </p:cNvSpPr>
            <p:nvPr/>
          </p:nvSpPr>
          <p:spPr bwMode="auto">
            <a:xfrm flipV="1">
              <a:off x="3072" y="1968"/>
              <a:ext cx="720" cy="20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5" name="Line 42"/>
            <p:cNvSpPr>
              <a:spLocks noChangeShapeType="1"/>
            </p:cNvSpPr>
            <p:nvPr/>
          </p:nvSpPr>
          <p:spPr bwMode="auto">
            <a:xfrm flipV="1">
              <a:off x="3072" y="2592"/>
              <a:ext cx="720" cy="1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6" name="Line 43"/>
            <p:cNvSpPr>
              <a:spLocks noChangeShapeType="1"/>
            </p:cNvSpPr>
            <p:nvPr/>
          </p:nvSpPr>
          <p:spPr bwMode="auto">
            <a:xfrm>
              <a:off x="4176" y="1920"/>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7" name="Line 44"/>
            <p:cNvSpPr>
              <a:spLocks noChangeShapeType="1"/>
            </p:cNvSpPr>
            <p:nvPr/>
          </p:nvSpPr>
          <p:spPr bwMode="auto">
            <a:xfrm>
              <a:off x="4176" y="2544"/>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8" name="Line 45"/>
            <p:cNvSpPr>
              <a:spLocks noChangeShapeType="1"/>
            </p:cNvSpPr>
            <p:nvPr/>
          </p:nvSpPr>
          <p:spPr bwMode="auto">
            <a:xfrm>
              <a:off x="4176" y="3648"/>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9" name="Line 46"/>
            <p:cNvSpPr>
              <a:spLocks noChangeShapeType="1"/>
            </p:cNvSpPr>
            <p:nvPr/>
          </p:nvSpPr>
          <p:spPr bwMode="auto">
            <a:xfrm>
              <a:off x="4464" y="2784"/>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0" name="Line 47"/>
            <p:cNvSpPr>
              <a:spLocks noChangeShapeType="1"/>
            </p:cNvSpPr>
            <p:nvPr/>
          </p:nvSpPr>
          <p:spPr bwMode="auto">
            <a:xfrm>
              <a:off x="912" y="2784"/>
              <a:ext cx="0" cy="62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1" name="Oval 48"/>
            <p:cNvSpPr>
              <a:spLocks noChangeArrowheads="1"/>
            </p:cNvSpPr>
            <p:nvPr/>
          </p:nvSpPr>
          <p:spPr bwMode="auto">
            <a:xfrm>
              <a:off x="720" y="1248"/>
              <a:ext cx="96" cy="96"/>
            </a:xfrm>
            <a:prstGeom prst="ellipse">
              <a:avLst/>
            </a:prstGeom>
            <a:solidFill>
              <a:srgbClr val="0000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92" name="Oval 49"/>
            <p:cNvSpPr>
              <a:spLocks noChangeArrowheads="1"/>
            </p:cNvSpPr>
            <p:nvPr/>
          </p:nvSpPr>
          <p:spPr bwMode="auto">
            <a:xfrm>
              <a:off x="720" y="2400"/>
              <a:ext cx="96" cy="96"/>
            </a:xfrm>
            <a:prstGeom prst="ellipse">
              <a:avLst/>
            </a:prstGeom>
            <a:solidFill>
              <a:srgbClr val="0000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93" name="Oval 50"/>
            <p:cNvSpPr>
              <a:spLocks noChangeArrowheads="1"/>
            </p:cNvSpPr>
            <p:nvPr/>
          </p:nvSpPr>
          <p:spPr bwMode="auto">
            <a:xfrm>
              <a:off x="720" y="3984"/>
              <a:ext cx="96" cy="96"/>
            </a:xfrm>
            <a:prstGeom prst="ellipse">
              <a:avLst/>
            </a:prstGeom>
            <a:solidFill>
              <a:srgbClr val="0000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9BC2E6D-FB01-4A97-9738-55B6E02751C7}" type="slidenum">
              <a:rPr lang="en-US" altLang="zh-CN"/>
              <a:pPr/>
              <a:t>70</a:t>
            </a:fld>
            <a:endParaRPr lang="en-US" altLang="zh-CN"/>
          </a:p>
        </p:txBody>
      </p:sp>
      <p:sp>
        <p:nvSpPr>
          <p:cNvPr id="7987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79876"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05FDBA2-3A05-49FE-B121-B774BAEC4B90}" type="slidenum">
              <a:rPr lang="en-US" altLang="zh-CN" sz="1400"/>
              <a:pPr algn="r" eaLnBrk="1" hangingPunct="1">
                <a:spcBef>
                  <a:spcPct val="0"/>
                </a:spcBef>
                <a:buClrTx/>
                <a:buSzTx/>
                <a:buFontTx/>
                <a:buNone/>
              </a:pPr>
              <a:t>70</a:t>
            </a:fld>
            <a:endParaRPr lang="en-US" altLang="zh-CN" sz="1400"/>
          </a:p>
        </p:txBody>
      </p:sp>
      <p:sp>
        <p:nvSpPr>
          <p:cNvPr id="32776" name="Rectangle 8">
            <a:extLst>
              <a:ext uri="{FF2B5EF4-FFF2-40B4-BE49-F238E27FC236}">
                <a16:creationId xmlns:a16="http://schemas.microsoft.com/office/drawing/2014/main" id="{C59AEF19-C032-437E-B46B-9AA24CF9E6C3}"/>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First iteration</a:t>
            </a:r>
          </a:p>
        </p:txBody>
      </p:sp>
      <p:sp>
        <p:nvSpPr>
          <p:cNvPr id="79878" name="Line 9"/>
          <p:cNvSpPr>
            <a:spLocks noChangeShapeType="1"/>
          </p:cNvSpPr>
          <p:nvPr/>
        </p:nvSpPr>
        <p:spPr bwMode="auto">
          <a:xfrm>
            <a:off x="5943600" y="4419600"/>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9" name="Line 10"/>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0" name="Oval 11"/>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9881" name="Oval 12"/>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9882" name="Oval 13"/>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79883" name="Line 14"/>
          <p:cNvSpPr>
            <a:spLocks noChangeShapeType="1"/>
          </p:cNvSpPr>
          <p:nvPr/>
        </p:nvSpPr>
        <p:spPr bwMode="auto">
          <a:xfrm flipV="1">
            <a:off x="6324600" y="3048000"/>
            <a:ext cx="1752600" cy="1981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4" name="Line 15"/>
          <p:cNvSpPr>
            <a:spLocks noChangeShapeType="1"/>
          </p:cNvSpPr>
          <p:nvPr/>
        </p:nvSpPr>
        <p:spPr bwMode="auto">
          <a:xfrm>
            <a:off x="6858000" y="4419600"/>
            <a:ext cx="685800" cy="5334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9885" name="Object 16"/>
          <p:cNvGraphicFramePr>
            <a:graphicFrameLocks noChangeAspect="1"/>
          </p:cNvGraphicFramePr>
          <p:nvPr/>
        </p:nvGraphicFramePr>
        <p:xfrm>
          <a:off x="7508875" y="4800600"/>
          <a:ext cx="492125" cy="358775"/>
        </p:xfrm>
        <a:graphic>
          <a:graphicData uri="http://schemas.openxmlformats.org/presentationml/2006/ole">
            <mc:AlternateContent xmlns:mc="http://schemas.openxmlformats.org/markup-compatibility/2006">
              <mc:Choice xmlns:v="urn:schemas-microsoft-com:vml" Requires="v">
                <p:oleObj spid="_x0000_s79928" name="公式" r:id="rId3" imgW="279279" imgH="203112" progId="Equation.3">
                  <p:embed/>
                </p:oleObj>
              </mc:Choice>
              <mc:Fallback>
                <p:oleObj name="公式" r:id="rId3" imgW="279279" imgH="203112"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875" y="4800600"/>
                        <a:ext cx="4921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6" name="Object 17"/>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79929" name="Equation" r:id="rId5" imgW="152334" imgH="228501" progId="Equation.DSMT4">
                  <p:embed/>
                </p:oleObj>
              </mc:Choice>
              <mc:Fallback>
                <p:oleObj name="Equation" r:id="rId5" imgW="152334" imgH="228501"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7" name="Object 18"/>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79930" name="Equation" r:id="rId7" imgW="165028" imgH="228501" progId="Equation.DSMT4">
                  <p:embed/>
                </p:oleObj>
              </mc:Choice>
              <mc:Fallback>
                <p:oleObj name="Equation" r:id="rId7" imgW="165028" imgH="228501"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8" name="Object 19"/>
          <p:cNvGraphicFramePr>
            <a:graphicFrameLocks noChangeAspect="1"/>
          </p:cNvGraphicFramePr>
          <p:nvPr/>
        </p:nvGraphicFramePr>
        <p:xfrm>
          <a:off x="6338888" y="2808288"/>
          <a:ext cx="290512" cy="404812"/>
        </p:xfrm>
        <a:graphic>
          <a:graphicData uri="http://schemas.openxmlformats.org/presentationml/2006/ole">
            <mc:AlternateContent xmlns:mc="http://schemas.openxmlformats.org/markup-compatibility/2006">
              <mc:Choice xmlns:v="urn:schemas-microsoft-com:vml" Requires="v">
                <p:oleObj spid="_x0000_s79931" name="Equation" r:id="rId9" imgW="165028" imgH="228501" progId="Equation.DSMT4">
                  <p:embed/>
                </p:oleObj>
              </mc:Choice>
              <mc:Fallback>
                <p:oleObj name="Equation" r:id="rId9" imgW="165028" imgH="228501"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8888"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9" name="Object 20"/>
          <p:cNvGraphicFramePr>
            <a:graphicFrameLocks noChangeAspect="1"/>
          </p:cNvGraphicFramePr>
          <p:nvPr/>
        </p:nvGraphicFramePr>
        <p:xfrm>
          <a:off x="8001000" y="3581400"/>
          <a:ext cx="538163" cy="358775"/>
        </p:xfrm>
        <a:graphic>
          <a:graphicData uri="http://schemas.openxmlformats.org/presentationml/2006/ole">
            <mc:AlternateContent xmlns:mc="http://schemas.openxmlformats.org/markup-compatibility/2006">
              <mc:Choice xmlns:v="urn:schemas-microsoft-com:vml" Requires="v">
                <p:oleObj spid="_x0000_s79932" name="公式" r:id="rId11" imgW="304536" imgH="203024" progId="Equation.3">
                  <p:embed/>
                </p:oleObj>
              </mc:Choice>
              <mc:Fallback>
                <p:oleObj name="公式" r:id="rId11" imgW="304536" imgH="203024"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01000" y="3581400"/>
                        <a:ext cx="5381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90" name="Line 26"/>
          <p:cNvSpPr>
            <a:spLocks noChangeShapeType="1"/>
          </p:cNvSpPr>
          <p:nvPr/>
        </p:nvSpPr>
        <p:spPr bwMode="auto">
          <a:xfrm>
            <a:off x="7315200" y="3276600"/>
            <a:ext cx="68580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1" name="Line 27"/>
          <p:cNvSpPr>
            <a:spLocks noChangeShapeType="1"/>
          </p:cNvSpPr>
          <p:nvPr/>
        </p:nvSpPr>
        <p:spPr bwMode="auto">
          <a:xfrm>
            <a:off x="6096000" y="3048000"/>
            <a:ext cx="137160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2" name="Line 28"/>
          <p:cNvSpPr>
            <a:spLocks noChangeShapeType="1"/>
          </p:cNvSpPr>
          <p:nvPr/>
        </p:nvSpPr>
        <p:spPr bwMode="auto">
          <a:xfrm flipH="1">
            <a:off x="6858000" y="3276600"/>
            <a:ext cx="457200" cy="1143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3" name="Line 29"/>
          <p:cNvSpPr>
            <a:spLocks noChangeShapeType="1"/>
          </p:cNvSpPr>
          <p:nvPr/>
        </p:nvSpPr>
        <p:spPr bwMode="auto">
          <a:xfrm flipH="1">
            <a:off x="7543800" y="3810000"/>
            <a:ext cx="457200" cy="1143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4" name="Line 30"/>
          <p:cNvSpPr>
            <a:spLocks noChangeShapeType="1"/>
          </p:cNvSpPr>
          <p:nvPr/>
        </p:nvSpPr>
        <p:spPr bwMode="auto">
          <a:xfrm flipV="1">
            <a:off x="6858000" y="3810000"/>
            <a:ext cx="1143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9895" name="Object 31"/>
          <p:cNvGraphicFramePr>
            <a:graphicFrameLocks noChangeAspect="1"/>
          </p:cNvGraphicFramePr>
          <p:nvPr/>
        </p:nvGraphicFramePr>
        <p:xfrm>
          <a:off x="684213" y="2909888"/>
          <a:ext cx="4141787" cy="806450"/>
        </p:xfrm>
        <a:graphic>
          <a:graphicData uri="http://schemas.openxmlformats.org/presentationml/2006/ole">
            <mc:AlternateContent xmlns:mc="http://schemas.openxmlformats.org/markup-compatibility/2006">
              <mc:Choice xmlns:v="urn:schemas-microsoft-com:vml" Requires="v">
                <p:oleObj spid="_x0000_s79933" name="Equation" r:id="rId13" imgW="2349500" imgH="457200" progId="Equation.DSMT4">
                  <p:embed/>
                </p:oleObj>
              </mc:Choice>
              <mc:Fallback>
                <p:oleObj name="Equation" r:id="rId13" imgW="2349500" imgH="45720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2909888"/>
                        <a:ext cx="41417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896" name="Group 32"/>
          <p:cNvGrpSpPr>
            <a:grpSpLocks/>
          </p:cNvGrpSpPr>
          <p:nvPr/>
        </p:nvGrpSpPr>
        <p:grpSpPr bwMode="auto">
          <a:xfrm>
            <a:off x="533400" y="4149725"/>
            <a:ext cx="4254500" cy="1511300"/>
            <a:chOff x="336" y="2614"/>
            <a:chExt cx="2680" cy="952"/>
          </a:xfrm>
        </p:grpSpPr>
        <p:graphicFrame>
          <p:nvGraphicFramePr>
            <p:cNvPr id="79897" name="Object 33"/>
            <p:cNvGraphicFramePr>
              <a:graphicFrameLocks noChangeAspect="1"/>
            </p:cNvGraphicFramePr>
            <p:nvPr/>
          </p:nvGraphicFramePr>
          <p:xfrm>
            <a:off x="413" y="3222"/>
            <a:ext cx="2565" cy="253"/>
          </p:xfrm>
          <a:graphic>
            <a:graphicData uri="http://schemas.openxmlformats.org/presentationml/2006/ole">
              <mc:AlternateContent xmlns:mc="http://schemas.openxmlformats.org/markup-compatibility/2006">
                <mc:Choice xmlns:v="urn:schemas-microsoft-com:vml" Requires="v">
                  <p:oleObj spid="_x0000_s79934" name="Equation" r:id="rId15" imgW="2311400" imgH="228600" progId="Equation.DSMT4">
                    <p:embed/>
                  </p:oleObj>
                </mc:Choice>
                <mc:Fallback>
                  <p:oleObj name="Equation" r:id="rId15" imgW="2311400" imgH="228600" progId="Equation.DSMT4">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 y="3222"/>
                          <a:ext cx="256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98" name="Rectangle 34"/>
            <p:cNvSpPr>
              <a:spLocks noChangeArrowheads="1"/>
            </p:cNvSpPr>
            <p:nvPr/>
          </p:nvSpPr>
          <p:spPr bwMode="auto">
            <a:xfrm>
              <a:off x="336" y="2659"/>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79899" name="Rectangle 35"/>
            <p:cNvSpPr>
              <a:spLocks noChangeArrowheads="1"/>
            </p:cNvSpPr>
            <p:nvPr/>
          </p:nvSpPr>
          <p:spPr bwMode="auto">
            <a:xfrm>
              <a:off x="340" y="2614"/>
              <a:ext cx="267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7A9FFB9-3640-4265-9831-53C1603129B1}" type="slidenum">
              <a:rPr lang="en-US" altLang="zh-CN"/>
              <a:pPr/>
              <a:t>71</a:t>
            </a:fld>
            <a:endParaRPr lang="en-US" altLang="zh-CN"/>
          </a:p>
        </p:txBody>
      </p:sp>
      <p:sp>
        <p:nvSpPr>
          <p:cNvPr id="8089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0900"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4E28958-70B4-4585-A7E9-094B0791B2BB}" type="slidenum">
              <a:rPr lang="en-US" altLang="zh-CN" sz="1400"/>
              <a:pPr algn="r" eaLnBrk="1" hangingPunct="1">
                <a:spcBef>
                  <a:spcPct val="0"/>
                </a:spcBef>
                <a:buClrTx/>
                <a:buSzTx/>
                <a:buFontTx/>
                <a:buNone/>
              </a:pPr>
              <a:t>71</a:t>
            </a:fld>
            <a:endParaRPr lang="en-US" altLang="zh-CN" sz="1400"/>
          </a:p>
        </p:txBody>
      </p:sp>
      <p:sp>
        <p:nvSpPr>
          <p:cNvPr id="57346" name="Rectangle 2">
            <a:extLst>
              <a:ext uri="{FF2B5EF4-FFF2-40B4-BE49-F238E27FC236}">
                <a16:creationId xmlns:a16="http://schemas.microsoft.com/office/drawing/2014/main" id="{505A05C0-A923-44BA-837F-DBB03AD51AB5}"/>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First Iteration</a:t>
            </a:r>
          </a:p>
        </p:txBody>
      </p:sp>
      <p:sp>
        <p:nvSpPr>
          <p:cNvPr id="80902" name="Line 3"/>
          <p:cNvSpPr>
            <a:spLocks noChangeShapeType="1"/>
          </p:cNvSpPr>
          <p:nvPr/>
        </p:nvSpPr>
        <p:spPr bwMode="auto">
          <a:xfrm>
            <a:off x="5943600" y="4419600"/>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3"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4"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0905"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0906"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0907" name="Object 11"/>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0942" name="Equation" r:id="rId3" imgW="152334" imgH="228501" progId="Equation.DSMT4">
                  <p:embed/>
                </p:oleObj>
              </mc:Choice>
              <mc:Fallback>
                <p:oleObj name="Equation" r:id="rId3" imgW="152334" imgH="228501"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8" name="Object 12"/>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0943" name="Equation" r:id="rId5" imgW="165028" imgH="228501" progId="Equation.DSMT4">
                  <p:embed/>
                </p:oleObj>
              </mc:Choice>
              <mc:Fallback>
                <p:oleObj name="Equation" r:id="rId5" imgW="165028" imgH="228501"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9" name="Object 13"/>
          <p:cNvGraphicFramePr>
            <a:graphicFrameLocks noChangeAspect="1"/>
          </p:cNvGraphicFramePr>
          <p:nvPr/>
        </p:nvGraphicFramePr>
        <p:xfrm>
          <a:off x="6338888" y="2808288"/>
          <a:ext cx="290512" cy="404812"/>
        </p:xfrm>
        <a:graphic>
          <a:graphicData uri="http://schemas.openxmlformats.org/presentationml/2006/ole">
            <mc:AlternateContent xmlns:mc="http://schemas.openxmlformats.org/markup-compatibility/2006">
              <mc:Choice xmlns:v="urn:schemas-microsoft-com:vml" Requires="v">
                <p:oleObj spid="_x0000_s80944" name="Equation" r:id="rId7" imgW="165028" imgH="228501" progId="Equation.DSMT4">
                  <p:embed/>
                </p:oleObj>
              </mc:Choice>
              <mc:Fallback>
                <p:oleObj name="Equation" r:id="rId7" imgW="165028" imgH="228501"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8888"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10" name="Object 14"/>
          <p:cNvGraphicFramePr>
            <a:graphicFrameLocks noChangeAspect="1"/>
          </p:cNvGraphicFramePr>
          <p:nvPr/>
        </p:nvGraphicFramePr>
        <p:xfrm>
          <a:off x="7956550" y="3636963"/>
          <a:ext cx="269875" cy="246062"/>
        </p:xfrm>
        <a:graphic>
          <a:graphicData uri="http://schemas.openxmlformats.org/presentationml/2006/ole">
            <mc:AlternateContent xmlns:mc="http://schemas.openxmlformats.org/markup-compatibility/2006">
              <mc:Choice xmlns:v="urn:schemas-microsoft-com:vml" Requires="v">
                <p:oleObj spid="_x0000_s80945" name="公式" r:id="rId9" imgW="152334" imgH="139639" progId="Equation.3">
                  <p:embed/>
                </p:oleObj>
              </mc:Choice>
              <mc:Fallback>
                <p:oleObj name="公式" r:id="rId9" imgW="152334" imgH="139639"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6550" y="3636963"/>
                        <a:ext cx="2698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1" name="Line 21"/>
          <p:cNvSpPr>
            <a:spLocks noChangeShapeType="1"/>
          </p:cNvSpPr>
          <p:nvPr/>
        </p:nvSpPr>
        <p:spPr bwMode="auto">
          <a:xfrm>
            <a:off x="6096000" y="3048000"/>
            <a:ext cx="137160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2" name="Line 24"/>
          <p:cNvSpPr>
            <a:spLocks noChangeShapeType="1"/>
          </p:cNvSpPr>
          <p:nvPr/>
        </p:nvSpPr>
        <p:spPr bwMode="auto">
          <a:xfrm flipV="1">
            <a:off x="6858000" y="3810000"/>
            <a:ext cx="1143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0913" name="Object 25"/>
          <p:cNvGraphicFramePr>
            <a:graphicFrameLocks noChangeAspect="1"/>
          </p:cNvGraphicFramePr>
          <p:nvPr/>
        </p:nvGraphicFramePr>
        <p:xfrm>
          <a:off x="684213" y="2909888"/>
          <a:ext cx="4141787" cy="806450"/>
        </p:xfrm>
        <a:graphic>
          <a:graphicData uri="http://schemas.openxmlformats.org/presentationml/2006/ole">
            <mc:AlternateContent xmlns:mc="http://schemas.openxmlformats.org/markup-compatibility/2006">
              <mc:Choice xmlns:v="urn:schemas-microsoft-com:vml" Requires="v">
                <p:oleObj spid="_x0000_s80946" name="Equation" r:id="rId11" imgW="2349500" imgH="457200" progId="Equation.DSMT4">
                  <p:embed/>
                </p:oleObj>
              </mc:Choice>
              <mc:Fallback>
                <p:oleObj name="Equation" r:id="rId11" imgW="2349500" imgH="4572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2909888"/>
                        <a:ext cx="41417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0914" name="Group 26"/>
          <p:cNvGrpSpPr>
            <a:grpSpLocks/>
          </p:cNvGrpSpPr>
          <p:nvPr/>
        </p:nvGrpSpPr>
        <p:grpSpPr bwMode="auto">
          <a:xfrm>
            <a:off x="533400" y="4149725"/>
            <a:ext cx="4254500" cy="1511300"/>
            <a:chOff x="336" y="2614"/>
            <a:chExt cx="2680" cy="952"/>
          </a:xfrm>
        </p:grpSpPr>
        <p:graphicFrame>
          <p:nvGraphicFramePr>
            <p:cNvPr id="80915" name="Object 27"/>
            <p:cNvGraphicFramePr>
              <a:graphicFrameLocks noChangeAspect="1"/>
            </p:cNvGraphicFramePr>
            <p:nvPr/>
          </p:nvGraphicFramePr>
          <p:xfrm>
            <a:off x="413" y="3222"/>
            <a:ext cx="2565" cy="253"/>
          </p:xfrm>
          <a:graphic>
            <a:graphicData uri="http://schemas.openxmlformats.org/presentationml/2006/ole">
              <mc:AlternateContent xmlns:mc="http://schemas.openxmlformats.org/markup-compatibility/2006">
                <mc:Choice xmlns:v="urn:schemas-microsoft-com:vml" Requires="v">
                  <p:oleObj spid="_x0000_s80947" name="Equation" r:id="rId13" imgW="2311400" imgH="228600" progId="Equation.DSMT4">
                    <p:embed/>
                  </p:oleObj>
                </mc:Choice>
                <mc:Fallback>
                  <p:oleObj name="Equation" r:id="rId13" imgW="2311400" imgH="2286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 y="3222"/>
                          <a:ext cx="256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6" name="Rectangle 28"/>
            <p:cNvSpPr>
              <a:spLocks noChangeArrowheads="1"/>
            </p:cNvSpPr>
            <p:nvPr/>
          </p:nvSpPr>
          <p:spPr bwMode="auto">
            <a:xfrm>
              <a:off x="336" y="2659"/>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80917" name="Rectangle 29"/>
            <p:cNvSpPr>
              <a:spLocks noChangeArrowheads="1"/>
            </p:cNvSpPr>
            <p:nvPr/>
          </p:nvSpPr>
          <p:spPr bwMode="auto">
            <a:xfrm>
              <a:off x="340" y="2614"/>
              <a:ext cx="267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25799DE-69D5-4D1A-9071-900D85E137E9}" type="slidenum">
              <a:rPr lang="en-US" altLang="zh-CN"/>
              <a:pPr/>
              <a:t>72</a:t>
            </a:fld>
            <a:endParaRPr lang="en-US" altLang="zh-CN"/>
          </a:p>
        </p:txBody>
      </p:sp>
      <p:sp>
        <p:nvSpPr>
          <p:cNvPr id="8192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1924"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3A470A8D-C386-49D7-A4D0-AA0F80A355C8}" type="slidenum">
              <a:rPr lang="en-US" altLang="zh-CN" sz="1400"/>
              <a:pPr algn="r" eaLnBrk="1" hangingPunct="1">
                <a:spcBef>
                  <a:spcPct val="0"/>
                </a:spcBef>
                <a:buClrTx/>
                <a:buSzTx/>
                <a:buFontTx/>
                <a:buNone/>
              </a:pPr>
              <a:t>72</a:t>
            </a:fld>
            <a:endParaRPr lang="en-US" altLang="zh-CN" sz="1400"/>
          </a:p>
        </p:txBody>
      </p:sp>
      <p:sp>
        <p:nvSpPr>
          <p:cNvPr id="58370" name="Rectangle 2">
            <a:extLst>
              <a:ext uri="{FF2B5EF4-FFF2-40B4-BE49-F238E27FC236}">
                <a16:creationId xmlns:a16="http://schemas.microsoft.com/office/drawing/2014/main" id="{53ED859D-D173-40BB-B6D1-D4E5B8FD2787}"/>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Checking</a:t>
            </a:r>
          </a:p>
        </p:txBody>
      </p:sp>
      <p:sp>
        <p:nvSpPr>
          <p:cNvPr id="81926" name="Line 3"/>
          <p:cNvSpPr>
            <a:spLocks noChangeShapeType="1"/>
          </p:cNvSpPr>
          <p:nvPr/>
        </p:nvSpPr>
        <p:spPr bwMode="auto">
          <a:xfrm>
            <a:off x="5943600" y="4419600"/>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7"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8"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1929"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1930"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1931" name="Object 8"/>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1974" name="Equation" r:id="rId3" imgW="152334" imgH="228501" progId="Equation.DSMT4">
                  <p:embed/>
                </p:oleObj>
              </mc:Choice>
              <mc:Fallback>
                <p:oleObj name="Equation" r:id="rId3" imgW="152334"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32" name="Object 9"/>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1975" name="Equation" r:id="rId5" imgW="165028" imgH="228501" progId="Equation.DSMT4">
                  <p:embed/>
                </p:oleObj>
              </mc:Choice>
              <mc:Fallback>
                <p:oleObj name="Equation" r:id="rId5" imgW="165028"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33" name="Object 10"/>
          <p:cNvGraphicFramePr>
            <a:graphicFrameLocks noChangeAspect="1"/>
          </p:cNvGraphicFramePr>
          <p:nvPr/>
        </p:nvGraphicFramePr>
        <p:xfrm>
          <a:off x="6338888" y="2808288"/>
          <a:ext cx="290512" cy="404812"/>
        </p:xfrm>
        <a:graphic>
          <a:graphicData uri="http://schemas.openxmlformats.org/presentationml/2006/ole">
            <mc:AlternateContent xmlns:mc="http://schemas.openxmlformats.org/markup-compatibility/2006">
              <mc:Choice xmlns:v="urn:schemas-microsoft-com:vml" Requires="v">
                <p:oleObj spid="_x0000_s81976" name="Equation" r:id="rId7" imgW="165028" imgH="228501" progId="Equation.DSMT4">
                  <p:embed/>
                </p:oleObj>
              </mc:Choice>
              <mc:Fallback>
                <p:oleObj name="Equation"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8888"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34" name="Object 11"/>
          <p:cNvGraphicFramePr>
            <a:graphicFrameLocks noChangeAspect="1"/>
          </p:cNvGraphicFramePr>
          <p:nvPr/>
        </p:nvGraphicFramePr>
        <p:xfrm>
          <a:off x="7956550" y="3636963"/>
          <a:ext cx="269875" cy="246062"/>
        </p:xfrm>
        <a:graphic>
          <a:graphicData uri="http://schemas.openxmlformats.org/presentationml/2006/ole">
            <mc:AlternateContent xmlns:mc="http://schemas.openxmlformats.org/markup-compatibility/2006">
              <mc:Choice xmlns:v="urn:schemas-microsoft-com:vml" Requires="v">
                <p:oleObj spid="_x0000_s81977" name="公式" r:id="rId9" imgW="152334" imgH="139639" progId="Equation.3">
                  <p:embed/>
                </p:oleObj>
              </mc:Choice>
              <mc:Fallback>
                <p:oleObj name="公式" r:id="rId9" imgW="152334" imgH="13963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6550" y="3636963"/>
                        <a:ext cx="2698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35" name="Object 12"/>
          <p:cNvGraphicFramePr>
            <a:graphicFrameLocks noChangeAspect="1"/>
          </p:cNvGraphicFramePr>
          <p:nvPr/>
        </p:nvGraphicFramePr>
        <p:xfrm>
          <a:off x="528638" y="3489325"/>
          <a:ext cx="2887662" cy="401638"/>
        </p:xfrm>
        <a:graphic>
          <a:graphicData uri="http://schemas.openxmlformats.org/presentationml/2006/ole">
            <mc:AlternateContent xmlns:mc="http://schemas.openxmlformats.org/markup-compatibility/2006">
              <mc:Choice xmlns:v="urn:schemas-microsoft-com:vml" Requires="v">
                <p:oleObj spid="_x0000_s81978" name="Equation" r:id="rId11" imgW="1638300" imgH="228600" progId="Equation.DSMT4">
                  <p:embed/>
                </p:oleObj>
              </mc:Choice>
              <mc:Fallback>
                <p:oleObj name="Equation" r:id="rId11" imgW="16383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638" y="3489325"/>
                        <a:ext cx="28876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6" name="Line 17"/>
          <p:cNvSpPr>
            <a:spLocks noChangeShapeType="1"/>
          </p:cNvSpPr>
          <p:nvPr/>
        </p:nvSpPr>
        <p:spPr bwMode="auto">
          <a:xfrm>
            <a:off x="6096000" y="3048000"/>
            <a:ext cx="137160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7" name="Line 18"/>
          <p:cNvSpPr>
            <a:spLocks noChangeShapeType="1"/>
          </p:cNvSpPr>
          <p:nvPr/>
        </p:nvSpPr>
        <p:spPr bwMode="auto">
          <a:xfrm flipV="1">
            <a:off x="6858000" y="3810000"/>
            <a:ext cx="1143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938" name="Object 19"/>
          <p:cNvGraphicFramePr>
            <a:graphicFrameLocks noChangeAspect="1"/>
          </p:cNvGraphicFramePr>
          <p:nvPr/>
        </p:nvGraphicFramePr>
        <p:xfrm>
          <a:off x="1403350" y="2190750"/>
          <a:ext cx="1096963" cy="806450"/>
        </p:xfrm>
        <a:graphic>
          <a:graphicData uri="http://schemas.openxmlformats.org/presentationml/2006/ole">
            <mc:AlternateContent xmlns:mc="http://schemas.openxmlformats.org/markup-compatibility/2006">
              <mc:Choice xmlns:v="urn:schemas-microsoft-com:vml" Requires="v">
                <p:oleObj spid="_x0000_s81979" name="公式" r:id="rId13" imgW="622300" imgH="457200" progId="Equation.3">
                  <p:embed/>
                </p:oleObj>
              </mc:Choice>
              <mc:Fallback>
                <p:oleObj name="公式" r:id="rId13" imgW="622300" imgH="4572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2190750"/>
                        <a:ext cx="109696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9" name="Rectangle 28"/>
          <p:cNvSpPr>
            <a:spLocks noChangeArrowheads="1"/>
          </p:cNvSpPr>
          <p:nvPr/>
        </p:nvSpPr>
        <p:spPr bwMode="auto">
          <a:xfrm>
            <a:off x="425450" y="5734050"/>
            <a:ext cx="33337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a:solidFill>
                  <a:schemeClr val="hlink"/>
                </a:solidFill>
                <a:latin typeface="Times New Roman" panose="02020603050405020304" pitchFamily="18" charset="0"/>
              </a:rPr>
              <a:t>Incorrect Classification</a:t>
            </a:r>
            <a:r>
              <a:rPr lang="zh-CN" altLang="en-US" sz="2400">
                <a:solidFill>
                  <a:schemeClr val="hlink"/>
                </a:solidFill>
                <a:latin typeface="Times New Roman" panose="02020603050405020304" pitchFamily="18" charset="0"/>
              </a:rPr>
              <a:t>！</a:t>
            </a:r>
          </a:p>
        </p:txBody>
      </p:sp>
      <p:graphicFrame>
        <p:nvGraphicFramePr>
          <p:cNvPr id="81940" name="Object 29"/>
          <p:cNvGraphicFramePr>
            <a:graphicFrameLocks noChangeAspect="1"/>
          </p:cNvGraphicFramePr>
          <p:nvPr/>
        </p:nvGraphicFramePr>
        <p:xfrm>
          <a:off x="400050" y="4379913"/>
          <a:ext cx="5191125" cy="849312"/>
        </p:xfrm>
        <a:graphic>
          <a:graphicData uri="http://schemas.openxmlformats.org/presentationml/2006/ole">
            <mc:AlternateContent xmlns:mc="http://schemas.openxmlformats.org/markup-compatibility/2006">
              <mc:Choice xmlns:v="urn:schemas-microsoft-com:vml" Requires="v">
                <p:oleObj spid="_x0000_s81980" name="Equation" r:id="rId15" imgW="2946400" imgH="482600" progId="Equation.DSMT4">
                  <p:embed/>
                </p:oleObj>
              </mc:Choice>
              <mc:Fallback>
                <p:oleObj name="Equation" r:id="rId15" imgW="2946400" imgH="4826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0050" y="4379913"/>
                        <a:ext cx="5191125"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41" name="Object 22"/>
          <p:cNvGraphicFramePr>
            <a:graphicFrameLocks noChangeAspect="1"/>
          </p:cNvGraphicFramePr>
          <p:nvPr/>
        </p:nvGraphicFramePr>
        <p:xfrm>
          <a:off x="3419475" y="3267075"/>
          <a:ext cx="2406650" cy="809625"/>
        </p:xfrm>
        <a:graphic>
          <a:graphicData uri="http://schemas.openxmlformats.org/presentationml/2006/ole">
            <mc:AlternateContent xmlns:mc="http://schemas.openxmlformats.org/markup-compatibility/2006">
              <mc:Choice xmlns:v="urn:schemas-microsoft-com:vml" Requires="v">
                <p:oleObj spid="_x0000_s81981" name="Equation" r:id="rId17" imgW="1358900" imgH="457200" progId="Equation.DSMT4">
                  <p:embed/>
                </p:oleObj>
              </mc:Choice>
              <mc:Fallback>
                <p:oleObj name="Equation" r:id="rId17" imgW="1358900" imgH="45720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19475" y="3267075"/>
                        <a:ext cx="24066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4300161-34F5-4F66-B277-F3657D1EDC38}" type="slidenum">
              <a:rPr lang="en-US" altLang="zh-CN"/>
              <a:pPr/>
              <a:t>73</a:t>
            </a:fld>
            <a:endParaRPr lang="en-US" altLang="zh-CN"/>
          </a:p>
        </p:txBody>
      </p:sp>
      <p:sp>
        <p:nvSpPr>
          <p:cNvPr id="8294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2948"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3EB6F3ED-293D-438D-B6F7-D74A2729D896}" type="slidenum">
              <a:rPr lang="en-US" altLang="zh-CN" sz="1400"/>
              <a:pPr algn="r" eaLnBrk="1" hangingPunct="1">
                <a:spcBef>
                  <a:spcPct val="0"/>
                </a:spcBef>
                <a:buClrTx/>
                <a:buSzTx/>
                <a:buFontTx/>
                <a:buNone/>
              </a:pPr>
              <a:t>73</a:t>
            </a:fld>
            <a:endParaRPr lang="en-US" altLang="zh-CN" sz="1400"/>
          </a:p>
        </p:txBody>
      </p:sp>
      <p:sp>
        <p:nvSpPr>
          <p:cNvPr id="59394" name="Rectangle 2">
            <a:extLst>
              <a:ext uri="{FF2B5EF4-FFF2-40B4-BE49-F238E27FC236}">
                <a16:creationId xmlns:a16="http://schemas.microsoft.com/office/drawing/2014/main" id="{07423126-AD70-462F-82F1-20FA79B7E386}"/>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Second Iteration</a:t>
            </a:r>
          </a:p>
        </p:txBody>
      </p:sp>
      <p:sp>
        <p:nvSpPr>
          <p:cNvPr id="82950" name="Line 3"/>
          <p:cNvSpPr>
            <a:spLocks noChangeShapeType="1"/>
          </p:cNvSpPr>
          <p:nvPr/>
        </p:nvSpPr>
        <p:spPr bwMode="auto">
          <a:xfrm>
            <a:off x="5943600" y="4419600"/>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1"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2"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2953"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2954"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2955" name="Object 8"/>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3000" name="Equation" r:id="rId3" imgW="152334" imgH="228501" progId="Equation.DSMT4">
                  <p:embed/>
                </p:oleObj>
              </mc:Choice>
              <mc:Fallback>
                <p:oleObj name="Equation" r:id="rId3" imgW="152334"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6" name="Object 9"/>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3001" name="Equation" r:id="rId5" imgW="165028" imgH="228501" progId="Equation.DSMT4">
                  <p:embed/>
                </p:oleObj>
              </mc:Choice>
              <mc:Fallback>
                <p:oleObj name="Equation" r:id="rId5" imgW="165028"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7" name="Object 10"/>
          <p:cNvGraphicFramePr>
            <a:graphicFrameLocks noChangeAspect="1"/>
          </p:cNvGraphicFramePr>
          <p:nvPr/>
        </p:nvGraphicFramePr>
        <p:xfrm>
          <a:off x="6338888" y="2808288"/>
          <a:ext cx="290512" cy="404812"/>
        </p:xfrm>
        <a:graphic>
          <a:graphicData uri="http://schemas.openxmlformats.org/presentationml/2006/ole">
            <mc:AlternateContent xmlns:mc="http://schemas.openxmlformats.org/markup-compatibility/2006">
              <mc:Choice xmlns:v="urn:schemas-microsoft-com:vml" Requires="v">
                <p:oleObj spid="_x0000_s83002" name="Equation" r:id="rId7" imgW="165028" imgH="228501" progId="Equation.DSMT4">
                  <p:embed/>
                </p:oleObj>
              </mc:Choice>
              <mc:Fallback>
                <p:oleObj name="Equation"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8888"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8" name="Object 11"/>
          <p:cNvGraphicFramePr>
            <a:graphicFrameLocks noChangeAspect="1"/>
          </p:cNvGraphicFramePr>
          <p:nvPr/>
        </p:nvGraphicFramePr>
        <p:xfrm>
          <a:off x="7966075" y="3581400"/>
          <a:ext cx="493713" cy="358775"/>
        </p:xfrm>
        <a:graphic>
          <a:graphicData uri="http://schemas.openxmlformats.org/presentationml/2006/ole">
            <mc:AlternateContent xmlns:mc="http://schemas.openxmlformats.org/markup-compatibility/2006">
              <mc:Choice xmlns:v="urn:schemas-microsoft-com:vml" Requires="v">
                <p:oleObj spid="_x0000_s83003" name="公式" r:id="rId9" imgW="279279" imgH="203112" progId="Equation.3">
                  <p:embed/>
                </p:oleObj>
              </mc:Choice>
              <mc:Fallback>
                <p:oleObj name="公式" r:id="rId9" imgW="279279" imgH="20311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6075" y="3581400"/>
                        <a:ext cx="4937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59" name="Object 13"/>
          <p:cNvGraphicFramePr>
            <a:graphicFrameLocks noChangeAspect="1"/>
          </p:cNvGraphicFramePr>
          <p:nvPr/>
        </p:nvGraphicFramePr>
        <p:xfrm>
          <a:off x="8316913" y="4797425"/>
          <a:ext cx="536575" cy="358775"/>
        </p:xfrm>
        <a:graphic>
          <a:graphicData uri="http://schemas.openxmlformats.org/presentationml/2006/ole">
            <mc:AlternateContent xmlns:mc="http://schemas.openxmlformats.org/markup-compatibility/2006">
              <mc:Choice xmlns:v="urn:schemas-microsoft-com:vml" Requires="v">
                <p:oleObj spid="_x0000_s83004" name="公式" r:id="rId11" imgW="304536" imgH="203024" progId="Equation.3">
                  <p:embed/>
                </p:oleObj>
              </mc:Choice>
              <mc:Fallback>
                <p:oleObj name="公式" r:id="rId11" imgW="304536" imgH="203024"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6913" y="4797425"/>
                        <a:ext cx="5365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60" name="Line 17"/>
          <p:cNvSpPr>
            <a:spLocks noChangeShapeType="1"/>
          </p:cNvSpPr>
          <p:nvPr/>
        </p:nvSpPr>
        <p:spPr bwMode="auto">
          <a:xfrm>
            <a:off x="6096000" y="3048000"/>
            <a:ext cx="137160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1" name="Line 18"/>
          <p:cNvSpPr>
            <a:spLocks noChangeShapeType="1"/>
          </p:cNvSpPr>
          <p:nvPr/>
        </p:nvSpPr>
        <p:spPr bwMode="auto">
          <a:xfrm flipV="1">
            <a:off x="6858000" y="3810000"/>
            <a:ext cx="1143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62" name="Line 24"/>
          <p:cNvSpPr>
            <a:spLocks noChangeShapeType="1"/>
          </p:cNvSpPr>
          <p:nvPr/>
        </p:nvSpPr>
        <p:spPr bwMode="auto">
          <a:xfrm>
            <a:off x="6516688" y="3355975"/>
            <a:ext cx="360362" cy="10810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63" name="Line 25"/>
          <p:cNvSpPr>
            <a:spLocks noChangeShapeType="1"/>
          </p:cNvSpPr>
          <p:nvPr/>
        </p:nvSpPr>
        <p:spPr bwMode="auto">
          <a:xfrm>
            <a:off x="6875463" y="4435475"/>
            <a:ext cx="360362" cy="1081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64" name="Line 26"/>
          <p:cNvSpPr>
            <a:spLocks noChangeShapeType="1"/>
          </p:cNvSpPr>
          <p:nvPr/>
        </p:nvSpPr>
        <p:spPr bwMode="auto">
          <a:xfrm>
            <a:off x="8027988" y="3860800"/>
            <a:ext cx="360362" cy="10810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5" name="Line 27"/>
          <p:cNvSpPr>
            <a:spLocks noChangeShapeType="1"/>
          </p:cNvSpPr>
          <p:nvPr/>
        </p:nvSpPr>
        <p:spPr bwMode="auto">
          <a:xfrm flipV="1">
            <a:off x="7245350" y="4906963"/>
            <a:ext cx="1143000" cy="609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6" name="Line 29"/>
          <p:cNvSpPr>
            <a:spLocks noChangeShapeType="1"/>
          </p:cNvSpPr>
          <p:nvPr/>
        </p:nvSpPr>
        <p:spPr bwMode="auto">
          <a:xfrm>
            <a:off x="6877050" y="4437063"/>
            <a:ext cx="151130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967" name="Object 31"/>
          <p:cNvGraphicFramePr>
            <a:graphicFrameLocks noChangeAspect="1"/>
          </p:cNvGraphicFramePr>
          <p:nvPr/>
        </p:nvGraphicFramePr>
        <p:xfrm>
          <a:off x="606425" y="2909888"/>
          <a:ext cx="4298950" cy="806450"/>
        </p:xfrm>
        <a:graphic>
          <a:graphicData uri="http://schemas.openxmlformats.org/presentationml/2006/ole">
            <mc:AlternateContent xmlns:mc="http://schemas.openxmlformats.org/markup-compatibility/2006">
              <mc:Choice xmlns:v="urn:schemas-microsoft-com:vml" Requires="v">
                <p:oleObj spid="_x0000_s83005" name="Equation" r:id="rId13" imgW="2438400" imgH="457200" progId="Equation.DSMT4">
                  <p:embed/>
                </p:oleObj>
              </mc:Choice>
              <mc:Fallback>
                <p:oleObj name="Equation" r:id="rId13" imgW="2438400" imgH="45720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6425" y="2909888"/>
                        <a:ext cx="42989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2968" name="Group 32"/>
          <p:cNvGrpSpPr>
            <a:grpSpLocks/>
          </p:cNvGrpSpPr>
          <p:nvPr/>
        </p:nvGrpSpPr>
        <p:grpSpPr bwMode="auto">
          <a:xfrm>
            <a:off x="533400" y="4149725"/>
            <a:ext cx="4254500" cy="1511300"/>
            <a:chOff x="336" y="2614"/>
            <a:chExt cx="2680" cy="952"/>
          </a:xfrm>
        </p:grpSpPr>
        <p:graphicFrame>
          <p:nvGraphicFramePr>
            <p:cNvPr id="82969" name="Object 33"/>
            <p:cNvGraphicFramePr>
              <a:graphicFrameLocks noChangeAspect="1"/>
            </p:cNvGraphicFramePr>
            <p:nvPr/>
          </p:nvGraphicFramePr>
          <p:xfrm>
            <a:off x="413" y="3222"/>
            <a:ext cx="2565" cy="253"/>
          </p:xfrm>
          <a:graphic>
            <a:graphicData uri="http://schemas.openxmlformats.org/presentationml/2006/ole">
              <mc:AlternateContent xmlns:mc="http://schemas.openxmlformats.org/markup-compatibility/2006">
                <mc:Choice xmlns:v="urn:schemas-microsoft-com:vml" Requires="v">
                  <p:oleObj spid="_x0000_s83006" name="Equation" r:id="rId15" imgW="2311400" imgH="228600" progId="Equation.DSMT4">
                    <p:embed/>
                  </p:oleObj>
                </mc:Choice>
                <mc:Fallback>
                  <p:oleObj name="Equation" r:id="rId15" imgW="2311400" imgH="228600" progId="Equation.DSMT4">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 y="3222"/>
                          <a:ext cx="256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70" name="Rectangle 34"/>
            <p:cNvSpPr>
              <a:spLocks noChangeArrowheads="1"/>
            </p:cNvSpPr>
            <p:nvPr/>
          </p:nvSpPr>
          <p:spPr bwMode="auto">
            <a:xfrm>
              <a:off x="336" y="2659"/>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82971" name="Rectangle 35"/>
            <p:cNvSpPr>
              <a:spLocks noChangeArrowheads="1"/>
            </p:cNvSpPr>
            <p:nvPr/>
          </p:nvSpPr>
          <p:spPr bwMode="auto">
            <a:xfrm>
              <a:off x="340" y="2614"/>
              <a:ext cx="267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7BC2F26-7CED-4F57-A8B4-23E695B45E80}" type="slidenum">
              <a:rPr lang="en-US" altLang="zh-CN"/>
              <a:pPr/>
              <a:t>74</a:t>
            </a:fld>
            <a:endParaRPr lang="en-US" altLang="zh-CN"/>
          </a:p>
        </p:txBody>
      </p:sp>
      <p:sp>
        <p:nvSpPr>
          <p:cNvPr id="8397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3972"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F1BCADF9-65DB-4476-A5A5-2966836DB673}" type="slidenum">
              <a:rPr lang="en-US" altLang="zh-CN" sz="1400"/>
              <a:pPr algn="r" eaLnBrk="1" hangingPunct="1">
                <a:spcBef>
                  <a:spcPct val="0"/>
                </a:spcBef>
                <a:buClrTx/>
                <a:buSzTx/>
                <a:buFontTx/>
                <a:buNone/>
              </a:pPr>
              <a:t>74</a:t>
            </a:fld>
            <a:endParaRPr lang="en-US" altLang="zh-CN" sz="1400"/>
          </a:p>
        </p:txBody>
      </p:sp>
      <p:sp>
        <p:nvSpPr>
          <p:cNvPr id="60418" name="Rectangle 2">
            <a:extLst>
              <a:ext uri="{FF2B5EF4-FFF2-40B4-BE49-F238E27FC236}">
                <a16:creationId xmlns:a16="http://schemas.microsoft.com/office/drawing/2014/main" id="{85E78305-50DA-4EC3-857A-D937E1B76762}"/>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Second Iteration</a:t>
            </a:r>
          </a:p>
        </p:txBody>
      </p:sp>
      <p:sp>
        <p:nvSpPr>
          <p:cNvPr id="83974" name="Line 3"/>
          <p:cNvSpPr>
            <a:spLocks noChangeShapeType="1"/>
          </p:cNvSpPr>
          <p:nvPr/>
        </p:nvSpPr>
        <p:spPr bwMode="auto">
          <a:xfrm>
            <a:off x="5943600" y="4419600"/>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5"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6"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3977"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3978"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3979" name="Object 8"/>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4025" name="Equation" r:id="rId3" imgW="152334" imgH="228501" progId="Equation.DSMT4">
                  <p:embed/>
                </p:oleObj>
              </mc:Choice>
              <mc:Fallback>
                <p:oleObj name="Equation" r:id="rId3" imgW="152334"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80" name="Object 9"/>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4026" name="Equation" r:id="rId5" imgW="165028" imgH="228501" progId="Equation.DSMT4">
                  <p:embed/>
                </p:oleObj>
              </mc:Choice>
              <mc:Fallback>
                <p:oleObj name="Equation" r:id="rId5" imgW="165028"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81" name="Object 10"/>
          <p:cNvGraphicFramePr>
            <a:graphicFrameLocks noChangeAspect="1"/>
          </p:cNvGraphicFramePr>
          <p:nvPr/>
        </p:nvGraphicFramePr>
        <p:xfrm>
          <a:off x="6338888" y="2808288"/>
          <a:ext cx="290512" cy="404812"/>
        </p:xfrm>
        <a:graphic>
          <a:graphicData uri="http://schemas.openxmlformats.org/presentationml/2006/ole">
            <mc:AlternateContent xmlns:mc="http://schemas.openxmlformats.org/markup-compatibility/2006">
              <mc:Choice xmlns:v="urn:schemas-microsoft-com:vml" Requires="v">
                <p:oleObj spid="_x0000_s84027" name="Equation" r:id="rId7" imgW="165028" imgH="228501" progId="Equation.DSMT4">
                  <p:embed/>
                </p:oleObj>
              </mc:Choice>
              <mc:Fallback>
                <p:oleObj name="Equation"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8888"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82" name="Object 11"/>
          <p:cNvGraphicFramePr>
            <a:graphicFrameLocks noChangeAspect="1"/>
          </p:cNvGraphicFramePr>
          <p:nvPr/>
        </p:nvGraphicFramePr>
        <p:xfrm>
          <a:off x="7966075" y="3581400"/>
          <a:ext cx="493713" cy="358775"/>
        </p:xfrm>
        <a:graphic>
          <a:graphicData uri="http://schemas.openxmlformats.org/presentationml/2006/ole">
            <mc:AlternateContent xmlns:mc="http://schemas.openxmlformats.org/markup-compatibility/2006">
              <mc:Choice xmlns:v="urn:schemas-microsoft-com:vml" Requires="v">
                <p:oleObj spid="_x0000_s84028" name="公式" r:id="rId9" imgW="279279" imgH="203112" progId="Equation.3">
                  <p:embed/>
                </p:oleObj>
              </mc:Choice>
              <mc:Fallback>
                <p:oleObj name="公式" r:id="rId9" imgW="279279" imgH="20311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6075" y="3581400"/>
                        <a:ext cx="4937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83" name="Object 13"/>
          <p:cNvGraphicFramePr>
            <a:graphicFrameLocks noChangeAspect="1"/>
          </p:cNvGraphicFramePr>
          <p:nvPr/>
        </p:nvGraphicFramePr>
        <p:xfrm>
          <a:off x="8316913" y="4797425"/>
          <a:ext cx="536575" cy="358775"/>
        </p:xfrm>
        <a:graphic>
          <a:graphicData uri="http://schemas.openxmlformats.org/presentationml/2006/ole">
            <mc:AlternateContent xmlns:mc="http://schemas.openxmlformats.org/markup-compatibility/2006">
              <mc:Choice xmlns:v="urn:schemas-microsoft-com:vml" Requires="v">
                <p:oleObj spid="_x0000_s84029" name="公式" r:id="rId11" imgW="304536" imgH="203024" progId="Equation.3">
                  <p:embed/>
                </p:oleObj>
              </mc:Choice>
              <mc:Fallback>
                <p:oleObj name="公式" r:id="rId11" imgW="304536" imgH="203024"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6913" y="4797425"/>
                        <a:ext cx="5365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84" name="Line 17"/>
          <p:cNvSpPr>
            <a:spLocks noChangeShapeType="1"/>
          </p:cNvSpPr>
          <p:nvPr/>
        </p:nvSpPr>
        <p:spPr bwMode="auto">
          <a:xfrm>
            <a:off x="6096000" y="3048000"/>
            <a:ext cx="1371600" cy="2438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5" name="Line 18"/>
          <p:cNvSpPr>
            <a:spLocks noChangeShapeType="1"/>
          </p:cNvSpPr>
          <p:nvPr/>
        </p:nvSpPr>
        <p:spPr bwMode="auto">
          <a:xfrm flipV="1">
            <a:off x="6858000" y="3810000"/>
            <a:ext cx="1143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86" name="Line 22"/>
          <p:cNvSpPr>
            <a:spLocks noChangeShapeType="1"/>
          </p:cNvSpPr>
          <p:nvPr/>
        </p:nvSpPr>
        <p:spPr bwMode="auto">
          <a:xfrm>
            <a:off x="6516688" y="3355975"/>
            <a:ext cx="360362" cy="10810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87" name="Line 23"/>
          <p:cNvSpPr>
            <a:spLocks noChangeShapeType="1"/>
          </p:cNvSpPr>
          <p:nvPr/>
        </p:nvSpPr>
        <p:spPr bwMode="auto">
          <a:xfrm>
            <a:off x="6875463" y="4435475"/>
            <a:ext cx="360362" cy="1081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88" name="Line 24"/>
          <p:cNvSpPr>
            <a:spLocks noChangeShapeType="1"/>
          </p:cNvSpPr>
          <p:nvPr/>
        </p:nvSpPr>
        <p:spPr bwMode="auto">
          <a:xfrm>
            <a:off x="8027988" y="3860800"/>
            <a:ext cx="360362" cy="10810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9" name="Line 25"/>
          <p:cNvSpPr>
            <a:spLocks noChangeShapeType="1"/>
          </p:cNvSpPr>
          <p:nvPr/>
        </p:nvSpPr>
        <p:spPr bwMode="auto">
          <a:xfrm flipV="1">
            <a:off x="7245350" y="4906963"/>
            <a:ext cx="1143000" cy="609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0" name="Line 26"/>
          <p:cNvSpPr>
            <a:spLocks noChangeShapeType="1"/>
          </p:cNvSpPr>
          <p:nvPr/>
        </p:nvSpPr>
        <p:spPr bwMode="auto">
          <a:xfrm>
            <a:off x="6877050" y="4437063"/>
            <a:ext cx="151130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91" name="Line 29"/>
          <p:cNvSpPr>
            <a:spLocks noChangeShapeType="1"/>
          </p:cNvSpPr>
          <p:nvPr/>
        </p:nvSpPr>
        <p:spPr bwMode="auto">
          <a:xfrm flipH="1">
            <a:off x="6372225" y="2924175"/>
            <a:ext cx="936625" cy="302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3992" name="Object 30"/>
          <p:cNvGraphicFramePr>
            <a:graphicFrameLocks noChangeAspect="1"/>
          </p:cNvGraphicFramePr>
          <p:nvPr/>
        </p:nvGraphicFramePr>
        <p:xfrm>
          <a:off x="606425" y="2909888"/>
          <a:ext cx="4298950" cy="806450"/>
        </p:xfrm>
        <a:graphic>
          <a:graphicData uri="http://schemas.openxmlformats.org/presentationml/2006/ole">
            <mc:AlternateContent xmlns:mc="http://schemas.openxmlformats.org/markup-compatibility/2006">
              <mc:Choice xmlns:v="urn:schemas-microsoft-com:vml" Requires="v">
                <p:oleObj spid="_x0000_s84030" name="Equation" r:id="rId13" imgW="2438400" imgH="457200" progId="Equation.DSMT4">
                  <p:embed/>
                </p:oleObj>
              </mc:Choice>
              <mc:Fallback>
                <p:oleObj name="Equation" r:id="rId13" imgW="2438400" imgH="457200" progId="Equation.DSMT4">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6425" y="2909888"/>
                        <a:ext cx="42989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3993" name="Group 31"/>
          <p:cNvGrpSpPr>
            <a:grpSpLocks/>
          </p:cNvGrpSpPr>
          <p:nvPr/>
        </p:nvGrpSpPr>
        <p:grpSpPr bwMode="auto">
          <a:xfrm>
            <a:off x="533400" y="4149725"/>
            <a:ext cx="4254500" cy="1511300"/>
            <a:chOff x="336" y="2614"/>
            <a:chExt cx="2680" cy="952"/>
          </a:xfrm>
        </p:grpSpPr>
        <p:graphicFrame>
          <p:nvGraphicFramePr>
            <p:cNvPr id="83994" name="Object 32"/>
            <p:cNvGraphicFramePr>
              <a:graphicFrameLocks noChangeAspect="1"/>
            </p:cNvGraphicFramePr>
            <p:nvPr/>
          </p:nvGraphicFramePr>
          <p:xfrm>
            <a:off x="413" y="3222"/>
            <a:ext cx="2565" cy="253"/>
          </p:xfrm>
          <a:graphic>
            <a:graphicData uri="http://schemas.openxmlformats.org/presentationml/2006/ole">
              <mc:AlternateContent xmlns:mc="http://schemas.openxmlformats.org/markup-compatibility/2006">
                <mc:Choice xmlns:v="urn:schemas-microsoft-com:vml" Requires="v">
                  <p:oleObj spid="_x0000_s84031" name="Equation" r:id="rId15" imgW="2311400" imgH="228600" progId="Equation.DSMT4">
                    <p:embed/>
                  </p:oleObj>
                </mc:Choice>
                <mc:Fallback>
                  <p:oleObj name="Equation" r:id="rId15" imgW="2311400" imgH="228600" progId="Equation.DSMT4">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 y="3222"/>
                          <a:ext cx="256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95" name="Rectangle 33"/>
            <p:cNvSpPr>
              <a:spLocks noChangeArrowheads="1"/>
            </p:cNvSpPr>
            <p:nvPr/>
          </p:nvSpPr>
          <p:spPr bwMode="auto">
            <a:xfrm>
              <a:off x="336" y="2659"/>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83996" name="Rectangle 34"/>
            <p:cNvSpPr>
              <a:spLocks noChangeArrowheads="1"/>
            </p:cNvSpPr>
            <p:nvPr/>
          </p:nvSpPr>
          <p:spPr bwMode="auto">
            <a:xfrm>
              <a:off x="340" y="2614"/>
              <a:ext cx="267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8067A84-C44B-4EE7-BB36-E9F190CC5F42}" type="slidenum">
              <a:rPr lang="en-US" altLang="zh-CN"/>
              <a:pPr/>
              <a:t>75</a:t>
            </a:fld>
            <a:endParaRPr lang="en-US" altLang="zh-CN"/>
          </a:p>
        </p:txBody>
      </p:sp>
      <p:sp>
        <p:nvSpPr>
          <p:cNvPr id="8499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4996"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6F11E76-DA40-4D4E-B055-211F3297640B}" type="slidenum">
              <a:rPr lang="en-US" altLang="zh-CN" sz="1400"/>
              <a:pPr algn="r" eaLnBrk="1" hangingPunct="1">
                <a:spcBef>
                  <a:spcPct val="0"/>
                </a:spcBef>
                <a:buClrTx/>
                <a:buSzTx/>
                <a:buFontTx/>
                <a:buNone/>
              </a:pPr>
              <a:t>75</a:t>
            </a:fld>
            <a:endParaRPr lang="en-US" altLang="zh-CN" sz="1400"/>
          </a:p>
        </p:txBody>
      </p:sp>
      <p:sp>
        <p:nvSpPr>
          <p:cNvPr id="61442" name="Rectangle 2">
            <a:extLst>
              <a:ext uri="{FF2B5EF4-FFF2-40B4-BE49-F238E27FC236}">
                <a16:creationId xmlns:a16="http://schemas.microsoft.com/office/drawing/2014/main" id="{8FA3B25D-27EE-4D94-A9B6-D8FA927078B4}"/>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Second Iteration</a:t>
            </a:r>
          </a:p>
        </p:txBody>
      </p:sp>
      <p:sp>
        <p:nvSpPr>
          <p:cNvPr id="84998" name="Line 3"/>
          <p:cNvSpPr>
            <a:spLocks noChangeShapeType="1"/>
          </p:cNvSpPr>
          <p:nvPr/>
        </p:nvSpPr>
        <p:spPr bwMode="auto">
          <a:xfrm>
            <a:off x="5943600" y="4419600"/>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9"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0"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5001"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5002"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5003" name="Object 8"/>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5038" name="Equation" r:id="rId3" imgW="152334" imgH="228501" progId="Equation.DSMT4">
                  <p:embed/>
                </p:oleObj>
              </mc:Choice>
              <mc:Fallback>
                <p:oleObj name="Equation" r:id="rId3" imgW="152334"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4" name="Object 9"/>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5039" name="Equation" r:id="rId5" imgW="165028" imgH="228501" progId="Equation.DSMT4">
                  <p:embed/>
                </p:oleObj>
              </mc:Choice>
              <mc:Fallback>
                <p:oleObj name="Equation" r:id="rId5" imgW="165028"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5" name="Object 10"/>
          <p:cNvGraphicFramePr>
            <a:graphicFrameLocks noChangeAspect="1"/>
          </p:cNvGraphicFramePr>
          <p:nvPr/>
        </p:nvGraphicFramePr>
        <p:xfrm>
          <a:off x="6338888" y="2808288"/>
          <a:ext cx="290512" cy="404812"/>
        </p:xfrm>
        <a:graphic>
          <a:graphicData uri="http://schemas.openxmlformats.org/presentationml/2006/ole">
            <mc:AlternateContent xmlns:mc="http://schemas.openxmlformats.org/markup-compatibility/2006">
              <mc:Choice xmlns:v="urn:schemas-microsoft-com:vml" Requires="v">
                <p:oleObj spid="_x0000_s85040" name="Equation" r:id="rId7" imgW="165028" imgH="228501" progId="Equation.DSMT4">
                  <p:embed/>
                </p:oleObj>
              </mc:Choice>
              <mc:Fallback>
                <p:oleObj name="Equation"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8888"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6" name="Object 12"/>
          <p:cNvGraphicFramePr>
            <a:graphicFrameLocks noChangeAspect="1"/>
          </p:cNvGraphicFramePr>
          <p:nvPr/>
        </p:nvGraphicFramePr>
        <p:xfrm>
          <a:off x="8316913" y="4797425"/>
          <a:ext cx="536575" cy="358775"/>
        </p:xfrm>
        <a:graphic>
          <a:graphicData uri="http://schemas.openxmlformats.org/presentationml/2006/ole">
            <mc:AlternateContent xmlns:mc="http://schemas.openxmlformats.org/markup-compatibility/2006">
              <mc:Choice xmlns:v="urn:schemas-microsoft-com:vml" Requires="v">
                <p:oleObj spid="_x0000_s85041" name="公式" r:id="rId9" imgW="304536" imgH="203024" progId="Equation.3">
                  <p:embed/>
                </p:oleObj>
              </mc:Choice>
              <mc:Fallback>
                <p:oleObj name="公式" r:id="rId9" imgW="304536" imgH="203024"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6913" y="4797425"/>
                        <a:ext cx="5365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7" name="Line 22"/>
          <p:cNvSpPr>
            <a:spLocks noChangeShapeType="1"/>
          </p:cNvSpPr>
          <p:nvPr/>
        </p:nvSpPr>
        <p:spPr bwMode="auto">
          <a:xfrm>
            <a:off x="6877050" y="4437063"/>
            <a:ext cx="151130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08" name="Line 23"/>
          <p:cNvSpPr>
            <a:spLocks noChangeShapeType="1"/>
          </p:cNvSpPr>
          <p:nvPr/>
        </p:nvSpPr>
        <p:spPr bwMode="auto">
          <a:xfrm flipH="1">
            <a:off x="6372225" y="2924175"/>
            <a:ext cx="936625" cy="302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5009" name="Object 24"/>
          <p:cNvGraphicFramePr>
            <a:graphicFrameLocks noChangeAspect="1"/>
          </p:cNvGraphicFramePr>
          <p:nvPr/>
        </p:nvGraphicFramePr>
        <p:xfrm>
          <a:off x="606425" y="2909888"/>
          <a:ext cx="4298950" cy="806450"/>
        </p:xfrm>
        <a:graphic>
          <a:graphicData uri="http://schemas.openxmlformats.org/presentationml/2006/ole">
            <mc:AlternateContent xmlns:mc="http://schemas.openxmlformats.org/markup-compatibility/2006">
              <mc:Choice xmlns:v="urn:schemas-microsoft-com:vml" Requires="v">
                <p:oleObj spid="_x0000_s85042" name="Equation" r:id="rId11" imgW="2438400" imgH="457200" progId="Equation.DSMT4">
                  <p:embed/>
                </p:oleObj>
              </mc:Choice>
              <mc:Fallback>
                <p:oleObj name="Equation" r:id="rId11" imgW="2438400" imgH="45720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425" y="2909888"/>
                        <a:ext cx="42989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5010" name="Group 25"/>
          <p:cNvGrpSpPr>
            <a:grpSpLocks/>
          </p:cNvGrpSpPr>
          <p:nvPr/>
        </p:nvGrpSpPr>
        <p:grpSpPr bwMode="auto">
          <a:xfrm>
            <a:off x="533400" y="4149725"/>
            <a:ext cx="4254500" cy="1511300"/>
            <a:chOff x="336" y="2614"/>
            <a:chExt cx="2680" cy="952"/>
          </a:xfrm>
        </p:grpSpPr>
        <p:graphicFrame>
          <p:nvGraphicFramePr>
            <p:cNvPr id="85011" name="Object 26"/>
            <p:cNvGraphicFramePr>
              <a:graphicFrameLocks noChangeAspect="1"/>
            </p:cNvGraphicFramePr>
            <p:nvPr/>
          </p:nvGraphicFramePr>
          <p:xfrm>
            <a:off x="413" y="3222"/>
            <a:ext cx="2565" cy="253"/>
          </p:xfrm>
          <a:graphic>
            <a:graphicData uri="http://schemas.openxmlformats.org/presentationml/2006/ole">
              <mc:AlternateContent xmlns:mc="http://schemas.openxmlformats.org/markup-compatibility/2006">
                <mc:Choice xmlns:v="urn:schemas-microsoft-com:vml" Requires="v">
                  <p:oleObj spid="_x0000_s85043" name="Equation" r:id="rId13" imgW="2311400" imgH="228600" progId="Equation.DSMT4">
                    <p:embed/>
                  </p:oleObj>
                </mc:Choice>
                <mc:Fallback>
                  <p:oleObj name="Equation" r:id="rId13" imgW="2311400" imgH="22860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 y="3222"/>
                          <a:ext cx="256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12" name="Rectangle 27"/>
            <p:cNvSpPr>
              <a:spLocks noChangeArrowheads="1"/>
            </p:cNvSpPr>
            <p:nvPr/>
          </p:nvSpPr>
          <p:spPr bwMode="auto">
            <a:xfrm>
              <a:off x="336" y="2659"/>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85013" name="Rectangle 28"/>
            <p:cNvSpPr>
              <a:spLocks noChangeArrowheads="1"/>
            </p:cNvSpPr>
            <p:nvPr/>
          </p:nvSpPr>
          <p:spPr bwMode="auto">
            <a:xfrm>
              <a:off x="340" y="2614"/>
              <a:ext cx="267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288EA63-5846-4DEF-9D36-1EDBA3AF521A}" type="slidenum">
              <a:rPr lang="en-US" altLang="zh-CN"/>
              <a:pPr/>
              <a:t>76</a:t>
            </a:fld>
            <a:endParaRPr lang="en-US" altLang="zh-CN"/>
          </a:p>
        </p:txBody>
      </p:sp>
      <p:sp>
        <p:nvSpPr>
          <p:cNvPr id="8601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6020"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ACA3D35-06EC-4E31-AA66-3BEB1D6E78FD}" type="slidenum">
              <a:rPr lang="en-US" altLang="zh-CN" sz="1400"/>
              <a:pPr algn="r" eaLnBrk="1" hangingPunct="1">
                <a:spcBef>
                  <a:spcPct val="0"/>
                </a:spcBef>
                <a:buClrTx/>
                <a:buSzTx/>
                <a:buFontTx/>
                <a:buNone/>
              </a:pPr>
              <a:t>76</a:t>
            </a:fld>
            <a:endParaRPr lang="en-US" altLang="zh-CN" sz="1400"/>
          </a:p>
        </p:txBody>
      </p:sp>
      <p:sp>
        <p:nvSpPr>
          <p:cNvPr id="62466" name="Rectangle 2">
            <a:extLst>
              <a:ext uri="{FF2B5EF4-FFF2-40B4-BE49-F238E27FC236}">
                <a16:creationId xmlns:a16="http://schemas.microsoft.com/office/drawing/2014/main" id="{DAF4156A-E9EC-4593-84A8-734E88E85BB1}"/>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Checking</a:t>
            </a:r>
          </a:p>
        </p:txBody>
      </p:sp>
      <p:sp>
        <p:nvSpPr>
          <p:cNvPr id="86022" name="Line 3"/>
          <p:cNvSpPr>
            <a:spLocks noChangeShapeType="1"/>
          </p:cNvSpPr>
          <p:nvPr/>
        </p:nvSpPr>
        <p:spPr bwMode="auto">
          <a:xfrm>
            <a:off x="5943600" y="4419600"/>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3"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4"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6025"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6026"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6027" name="Object 8"/>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6070" name="Equation" r:id="rId3" imgW="152334" imgH="228501" progId="Equation.DSMT4">
                  <p:embed/>
                </p:oleObj>
              </mc:Choice>
              <mc:Fallback>
                <p:oleObj name="Equation" r:id="rId3" imgW="152334"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8" name="Object 9"/>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6071" name="Equation" r:id="rId5" imgW="165028" imgH="228501" progId="Equation.DSMT4">
                  <p:embed/>
                </p:oleObj>
              </mc:Choice>
              <mc:Fallback>
                <p:oleObj name="Equation" r:id="rId5" imgW="165028"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9" name="Object 10"/>
          <p:cNvGraphicFramePr>
            <a:graphicFrameLocks noChangeAspect="1"/>
          </p:cNvGraphicFramePr>
          <p:nvPr/>
        </p:nvGraphicFramePr>
        <p:xfrm>
          <a:off x="6372225" y="2841625"/>
          <a:ext cx="290513" cy="403225"/>
        </p:xfrm>
        <a:graphic>
          <a:graphicData uri="http://schemas.openxmlformats.org/presentationml/2006/ole">
            <mc:AlternateContent xmlns:mc="http://schemas.openxmlformats.org/markup-compatibility/2006">
              <mc:Choice xmlns:v="urn:schemas-microsoft-com:vml" Requires="v">
                <p:oleObj spid="_x0000_s86072" name="Equation" r:id="rId7" imgW="165028" imgH="228501" progId="Equation.DSMT4">
                  <p:embed/>
                </p:oleObj>
              </mc:Choice>
              <mc:Fallback>
                <p:oleObj name="Equation"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2841625"/>
                        <a:ext cx="2905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30" name="Object 11"/>
          <p:cNvGraphicFramePr>
            <a:graphicFrameLocks noChangeAspect="1"/>
          </p:cNvGraphicFramePr>
          <p:nvPr/>
        </p:nvGraphicFramePr>
        <p:xfrm>
          <a:off x="8450263" y="4852988"/>
          <a:ext cx="268287" cy="246062"/>
        </p:xfrm>
        <a:graphic>
          <a:graphicData uri="http://schemas.openxmlformats.org/presentationml/2006/ole">
            <mc:AlternateContent xmlns:mc="http://schemas.openxmlformats.org/markup-compatibility/2006">
              <mc:Choice xmlns:v="urn:schemas-microsoft-com:vml" Requires="v">
                <p:oleObj spid="_x0000_s86073" name="公式" r:id="rId9" imgW="152334" imgH="139639" progId="Equation.3">
                  <p:embed/>
                </p:oleObj>
              </mc:Choice>
              <mc:Fallback>
                <p:oleObj name="公式" r:id="rId9" imgW="152334" imgH="13963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0263" y="4852988"/>
                        <a:ext cx="2682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31" name="Line 14"/>
          <p:cNvSpPr>
            <a:spLocks noChangeShapeType="1"/>
          </p:cNvSpPr>
          <p:nvPr/>
        </p:nvSpPr>
        <p:spPr bwMode="auto">
          <a:xfrm>
            <a:off x="6877050" y="4437063"/>
            <a:ext cx="151130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2" name="Line 15"/>
          <p:cNvSpPr>
            <a:spLocks noChangeShapeType="1"/>
          </p:cNvSpPr>
          <p:nvPr/>
        </p:nvSpPr>
        <p:spPr bwMode="auto">
          <a:xfrm flipH="1">
            <a:off x="6372225" y="2924175"/>
            <a:ext cx="936625" cy="302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6033" name="Object 29"/>
          <p:cNvGraphicFramePr>
            <a:graphicFrameLocks noChangeAspect="1"/>
          </p:cNvGraphicFramePr>
          <p:nvPr/>
        </p:nvGraphicFramePr>
        <p:xfrm>
          <a:off x="468313" y="3543300"/>
          <a:ext cx="2865437" cy="401638"/>
        </p:xfrm>
        <a:graphic>
          <a:graphicData uri="http://schemas.openxmlformats.org/presentationml/2006/ole">
            <mc:AlternateContent xmlns:mc="http://schemas.openxmlformats.org/markup-compatibility/2006">
              <mc:Choice xmlns:v="urn:schemas-microsoft-com:vml" Requires="v">
                <p:oleObj spid="_x0000_s86074" name="Equation" r:id="rId11" imgW="1625600" imgH="228600" progId="Equation.DSMT4">
                  <p:embed/>
                </p:oleObj>
              </mc:Choice>
              <mc:Fallback>
                <p:oleObj name="Equation" r:id="rId11" imgW="1625600" imgH="228600"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3543300"/>
                        <a:ext cx="2865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34" name="Object 30"/>
          <p:cNvGraphicFramePr>
            <a:graphicFrameLocks noChangeAspect="1"/>
          </p:cNvGraphicFramePr>
          <p:nvPr/>
        </p:nvGraphicFramePr>
        <p:xfrm>
          <a:off x="1042988" y="2262188"/>
          <a:ext cx="1276350" cy="806450"/>
        </p:xfrm>
        <a:graphic>
          <a:graphicData uri="http://schemas.openxmlformats.org/presentationml/2006/ole">
            <mc:AlternateContent xmlns:mc="http://schemas.openxmlformats.org/markup-compatibility/2006">
              <mc:Choice xmlns:v="urn:schemas-microsoft-com:vml" Requires="v">
                <p:oleObj spid="_x0000_s86075" name="公式" r:id="rId13" imgW="723586" imgH="457002" progId="Equation.3">
                  <p:embed/>
                </p:oleObj>
              </mc:Choice>
              <mc:Fallback>
                <p:oleObj name="公式" r:id="rId13" imgW="723586" imgH="457002"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2262188"/>
                        <a:ext cx="12763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35" name="Object 32"/>
          <p:cNvGraphicFramePr>
            <a:graphicFrameLocks noChangeAspect="1"/>
          </p:cNvGraphicFramePr>
          <p:nvPr/>
        </p:nvGraphicFramePr>
        <p:xfrm>
          <a:off x="322263" y="4451350"/>
          <a:ext cx="5348287" cy="849313"/>
        </p:xfrm>
        <a:graphic>
          <a:graphicData uri="http://schemas.openxmlformats.org/presentationml/2006/ole">
            <mc:AlternateContent xmlns:mc="http://schemas.openxmlformats.org/markup-compatibility/2006">
              <mc:Choice xmlns:v="urn:schemas-microsoft-com:vml" Requires="v">
                <p:oleObj spid="_x0000_s86076" name="Equation" r:id="rId15" imgW="3035300" imgH="482600" progId="Equation.DSMT4">
                  <p:embed/>
                </p:oleObj>
              </mc:Choice>
              <mc:Fallback>
                <p:oleObj name="Equation" r:id="rId15" imgW="3035300" imgH="482600" progId="Equation.DSMT4">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2263" y="4451350"/>
                        <a:ext cx="5348287"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36" name="Rectangle 35"/>
          <p:cNvSpPr>
            <a:spLocks noChangeArrowheads="1"/>
          </p:cNvSpPr>
          <p:nvPr/>
        </p:nvSpPr>
        <p:spPr bwMode="auto">
          <a:xfrm>
            <a:off x="425450" y="5734050"/>
            <a:ext cx="33337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a:solidFill>
                  <a:schemeClr val="hlink"/>
                </a:solidFill>
                <a:latin typeface="Times New Roman" panose="02020603050405020304" pitchFamily="18" charset="0"/>
              </a:rPr>
              <a:t>Incorrect Classification</a:t>
            </a:r>
            <a:r>
              <a:rPr lang="zh-CN" altLang="en-US" sz="2400">
                <a:solidFill>
                  <a:schemeClr val="hlink"/>
                </a:solidFill>
                <a:latin typeface="Times New Roman" panose="02020603050405020304" pitchFamily="18" charset="0"/>
              </a:rPr>
              <a:t>！</a:t>
            </a:r>
          </a:p>
        </p:txBody>
      </p:sp>
      <p:graphicFrame>
        <p:nvGraphicFramePr>
          <p:cNvPr id="86037" name="Object 22"/>
          <p:cNvGraphicFramePr>
            <a:graphicFrameLocks noChangeAspect="1"/>
          </p:cNvGraphicFramePr>
          <p:nvPr/>
        </p:nvGraphicFramePr>
        <p:xfrm>
          <a:off x="3348038" y="3357563"/>
          <a:ext cx="2195512" cy="746125"/>
        </p:xfrm>
        <a:graphic>
          <a:graphicData uri="http://schemas.openxmlformats.org/presentationml/2006/ole">
            <mc:AlternateContent xmlns:mc="http://schemas.openxmlformats.org/markup-compatibility/2006">
              <mc:Choice xmlns:v="urn:schemas-microsoft-com:vml" Requires="v">
                <p:oleObj spid="_x0000_s86077" name="Equation" r:id="rId17" imgW="1346200" imgH="457200" progId="Equation.DSMT4">
                  <p:embed/>
                </p:oleObj>
              </mc:Choice>
              <mc:Fallback>
                <p:oleObj name="Equation" r:id="rId17" imgW="1346200" imgH="45720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8038" y="3357563"/>
                        <a:ext cx="2195512"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3CD4D27-0F69-4C19-BAF8-34F8F200EE14}" type="slidenum">
              <a:rPr lang="en-US" altLang="zh-CN"/>
              <a:pPr/>
              <a:t>77</a:t>
            </a:fld>
            <a:endParaRPr lang="en-US" altLang="zh-CN"/>
          </a:p>
        </p:txBody>
      </p:sp>
      <p:sp>
        <p:nvSpPr>
          <p:cNvPr id="8704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7044"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376789FD-F3E2-415D-8D43-79E509897F99}" type="slidenum">
              <a:rPr lang="en-US" altLang="zh-CN" sz="1400"/>
              <a:pPr algn="r" eaLnBrk="1" hangingPunct="1">
                <a:spcBef>
                  <a:spcPct val="0"/>
                </a:spcBef>
                <a:buClrTx/>
                <a:buSzTx/>
                <a:buFontTx/>
                <a:buNone/>
              </a:pPr>
              <a:t>77</a:t>
            </a:fld>
            <a:endParaRPr lang="en-US" altLang="zh-CN" sz="1400"/>
          </a:p>
        </p:txBody>
      </p:sp>
      <p:sp>
        <p:nvSpPr>
          <p:cNvPr id="64514" name="Rectangle 2">
            <a:extLst>
              <a:ext uri="{FF2B5EF4-FFF2-40B4-BE49-F238E27FC236}">
                <a16:creationId xmlns:a16="http://schemas.microsoft.com/office/drawing/2014/main" id="{837EB9C3-957D-41C1-B6D6-4F20E995A9A1}"/>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Third Iteration</a:t>
            </a:r>
          </a:p>
        </p:txBody>
      </p:sp>
      <p:sp>
        <p:nvSpPr>
          <p:cNvPr id="87046" name="Line 3"/>
          <p:cNvSpPr>
            <a:spLocks noChangeShapeType="1"/>
          </p:cNvSpPr>
          <p:nvPr/>
        </p:nvSpPr>
        <p:spPr bwMode="auto">
          <a:xfrm>
            <a:off x="5943600" y="4437063"/>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7"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8"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7049"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7050"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7051" name="Object 8"/>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7095" name="Equation" r:id="rId3" imgW="152334" imgH="228501" progId="Equation.DSMT4">
                  <p:embed/>
                </p:oleObj>
              </mc:Choice>
              <mc:Fallback>
                <p:oleObj name="Equation" r:id="rId3" imgW="152334"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2" name="Object 9"/>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7096" name="Equation" r:id="rId5" imgW="165028" imgH="228501" progId="Equation.DSMT4">
                  <p:embed/>
                </p:oleObj>
              </mc:Choice>
              <mc:Fallback>
                <p:oleObj name="Equation" r:id="rId5" imgW="165028"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3" name="Object 10"/>
          <p:cNvGraphicFramePr>
            <a:graphicFrameLocks noChangeAspect="1"/>
          </p:cNvGraphicFramePr>
          <p:nvPr/>
        </p:nvGraphicFramePr>
        <p:xfrm>
          <a:off x="6227763" y="2808288"/>
          <a:ext cx="290512" cy="404812"/>
        </p:xfrm>
        <a:graphic>
          <a:graphicData uri="http://schemas.openxmlformats.org/presentationml/2006/ole">
            <mc:AlternateContent xmlns:mc="http://schemas.openxmlformats.org/markup-compatibility/2006">
              <mc:Choice xmlns:v="urn:schemas-microsoft-com:vml" Requires="v">
                <p:oleObj spid="_x0000_s87097" name="Equation" r:id="rId7" imgW="165028" imgH="228501" progId="Equation.DSMT4">
                  <p:embed/>
                </p:oleObj>
              </mc:Choice>
              <mc:Fallback>
                <p:oleObj name="Equation"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4" name="Object 11"/>
          <p:cNvGraphicFramePr>
            <a:graphicFrameLocks noChangeAspect="1"/>
          </p:cNvGraphicFramePr>
          <p:nvPr/>
        </p:nvGraphicFramePr>
        <p:xfrm>
          <a:off x="8339138" y="4797425"/>
          <a:ext cx="492125" cy="357188"/>
        </p:xfrm>
        <a:graphic>
          <a:graphicData uri="http://schemas.openxmlformats.org/presentationml/2006/ole">
            <mc:AlternateContent xmlns:mc="http://schemas.openxmlformats.org/markup-compatibility/2006">
              <mc:Choice xmlns:v="urn:schemas-microsoft-com:vml" Requires="v">
                <p:oleObj spid="_x0000_s87098" name="公式" r:id="rId9" imgW="279279" imgH="203112" progId="Equation.3">
                  <p:embed/>
                </p:oleObj>
              </mc:Choice>
              <mc:Fallback>
                <p:oleObj name="公式" r:id="rId9" imgW="279279" imgH="20311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9138" y="4797425"/>
                        <a:ext cx="4921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5" name="Object 13"/>
          <p:cNvGraphicFramePr>
            <a:graphicFrameLocks noChangeAspect="1"/>
          </p:cNvGraphicFramePr>
          <p:nvPr/>
        </p:nvGraphicFramePr>
        <p:xfrm>
          <a:off x="8283575" y="3933825"/>
          <a:ext cx="536575" cy="357188"/>
        </p:xfrm>
        <a:graphic>
          <a:graphicData uri="http://schemas.openxmlformats.org/presentationml/2006/ole">
            <mc:AlternateContent xmlns:mc="http://schemas.openxmlformats.org/markup-compatibility/2006">
              <mc:Choice xmlns:v="urn:schemas-microsoft-com:vml" Requires="v">
                <p:oleObj spid="_x0000_s87099" name="公式" r:id="rId11" imgW="304536" imgH="203024" progId="Equation.3">
                  <p:embed/>
                </p:oleObj>
              </mc:Choice>
              <mc:Fallback>
                <p:oleObj name="公式" r:id="rId11" imgW="304536" imgH="203024"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83575" y="3933825"/>
                        <a:ext cx="5365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6" name="Line 14"/>
          <p:cNvSpPr>
            <a:spLocks noChangeShapeType="1"/>
          </p:cNvSpPr>
          <p:nvPr/>
        </p:nvSpPr>
        <p:spPr bwMode="auto">
          <a:xfrm>
            <a:off x="6877050" y="4437063"/>
            <a:ext cx="1511300" cy="5048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7" name="Line 15"/>
          <p:cNvSpPr>
            <a:spLocks noChangeShapeType="1"/>
          </p:cNvSpPr>
          <p:nvPr/>
        </p:nvSpPr>
        <p:spPr bwMode="auto">
          <a:xfrm flipH="1">
            <a:off x="6372225" y="2924175"/>
            <a:ext cx="936625" cy="30257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Line 22"/>
          <p:cNvSpPr>
            <a:spLocks noChangeShapeType="1"/>
          </p:cNvSpPr>
          <p:nvPr/>
        </p:nvSpPr>
        <p:spPr bwMode="auto">
          <a:xfrm>
            <a:off x="6877050" y="3716338"/>
            <a:ext cx="1511300" cy="504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Line 25"/>
          <p:cNvSpPr>
            <a:spLocks noChangeShapeType="1"/>
          </p:cNvSpPr>
          <p:nvPr/>
        </p:nvSpPr>
        <p:spPr bwMode="auto">
          <a:xfrm flipV="1">
            <a:off x="8316913" y="4221163"/>
            <a:ext cx="0"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Line 28"/>
          <p:cNvSpPr>
            <a:spLocks noChangeShapeType="1"/>
          </p:cNvSpPr>
          <p:nvPr/>
        </p:nvSpPr>
        <p:spPr bwMode="auto">
          <a:xfrm flipV="1">
            <a:off x="6877050" y="4221163"/>
            <a:ext cx="1439863"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1" name="Line 30"/>
          <p:cNvSpPr>
            <a:spLocks noChangeShapeType="1"/>
          </p:cNvSpPr>
          <p:nvPr/>
        </p:nvSpPr>
        <p:spPr bwMode="auto">
          <a:xfrm>
            <a:off x="6588125" y="2852738"/>
            <a:ext cx="504825" cy="2952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7062" name="Object 31"/>
          <p:cNvGraphicFramePr>
            <a:graphicFrameLocks noChangeAspect="1"/>
          </p:cNvGraphicFramePr>
          <p:nvPr/>
        </p:nvGraphicFramePr>
        <p:xfrm>
          <a:off x="617538" y="2852738"/>
          <a:ext cx="4275137" cy="806450"/>
        </p:xfrm>
        <a:graphic>
          <a:graphicData uri="http://schemas.openxmlformats.org/presentationml/2006/ole">
            <mc:AlternateContent xmlns:mc="http://schemas.openxmlformats.org/markup-compatibility/2006">
              <mc:Choice xmlns:v="urn:schemas-microsoft-com:vml" Requires="v">
                <p:oleObj spid="_x0000_s87100" name="Equation" r:id="rId13" imgW="2425700" imgH="457200" progId="Equation.DSMT4">
                  <p:embed/>
                </p:oleObj>
              </mc:Choice>
              <mc:Fallback>
                <p:oleObj name="Equation" r:id="rId13" imgW="2425700" imgH="45720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538" y="2852738"/>
                        <a:ext cx="427513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7063" name="Group 32"/>
          <p:cNvGrpSpPr>
            <a:grpSpLocks/>
          </p:cNvGrpSpPr>
          <p:nvPr/>
        </p:nvGrpSpPr>
        <p:grpSpPr bwMode="auto">
          <a:xfrm>
            <a:off x="533400" y="4149725"/>
            <a:ext cx="4254500" cy="1511300"/>
            <a:chOff x="336" y="2614"/>
            <a:chExt cx="2680" cy="952"/>
          </a:xfrm>
        </p:grpSpPr>
        <p:graphicFrame>
          <p:nvGraphicFramePr>
            <p:cNvPr id="87064" name="Object 33"/>
            <p:cNvGraphicFramePr>
              <a:graphicFrameLocks noChangeAspect="1"/>
            </p:cNvGraphicFramePr>
            <p:nvPr/>
          </p:nvGraphicFramePr>
          <p:xfrm>
            <a:off x="413" y="3222"/>
            <a:ext cx="2565" cy="253"/>
          </p:xfrm>
          <a:graphic>
            <a:graphicData uri="http://schemas.openxmlformats.org/presentationml/2006/ole">
              <mc:AlternateContent xmlns:mc="http://schemas.openxmlformats.org/markup-compatibility/2006">
                <mc:Choice xmlns:v="urn:schemas-microsoft-com:vml" Requires="v">
                  <p:oleObj spid="_x0000_s87101" name="Equation" r:id="rId15" imgW="2311400" imgH="228600" progId="Equation.DSMT4">
                    <p:embed/>
                  </p:oleObj>
                </mc:Choice>
                <mc:Fallback>
                  <p:oleObj name="Equation" r:id="rId15" imgW="2311400" imgH="228600" progId="Equation.DSMT4">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 y="3222"/>
                          <a:ext cx="256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65" name="Rectangle 34"/>
            <p:cNvSpPr>
              <a:spLocks noChangeArrowheads="1"/>
            </p:cNvSpPr>
            <p:nvPr/>
          </p:nvSpPr>
          <p:spPr bwMode="auto">
            <a:xfrm>
              <a:off x="336" y="2659"/>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87066" name="Rectangle 35"/>
            <p:cNvSpPr>
              <a:spLocks noChangeArrowheads="1"/>
            </p:cNvSpPr>
            <p:nvPr/>
          </p:nvSpPr>
          <p:spPr bwMode="auto">
            <a:xfrm>
              <a:off x="340" y="2614"/>
              <a:ext cx="267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CEE9089-A485-4999-A985-8E2FCD9A35A8}" type="slidenum">
              <a:rPr lang="en-US" altLang="zh-CN"/>
              <a:pPr/>
              <a:t>78</a:t>
            </a:fld>
            <a:endParaRPr lang="en-US" altLang="zh-CN"/>
          </a:p>
        </p:txBody>
      </p:sp>
      <p:sp>
        <p:nvSpPr>
          <p:cNvPr id="8806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8068"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3500808F-6775-44E2-8CA5-DCA01F014396}" type="slidenum">
              <a:rPr lang="en-US" altLang="zh-CN" sz="1400"/>
              <a:pPr algn="r" eaLnBrk="1" hangingPunct="1">
                <a:spcBef>
                  <a:spcPct val="0"/>
                </a:spcBef>
                <a:buClrTx/>
                <a:buSzTx/>
                <a:buFontTx/>
                <a:buNone/>
              </a:pPr>
              <a:t>78</a:t>
            </a:fld>
            <a:endParaRPr lang="en-US" altLang="zh-CN" sz="1400"/>
          </a:p>
        </p:txBody>
      </p:sp>
      <p:sp>
        <p:nvSpPr>
          <p:cNvPr id="65538" name="Rectangle 2">
            <a:extLst>
              <a:ext uri="{FF2B5EF4-FFF2-40B4-BE49-F238E27FC236}">
                <a16:creationId xmlns:a16="http://schemas.microsoft.com/office/drawing/2014/main" id="{D79D1B60-33D5-472D-9668-395605CF7A2C}"/>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Third Iteration</a:t>
            </a:r>
          </a:p>
        </p:txBody>
      </p:sp>
      <p:sp>
        <p:nvSpPr>
          <p:cNvPr id="88070" name="Line 3"/>
          <p:cNvSpPr>
            <a:spLocks noChangeShapeType="1"/>
          </p:cNvSpPr>
          <p:nvPr/>
        </p:nvSpPr>
        <p:spPr bwMode="auto">
          <a:xfrm>
            <a:off x="5943600" y="4437063"/>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1"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2"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8073"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8074"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8075" name="Object 8"/>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8110" name="Equation" r:id="rId3" imgW="152334" imgH="228501" progId="Equation.DSMT4">
                  <p:embed/>
                </p:oleObj>
              </mc:Choice>
              <mc:Fallback>
                <p:oleObj name="Equation" r:id="rId3" imgW="152334"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6" name="Object 9"/>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8111" name="Equation" r:id="rId5" imgW="165028" imgH="228501" progId="Equation.DSMT4">
                  <p:embed/>
                </p:oleObj>
              </mc:Choice>
              <mc:Fallback>
                <p:oleObj name="Equation" r:id="rId5" imgW="165028"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7" name="Object 10"/>
          <p:cNvGraphicFramePr>
            <a:graphicFrameLocks noChangeAspect="1"/>
          </p:cNvGraphicFramePr>
          <p:nvPr/>
        </p:nvGraphicFramePr>
        <p:xfrm>
          <a:off x="6227763" y="2808288"/>
          <a:ext cx="290512" cy="404812"/>
        </p:xfrm>
        <a:graphic>
          <a:graphicData uri="http://schemas.openxmlformats.org/presentationml/2006/ole">
            <mc:AlternateContent xmlns:mc="http://schemas.openxmlformats.org/markup-compatibility/2006">
              <mc:Choice xmlns:v="urn:schemas-microsoft-com:vml" Requires="v">
                <p:oleObj spid="_x0000_s88112" name="Equation" r:id="rId7" imgW="165028" imgH="228501" progId="Equation.DSMT4">
                  <p:embed/>
                </p:oleObj>
              </mc:Choice>
              <mc:Fallback>
                <p:oleObj name="Equation"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8" name="Object 13"/>
          <p:cNvGraphicFramePr>
            <a:graphicFrameLocks noChangeAspect="1"/>
          </p:cNvGraphicFramePr>
          <p:nvPr/>
        </p:nvGraphicFramePr>
        <p:xfrm>
          <a:off x="8243888" y="4048125"/>
          <a:ext cx="268287" cy="244475"/>
        </p:xfrm>
        <a:graphic>
          <a:graphicData uri="http://schemas.openxmlformats.org/presentationml/2006/ole">
            <mc:AlternateContent xmlns:mc="http://schemas.openxmlformats.org/markup-compatibility/2006">
              <mc:Choice xmlns:v="urn:schemas-microsoft-com:vml" Requires="v">
                <p:oleObj spid="_x0000_s88113" name="公式" r:id="rId9" imgW="152334" imgH="139639" progId="Equation.3">
                  <p:embed/>
                </p:oleObj>
              </mc:Choice>
              <mc:Fallback>
                <p:oleObj name="公式" r:id="rId9" imgW="152334" imgH="139639"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3888" y="4048125"/>
                        <a:ext cx="268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9" name="Line 18"/>
          <p:cNvSpPr>
            <a:spLocks noChangeShapeType="1"/>
          </p:cNvSpPr>
          <p:nvPr/>
        </p:nvSpPr>
        <p:spPr bwMode="auto">
          <a:xfrm flipV="1">
            <a:off x="6877050" y="4221163"/>
            <a:ext cx="1439863"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0" name="Line 19"/>
          <p:cNvSpPr>
            <a:spLocks noChangeShapeType="1"/>
          </p:cNvSpPr>
          <p:nvPr/>
        </p:nvSpPr>
        <p:spPr bwMode="auto">
          <a:xfrm>
            <a:off x="6588125" y="2852738"/>
            <a:ext cx="504825" cy="2952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8081" name="Object 20"/>
          <p:cNvGraphicFramePr>
            <a:graphicFrameLocks noChangeAspect="1"/>
          </p:cNvGraphicFramePr>
          <p:nvPr/>
        </p:nvGraphicFramePr>
        <p:xfrm>
          <a:off x="617538" y="2852738"/>
          <a:ext cx="4275137" cy="806450"/>
        </p:xfrm>
        <a:graphic>
          <a:graphicData uri="http://schemas.openxmlformats.org/presentationml/2006/ole">
            <mc:AlternateContent xmlns:mc="http://schemas.openxmlformats.org/markup-compatibility/2006">
              <mc:Choice xmlns:v="urn:schemas-microsoft-com:vml" Requires="v">
                <p:oleObj spid="_x0000_s88114" name="Equation" r:id="rId11" imgW="2425700" imgH="457200" progId="Equation.DSMT4">
                  <p:embed/>
                </p:oleObj>
              </mc:Choice>
              <mc:Fallback>
                <p:oleObj name="Equation" r:id="rId11" imgW="2425700" imgH="4572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538" y="2852738"/>
                        <a:ext cx="427513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082" name="Group 21"/>
          <p:cNvGrpSpPr>
            <a:grpSpLocks/>
          </p:cNvGrpSpPr>
          <p:nvPr/>
        </p:nvGrpSpPr>
        <p:grpSpPr bwMode="auto">
          <a:xfrm>
            <a:off x="604838" y="4005263"/>
            <a:ext cx="4254500" cy="1511300"/>
            <a:chOff x="336" y="2614"/>
            <a:chExt cx="2680" cy="952"/>
          </a:xfrm>
        </p:grpSpPr>
        <p:graphicFrame>
          <p:nvGraphicFramePr>
            <p:cNvPr id="88083" name="Object 22"/>
            <p:cNvGraphicFramePr>
              <a:graphicFrameLocks noChangeAspect="1"/>
            </p:cNvGraphicFramePr>
            <p:nvPr/>
          </p:nvGraphicFramePr>
          <p:xfrm>
            <a:off x="413" y="3222"/>
            <a:ext cx="2565" cy="253"/>
          </p:xfrm>
          <a:graphic>
            <a:graphicData uri="http://schemas.openxmlformats.org/presentationml/2006/ole">
              <mc:AlternateContent xmlns:mc="http://schemas.openxmlformats.org/markup-compatibility/2006">
                <mc:Choice xmlns:v="urn:schemas-microsoft-com:vml" Requires="v">
                  <p:oleObj spid="_x0000_s88115" name="Equation" r:id="rId13" imgW="2311400" imgH="228600" progId="Equation.DSMT4">
                    <p:embed/>
                  </p:oleObj>
                </mc:Choice>
                <mc:Fallback>
                  <p:oleObj name="Equation" r:id="rId13" imgW="2311400" imgH="22860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 y="3222"/>
                          <a:ext cx="256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84" name="Rectangle 23"/>
            <p:cNvSpPr>
              <a:spLocks noChangeArrowheads="1"/>
            </p:cNvSpPr>
            <p:nvPr/>
          </p:nvSpPr>
          <p:spPr bwMode="auto">
            <a:xfrm>
              <a:off x="336" y="2659"/>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88085" name="Rectangle 24"/>
            <p:cNvSpPr>
              <a:spLocks noChangeArrowheads="1"/>
            </p:cNvSpPr>
            <p:nvPr/>
          </p:nvSpPr>
          <p:spPr bwMode="auto">
            <a:xfrm>
              <a:off x="340" y="2614"/>
              <a:ext cx="267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ADC3898-8D07-41A2-859F-7AAC2556D66A}" type="slidenum">
              <a:rPr lang="en-US" altLang="zh-CN"/>
              <a:pPr/>
              <a:t>79</a:t>
            </a:fld>
            <a:endParaRPr lang="en-US" altLang="zh-CN"/>
          </a:p>
        </p:txBody>
      </p:sp>
      <p:sp>
        <p:nvSpPr>
          <p:cNvPr id="8909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89092"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8CC9E856-6285-4E2C-9E88-C7FAA1FC328A}" type="slidenum">
              <a:rPr lang="en-US" altLang="zh-CN" sz="1400"/>
              <a:pPr algn="r" eaLnBrk="1" hangingPunct="1">
                <a:spcBef>
                  <a:spcPct val="0"/>
                </a:spcBef>
                <a:buClrTx/>
                <a:buSzTx/>
                <a:buFontTx/>
                <a:buNone/>
              </a:pPr>
              <a:t>79</a:t>
            </a:fld>
            <a:endParaRPr lang="en-US" altLang="zh-CN" sz="1400"/>
          </a:p>
        </p:txBody>
      </p:sp>
      <p:sp>
        <p:nvSpPr>
          <p:cNvPr id="66562" name="Rectangle 2">
            <a:extLst>
              <a:ext uri="{FF2B5EF4-FFF2-40B4-BE49-F238E27FC236}">
                <a16:creationId xmlns:a16="http://schemas.microsoft.com/office/drawing/2014/main" id="{40E36AEC-F51B-4083-8E0B-FB7DA108D443}"/>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Algorithm Converged</a:t>
            </a:r>
          </a:p>
        </p:txBody>
      </p:sp>
      <p:sp>
        <p:nvSpPr>
          <p:cNvPr id="89094" name="Line 3"/>
          <p:cNvSpPr>
            <a:spLocks noChangeShapeType="1"/>
          </p:cNvSpPr>
          <p:nvPr/>
        </p:nvSpPr>
        <p:spPr bwMode="auto">
          <a:xfrm>
            <a:off x="5943600" y="4437063"/>
            <a:ext cx="297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5" name="Line 4"/>
          <p:cNvSpPr>
            <a:spLocks noChangeShapeType="1"/>
          </p:cNvSpPr>
          <p:nvPr/>
        </p:nvSpPr>
        <p:spPr bwMode="auto">
          <a:xfrm>
            <a:off x="6858000" y="2971800"/>
            <a:ext cx="0" cy="236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6" name="Oval 5"/>
          <p:cNvSpPr>
            <a:spLocks noChangeArrowheads="1"/>
          </p:cNvSpPr>
          <p:nvPr/>
        </p:nvSpPr>
        <p:spPr bwMode="auto">
          <a:xfrm>
            <a:off x="6781800" y="5105400"/>
            <a:ext cx="152400" cy="152400"/>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9097" name="Oval 6"/>
          <p:cNvSpPr>
            <a:spLocks noChangeArrowheads="1"/>
          </p:cNvSpPr>
          <p:nvPr/>
        </p:nvSpPr>
        <p:spPr bwMode="auto">
          <a:xfrm>
            <a:off x="6400800" y="3200400"/>
            <a:ext cx="152400"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9098" name="Oval 7"/>
          <p:cNvSpPr>
            <a:spLocks noChangeArrowheads="1"/>
          </p:cNvSpPr>
          <p:nvPr/>
        </p:nvSpPr>
        <p:spPr bwMode="auto">
          <a:xfrm>
            <a:off x="7239000" y="3200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89099" name="Object 8"/>
          <p:cNvGraphicFramePr>
            <a:graphicFrameLocks noChangeAspect="1"/>
          </p:cNvGraphicFramePr>
          <p:nvPr/>
        </p:nvGraphicFramePr>
        <p:xfrm>
          <a:off x="7351713" y="2808288"/>
          <a:ext cx="268287" cy="404812"/>
        </p:xfrm>
        <a:graphic>
          <a:graphicData uri="http://schemas.openxmlformats.org/presentationml/2006/ole">
            <mc:AlternateContent xmlns:mc="http://schemas.openxmlformats.org/markup-compatibility/2006">
              <mc:Choice xmlns:v="urn:schemas-microsoft-com:vml" Requires="v">
                <p:oleObj spid="_x0000_s89129" name="Equation" r:id="rId3" imgW="152334" imgH="228501" progId="Equation.DSMT4">
                  <p:embed/>
                </p:oleObj>
              </mc:Choice>
              <mc:Fallback>
                <p:oleObj name="Equation" r:id="rId3" imgW="152334"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713" y="2808288"/>
                        <a:ext cx="2682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0" name="Object 9"/>
          <p:cNvGraphicFramePr>
            <a:graphicFrameLocks noChangeAspect="1"/>
          </p:cNvGraphicFramePr>
          <p:nvPr/>
        </p:nvGraphicFramePr>
        <p:xfrm>
          <a:off x="6672263" y="5238750"/>
          <a:ext cx="292100" cy="403225"/>
        </p:xfrm>
        <a:graphic>
          <a:graphicData uri="http://schemas.openxmlformats.org/presentationml/2006/ole">
            <mc:AlternateContent xmlns:mc="http://schemas.openxmlformats.org/markup-compatibility/2006">
              <mc:Choice xmlns:v="urn:schemas-microsoft-com:vml" Requires="v">
                <p:oleObj spid="_x0000_s89130" name="Equation" r:id="rId5" imgW="165028" imgH="228501" progId="Equation.DSMT4">
                  <p:embed/>
                </p:oleObj>
              </mc:Choice>
              <mc:Fallback>
                <p:oleObj name="Equation" r:id="rId5" imgW="165028"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263" y="5238750"/>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1" name="Object 10"/>
          <p:cNvGraphicFramePr>
            <a:graphicFrameLocks noChangeAspect="1"/>
          </p:cNvGraphicFramePr>
          <p:nvPr/>
        </p:nvGraphicFramePr>
        <p:xfrm>
          <a:off x="6227763" y="2808288"/>
          <a:ext cx="290512" cy="404812"/>
        </p:xfrm>
        <a:graphic>
          <a:graphicData uri="http://schemas.openxmlformats.org/presentationml/2006/ole">
            <mc:AlternateContent xmlns:mc="http://schemas.openxmlformats.org/markup-compatibility/2006">
              <mc:Choice xmlns:v="urn:schemas-microsoft-com:vml" Requires="v">
                <p:oleObj spid="_x0000_s89131" name="Equation" r:id="rId7" imgW="165028" imgH="228501" progId="Equation.DSMT4">
                  <p:embed/>
                </p:oleObj>
              </mc:Choice>
              <mc:Fallback>
                <p:oleObj name="Equation"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2808288"/>
                        <a:ext cx="2905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2" name="Object 12"/>
          <p:cNvGraphicFramePr>
            <a:graphicFrameLocks noChangeAspect="1"/>
          </p:cNvGraphicFramePr>
          <p:nvPr/>
        </p:nvGraphicFramePr>
        <p:xfrm>
          <a:off x="8243888" y="4048125"/>
          <a:ext cx="268287" cy="244475"/>
        </p:xfrm>
        <a:graphic>
          <a:graphicData uri="http://schemas.openxmlformats.org/presentationml/2006/ole">
            <mc:AlternateContent xmlns:mc="http://schemas.openxmlformats.org/markup-compatibility/2006">
              <mc:Choice xmlns:v="urn:schemas-microsoft-com:vml" Requires="v">
                <p:oleObj spid="_x0000_s89132" name="公式" r:id="rId9" imgW="152334" imgH="139639" progId="Equation.3">
                  <p:embed/>
                </p:oleObj>
              </mc:Choice>
              <mc:Fallback>
                <p:oleObj name="公式" r:id="rId9" imgW="152334" imgH="139639"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3888" y="4048125"/>
                        <a:ext cx="268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3" name="Line 13"/>
          <p:cNvSpPr>
            <a:spLocks noChangeShapeType="1"/>
          </p:cNvSpPr>
          <p:nvPr/>
        </p:nvSpPr>
        <p:spPr bwMode="auto">
          <a:xfrm flipV="1">
            <a:off x="6877050" y="4221163"/>
            <a:ext cx="1439863"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4" name="Line 14"/>
          <p:cNvSpPr>
            <a:spLocks noChangeShapeType="1"/>
          </p:cNvSpPr>
          <p:nvPr/>
        </p:nvSpPr>
        <p:spPr bwMode="auto">
          <a:xfrm>
            <a:off x="6588125" y="2852738"/>
            <a:ext cx="504825" cy="2952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5" name="Rectangle 20"/>
          <p:cNvSpPr>
            <a:spLocks noChangeArrowheads="1"/>
          </p:cNvSpPr>
          <p:nvPr/>
        </p:nvSpPr>
        <p:spPr bwMode="auto">
          <a:xfrm>
            <a:off x="325438" y="3284538"/>
            <a:ext cx="4976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Patterns are now correctly classified.</a:t>
            </a:r>
          </a:p>
        </p:txBody>
      </p:sp>
      <p:graphicFrame>
        <p:nvGraphicFramePr>
          <p:cNvPr id="89106" name="Object 23"/>
          <p:cNvGraphicFramePr>
            <a:graphicFrameLocks noChangeAspect="1"/>
          </p:cNvGraphicFramePr>
          <p:nvPr/>
        </p:nvGraphicFramePr>
        <p:xfrm>
          <a:off x="708025" y="5403850"/>
          <a:ext cx="2640013" cy="401638"/>
        </p:xfrm>
        <a:graphic>
          <a:graphicData uri="http://schemas.openxmlformats.org/presentationml/2006/ole">
            <mc:AlternateContent xmlns:mc="http://schemas.openxmlformats.org/markup-compatibility/2006">
              <mc:Choice xmlns:v="urn:schemas-microsoft-com:vml" Requires="v">
                <p:oleObj spid="_x0000_s89133" name="公式" r:id="rId11" imgW="1498600" imgH="228600" progId="Equation.3">
                  <p:embed/>
                </p:oleObj>
              </mc:Choice>
              <mc:Fallback>
                <p:oleObj name="公式" r:id="rId11" imgW="1498600" imgH="2286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025" y="5403850"/>
                        <a:ext cx="26400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7" name="Rectangle 24"/>
          <p:cNvSpPr>
            <a:spLocks noChangeArrowheads="1"/>
          </p:cNvSpPr>
          <p:nvPr/>
        </p:nvSpPr>
        <p:spPr bwMode="auto">
          <a:xfrm>
            <a:off x="533400" y="4437063"/>
            <a:ext cx="2170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Rule:</a:t>
            </a:r>
          </a:p>
        </p:txBody>
      </p:sp>
      <p:sp>
        <p:nvSpPr>
          <p:cNvPr id="89108" name="Rectangle 25"/>
          <p:cNvSpPr>
            <a:spLocks noChangeArrowheads="1"/>
          </p:cNvSpPr>
          <p:nvPr/>
        </p:nvSpPr>
        <p:spPr bwMode="auto">
          <a:xfrm>
            <a:off x="539750" y="4365625"/>
            <a:ext cx="4248150" cy="1511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09948A7-8603-4BDB-AB07-BC10DEBDC6C2}" type="slidenum">
              <a:rPr lang="en-US" altLang="zh-CN"/>
              <a:pPr/>
              <a:t>8</a:t>
            </a:fld>
            <a:endParaRPr lang="en-US" altLang="zh-CN"/>
          </a:p>
        </p:txBody>
      </p:sp>
      <p:sp>
        <p:nvSpPr>
          <p:cNvPr id="1126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1268" name="灯片编号占位符 8"/>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5B3E55E3-EFB6-4586-A3F9-E694C02BF2C0}" type="slidenum">
              <a:rPr lang="en-US" altLang="zh-CN" sz="1400"/>
              <a:pPr algn="r" eaLnBrk="1" hangingPunct="1">
                <a:spcBef>
                  <a:spcPct val="0"/>
                </a:spcBef>
                <a:buClrTx/>
                <a:buSzTx/>
                <a:buFontTx/>
                <a:buNone/>
              </a:pPr>
              <a:t>8</a:t>
            </a:fld>
            <a:endParaRPr lang="en-US" altLang="zh-CN" sz="1400"/>
          </a:p>
        </p:txBody>
      </p:sp>
      <p:sp>
        <p:nvSpPr>
          <p:cNvPr id="11269" name="Rectangle 2"/>
          <p:cNvSpPr>
            <a:spLocks noGrp="1" noChangeArrowheads="1"/>
          </p:cNvSpPr>
          <p:nvPr>
            <p:ph type="title" sz="quarter"/>
          </p:nvPr>
        </p:nvSpPr>
        <p:spPr/>
        <p:txBody>
          <a:bodyPr/>
          <a:lstStyle/>
          <a:p>
            <a:pPr algn="ctr" eaLnBrk="1" hangingPunct="1"/>
            <a:r>
              <a:rPr lang="en-US" altLang="zh-CN" b="1" smtClean="0">
                <a:latin typeface="Times New Roman" panose="02020603050405020304" pitchFamily="18" charset="0"/>
              </a:rPr>
              <a:t>Math Model of FNNs</a:t>
            </a:r>
          </a:p>
        </p:txBody>
      </p:sp>
      <p:grpSp>
        <p:nvGrpSpPr>
          <p:cNvPr id="11270" name="Group 3"/>
          <p:cNvGrpSpPr>
            <a:grpSpLocks/>
          </p:cNvGrpSpPr>
          <p:nvPr/>
        </p:nvGrpSpPr>
        <p:grpSpPr bwMode="auto">
          <a:xfrm>
            <a:off x="827088" y="2060575"/>
            <a:ext cx="6881812" cy="3387725"/>
            <a:chOff x="384" y="1488"/>
            <a:chExt cx="4416" cy="2352"/>
          </a:xfrm>
        </p:grpSpPr>
        <p:sp>
          <p:nvSpPr>
            <p:cNvPr id="11272" name="Oval 4"/>
            <p:cNvSpPr>
              <a:spLocks noChangeArrowheads="1"/>
            </p:cNvSpPr>
            <p:nvPr/>
          </p:nvSpPr>
          <p:spPr bwMode="auto">
            <a:xfrm>
              <a:off x="1455" y="2297"/>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73" name="Oval 5"/>
            <p:cNvSpPr>
              <a:spLocks noChangeArrowheads="1"/>
            </p:cNvSpPr>
            <p:nvPr/>
          </p:nvSpPr>
          <p:spPr bwMode="auto">
            <a:xfrm>
              <a:off x="1455" y="3068"/>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74" name="Line 6"/>
            <p:cNvSpPr>
              <a:spLocks noChangeShapeType="1"/>
            </p:cNvSpPr>
            <p:nvPr/>
          </p:nvSpPr>
          <p:spPr bwMode="auto">
            <a:xfrm>
              <a:off x="1684" y="2738"/>
              <a:ext cx="0" cy="2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7"/>
            <p:cNvSpPr>
              <a:spLocks noChangeShapeType="1"/>
            </p:cNvSpPr>
            <p:nvPr/>
          </p:nvSpPr>
          <p:spPr bwMode="auto">
            <a:xfrm>
              <a:off x="575" y="1562"/>
              <a:ext cx="880" cy="33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6" name="Line 8"/>
            <p:cNvSpPr>
              <a:spLocks noChangeShapeType="1"/>
            </p:cNvSpPr>
            <p:nvPr/>
          </p:nvSpPr>
          <p:spPr bwMode="auto">
            <a:xfrm>
              <a:off x="575" y="1562"/>
              <a:ext cx="880" cy="88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7" name="Line 9"/>
            <p:cNvSpPr>
              <a:spLocks noChangeShapeType="1"/>
            </p:cNvSpPr>
            <p:nvPr/>
          </p:nvSpPr>
          <p:spPr bwMode="auto">
            <a:xfrm>
              <a:off x="575" y="1562"/>
              <a:ext cx="918" cy="15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8" name="Line 10"/>
            <p:cNvSpPr>
              <a:spLocks noChangeShapeType="1"/>
            </p:cNvSpPr>
            <p:nvPr/>
          </p:nvSpPr>
          <p:spPr bwMode="auto">
            <a:xfrm>
              <a:off x="575" y="2517"/>
              <a:ext cx="8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Line 11"/>
            <p:cNvSpPr>
              <a:spLocks noChangeShapeType="1"/>
            </p:cNvSpPr>
            <p:nvPr/>
          </p:nvSpPr>
          <p:spPr bwMode="auto">
            <a:xfrm flipV="1">
              <a:off x="575" y="1966"/>
              <a:ext cx="841" cy="55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0" name="Line 12"/>
            <p:cNvSpPr>
              <a:spLocks noChangeShapeType="1"/>
            </p:cNvSpPr>
            <p:nvPr/>
          </p:nvSpPr>
          <p:spPr bwMode="auto">
            <a:xfrm flipV="1">
              <a:off x="575" y="3399"/>
              <a:ext cx="880" cy="3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Line 13"/>
            <p:cNvSpPr>
              <a:spLocks noChangeShapeType="1"/>
            </p:cNvSpPr>
            <p:nvPr/>
          </p:nvSpPr>
          <p:spPr bwMode="auto">
            <a:xfrm flipV="1">
              <a:off x="575" y="2039"/>
              <a:ext cx="880" cy="169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2" name="Line 14"/>
            <p:cNvSpPr>
              <a:spLocks noChangeShapeType="1"/>
            </p:cNvSpPr>
            <p:nvPr/>
          </p:nvSpPr>
          <p:spPr bwMode="auto">
            <a:xfrm flipV="1">
              <a:off x="575" y="2664"/>
              <a:ext cx="918" cy="10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3" name="Line 15"/>
            <p:cNvSpPr>
              <a:spLocks noChangeShapeType="1"/>
            </p:cNvSpPr>
            <p:nvPr/>
          </p:nvSpPr>
          <p:spPr bwMode="auto">
            <a:xfrm>
              <a:off x="613" y="2738"/>
              <a:ext cx="0" cy="624"/>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84" name="Object 16"/>
            <p:cNvGraphicFramePr>
              <a:graphicFrameLocks noChangeAspect="1"/>
            </p:cNvGraphicFramePr>
            <p:nvPr/>
          </p:nvGraphicFramePr>
          <p:xfrm>
            <a:off x="384" y="1488"/>
            <a:ext cx="126" cy="172"/>
          </p:xfrm>
          <a:graphic>
            <a:graphicData uri="http://schemas.openxmlformats.org/presentationml/2006/ole">
              <mc:AlternateContent xmlns:mc="http://schemas.openxmlformats.org/markup-compatibility/2006">
                <mc:Choice xmlns:v="urn:schemas-microsoft-com:vml" Requires="v">
                  <p:oleObj spid="_x0000_s11554" name="公式" r:id="rId4" imgW="152268" imgH="215713" progId="Equation.3">
                    <p:embed/>
                  </p:oleObj>
                </mc:Choice>
                <mc:Fallback>
                  <p:oleObj name="公式" r:id="rId4" imgW="152268" imgH="215713"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488"/>
                          <a:ext cx="12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5" name="Object 17"/>
            <p:cNvGraphicFramePr>
              <a:graphicFrameLocks noChangeAspect="1"/>
            </p:cNvGraphicFramePr>
            <p:nvPr/>
          </p:nvGraphicFramePr>
          <p:xfrm>
            <a:off x="728" y="2260"/>
            <a:ext cx="189" cy="171"/>
          </p:xfrm>
          <a:graphic>
            <a:graphicData uri="http://schemas.openxmlformats.org/presentationml/2006/ole">
              <mc:AlternateContent xmlns:mc="http://schemas.openxmlformats.org/markup-compatibility/2006">
                <mc:Choice xmlns:v="urn:schemas-microsoft-com:vml" Requires="v">
                  <p:oleObj spid="_x0000_s11555" name="公式" r:id="rId6" imgW="228501" imgH="215806" progId="Equation.3">
                    <p:embed/>
                  </p:oleObj>
                </mc:Choice>
                <mc:Fallback>
                  <p:oleObj name="公式" r:id="rId6" imgW="228501" imgH="215806"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 y="2260"/>
                          <a:ext cx="18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6" name="Object 18"/>
            <p:cNvGraphicFramePr>
              <a:graphicFrameLocks noChangeAspect="1"/>
            </p:cNvGraphicFramePr>
            <p:nvPr/>
          </p:nvGraphicFramePr>
          <p:xfrm>
            <a:off x="812" y="1961"/>
            <a:ext cx="189" cy="182"/>
          </p:xfrm>
          <a:graphic>
            <a:graphicData uri="http://schemas.openxmlformats.org/presentationml/2006/ole">
              <mc:AlternateContent xmlns:mc="http://schemas.openxmlformats.org/markup-compatibility/2006">
                <mc:Choice xmlns:v="urn:schemas-microsoft-com:vml" Requires="v">
                  <p:oleObj spid="_x0000_s11556" name="公式" r:id="rId8" imgW="228600" imgH="228600" progId="Equation.3">
                    <p:embed/>
                  </p:oleObj>
                </mc:Choice>
                <mc:Fallback>
                  <p:oleObj name="公式" r:id="rId8" imgW="228600" imgH="2286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 y="1961"/>
                          <a:ext cx="1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7" name="Object 19"/>
            <p:cNvGraphicFramePr>
              <a:graphicFrameLocks noChangeAspect="1"/>
            </p:cNvGraphicFramePr>
            <p:nvPr/>
          </p:nvGraphicFramePr>
          <p:xfrm>
            <a:off x="850" y="1782"/>
            <a:ext cx="189" cy="172"/>
          </p:xfrm>
          <a:graphic>
            <a:graphicData uri="http://schemas.openxmlformats.org/presentationml/2006/ole">
              <mc:AlternateContent xmlns:mc="http://schemas.openxmlformats.org/markup-compatibility/2006">
                <mc:Choice xmlns:v="urn:schemas-microsoft-com:vml" Requires="v">
                  <p:oleObj spid="_x0000_s11557" name="公式" r:id="rId10" imgW="228501" imgH="215806" progId="Equation.3">
                    <p:embed/>
                  </p:oleObj>
                </mc:Choice>
                <mc:Fallback>
                  <p:oleObj name="公式" r:id="rId10" imgW="228501" imgH="215806"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0" y="1782"/>
                          <a:ext cx="18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8" name="Object 20"/>
            <p:cNvGraphicFramePr>
              <a:graphicFrameLocks noChangeAspect="1"/>
            </p:cNvGraphicFramePr>
            <p:nvPr/>
          </p:nvGraphicFramePr>
          <p:xfrm>
            <a:off x="970" y="1598"/>
            <a:ext cx="178" cy="172"/>
          </p:xfrm>
          <a:graphic>
            <a:graphicData uri="http://schemas.openxmlformats.org/presentationml/2006/ole">
              <mc:AlternateContent xmlns:mc="http://schemas.openxmlformats.org/markup-compatibility/2006">
                <mc:Choice xmlns:v="urn:schemas-microsoft-com:vml" Requires="v">
                  <p:oleObj spid="_x0000_s11558" name="公式" r:id="rId12" imgW="215619" imgH="215619" progId="Equation.3">
                    <p:embed/>
                  </p:oleObj>
                </mc:Choice>
                <mc:Fallback>
                  <p:oleObj name="公式" r:id="rId12" imgW="215619" imgH="215619"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0" y="1598"/>
                          <a:ext cx="17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9" name="Object 21"/>
            <p:cNvGraphicFramePr>
              <a:graphicFrameLocks noChangeAspect="1"/>
            </p:cNvGraphicFramePr>
            <p:nvPr/>
          </p:nvGraphicFramePr>
          <p:xfrm>
            <a:off x="384" y="3669"/>
            <a:ext cx="158" cy="171"/>
          </p:xfrm>
          <a:graphic>
            <a:graphicData uri="http://schemas.openxmlformats.org/presentationml/2006/ole">
              <mc:AlternateContent xmlns:mc="http://schemas.openxmlformats.org/markup-compatibility/2006">
                <mc:Choice xmlns:v="urn:schemas-microsoft-com:vml" Requires="v">
                  <p:oleObj spid="_x0000_s11559" name="公式" r:id="rId14" imgW="190335" imgH="215713" progId="Equation.3">
                    <p:embed/>
                  </p:oleObj>
                </mc:Choice>
                <mc:Fallback>
                  <p:oleObj name="公式" r:id="rId14" imgW="190335" imgH="215713"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 y="3669"/>
                          <a:ext cx="15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0" name="Object 22"/>
            <p:cNvGraphicFramePr>
              <a:graphicFrameLocks noChangeAspect="1"/>
            </p:cNvGraphicFramePr>
            <p:nvPr/>
          </p:nvGraphicFramePr>
          <p:xfrm>
            <a:off x="384" y="2407"/>
            <a:ext cx="136" cy="171"/>
          </p:xfrm>
          <a:graphic>
            <a:graphicData uri="http://schemas.openxmlformats.org/presentationml/2006/ole">
              <mc:AlternateContent xmlns:mc="http://schemas.openxmlformats.org/markup-compatibility/2006">
                <mc:Choice xmlns:v="urn:schemas-microsoft-com:vml" Requires="v">
                  <p:oleObj spid="_x0000_s11560" name="公式" r:id="rId16" imgW="164885" imgH="215619" progId="Equation.3">
                    <p:embed/>
                  </p:oleObj>
                </mc:Choice>
                <mc:Fallback>
                  <p:oleObj name="公式" r:id="rId16" imgW="164885" imgH="215619"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4" y="2407"/>
                          <a:ext cx="13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91" name="Line 23"/>
            <p:cNvSpPr>
              <a:spLocks noChangeShapeType="1"/>
            </p:cNvSpPr>
            <p:nvPr/>
          </p:nvSpPr>
          <p:spPr bwMode="auto">
            <a:xfrm>
              <a:off x="575" y="2517"/>
              <a:ext cx="841" cy="73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92" name="Object 24"/>
            <p:cNvGraphicFramePr>
              <a:graphicFrameLocks noChangeAspect="1"/>
            </p:cNvGraphicFramePr>
            <p:nvPr/>
          </p:nvGraphicFramePr>
          <p:xfrm>
            <a:off x="917" y="2382"/>
            <a:ext cx="199" cy="172"/>
          </p:xfrm>
          <a:graphic>
            <a:graphicData uri="http://schemas.openxmlformats.org/presentationml/2006/ole">
              <mc:AlternateContent xmlns:mc="http://schemas.openxmlformats.org/markup-compatibility/2006">
                <mc:Choice xmlns:v="urn:schemas-microsoft-com:vml" Requires="v">
                  <p:oleObj spid="_x0000_s11561" name="公式" r:id="rId18" imgW="241091" imgH="215713" progId="Equation.3">
                    <p:embed/>
                  </p:oleObj>
                </mc:Choice>
                <mc:Fallback>
                  <p:oleObj name="公式" r:id="rId18" imgW="241091" imgH="215713"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7" y="2382"/>
                          <a:ext cx="19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3" name="Object 25"/>
            <p:cNvGraphicFramePr>
              <a:graphicFrameLocks noChangeAspect="1"/>
            </p:cNvGraphicFramePr>
            <p:nvPr/>
          </p:nvGraphicFramePr>
          <p:xfrm>
            <a:off x="762" y="2623"/>
            <a:ext cx="199" cy="181"/>
          </p:xfrm>
          <a:graphic>
            <a:graphicData uri="http://schemas.openxmlformats.org/presentationml/2006/ole">
              <mc:AlternateContent xmlns:mc="http://schemas.openxmlformats.org/markup-compatibility/2006">
                <mc:Choice xmlns:v="urn:schemas-microsoft-com:vml" Requires="v">
                  <p:oleObj spid="_x0000_s11562" name="公式" r:id="rId20" imgW="241300" imgH="228600" progId="Equation.3">
                    <p:embed/>
                  </p:oleObj>
                </mc:Choice>
                <mc:Fallback>
                  <p:oleObj name="公式" r:id="rId20" imgW="241300" imgH="228600" progId="Equation.3">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2" y="2623"/>
                          <a:ext cx="1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4" name="Object 26"/>
            <p:cNvGraphicFramePr>
              <a:graphicFrameLocks noChangeAspect="1"/>
            </p:cNvGraphicFramePr>
            <p:nvPr/>
          </p:nvGraphicFramePr>
          <p:xfrm>
            <a:off x="762" y="2934"/>
            <a:ext cx="199" cy="171"/>
          </p:xfrm>
          <a:graphic>
            <a:graphicData uri="http://schemas.openxmlformats.org/presentationml/2006/ole">
              <mc:AlternateContent xmlns:mc="http://schemas.openxmlformats.org/markup-compatibility/2006">
                <mc:Choice xmlns:v="urn:schemas-microsoft-com:vml" Requires="v">
                  <p:oleObj spid="_x0000_s11563" name="公式" r:id="rId22" imgW="241091" imgH="215713" progId="Equation.3">
                    <p:embed/>
                  </p:oleObj>
                </mc:Choice>
                <mc:Fallback>
                  <p:oleObj name="公式" r:id="rId22" imgW="241091" imgH="215713"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2" y="2934"/>
                          <a:ext cx="1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5" name="Object 27"/>
            <p:cNvGraphicFramePr>
              <a:graphicFrameLocks noChangeAspect="1"/>
            </p:cNvGraphicFramePr>
            <p:nvPr/>
          </p:nvGraphicFramePr>
          <p:xfrm>
            <a:off x="947" y="3117"/>
            <a:ext cx="211" cy="172"/>
          </p:xfrm>
          <a:graphic>
            <a:graphicData uri="http://schemas.openxmlformats.org/presentationml/2006/ole">
              <mc:AlternateContent xmlns:mc="http://schemas.openxmlformats.org/markup-compatibility/2006">
                <mc:Choice xmlns:v="urn:schemas-microsoft-com:vml" Requires="v">
                  <p:oleObj spid="_x0000_s11564" name="公式" r:id="rId24" imgW="253780" imgH="215713" progId="Equation.3">
                    <p:embed/>
                  </p:oleObj>
                </mc:Choice>
                <mc:Fallback>
                  <p:oleObj name="公式" r:id="rId24" imgW="253780" imgH="215713" progId="Equation.3">
                    <p:embed/>
                    <p:pic>
                      <p:nvPicPr>
                        <p:cNvPr id="0" name="Object 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47" y="3117"/>
                          <a:ext cx="21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6" name="Object 28"/>
            <p:cNvGraphicFramePr>
              <a:graphicFrameLocks noChangeAspect="1"/>
            </p:cNvGraphicFramePr>
            <p:nvPr/>
          </p:nvGraphicFramePr>
          <p:xfrm>
            <a:off x="1026" y="3443"/>
            <a:ext cx="210" cy="182"/>
          </p:xfrm>
          <a:graphic>
            <a:graphicData uri="http://schemas.openxmlformats.org/presentationml/2006/ole">
              <mc:AlternateContent xmlns:mc="http://schemas.openxmlformats.org/markup-compatibility/2006">
                <mc:Choice xmlns:v="urn:schemas-microsoft-com:vml" Requires="v">
                  <p:oleObj spid="_x0000_s11565" name="公式" r:id="rId26" imgW="253890" imgH="228501" progId="Equation.3">
                    <p:embed/>
                  </p:oleObj>
                </mc:Choice>
                <mc:Fallback>
                  <p:oleObj name="公式" r:id="rId26" imgW="253890" imgH="228501" progId="Equation.3">
                    <p:embed/>
                    <p:pic>
                      <p:nvPicPr>
                        <p:cNvPr id="0"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26" y="3443"/>
                          <a:ext cx="2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7" name="Object 29"/>
            <p:cNvGraphicFramePr>
              <a:graphicFrameLocks noChangeAspect="1"/>
            </p:cNvGraphicFramePr>
            <p:nvPr/>
          </p:nvGraphicFramePr>
          <p:xfrm>
            <a:off x="1675" y="2345"/>
            <a:ext cx="253" cy="289"/>
          </p:xfrm>
          <a:graphic>
            <a:graphicData uri="http://schemas.openxmlformats.org/presentationml/2006/ole">
              <mc:AlternateContent xmlns:mc="http://schemas.openxmlformats.org/markup-compatibility/2006">
                <mc:Choice xmlns:v="urn:schemas-microsoft-com:vml" Requires="v">
                  <p:oleObj spid="_x0000_s11566" name="公式" r:id="rId28" imgW="190500" imgH="228600" progId="Equation.3">
                    <p:embed/>
                  </p:oleObj>
                </mc:Choice>
                <mc:Fallback>
                  <p:oleObj name="公式" r:id="rId28" imgW="190500" imgH="228600" progId="Equation.3">
                    <p:embed/>
                    <p:pic>
                      <p:nvPicPr>
                        <p:cNvPr id="0" name="Object 2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75" y="2345"/>
                          <a:ext cx="2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8" name="Object 30"/>
            <p:cNvGraphicFramePr>
              <a:graphicFrameLocks noChangeAspect="1"/>
            </p:cNvGraphicFramePr>
            <p:nvPr/>
          </p:nvGraphicFramePr>
          <p:xfrm>
            <a:off x="1683" y="3168"/>
            <a:ext cx="213" cy="256"/>
          </p:xfrm>
          <a:graphic>
            <a:graphicData uri="http://schemas.openxmlformats.org/presentationml/2006/ole">
              <mc:AlternateContent xmlns:mc="http://schemas.openxmlformats.org/markup-compatibility/2006">
                <mc:Choice xmlns:v="urn:schemas-microsoft-com:vml" Requires="v">
                  <p:oleObj spid="_x0000_s11567" name="公式" r:id="rId30" imgW="203024" imgH="253780" progId="Equation.3">
                    <p:embed/>
                  </p:oleObj>
                </mc:Choice>
                <mc:Fallback>
                  <p:oleObj name="公式" r:id="rId30" imgW="203024" imgH="253780" progId="Equation.3">
                    <p:embed/>
                    <p:pic>
                      <p:nvPicPr>
                        <p:cNvPr id="0" name="Object 3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83" y="3168"/>
                          <a:ext cx="21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99" name="Oval 31"/>
            <p:cNvSpPr>
              <a:spLocks noChangeArrowheads="1"/>
            </p:cNvSpPr>
            <p:nvPr/>
          </p:nvSpPr>
          <p:spPr bwMode="auto">
            <a:xfrm>
              <a:off x="537" y="3656"/>
              <a:ext cx="115" cy="111"/>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00" name="Oval 32"/>
            <p:cNvSpPr>
              <a:spLocks noChangeArrowheads="1"/>
            </p:cNvSpPr>
            <p:nvPr/>
          </p:nvSpPr>
          <p:spPr bwMode="auto">
            <a:xfrm>
              <a:off x="537" y="2444"/>
              <a:ext cx="115" cy="11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01" name="Oval 33"/>
            <p:cNvSpPr>
              <a:spLocks noChangeArrowheads="1"/>
            </p:cNvSpPr>
            <p:nvPr/>
          </p:nvSpPr>
          <p:spPr bwMode="auto">
            <a:xfrm>
              <a:off x="537" y="1525"/>
              <a:ext cx="115" cy="11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02" name="Line 34"/>
            <p:cNvSpPr>
              <a:spLocks noChangeShapeType="1"/>
            </p:cNvSpPr>
            <p:nvPr/>
          </p:nvSpPr>
          <p:spPr bwMode="auto">
            <a:xfrm>
              <a:off x="1684" y="229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35"/>
            <p:cNvSpPr>
              <a:spLocks noChangeShapeType="1"/>
            </p:cNvSpPr>
            <p:nvPr/>
          </p:nvSpPr>
          <p:spPr bwMode="auto">
            <a:xfrm>
              <a:off x="1684" y="3069"/>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304" name="Object 36"/>
            <p:cNvGraphicFramePr>
              <a:graphicFrameLocks noChangeAspect="1"/>
            </p:cNvGraphicFramePr>
            <p:nvPr/>
          </p:nvGraphicFramePr>
          <p:xfrm>
            <a:off x="1453" y="3072"/>
            <a:ext cx="279" cy="334"/>
          </p:xfrm>
          <a:graphic>
            <a:graphicData uri="http://schemas.openxmlformats.org/presentationml/2006/ole">
              <mc:AlternateContent xmlns:mc="http://schemas.openxmlformats.org/markup-compatibility/2006">
                <mc:Choice xmlns:v="urn:schemas-microsoft-com:vml" Requires="v">
                  <p:oleObj spid="_x0000_s11568" name="公式" r:id="rId32" imgW="203024" imgH="253780" progId="Equation.3">
                    <p:embed/>
                  </p:oleObj>
                </mc:Choice>
                <mc:Fallback>
                  <p:oleObj name="公式" r:id="rId32" imgW="203024" imgH="253780" progId="Equation.3">
                    <p:embed/>
                    <p:pic>
                      <p:nvPicPr>
                        <p:cNvPr id="0" name="Object 3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53" y="3072"/>
                          <a:ext cx="279"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05" name="Object 37"/>
            <p:cNvGraphicFramePr>
              <a:graphicFrameLocks noChangeAspect="1"/>
            </p:cNvGraphicFramePr>
            <p:nvPr/>
          </p:nvGraphicFramePr>
          <p:xfrm>
            <a:off x="1487" y="2328"/>
            <a:ext cx="235" cy="291"/>
          </p:xfrm>
          <a:graphic>
            <a:graphicData uri="http://schemas.openxmlformats.org/presentationml/2006/ole">
              <mc:AlternateContent xmlns:mc="http://schemas.openxmlformats.org/markup-compatibility/2006">
                <mc:Choice xmlns:v="urn:schemas-microsoft-com:vml" Requires="v">
                  <p:oleObj spid="_x0000_s11569" name="公式" r:id="rId34" imgW="177646" imgH="228402" progId="Equation.3">
                    <p:embed/>
                  </p:oleObj>
                </mc:Choice>
                <mc:Fallback>
                  <p:oleObj name="公式" r:id="rId34" imgW="177646" imgH="228402" progId="Equation.3">
                    <p:embed/>
                    <p:pic>
                      <p:nvPicPr>
                        <p:cNvPr id="0" name="Object 3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487" y="2328"/>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306" name="Group 38"/>
            <p:cNvGrpSpPr>
              <a:grpSpLocks/>
            </p:cNvGrpSpPr>
            <p:nvPr/>
          </p:nvGrpSpPr>
          <p:grpSpPr bwMode="auto">
            <a:xfrm>
              <a:off x="1455" y="1745"/>
              <a:ext cx="483" cy="441"/>
              <a:chOff x="1455" y="1745"/>
              <a:chExt cx="483" cy="441"/>
            </a:xfrm>
          </p:grpSpPr>
          <p:sp>
            <p:nvSpPr>
              <p:cNvPr id="11390" name="Oval 39"/>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391" name="Object 40"/>
              <p:cNvGraphicFramePr>
                <a:graphicFrameLocks noChangeAspect="1"/>
              </p:cNvGraphicFramePr>
              <p:nvPr/>
            </p:nvGraphicFramePr>
            <p:xfrm>
              <a:off x="1687" y="1794"/>
              <a:ext cx="251" cy="290"/>
            </p:xfrm>
            <a:graphic>
              <a:graphicData uri="http://schemas.openxmlformats.org/presentationml/2006/ole">
                <mc:AlternateContent xmlns:mc="http://schemas.openxmlformats.org/markup-compatibility/2006">
                  <mc:Choice xmlns:v="urn:schemas-microsoft-com:vml" Requires="v">
                    <p:oleObj spid="_x0000_s11570" name="公式" r:id="rId36" imgW="190500" imgH="228600" progId="Equation.3">
                      <p:embed/>
                    </p:oleObj>
                  </mc:Choice>
                  <mc:Fallback>
                    <p:oleObj name="公式" r:id="rId36" imgW="190500" imgH="228600" progId="Equation.3">
                      <p:embed/>
                      <p:pic>
                        <p:nvPicPr>
                          <p:cNvPr id="0" name="Object 4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687" y="1794"/>
                            <a:ext cx="25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92" name="Line 41"/>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393" name="Object 42"/>
              <p:cNvGraphicFramePr>
                <a:graphicFrameLocks noChangeAspect="1"/>
              </p:cNvGraphicFramePr>
              <p:nvPr/>
            </p:nvGraphicFramePr>
            <p:xfrm>
              <a:off x="1475" y="1788"/>
              <a:ext cx="217" cy="290"/>
            </p:xfrm>
            <a:graphic>
              <a:graphicData uri="http://schemas.openxmlformats.org/presentationml/2006/ole">
                <mc:AlternateContent xmlns:mc="http://schemas.openxmlformats.org/markup-compatibility/2006">
                  <mc:Choice xmlns:v="urn:schemas-microsoft-com:vml" Requires="v">
                    <p:oleObj spid="_x0000_s11571" name="公式" r:id="rId38" imgW="165028" imgH="228501" progId="Equation.3">
                      <p:embed/>
                    </p:oleObj>
                  </mc:Choice>
                  <mc:Fallback>
                    <p:oleObj name="公式" r:id="rId38" imgW="165028" imgH="228501" progId="Equation.3">
                      <p:embed/>
                      <p:pic>
                        <p:nvPicPr>
                          <p:cNvPr id="0" name="Object 4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475" y="1788"/>
                            <a:ext cx="21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307" name="Line 43"/>
            <p:cNvSpPr>
              <a:spLocks noChangeShapeType="1"/>
            </p:cNvSpPr>
            <p:nvPr/>
          </p:nvSpPr>
          <p:spPr bwMode="auto">
            <a:xfrm>
              <a:off x="2256" y="1968"/>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8" name="Line 44"/>
            <p:cNvSpPr>
              <a:spLocks noChangeShapeType="1"/>
            </p:cNvSpPr>
            <p:nvPr/>
          </p:nvSpPr>
          <p:spPr bwMode="auto">
            <a:xfrm>
              <a:off x="2256" y="2544"/>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9" name="Line 45"/>
            <p:cNvSpPr>
              <a:spLocks noChangeShapeType="1"/>
            </p:cNvSpPr>
            <p:nvPr/>
          </p:nvSpPr>
          <p:spPr bwMode="auto">
            <a:xfrm>
              <a:off x="2256" y="3312"/>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0" name="Line 46"/>
            <p:cNvSpPr>
              <a:spLocks noChangeShapeType="1"/>
            </p:cNvSpPr>
            <p:nvPr/>
          </p:nvSpPr>
          <p:spPr bwMode="auto">
            <a:xfrm>
              <a:off x="2880" y="2722"/>
              <a:ext cx="0" cy="2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11" name="Group 47"/>
            <p:cNvGrpSpPr>
              <a:grpSpLocks/>
            </p:cNvGrpSpPr>
            <p:nvPr/>
          </p:nvGrpSpPr>
          <p:grpSpPr bwMode="auto">
            <a:xfrm>
              <a:off x="2627" y="3072"/>
              <a:ext cx="513" cy="441"/>
              <a:chOff x="1442" y="1745"/>
              <a:chExt cx="513" cy="441"/>
            </a:xfrm>
          </p:grpSpPr>
          <p:sp>
            <p:nvSpPr>
              <p:cNvPr id="11386" name="Oval 48"/>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387" name="Object 49"/>
              <p:cNvGraphicFramePr>
                <a:graphicFrameLocks noChangeAspect="1"/>
              </p:cNvGraphicFramePr>
              <p:nvPr/>
            </p:nvGraphicFramePr>
            <p:xfrm>
              <a:off x="1671" y="1778"/>
              <a:ext cx="284" cy="323"/>
            </p:xfrm>
            <a:graphic>
              <a:graphicData uri="http://schemas.openxmlformats.org/presentationml/2006/ole">
                <mc:AlternateContent xmlns:mc="http://schemas.openxmlformats.org/markup-compatibility/2006">
                  <mc:Choice xmlns:v="urn:schemas-microsoft-com:vml" Requires="v">
                    <p:oleObj spid="_x0000_s11572" name="公式" r:id="rId40" imgW="215713" imgH="253780" progId="Equation.3">
                      <p:embed/>
                    </p:oleObj>
                  </mc:Choice>
                  <mc:Fallback>
                    <p:oleObj name="公式" r:id="rId40" imgW="215713" imgH="253780" progId="Equation.3">
                      <p:embed/>
                      <p:pic>
                        <p:nvPicPr>
                          <p:cNvPr id="0" name="Object 4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671" y="177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88" name="Line 50"/>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389" name="Object 51"/>
              <p:cNvGraphicFramePr>
                <a:graphicFrameLocks noChangeAspect="1"/>
              </p:cNvGraphicFramePr>
              <p:nvPr/>
            </p:nvGraphicFramePr>
            <p:xfrm>
              <a:off x="1442" y="1772"/>
              <a:ext cx="284" cy="322"/>
            </p:xfrm>
            <a:graphic>
              <a:graphicData uri="http://schemas.openxmlformats.org/presentationml/2006/ole">
                <mc:AlternateContent xmlns:mc="http://schemas.openxmlformats.org/markup-compatibility/2006">
                  <mc:Choice xmlns:v="urn:schemas-microsoft-com:vml" Requires="v">
                    <p:oleObj spid="_x0000_s11573" name="公式" r:id="rId42" imgW="215713" imgH="253780" progId="Equation.3">
                      <p:embed/>
                    </p:oleObj>
                  </mc:Choice>
                  <mc:Fallback>
                    <p:oleObj name="公式" r:id="rId42" imgW="215713" imgH="253780" progId="Equation.3">
                      <p:embed/>
                      <p:pic>
                        <p:nvPicPr>
                          <p:cNvPr id="0" name="Object 5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442" y="1772"/>
                            <a:ext cx="28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312" name="Group 52"/>
            <p:cNvGrpSpPr>
              <a:grpSpLocks/>
            </p:cNvGrpSpPr>
            <p:nvPr/>
          </p:nvGrpSpPr>
          <p:grpSpPr bwMode="auto">
            <a:xfrm>
              <a:off x="2640" y="2295"/>
              <a:ext cx="500" cy="441"/>
              <a:chOff x="1455" y="1745"/>
              <a:chExt cx="500" cy="441"/>
            </a:xfrm>
          </p:grpSpPr>
          <p:sp>
            <p:nvSpPr>
              <p:cNvPr id="11382" name="Oval 53"/>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383" name="Object 54"/>
              <p:cNvGraphicFramePr>
                <a:graphicFrameLocks noChangeAspect="1"/>
              </p:cNvGraphicFramePr>
              <p:nvPr/>
            </p:nvGraphicFramePr>
            <p:xfrm>
              <a:off x="1671" y="1794"/>
              <a:ext cx="284" cy="290"/>
            </p:xfrm>
            <a:graphic>
              <a:graphicData uri="http://schemas.openxmlformats.org/presentationml/2006/ole">
                <mc:AlternateContent xmlns:mc="http://schemas.openxmlformats.org/markup-compatibility/2006">
                  <mc:Choice xmlns:v="urn:schemas-microsoft-com:vml" Requires="v">
                    <p:oleObj spid="_x0000_s11574" name="公式" r:id="rId44" imgW="215806" imgH="228501" progId="Equation.3">
                      <p:embed/>
                    </p:oleObj>
                  </mc:Choice>
                  <mc:Fallback>
                    <p:oleObj name="公式" r:id="rId44" imgW="215806" imgH="228501" progId="Equation.3">
                      <p:embed/>
                      <p:pic>
                        <p:nvPicPr>
                          <p:cNvPr id="0" name="Object 54"/>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671" y="1794"/>
                            <a:ext cx="28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84" name="Line 55"/>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385" name="Object 56"/>
              <p:cNvGraphicFramePr>
                <a:graphicFrameLocks noChangeAspect="1"/>
              </p:cNvGraphicFramePr>
              <p:nvPr/>
            </p:nvGraphicFramePr>
            <p:xfrm>
              <a:off x="1467" y="1788"/>
              <a:ext cx="234" cy="290"/>
            </p:xfrm>
            <a:graphic>
              <a:graphicData uri="http://schemas.openxmlformats.org/presentationml/2006/ole">
                <mc:AlternateContent xmlns:mc="http://schemas.openxmlformats.org/markup-compatibility/2006">
                  <mc:Choice xmlns:v="urn:schemas-microsoft-com:vml" Requires="v">
                    <p:oleObj spid="_x0000_s11575" name="公式" r:id="rId46" imgW="177646" imgH="228402" progId="Equation.3">
                      <p:embed/>
                    </p:oleObj>
                  </mc:Choice>
                  <mc:Fallback>
                    <p:oleObj name="公式" r:id="rId46" imgW="177646" imgH="228402" progId="Equation.3">
                      <p:embed/>
                      <p:pic>
                        <p:nvPicPr>
                          <p:cNvPr id="0" name="Object 5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467" y="1788"/>
                            <a:ext cx="23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313" name="Group 57"/>
            <p:cNvGrpSpPr>
              <a:grpSpLocks/>
            </p:cNvGrpSpPr>
            <p:nvPr/>
          </p:nvGrpSpPr>
          <p:grpSpPr bwMode="auto">
            <a:xfrm>
              <a:off x="2640" y="1728"/>
              <a:ext cx="500" cy="441"/>
              <a:chOff x="1455" y="1745"/>
              <a:chExt cx="500" cy="441"/>
            </a:xfrm>
          </p:grpSpPr>
          <p:sp>
            <p:nvSpPr>
              <p:cNvPr id="11378" name="Oval 58"/>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379" name="Object 59"/>
              <p:cNvGraphicFramePr>
                <a:graphicFrameLocks noChangeAspect="1"/>
              </p:cNvGraphicFramePr>
              <p:nvPr/>
            </p:nvGraphicFramePr>
            <p:xfrm>
              <a:off x="1671" y="1794"/>
              <a:ext cx="284" cy="290"/>
            </p:xfrm>
            <a:graphic>
              <a:graphicData uri="http://schemas.openxmlformats.org/presentationml/2006/ole">
                <mc:AlternateContent xmlns:mc="http://schemas.openxmlformats.org/markup-compatibility/2006">
                  <mc:Choice xmlns:v="urn:schemas-microsoft-com:vml" Requires="v">
                    <p:oleObj spid="_x0000_s11576" name="公式" r:id="rId48" imgW="215806" imgH="228501" progId="Equation.3">
                      <p:embed/>
                    </p:oleObj>
                  </mc:Choice>
                  <mc:Fallback>
                    <p:oleObj name="公式" r:id="rId48" imgW="215806" imgH="228501" progId="Equation.3">
                      <p:embed/>
                      <p:pic>
                        <p:nvPicPr>
                          <p:cNvPr id="0" name="Object 59"/>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671" y="1794"/>
                            <a:ext cx="28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80" name="Line 60"/>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381" name="Object 61"/>
              <p:cNvGraphicFramePr>
                <a:graphicFrameLocks noChangeAspect="1"/>
              </p:cNvGraphicFramePr>
              <p:nvPr/>
            </p:nvGraphicFramePr>
            <p:xfrm>
              <a:off x="1467" y="1788"/>
              <a:ext cx="234" cy="290"/>
            </p:xfrm>
            <a:graphic>
              <a:graphicData uri="http://schemas.openxmlformats.org/presentationml/2006/ole">
                <mc:AlternateContent xmlns:mc="http://schemas.openxmlformats.org/markup-compatibility/2006">
                  <mc:Choice xmlns:v="urn:schemas-microsoft-com:vml" Requires="v">
                    <p:oleObj spid="_x0000_s11577" name="公式" r:id="rId50" imgW="177646" imgH="228402" progId="Equation.3">
                      <p:embed/>
                    </p:oleObj>
                  </mc:Choice>
                  <mc:Fallback>
                    <p:oleObj name="公式" r:id="rId50" imgW="177646" imgH="228402" progId="Equation.3">
                      <p:embed/>
                      <p:pic>
                        <p:nvPicPr>
                          <p:cNvPr id="0" name="Object 61"/>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467" y="1788"/>
                            <a:ext cx="23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314" name="Group 62"/>
            <p:cNvGrpSpPr>
              <a:grpSpLocks/>
            </p:cNvGrpSpPr>
            <p:nvPr/>
          </p:nvGrpSpPr>
          <p:grpSpPr bwMode="auto">
            <a:xfrm>
              <a:off x="3504" y="1719"/>
              <a:ext cx="1296" cy="1785"/>
              <a:chOff x="3168" y="1719"/>
              <a:chExt cx="1296" cy="1785"/>
            </a:xfrm>
          </p:grpSpPr>
          <p:grpSp>
            <p:nvGrpSpPr>
              <p:cNvPr id="11356" name="Group 63"/>
              <p:cNvGrpSpPr>
                <a:grpSpLocks/>
              </p:cNvGrpSpPr>
              <p:nvPr/>
            </p:nvGrpSpPr>
            <p:grpSpPr bwMode="auto">
              <a:xfrm>
                <a:off x="3614" y="1719"/>
                <a:ext cx="491" cy="441"/>
                <a:chOff x="1455" y="1745"/>
                <a:chExt cx="491" cy="441"/>
              </a:xfrm>
            </p:grpSpPr>
            <p:sp>
              <p:nvSpPr>
                <p:cNvPr id="11374" name="Oval 64"/>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375" name="Object 65"/>
                <p:cNvGraphicFramePr>
                  <a:graphicFrameLocks noChangeAspect="1"/>
                </p:cNvGraphicFramePr>
                <p:nvPr/>
              </p:nvGraphicFramePr>
              <p:xfrm>
                <a:off x="1679" y="1794"/>
                <a:ext cx="267" cy="291"/>
              </p:xfrm>
              <a:graphic>
                <a:graphicData uri="http://schemas.openxmlformats.org/presentationml/2006/ole">
                  <mc:AlternateContent xmlns:mc="http://schemas.openxmlformats.org/markup-compatibility/2006">
                    <mc:Choice xmlns:v="urn:schemas-microsoft-com:vml" Requires="v">
                      <p:oleObj spid="_x0000_s11578" name="公式" r:id="rId52" imgW="203112" imgH="228501" progId="Equation.3">
                        <p:embed/>
                      </p:oleObj>
                    </mc:Choice>
                    <mc:Fallback>
                      <p:oleObj name="公式" r:id="rId52" imgW="203112" imgH="228501" progId="Equation.3">
                        <p:embed/>
                        <p:pic>
                          <p:nvPicPr>
                            <p:cNvPr id="0" name="Object 65"/>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679" y="1794"/>
                              <a:ext cx="26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76" name="Line 66"/>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377" name="Object 67"/>
                <p:cNvGraphicFramePr>
                  <a:graphicFrameLocks noChangeAspect="1"/>
                </p:cNvGraphicFramePr>
                <p:nvPr/>
              </p:nvGraphicFramePr>
              <p:xfrm>
                <a:off x="1466" y="1788"/>
                <a:ext cx="235" cy="290"/>
              </p:xfrm>
              <a:graphic>
                <a:graphicData uri="http://schemas.openxmlformats.org/presentationml/2006/ole">
                  <mc:AlternateContent xmlns:mc="http://schemas.openxmlformats.org/markup-compatibility/2006">
                    <mc:Choice xmlns:v="urn:schemas-microsoft-com:vml" Requires="v">
                      <p:oleObj spid="_x0000_s11579" name="公式" r:id="rId54" imgW="177646" imgH="228402" progId="Equation.3">
                        <p:embed/>
                      </p:oleObj>
                    </mc:Choice>
                    <mc:Fallback>
                      <p:oleObj name="公式" r:id="rId54" imgW="177646" imgH="228402" progId="Equation.3">
                        <p:embed/>
                        <p:pic>
                          <p:nvPicPr>
                            <p:cNvPr id="0" name="Object 67"/>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466" y="1788"/>
                              <a:ext cx="23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357" name="Group 68"/>
              <p:cNvGrpSpPr>
                <a:grpSpLocks/>
              </p:cNvGrpSpPr>
              <p:nvPr/>
            </p:nvGrpSpPr>
            <p:grpSpPr bwMode="auto">
              <a:xfrm>
                <a:off x="3614" y="2295"/>
                <a:ext cx="491" cy="441"/>
                <a:chOff x="1455" y="1745"/>
                <a:chExt cx="491" cy="441"/>
              </a:xfrm>
            </p:grpSpPr>
            <p:sp>
              <p:nvSpPr>
                <p:cNvPr id="11370" name="Oval 69"/>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371" name="Object 70"/>
                <p:cNvGraphicFramePr>
                  <a:graphicFrameLocks noChangeAspect="1"/>
                </p:cNvGraphicFramePr>
                <p:nvPr/>
              </p:nvGraphicFramePr>
              <p:xfrm>
                <a:off x="1679" y="1794"/>
                <a:ext cx="267" cy="290"/>
              </p:xfrm>
              <a:graphic>
                <a:graphicData uri="http://schemas.openxmlformats.org/presentationml/2006/ole">
                  <mc:AlternateContent xmlns:mc="http://schemas.openxmlformats.org/markup-compatibility/2006">
                    <mc:Choice xmlns:v="urn:schemas-microsoft-com:vml" Requires="v">
                      <p:oleObj spid="_x0000_s11580" name="公式" r:id="rId56" imgW="203112" imgH="228501" progId="Equation.3">
                        <p:embed/>
                      </p:oleObj>
                    </mc:Choice>
                    <mc:Fallback>
                      <p:oleObj name="公式" r:id="rId56" imgW="203112" imgH="228501" progId="Equation.3">
                        <p:embed/>
                        <p:pic>
                          <p:nvPicPr>
                            <p:cNvPr id="0" name="Object 70"/>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1679" y="1794"/>
                              <a:ext cx="26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72" name="Line 71"/>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373" name="Object 72"/>
                <p:cNvGraphicFramePr>
                  <a:graphicFrameLocks noChangeAspect="1"/>
                </p:cNvGraphicFramePr>
                <p:nvPr/>
              </p:nvGraphicFramePr>
              <p:xfrm>
                <a:off x="1466" y="1788"/>
                <a:ext cx="235" cy="290"/>
              </p:xfrm>
              <a:graphic>
                <a:graphicData uri="http://schemas.openxmlformats.org/presentationml/2006/ole">
                  <mc:AlternateContent xmlns:mc="http://schemas.openxmlformats.org/markup-compatibility/2006">
                    <mc:Choice xmlns:v="urn:schemas-microsoft-com:vml" Requires="v">
                      <p:oleObj spid="_x0000_s11581" name="Equation" r:id="rId58" imgW="177646" imgH="228402" progId="Equation.DSMT4">
                        <p:embed/>
                      </p:oleObj>
                    </mc:Choice>
                    <mc:Fallback>
                      <p:oleObj name="Equation" r:id="rId58" imgW="177646" imgH="228402" progId="Equation.DSMT4">
                        <p:embed/>
                        <p:pic>
                          <p:nvPicPr>
                            <p:cNvPr id="0" name="Object 72"/>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1466" y="1788"/>
                              <a:ext cx="23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358" name="Group 73"/>
              <p:cNvGrpSpPr>
                <a:grpSpLocks/>
              </p:cNvGrpSpPr>
              <p:nvPr/>
            </p:nvGrpSpPr>
            <p:grpSpPr bwMode="auto">
              <a:xfrm>
                <a:off x="3609" y="3063"/>
                <a:ext cx="505" cy="441"/>
                <a:chOff x="1450" y="1745"/>
                <a:chExt cx="505" cy="441"/>
              </a:xfrm>
            </p:grpSpPr>
            <p:sp>
              <p:nvSpPr>
                <p:cNvPr id="11366" name="Oval 74"/>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367" name="Object 75"/>
                <p:cNvGraphicFramePr>
                  <a:graphicFrameLocks noChangeAspect="1"/>
                </p:cNvGraphicFramePr>
                <p:nvPr/>
              </p:nvGraphicFramePr>
              <p:xfrm>
                <a:off x="1671" y="1778"/>
                <a:ext cx="284" cy="322"/>
              </p:xfrm>
              <a:graphic>
                <a:graphicData uri="http://schemas.openxmlformats.org/presentationml/2006/ole">
                  <mc:AlternateContent xmlns:mc="http://schemas.openxmlformats.org/markup-compatibility/2006">
                    <mc:Choice xmlns:v="urn:schemas-microsoft-com:vml" Requires="v">
                      <p:oleObj spid="_x0000_s11582" name="公式" r:id="rId60" imgW="215713" imgH="253780" progId="Equation.3">
                        <p:embed/>
                      </p:oleObj>
                    </mc:Choice>
                    <mc:Fallback>
                      <p:oleObj name="公式" r:id="rId60" imgW="215713" imgH="253780" progId="Equation.3">
                        <p:embed/>
                        <p:pic>
                          <p:nvPicPr>
                            <p:cNvPr id="0" name="Object 75"/>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1671" y="1778"/>
                              <a:ext cx="28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8" name="Line 76"/>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369" name="Object 77"/>
                <p:cNvGraphicFramePr>
                  <a:graphicFrameLocks noChangeAspect="1"/>
                </p:cNvGraphicFramePr>
                <p:nvPr/>
              </p:nvGraphicFramePr>
              <p:xfrm>
                <a:off x="1450" y="1772"/>
                <a:ext cx="268" cy="322"/>
              </p:xfrm>
              <a:graphic>
                <a:graphicData uri="http://schemas.openxmlformats.org/presentationml/2006/ole">
                  <mc:AlternateContent xmlns:mc="http://schemas.openxmlformats.org/markup-compatibility/2006">
                    <mc:Choice xmlns:v="urn:schemas-microsoft-com:vml" Requires="v">
                      <p:oleObj spid="_x0000_s11583" name="公式" r:id="rId62" imgW="203024" imgH="253780" progId="Equation.3">
                        <p:embed/>
                      </p:oleObj>
                    </mc:Choice>
                    <mc:Fallback>
                      <p:oleObj name="公式" r:id="rId62" imgW="203024" imgH="253780" progId="Equation.3">
                        <p:embed/>
                        <p:pic>
                          <p:nvPicPr>
                            <p:cNvPr id="0" name="Object 7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1450" y="1772"/>
                              <a:ext cx="26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359" name="Line 78"/>
              <p:cNvSpPr>
                <a:spLocks noChangeShapeType="1"/>
              </p:cNvSpPr>
              <p:nvPr/>
            </p:nvSpPr>
            <p:spPr bwMode="auto">
              <a:xfrm>
                <a:off x="3840" y="2736"/>
                <a:ext cx="0" cy="2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79"/>
              <p:cNvSpPr>
                <a:spLocks noChangeShapeType="1"/>
              </p:cNvSpPr>
              <p:nvPr/>
            </p:nvSpPr>
            <p:spPr bwMode="auto">
              <a:xfrm>
                <a:off x="3168" y="2544"/>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61" name="Line 80"/>
              <p:cNvSpPr>
                <a:spLocks noChangeShapeType="1"/>
              </p:cNvSpPr>
              <p:nvPr/>
            </p:nvSpPr>
            <p:spPr bwMode="auto">
              <a:xfrm>
                <a:off x="3168" y="1968"/>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62" name="Line 81"/>
              <p:cNvSpPr>
                <a:spLocks noChangeShapeType="1"/>
              </p:cNvSpPr>
              <p:nvPr/>
            </p:nvSpPr>
            <p:spPr bwMode="auto">
              <a:xfrm>
                <a:off x="3168" y="3312"/>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63" name="Line 82"/>
              <p:cNvSpPr>
                <a:spLocks noChangeShapeType="1"/>
              </p:cNvSpPr>
              <p:nvPr/>
            </p:nvSpPr>
            <p:spPr bwMode="auto">
              <a:xfrm>
                <a:off x="4080" y="3312"/>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64" name="Line 83"/>
              <p:cNvSpPr>
                <a:spLocks noChangeShapeType="1"/>
              </p:cNvSpPr>
              <p:nvPr/>
            </p:nvSpPr>
            <p:spPr bwMode="auto">
              <a:xfrm>
                <a:off x="4080" y="2544"/>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65" name="Line 84"/>
              <p:cNvSpPr>
                <a:spLocks noChangeShapeType="1"/>
              </p:cNvSpPr>
              <p:nvPr/>
            </p:nvSpPr>
            <p:spPr bwMode="auto">
              <a:xfrm>
                <a:off x="4080" y="1968"/>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15" name="Line 85"/>
            <p:cNvSpPr>
              <a:spLocks noChangeShapeType="1"/>
            </p:cNvSpPr>
            <p:nvPr/>
          </p:nvSpPr>
          <p:spPr bwMode="auto">
            <a:xfrm>
              <a:off x="1920" y="1968"/>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6" name="Line 86"/>
            <p:cNvSpPr>
              <a:spLocks noChangeShapeType="1"/>
            </p:cNvSpPr>
            <p:nvPr/>
          </p:nvSpPr>
          <p:spPr bwMode="auto">
            <a:xfrm>
              <a:off x="1920" y="3312"/>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7" name="Line 87"/>
            <p:cNvSpPr>
              <a:spLocks noChangeShapeType="1"/>
            </p:cNvSpPr>
            <p:nvPr/>
          </p:nvSpPr>
          <p:spPr bwMode="auto">
            <a:xfrm>
              <a:off x="1920" y="2544"/>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18" name="Group 88"/>
            <p:cNvGrpSpPr>
              <a:grpSpLocks/>
            </p:cNvGrpSpPr>
            <p:nvPr/>
          </p:nvGrpSpPr>
          <p:grpSpPr bwMode="auto">
            <a:xfrm>
              <a:off x="1939" y="1771"/>
              <a:ext cx="317" cy="1589"/>
              <a:chOff x="1958" y="1771"/>
              <a:chExt cx="317" cy="1589"/>
            </a:xfrm>
          </p:grpSpPr>
          <p:grpSp>
            <p:nvGrpSpPr>
              <p:cNvPr id="11348" name="Group 89"/>
              <p:cNvGrpSpPr>
                <a:grpSpLocks/>
              </p:cNvGrpSpPr>
              <p:nvPr/>
            </p:nvGrpSpPr>
            <p:grpSpPr bwMode="auto">
              <a:xfrm>
                <a:off x="1958" y="1771"/>
                <a:ext cx="168" cy="1531"/>
                <a:chOff x="2099" y="1791"/>
                <a:chExt cx="168" cy="1531"/>
              </a:xfrm>
            </p:grpSpPr>
            <p:graphicFrame>
              <p:nvGraphicFramePr>
                <p:cNvPr id="11353" name="Object 90"/>
                <p:cNvGraphicFramePr>
                  <a:graphicFrameLocks noChangeAspect="1"/>
                </p:cNvGraphicFramePr>
                <p:nvPr/>
              </p:nvGraphicFramePr>
              <p:xfrm>
                <a:off x="2099" y="3121"/>
                <a:ext cx="168" cy="201"/>
              </p:xfrm>
              <a:graphic>
                <a:graphicData uri="http://schemas.openxmlformats.org/presentationml/2006/ole">
                  <mc:AlternateContent xmlns:mc="http://schemas.openxmlformats.org/markup-compatibility/2006">
                    <mc:Choice xmlns:v="urn:schemas-microsoft-com:vml" Requires="v">
                      <p:oleObj spid="_x0000_s11584" name="公式" r:id="rId64" imgW="203024" imgH="253780" progId="Equation.3">
                        <p:embed/>
                      </p:oleObj>
                    </mc:Choice>
                    <mc:Fallback>
                      <p:oleObj name="公式" r:id="rId64" imgW="203024" imgH="253780" progId="Equation.3">
                        <p:embed/>
                        <p:pic>
                          <p:nvPicPr>
                            <p:cNvPr id="0" name="Object 90"/>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099" y="3121"/>
                              <a:ext cx="16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54" name="Object 91"/>
                <p:cNvGraphicFramePr>
                  <a:graphicFrameLocks noChangeAspect="1"/>
                </p:cNvGraphicFramePr>
                <p:nvPr/>
              </p:nvGraphicFramePr>
              <p:xfrm>
                <a:off x="2109" y="2368"/>
                <a:ext cx="147" cy="181"/>
              </p:xfrm>
              <a:graphic>
                <a:graphicData uri="http://schemas.openxmlformats.org/presentationml/2006/ole">
                  <mc:AlternateContent xmlns:mc="http://schemas.openxmlformats.org/markup-compatibility/2006">
                    <mc:Choice xmlns:v="urn:schemas-microsoft-com:vml" Requires="v">
                      <p:oleObj spid="_x0000_s11585" name="公式" r:id="rId66" imgW="177646" imgH="228402" progId="Equation.3">
                        <p:embed/>
                      </p:oleObj>
                    </mc:Choice>
                    <mc:Fallback>
                      <p:oleObj name="公式" r:id="rId66" imgW="177646" imgH="228402" progId="Equation.3">
                        <p:embed/>
                        <p:pic>
                          <p:nvPicPr>
                            <p:cNvPr id="0" name="Object 91"/>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2109" y="2368"/>
                              <a:ext cx="1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55" name="Object 92"/>
                <p:cNvGraphicFramePr>
                  <a:graphicFrameLocks noChangeAspect="1"/>
                </p:cNvGraphicFramePr>
                <p:nvPr/>
              </p:nvGraphicFramePr>
              <p:xfrm>
                <a:off x="2107" y="1791"/>
                <a:ext cx="136" cy="183"/>
              </p:xfrm>
              <a:graphic>
                <a:graphicData uri="http://schemas.openxmlformats.org/presentationml/2006/ole">
                  <mc:AlternateContent xmlns:mc="http://schemas.openxmlformats.org/markup-compatibility/2006">
                    <mc:Choice xmlns:v="urn:schemas-microsoft-com:vml" Requires="v">
                      <p:oleObj spid="_x0000_s11586" name="公式" r:id="rId68" imgW="165028" imgH="228501" progId="Equation.3">
                        <p:embed/>
                      </p:oleObj>
                    </mc:Choice>
                    <mc:Fallback>
                      <p:oleObj name="公式" r:id="rId68" imgW="165028" imgH="228501" progId="Equation.3">
                        <p:embed/>
                        <p:pic>
                          <p:nvPicPr>
                            <p:cNvPr id="0" name="Object 92"/>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2107" y="1791"/>
                              <a:ext cx="13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349" name="Oval 93"/>
              <p:cNvSpPr>
                <a:spLocks noChangeArrowheads="1"/>
              </p:cNvSpPr>
              <p:nvPr/>
            </p:nvSpPr>
            <p:spPr bwMode="auto">
              <a:xfrm>
                <a:off x="2160" y="1906"/>
                <a:ext cx="115" cy="11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50" name="Oval 94"/>
              <p:cNvSpPr>
                <a:spLocks noChangeArrowheads="1"/>
              </p:cNvSpPr>
              <p:nvPr/>
            </p:nvSpPr>
            <p:spPr bwMode="auto">
              <a:xfrm>
                <a:off x="2160" y="2482"/>
                <a:ext cx="115" cy="11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51" name="Oval 95"/>
              <p:cNvSpPr>
                <a:spLocks noChangeArrowheads="1"/>
              </p:cNvSpPr>
              <p:nvPr/>
            </p:nvSpPr>
            <p:spPr bwMode="auto">
              <a:xfrm>
                <a:off x="2160" y="3250"/>
                <a:ext cx="115" cy="11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52" name="Line 96"/>
              <p:cNvSpPr>
                <a:spLocks noChangeShapeType="1"/>
              </p:cNvSpPr>
              <p:nvPr/>
            </p:nvSpPr>
            <p:spPr bwMode="auto">
              <a:xfrm>
                <a:off x="2208" y="2736"/>
                <a:ext cx="0" cy="2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19" name="Group 97"/>
            <p:cNvGrpSpPr>
              <a:grpSpLocks/>
            </p:cNvGrpSpPr>
            <p:nvPr/>
          </p:nvGrpSpPr>
          <p:grpSpPr bwMode="auto">
            <a:xfrm>
              <a:off x="3153" y="1771"/>
              <a:ext cx="322" cy="1589"/>
              <a:chOff x="1953" y="1771"/>
              <a:chExt cx="322" cy="1589"/>
            </a:xfrm>
          </p:grpSpPr>
          <p:grpSp>
            <p:nvGrpSpPr>
              <p:cNvPr id="11340" name="Group 98"/>
              <p:cNvGrpSpPr>
                <a:grpSpLocks/>
              </p:cNvGrpSpPr>
              <p:nvPr/>
            </p:nvGrpSpPr>
            <p:grpSpPr bwMode="auto">
              <a:xfrm>
                <a:off x="1953" y="1771"/>
                <a:ext cx="179" cy="1532"/>
                <a:chOff x="2094" y="1791"/>
                <a:chExt cx="179" cy="1532"/>
              </a:xfrm>
            </p:grpSpPr>
            <p:graphicFrame>
              <p:nvGraphicFramePr>
                <p:cNvPr id="11345" name="Object 99"/>
                <p:cNvGraphicFramePr>
                  <a:graphicFrameLocks noChangeAspect="1"/>
                </p:cNvGraphicFramePr>
                <p:nvPr/>
              </p:nvGraphicFramePr>
              <p:xfrm>
                <a:off x="2094" y="3121"/>
                <a:ext cx="179" cy="202"/>
              </p:xfrm>
              <a:graphic>
                <a:graphicData uri="http://schemas.openxmlformats.org/presentationml/2006/ole">
                  <mc:AlternateContent xmlns:mc="http://schemas.openxmlformats.org/markup-compatibility/2006">
                    <mc:Choice xmlns:v="urn:schemas-microsoft-com:vml" Requires="v">
                      <p:oleObj spid="_x0000_s11587" name="公式" r:id="rId70" imgW="215713" imgH="253780" progId="Equation.3">
                        <p:embed/>
                      </p:oleObj>
                    </mc:Choice>
                    <mc:Fallback>
                      <p:oleObj name="公式" r:id="rId70" imgW="215713" imgH="253780" progId="Equation.3">
                        <p:embed/>
                        <p:pic>
                          <p:nvPicPr>
                            <p:cNvPr id="0" name="Object 99"/>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2094" y="3121"/>
                              <a:ext cx="17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46" name="Object 100"/>
                <p:cNvGraphicFramePr>
                  <a:graphicFrameLocks noChangeAspect="1"/>
                </p:cNvGraphicFramePr>
                <p:nvPr/>
              </p:nvGraphicFramePr>
              <p:xfrm>
                <a:off x="2104" y="2368"/>
                <a:ext cx="158" cy="181"/>
              </p:xfrm>
              <a:graphic>
                <a:graphicData uri="http://schemas.openxmlformats.org/presentationml/2006/ole">
                  <mc:AlternateContent xmlns:mc="http://schemas.openxmlformats.org/markup-compatibility/2006">
                    <mc:Choice xmlns:v="urn:schemas-microsoft-com:vml" Requires="v">
                      <p:oleObj spid="_x0000_s11588" name="公式" r:id="rId72" imgW="190500" imgH="228600" progId="Equation.3">
                        <p:embed/>
                      </p:oleObj>
                    </mc:Choice>
                    <mc:Fallback>
                      <p:oleObj name="公式" r:id="rId72" imgW="190500" imgH="228600" progId="Equation.3">
                        <p:embed/>
                        <p:pic>
                          <p:nvPicPr>
                            <p:cNvPr id="0" name="Object 100"/>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2104" y="2368"/>
                              <a:ext cx="15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47" name="Object 101"/>
                <p:cNvGraphicFramePr>
                  <a:graphicFrameLocks noChangeAspect="1"/>
                </p:cNvGraphicFramePr>
                <p:nvPr/>
              </p:nvGraphicFramePr>
              <p:xfrm>
                <a:off x="2097" y="1791"/>
                <a:ext cx="157" cy="183"/>
              </p:xfrm>
              <a:graphic>
                <a:graphicData uri="http://schemas.openxmlformats.org/presentationml/2006/ole">
                  <mc:AlternateContent xmlns:mc="http://schemas.openxmlformats.org/markup-compatibility/2006">
                    <mc:Choice xmlns:v="urn:schemas-microsoft-com:vml" Requires="v">
                      <p:oleObj spid="_x0000_s11589" name="公式" r:id="rId74" imgW="190500" imgH="228600" progId="Equation.3">
                        <p:embed/>
                      </p:oleObj>
                    </mc:Choice>
                    <mc:Fallback>
                      <p:oleObj name="公式" r:id="rId74" imgW="190500" imgH="228600" progId="Equation.3">
                        <p:embed/>
                        <p:pic>
                          <p:nvPicPr>
                            <p:cNvPr id="0" name="Object 101"/>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2097" y="1791"/>
                              <a:ext cx="15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341" name="Oval 102"/>
              <p:cNvSpPr>
                <a:spLocks noChangeArrowheads="1"/>
              </p:cNvSpPr>
              <p:nvPr/>
            </p:nvSpPr>
            <p:spPr bwMode="auto">
              <a:xfrm>
                <a:off x="2160" y="1906"/>
                <a:ext cx="115" cy="11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42" name="Oval 103"/>
              <p:cNvSpPr>
                <a:spLocks noChangeArrowheads="1"/>
              </p:cNvSpPr>
              <p:nvPr/>
            </p:nvSpPr>
            <p:spPr bwMode="auto">
              <a:xfrm>
                <a:off x="2160" y="2482"/>
                <a:ext cx="115" cy="11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43" name="Oval 104"/>
              <p:cNvSpPr>
                <a:spLocks noChangeArrowheads="1"/>
              </p:cNvSpPr>
              <p:nvPr/>
            </p:nvSpPr>
            <p:spPr bwMode="auto">
              <a:xfrm>
                <a:off x="2160" y="3250"/>
                <a:ext cx="115" cy="11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344" name="Line 105"/>
              <p:cNvSpPr>
                <a:spLocks noChangeShapeType="1"/>
              </p:cNvSpPr>
              <p:nvPr/>
            </p:nvSpPr>
            <p:spPr bwMode="auto">
              <a:xfrm>
                <a:off x="2208" y="2736"/>
                <a:ext cx="0" cy="2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20" name="Line 106"/>
            <p:cNvSpPr>
              <a:spLocks noChangeShapeType="1"/>
            </p:cNvSpPr>
            <p:nvPr/>
          </p:nvSpPr>
          <p:spPr bwMode="auto">
            <a:xfrm>
              <a:off x="3120" y="1968"/>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1" name="Line 107"/>
            <p:cNvSpPr>
              <a:spLocks noChangeShapeType="1"/>
            </p:cNvSpPr>
            <p:nvPr/>
          </p:nvSpPr>
          <p:spPr bwMode="auto">
            <a:xfrm>
              <a:off x="3120" y="2544"/>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2" name="Line 108"/>
            <p:cNvSpPr>
              <a:spLocks noChangeShapeType="1"/>
            </p:cNvSpPr>
            <p:nvPr/>
          </p:nvSpPr>
          <p:spPr bwMode="auto">
            <a:xfrm>
              <a:off x="3120" y="3312"/>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3" name="Line 109"/>
            <p:cNvSpPr>
              <a:spLocks noChangeShapeType="1"/>
            </p:cNvSpPr>
            <p:nvPr/>
          </p:nvSpPr>
          <p:spPr bwMode="auto">
            <a:xfrm>
              <a:off x="2256" y="1968"/>
              <a:ext cx="384"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4" name="Line 110"/>
            <p:cNvSpPr>
              <a:spLocks noChangeShapeType="1"/>
            </p:cNvSpPr>
            <p:nvPr/>
          </p:nvSpPr>
          <p:spPr bwMode="auto">
            <a:xfrm>
              <a:off x="3456" y="1968"/>
              <a:ext cx="384"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5" name="Line 111"/>
            <p:cNvSpPr>
              <a:spLocks noChangeShapeType="1"/>
            </p:cNvSpPr>
            <p:nvPr/>
          </p:nvSpPr>
          <p:spPr bwMode="auto">
            <a:xfrm>
              <a:off x="2256" y="2544"/>
              <a:ext cx="336" cy="7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6" name="Line 112"/>
            <p:cNvSpPr>
              <a:spLocks noChangeShapeType="1"/>
            </p:cNvSpPr>
            <p:nvPr/>
          </p:nvSpPr>
          <p:spPr bwMode="auto">
            <a:xfrm>
              <a:off x="2256" y="1968"/>
              <a:ext cx="384" cy="12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7" name="Line 113"/>
            <p:cNvSpPr>
              <a:spLocks noChangeShapeType="1"/>
            </p:cNvSpPr>
            <p:nvPr/>
          </p:nvSpPr>
          <p:spPr bwMode="auto">
            <a:xfrm>
              <a:off x="3456" y="1968"/>
              <a:ext cx="480" cy="12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8" name="Line 114"/>
            <p:cNvSpPr>
              <a:spLocks noChangeShapeType="1"/>
            </p:cNvSpPr>
            <p:nvPr/>
          </p:nvSpPr>
          <p:spPr bwMode="auto">
            <a:xfrm flipV="1">
              <a:off x="2256" y="2016"/>
              <a:ext cx="336"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9" name="Line 115"/>
            <p:cNvSpPr>
              <a:spLocks noChangeShapeType="1"/>
            </p:cNvSpPr>
            <p:nvPr/>
          </p:nvSpPr>
          <p:spPr bwMode="auto">
            <a:xfrm flipV="1">
              <a:off x="2256" y="2064"/>
              <a:ext cx="336" cy="12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30" name="Line 116"/>
            <p:cNvSpPr>
              <a:spLocks noChangeShapeType="1"/>
            </p:cNvSpPr>
            <p:nvPr/>
          </p:nvSpPr>
          <p:spPr bwMode="auto">
            <a:xfrm flipV="1">
              <a:off x="2256" y="2592"/>
              <a:ext cx="384" cy="7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31" name="Line 117"/>
            <p:cNvSpPr>
              <a:spLocks noChangeShapeType="1"/>
            </p:cNvSpPr>
            <p:nvPr/>
          </p:nvSpPr>
          <p:spPr bwMode="auto">
            <a:xfrm flipV="1">
              <a:off x="3504" y="1968"/>
              <a:ext cx="432"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32" name="Line 118"/>
            <p:cNvSpPr>
              <a:spLocks noChangeShapeType="1"/>
            </p:cNvSpPr>
            <p:nvPr/>
          </p:nvSpPr>
          <p:spPr bwMode="auto">
            <a:xfrm flipV="1">
              <a:off x="3504" y="2016"/>
              <a:ext cx="432" cy="12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33" name="Line 119"/>
            <p:cNvSpPr>
              <a:spLocks noChangeShapeType="1"/>
            </p:cNvSpPr>
            <p:nvPr/>
          </p:nvSpPr>
          <p:spPr bwMode="auto">
            <a:xfrm flipV="1">
              <a:off x="3504" y="2592"/>
              <a:ext cx="432" cy="7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34" name="Line 120"/>
            <p:cNvSpPr>
              <a:spLocks noChangeShapeType="1"/>
            </p:cNvSpPr>
            <p:nvPr/>
          </p:nvSpPr>
          <p:spPr bwMode="auto">
            <a:xfrm>
              <a:off x="3504" y="2544"/>
              <a:ext cx="384" cy="7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35" name="Group 121"/>
            <p:cNvGrpSpPr>
              <a:grpSpLocks/>
            </p:cNvGrpSpPr>
            <p:nvPr/>
          </p:nvGrpSpPr>
          <p:grpSpPr bwMode="auto">
            <a:xfrm>
              <a:off x="4469" y="1772"/>
              <a:ext cx="168" cy="1536"/>
              <a:chOff x="2099" y="1787"/>
              <a:chExt cx="168" cy="1536"/>
            </a:xfrm>
          </p:grpSpPr>
          <p:graphicFrame>
            <p:nvGraphicFramePr>
              <p:cNvPr id="11337" name="Object 122"/>
              <p:cNvGraphicFramePr>
                <a:graphicFrameLocks noChangeAspect="1"/>
              </p:cNvGraphicFramePr>
              <p:nvPr/>
            </p:nvGraphicFramePr>
            <p:xfrm>
              <a:off x="2099" y="3121"/>
              <a:ext cx="168" cy="202"/>
            </p:xfrm>
            <a:graphic>
              <a:graphicData uri="http://schemas.openxmlformats.org/presentationml/2006/ole">
                <mc:AlternateContent xmlns:mc="http://schemas.openxmlformats.org/markup-compatibility/2006">
                  <mc:Choice xmlns:v="urn:schemas-microsoft-com:vml" Requires="v">
                    <p:oleObj spid="_x0000_s11590" name="Equation" r:id="rId76" imgW="203024" imgH="253780" progId="Equation.DSMT4">
                      <p:embed/>
                    </p:oleObj>
                  </mc:Choice>
                  <mc:Fallback>
                    <p:oleObj name="Equation" r:id="rId76" imgW="203024" imgH="253780" progId="Equation.DSMT4">
                      <p:embed/>
                      <p:pic>
                        <p:nvPicPr>
                          <p:cNvPr id="0" name="Object 122"/>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2099" y="3121"/>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38" name="Object 123"/>
              <p:cNvGraphicFramePr>
                <a:graphicFrameLocks noChangeAspect="1"/>
              </p:cNvGraphicFramePr>
              <p:nvPr/>
            </p:nvGraphicFramePr>
            <p:xfrm>
              <a:off x="2109" y="2364"/>
              <a:ext cx="147" cy="190"/>
            </p:xfrm>
            <a:graphic>
              <a:graphicData uri="http://schemas.openxmlformats.org/presentationml/2006/ole">
                <mc:AlternateContent xmlns:mc="http://schemas.openxmlformats.org/markup-compatibility/2006">
                  <mc:Choice xmlns:v="urn:schemas-microsoft-com:vml" Requires="v">
                    <p:oleObj spid="_x0000_s11591" name="Equation" r:id="rId78" imgW="177646" imgH="241091" progId="Equation.DSMT4">
                      <p:embed/>
                    </p:oleObj>
                  </mc:Choice>
                  <mc:Fallback>
                    <p:oleObj name="Equation" r:id="rId78" imgW="177646" imgH="241091" progId="Equation.DSMT4">
                      <p:embed/>
                      <p:pic>
                        <p:nvPicPr>
                          <p:cNvPr id="0" name="Object 123"/>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2109" y="2364"/>
                            <a:ext cx="14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39" name="Object 124"/>
              <p:cNvGraphicFramePr>
                <a:graphicFrameLocks noChangeAspect="1"/>
              </p:cNvGraphicFramePr>
              <p:nvPr/>
            </p:nvGraphicFramePr>
            <p:xfrm>
              <a:off x="2102" y="1787"/>
              <a:ext cx="147" cy="192"/>
            </p:xfrm>
            <a:graphic>
              <a:graphicData uri="http://schemas.openxmlformats.org/presentationml/2006/ole">
                <mc:AlternateContent xmlns:mc="http://schemas.openxmlformats.org/markup-compatibility/2006">
                  <mc:Choice xmlns:v="urn:schemas-microsoft-com:vml" Requires="v">
                    <p:oleObj spid="_x0000_s11592" name="Equation" r:id="rId80" imgW="177646" imgH="241091" progId="Equation.DSMT4">
                      <p:embed/>
                    </p:oleObj>
                  </mc:Choice>
                  <mc:Fallback>
                    <p:oleObj name="Equation" r:id="rId80" imgW="177646" imgH="241091" progId="Equation.DSMT4">
                      <p:embed/>
                      <p:pic>
                        <p:nvPicPr>
                          <p:cNvPr id="0" name="Object 124"/>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2102" y="1787"/>
                            <a:ext cx="1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336" name="Line 125"/>
            <p:cNvSpPr>
              <a:spLocks noChangeShapeType="1"/>
            </p:cNvSpPr>
            <p:nvPr/>
          </p:nvSpPr>
          <p:spPr bwMode="auto">
            <a:xfrm>
              <a:off x="4719" y="2741"/>
              <a:ext cx="0" cy="2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1271" name="Object 126"/>
          <p:cNvGraphicFramePr>
            <a:graphicFrameLocks noChangeAspect="1"/>
          </p:cNvGraphicFramePr>
          <p:nvPr/>
        </p:nvGraphicFramePr>
        <p:xfrm>
          <a:off x="3621088" y="5229225"/>
          <a:ext cx="1930400" cy="723900"/>
        </p:xfrm>
        <a:graphic>
          <a:graphicData uri="http://schemas.openxmlformats.org/presentationml/2006/ole">
            <mc:AlternateContent xmlns:mc="http://schemas.openxmlformats.org/markup-compatibility/2006">
              <mc:Choice xmlns:v="urn:schemas-microsoft-com:vml" Requires="v">
                <p:oleObj spid="_x0000_s11593" name="公式" r:id="rId82" imgW="660113" imgH="215806" progId="Equation.3">
                  <p:embed/>
                </p:oleObj>
              </mc:Choice>
              <mc:Fallback>
                <p:oleObj name="公式" r:id="rId82" imgW="660113" imgH="215806" progId="Equation.3">
                  <p:embed/>
                  <p:pic>
                    <p:nvPicPr>
                      <p:cNvPr id="0" name="Object 126"/>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3621088" y="5229225"/>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743ED9D-3598-45CD-9DB6-7F70143DBDB5}" type="slidenum">
              <a:rPr lang="en-US" altLang="zh-CN"/>
              <a:pPr/>
              <a:t>80</a:t>
            </a:fld>
            <a:endParaRPr lang="en-US" altLang="zh-CN"/>
          </a:p>
        </p:txBody>
      </p:sp>
      <p:sp>
        <p:nvSpPr>
          <p:cNvPr id="9011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0116"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864771B2-788B-4FC5-A969-3D8265CFC4CB}" type="slidenum">
              <a:rPr lang="en-US" altLang="zh-CN" sz="1400"/>
              <a:pPr algn="r" eaLnBrk="1" hangingPunct="1">
                <a:spcBef>
                  <a:spcPct val="0"/>
                </a:spcBef>
                <a:buClrTx/>
                <a:buSzTx/>
                <a:buFontTx/>
                <a:buNone/>
              </a:pPr>
              <a:t>80</a:t>
            </a:fld>
            <a:endParaRPr lang="en-US" altLang="zh-CN" sz="1400"/>
          </a:p>
        </p:txBody>
      </p:sp>
      <p:sp>
        <p:nvSpPr>
          <p:cNvPr id="40967" name="Rectangle 7">
            <a:extLst>
              <a:ext uri="{FF2B5EF4-FFF2-40B4-BE49-F238E27FC236}">
                <a16:creationId xmlns:a16="http://schemas.microsoft.com/office/drawing/2014/main" id="{DB8A53FA-B518-46D3-B4C1-50D99F088A6B}"/>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Unified Learning Rule</a:t>
            </a:r>
          </a:p>
        </p:txBody>
      </p:sp>
      <p:grpSp>
        <p:nvGrpSpPr>
          <p:cNvPr id="90118" name="Group 12"/>
          <p:cNvGrpSpPr>
            <a:grpSpLocks/>
          </p:cNvGrpSpPr>
          <p:nvPr/>
        </p:nvGrpSpPr>
        <p:grpSpPr bwMode="auto">
          <a:xfrm>
            <a:off x="2282825" y="3573463"/>
            <a:ext cx="4737100" cy="2447925"/>
            <a:chOff x="1247" y="2432"/>
            <a:chExt cx="2984" cy="1542"/>
          </a:xfrm>
        </p:grpSpPr>
        <p:sp>
          <p:nvSpPr>
            <p:cNvPr id="90122" name="AutoShape 2"/>
            <p:cNvSpPr>
              <a:spLocks noChangeArrowheads="1"/>
            </p:cNvSpPr>
            <p:nvPr/>
          </p:nvSpPr>
          <p:spPr bwMode="auto">
            <a:xfrm>
              <a:off x="1247" y="2432"/>
              <a:ext cx="2984" cy="1542"/>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alpha val="50000"/>
                </a:schemeClr>
              </a:outerShdw>
            </a:effec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aphicFrame>
          <p:nvGraphicFramePr>
            <p:cNvPr id="90123" name="Object 9"/>
            <p:cNvGraphicFramePr>
              <a:graphicFrameLocks noChangeAspect="1"/>
            </p:cNvGraphicFramePr>
            <p:nvPr/>
          </p:nvGraphicFramePr>
          <p:xfrm>
            <a:off x="1456" y="3036"/>
            <a:ext cx="2565" cy="802"/>
          </p:xfrm>
          <a:graphic>
            <a:graphicData uri="http://schemas.openxmlformats.org/presentationml/2006/ole">
              <mc:AlternateContent xmlns:mc="http://schemas.openxmlformats.org/markup-compatibility/2006">
                <mc:Choice xmlns:v="urn:schemas-microsoft-com:vml" Requires="v">
                  <p:oleObj spid="_x0000_s90141" name="Equation" r:id="rId3" imgW="2311400" imgH="723900" progId="Equation.DSMT4">
                    <p:embed/>
                  </p:oleObj>
                </mc:Choice>
                <mc:Fallback>
                  <p:oleObj name="Equation" r:id="rId3" imgW="2311400" imgH="7239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 y="3036"/>
                          <a:ext cx="2565"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4" name="Rectangle 10"/>
            <p:cNvSpPr>
              <a:spLocks noChangeArrowheads="1"/>
            </p:cNvSpPr>
            <p:nvPr/>
          </p:nvSpPr>
          <p:spPr bwMode="auto">
            <a:xfrm>
              <a:off x="1379" y="2523"/>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u="sng">
                  <a:latin typeface="Times New Roman" panose="02020603050405020304" pitchFamily="18" charset="0"/>
                </a:rPr>
                <a:t>Learning Rule</a:t>
              </a:r>
              <a:r>
                <a:rPr lang="en-US" altLang="zh-CN" sz="2400" b="1">
                  <a:latin typeface="Times New Roman" panose="02020603050405020304" pitchFamily="18" charset="0"/>
                </a:rPr>
                <a:t>:</a:t>
              </a:r>
            </a:p>
          </p:txBody>
        </p:sp>
      </p:grpSp>
      <p:graphicFrame>
        <p:nvGraphicFramePr>
          <p:cNvPr id="90119" name="Object 13"/>
          <p:cNvGraphicFramePr>
            <a:graphicFrameLocks noChangeAspect="1"/>
          </p:cNvGraphicFramePr>
          <p:nvPr/>
        </p:nvGraphicFramePr>
        <p:xfrm>
          <a:off x="3189288" y="2165350"/>
          <a:ext cx="2406650" cy="809625"/>
        </p:xfrm>
        <a:graphic>
          <a:graphicData uri="http://schemas.openxmlformats.org/presentationml/2006/ole">
            <mc:AlternateContent xmlns:mc="http://schemas.openxmlformats.org/markup-compatibility/2006">
              <mc:Choice xmlns:v="urn:schemas-microsoft-com:vml" Requires="v">
                <p:oleObj spid="_x0000_s90142" name="Equation" r:id="rId5" imgW="1358900" imgH="457200" progId="Equation.DSMT4">
                  <p:embed/>
                </p:oleObj>
              </mc:Choice>
              <mc:Fallback>
                <p:oleObj name="Equation" r:id="rId5" imgW="1358900" imgH="4572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9288" y="2165350"/>
                        <a:ext cx="24066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0" name="Object 14"/>
          <p:cNvGraphicFramePr>
            <a:graphicFrameLocks noChangeAspect="1"/>
          </p:cNvGraphicFramePr>
          <p:nvPr/>
        </p:nvGraphicFramePr>
        <p:xfrm>
          <a:off x="885825" y="2205038"/>
          <a:ext cx="1900238" cy="814387"/>
        </p:xfrm>
        <a:graphic>
          <a:graphicData uri="http://schemas.openxmlformats.org/presentationml/2006/ole">
            <mc:AlternateContent xmlns:mc="http://schemas.openxmlformats.org/markup-compatibility/2006">
              <mc:Choice xmlns:v="urn:schemas-microsoft-com:vml" Requires="v">
                <p:oleObj spid="_x0000_s90143" name="Equation" r:id="rId7" imgW="1219200" imgH="457200" progId="Equation.DSMT4">
                  <p:embed/>
                </p:oleObj>
              </mc:Choice>
              <mc:Fallback>
                <p:oleObj name="Equation" r:id="rId7" imgW="1219200" imgH="4572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825" y="2205038"/>
                        <a:ext cx="190023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1" name="Object 15"/>
          <p:cNvGraphicFramePr>
            <a:graphicFrameLocks noChangeAspect="1"/>
          </p:cNvGraphicFramePr>
          <p:nvPr/>
        </p:nvGraphicFramePr>
        <p:xfrm>
          <a:off x="5959475" y="2205038"/>
          <a:ext cx="2195513" cy="746125"/>
        </p:xfrm>
        <a:graphic>
          <a:graphicData uri="http://schemas.openxmlformats.org/presentationml/2006/ole">
            <mc:AlternateContent xmlns:mc="http://schemas.openxmlformats.org/markup-compatibility/2006">
              <mc:Choice xmlns:v="urn:schemas-microsoft-com:vml" Requires="v">
                <p:oleObj spid="_x0000_s90144" name="Equation" r:id="rId9" imgW="1346200" imgH="457200" progId="Equation.DSMT4">
                  <p:embed/>
                </p:oleObj>
              </mc:Choice>
              <mc:Fallback>
                <p:oleObj name="Equation" r:id="rId9" imgW="1346200" imgH="4572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9475" y="2205038"/>
                        <a:ext cx="21955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C45A8C8-39A5-4C90-A36E-6AEF6844E7E8}" type="slidenum">
              <a:rPr lang="en-US" altLang="zh-CN"/>
              <a:pPr/>
              <a:t>81</a:t>
            </a:fld>
            <a:endParaRPr lang="en-US" altLang="zh-CN"/>
          </a:p>
        </p:txBody>
      </p:sp>
      <p:sp>
        <p:nvSpPr>
          <p:cNvPr id="9113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114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9C6971A1-57DB-477A-A15C-6A88EC3DFD8B}" type="slidenum">
              <a:rPr lang="en-US" altLang="zh-CN" sz="1400"/>
              <a:pPr algn="r" eaLnBrk="1" hangingPunct="1">
                <a:spcBef>
                  <a:spcPct val="0"/>
                </a:spcBef>
                <a:buClrTx/>
                <a:buSzTx/>
                <a:buFontTx/>
                <a:buNone/>
              </a:pPr>
              <a:t>81</a:t>
            </a:fld>
            <a:endParaRPr lang="en-US" altLang="zh-CN" sz="1400"/>
          </a:p>
        </p:txBody>
      </p:sp>
      <p:sp>
        <p:nvSpPr>
          <p:cNvPr id="67591" name="Rectangle 7">
            <a:extLst>
              <a:ext uri="{FF2B5EF4-FFF2-40B4-BE49-F238E27FC236}">
                <a16:creationId xmlns:a16="http://schemas.microsoft.com/office/drawing/2014/main" id="{53BE80C3-11A8-4F70-B7B2-560D1FBA3737}"/>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Unified Learning Rule</a:t>
            </a:r>
          </a:p>
        </p:txBody>
      </p:sp>
      <p:grpSp>
        <p:nvGrpSpPr>
          <p:cNvPr id="91142" name="Group 12"/>
          <p:cNvGrpSpPr>
            <a:grpSpLocks/>
          </p:cNvGrpSpPr>
          <p:nvPr/>
        </p:nvGrpSpPr>
        <p:grpSpPr bwMode="auto">
          <a:xfrm>
            <a:off x="2268538" y="2060575"/>
            <a:ext cx="4737100" cy="2447925"/>
            <a:chOff x="1247" y="2432"/>
            <a:chExt cx="2984" cy="1542"/>
          </a:xfrm>
        </p:grpSpPr>
        <p:sp>
          <p:nvSpPr>
            <p:cNvPr id="91143" name="AutoShape 13"/>
            <p:cNvSpPr>
              <a:spLocks noChangeArrowheads="1"/>
            </p:cNvSpPr>
            <p:nvPr/>
          </p:nvSpPr>
          <p:spPr bwMode="auto">
            <a:xfrm>
              <a:off x="1247" y="2432"/>
              <a:ext cx="2984" cy="1542"/>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alpha val="50000"/>
                </a:schemeClr>
              </a:outerShdw>
            </a:effec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aphicFrame>
          <p:nvGraphicFramePr>
            <p:cNvPr id="91144" name="Object 14"/>
            <p:cNvGraphicFramePr>
              <a:graphicFrameLocks noChangeAspect="1"/>
            </p:cNvGraphicFramePr>
            <p:nvPr/>
          </p:nvGraphicFramePr>
          <p:xfrm>
            <a:off x="1731" y="2917"/>
            <a:ext cx="2015" cy="1041"/>
          </p:xfrm>
          <a:graphic>
            <a:graphicData uri="http://schemas.openxmlformats.org/presentationml/2006/ole">
              <mc:AlternateContent xmlns:mc="http://schemas.openxmlformats.org/markup-compatibility/2006">
                <mc:Choice xmlns:v="urn:schemas-microsoft-com:vml" Requires="v">
                  <p:oleObj spid="_x0000_s91150" name="Equation" r:id="rId3" imgW="1816100" imgH="939800" progId="Equation.DSMT4">
                    <p:embed/>
                  </p:oleObj>
                </mc:Choice>
                <mc:Fallback>
                  <p:oleObj name="Equation" r:id="rId3" imgW="1816100" imgH="9398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 y="2917"/>
                          <a:ext cx="2015" cy="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5" name="Rectangle 15"/>
            <p:cNvSpPr>
              <a:spLocks noChangeArrowheads="1"/>
            </p:cNvSpPr>
            <p:nvPr/>
          </p:nvSpPr>
          <p:spPr bwMode="auto">
            <a:xfrm>
              <a:off x="1379" y="2523"/>
              <a:ext cx="13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u="sng">
                  <a:latin typeface="Times New Roman" panose="02020603050405020304" pitchFamily="18" charset="0"/>
                </a:rPr>
                <a:t>Learning Rule</a:t>
              </a:r>
              <a:r>
                <a:rPr lang="en-US" altLang="zh-CN" sz="2400" b="1">
                  <a:latin typeface="Times New Roman" panose="02020603050405020304" pitchFamily="18" charset="0"/>
                </a:rPr>
                <a:t>:</a:t>
              </a:r>
            </a:p>
          </p:txBody>
        </p:sp>
      </p:gr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7BAEA34-B471-41F7-8B6B-CBC25A61B87D}" type="slidenum">
              <a:rPr lang="en-US" altLang="zh-CN"/>
              <a:pPr/>
              <a:t>82</a:t>
            </a:fld>
            <a:endParaRPr lang="en-US" altLang="zh-CN"/>
          </a:p>
        </p:txBody>
      </p:sp>
      <p:sp>
        <p:nvSpPr>
          <p:cNvPr id="9216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2164"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A2EFB9A5-59B1-4191-8D8E-E5BE2E85A017}" type="slidenum">
              <a:rPr lang="en-US" altLang="zh-CN" sz="1400"/>
              <a:pPr algn="r" eaLnBrk="1" hangingPunct="1">
                <a:spcBef>
                  <a:spcPct val="0"/>
                </a:spcBef>
                <a:buClrTx/>
                <a:buSzTx/>
                <a:buFontTx/>
                <a:buNone/>
              </a:pPr>
              <a:t>82</a:t>
            </a:fld>
            <a:endParaRPr lang="en-US" altLang="zh-CN" sz="1400"/>
          </a:p>
        </p:txBody>
      </p:sp>
      <p:sp>
        <p:nvSpPr>
          <p:cNvPr id="68610" name="Rectangle 2">
            <a:extLst>
              <a:ext uri="{FF2B5EF4-FFF2-40B4-BE49-F238E27FC236}">
                <a16:creationId xmlns:a16="http://schemas.microsoft.com/office/drawing/2014/main" id="{A7A52A1E-37FE-407B-BC13-37D8D6E0A92F}"/>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Unified Learning Rule</a:t>
            </a:r>
          </a:p>
        </p:txBody>
      </p:sp>
      <p:sp>
        <p:nvSpPr>
          <p:cNvPr id="92166" name="AutoShape 7"/>
          <p:cNvSpPr>
            <a:spLocks noChangeArrowheads="1"/>
          </p:cNvSpPr>
          <p:nvPr/>
        </p:nvSpPr>
        <p:spPr bwMode="auto">
          <a:xfrm>
            <a:off x="2339975" y="3284538"/>
            <a:ext cx="4737100" cy="1584325"/>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alpha val="50000"/>
              </a:schemeClr>
            </a:outerShdw>
          </a:effec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aphicFrame>
        <p:nvGraphicFramePr>
          <p:cNvPr id="92167" name="Object 8"/>
          <p:cNvGraphicFramePr>
            <a:graphicFrameLocks noChangeAspect="1"/>
          </p:cNvGraphicFramePr>
          <p:nvPr/>
        </p:nvGraphicFramePr>
        <p:xfrm>
          <a:off x="3109913" y="3990975"/>
          <a:ext cx="3513137" cy="804863"/>
        </p:xfrm>
        <a:graphic>
          <a:graphicData uri="http://schemas.openxmlformats.org/presentationml/2006/ole">
            <mc:AlternateContent xmlns:mc="http://schemas.openxmlformats.org/markup-compatibility/2006">
              <mc:Choice xmlns:v="urn:schemas-microsoft-com:vml" Requires="v">
                <p:oleObj spid="_x0000_s92173" name="Equation" r:id="rId3" imgW="1993900" imgH="457200" progId="Equation.DSMT4">
                  <p:embed/>
                </p:oleObj>
              </mc:Choice>
              <mc:Fallback>
                <p:oleObj name="Equation" r:id="rId3" imgW="1993900" imgH="457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913" y="3990975"/>
                        <a:ext cx="351313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8" name="Rectangle 9"/>
          <p:cNvSpPr>
            <a:spLocks noChangeArrowheads="1"/>
          </p:cNvSpPr>
          <p:nvPr/>
        </p:nvSpPr>
        <p:spPr bwMode="auto">
          <a:xfrm>
            <a:off x="2549525" y="3355975"/>
            <a:ext cx="2170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u="sng">
                <a:latin typeface="Times New Roman" panose="02020603050405020304" pitchFamily="18" charset="0"/>
              </a:rPr>
              <a:t>Learning Rule</a:t>
            </a:r>
            <a:r>
              <a:rPr lang="en-US" altLang="zh-CN" sz="2400" b="1">
                <a:latin typeface="Times New Roman" panose="02020603050405020304" pitchFamily="18" charset="0"/>
              </a:rPr>
              <a:t>:</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05AB5C2-99B3-4751-BFCE-9016DD830455}" type="slidenum">
              <a:rPr lang="en-US" altLang="zh-CN"/>
              <a:pPr/>
              <a:t>83</a:t>
            </a:fld>
            <a:endParaRPr lang="en-US" altLang="zh-CN"/>
          </a:p>
        </p:txBody>
      </p:sp>
      <p:sp>
        <p:nvSpPr>
          <p:cNvPr id="9318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3188"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5D5CCC51-1AA9-43BB-B5D9-4300A8970069}" type="slidenum">
              <a:rPr lang="en-US" altLang="zh-CN" sz="1400"/>
              <a:pPr algn="r" eaLnBrk="1" hangingPunct="1">
                <a:spcBef>
                  <a:spcPct val="0"/>
                </a:spcBef>
                <a:buClrTx/>
                <a:buSzTx/>
                <a:buFontTx/>
                <a:buNone/>
              </a:pPr>
              <a:t>83</a:t>
            </a:fld>
            <a:endParaRPr lang="en-US" altLang="zh-CN" sz="1400"/>
          </a:p>
        </p:txBody>
      </p:sp>
      <p:sp>
        <p:nvSpPr>
          <p:cNvPr id="69634" name="Rectangle 2">
            <a:extLst>
              <a:ext uri="{FF2B5EF4-FFF2-40B4-BE49-F238E27FC236}">
                <a16:creationId xmlns:a16="http://schemas.microsoft.com/office/drawing/2014/main" id="{DA659396-13E9-476B-8477-AB5B7B43EC40}"/>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Unified Learning Rule</a:t>
            </a:r>
          </a:p>
        </p:txBody>
      </p:sp>
      <p:sp>
        <p:nvSpPr>
          <p:cNvPr id="93190" name="AutoShape 3"/>
          <p:cNvSpPr>
            <a:spLocks noChangeArrowheads="1"/>
          </p:cNvSpPr>
          <p:nvPr/>
        </p:nvSpPr>
        <p:spPr bwMode="auto">
          <a:xfrm>
            <a:off x="2339975" y="3429000"/>
            <a:ext cx="4737100" cy="1584325"/>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alpha val="50000"/>
              </a:schemeClr>
            </a:outerShdw>
          </a:effec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aphicFrame>
        <p:nvGraphicFramePr>
          <p:cNvPr id="93191" name="Object 4"/>
          <p:cNvGraphicFramePr>
            <a:graphicFrameLocks noChangeAspect="1"/>
          </p:cNvGraphicFramePr>
          <p:nvPr/>
        </p:nvGraphicFramePr>
        <p:xfrm>
          <a:off x="3109913" y="4090988"/>
          <a:ext cx="3513137" cy="895350"/>
        </p:xfrm>
        <a:graphic>
          <a:graphicData uri="http://schemas.openxmlformats.org/presentationml/2006/ole">
            <mc:AlternateContent xmlns:mc="http://schemas.openxmlformats.org/markup-compatibility/2006">
              <mc:Choice xmlns:v="urn:schemas-microsoft-com:vml" Requires="v">
                <p:oleObj spid="_x0000_s93198" name="Equation" r:id="rId4" imgW="1993900" imgH="508000" progId="Equation.DSMT4">
                  <p:embed/>
                </p:oleObj>
              </mc:Choice>
              <mc:Fallback>
                <p:oleObj name="Equation" r:id="rId4" imgW="1993900" imgH="508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9913" y="4090988"/>
                        <a:ext cx="35131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2" name="Rectangle 5"/>
          <p:cNvSpPr>
            <a:spLocks noChangeArrowheads="1"/>
          </p:cNvSpPr>
          <p:nvPr/>
        </p:nvSpPr>
        <p:spPr bwMode="auto">
          <a:xfrm>
            <a:off x="2559050" y="3500438"/>
            <a:ext cx="21526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u="sng">
                <a:latin typeface="Times New Roman" panose="02020603050405020304" pitchFamily="18" charset="0"/>
              </a:rPr>
              <a:t>Learning Rule</a:t>
            </a:r>
            <a:r>
              <a:rPr lang="en-US" altLang="zh-CN" sz="2400">
                <a:latin typeface="Times New Roman" panose="02020603050405020304" pitchFamily="18" charset="0"/>
              </a:rPr>
              <a:t>:</a:t>
            </a:r>
          </a:p>
        </p:txBody>
      </p:sp>
      <p:sp>
        <p:nvSpPr>
          <p:cNvPr id="93193" name="Rectangle 6"/>
          <p:cNvSpPr>
            <a:spLocks noChangeArrowheads="1"/>
          </p:cNvSpPr>
          <p:nvPr/>
        </p:nvSpPr>
        <p:spPr bwMode="auto">
          <a:xfrm>
            <a:off x="1619250" y="2470150"/>
            <a:ext cx="57610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b="1">
                <a:latin typeface="Times New Roman" panose="02020603050405020304" pitchFamily="18" charset="0"/>
              </a:rPr>
              <a:t>Since, a bias is a weight with an input of 1.</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41F6837-7C66-412F-9D49-2BA232FED006}" type="slidenum">
              <a:rPr lang="en-US" altLang="zh-CN"/>
              <a:pPr/>
              <a:t>84</a:t>
            </a:fld>
            <a:endParaRPr lang="en-US" altLang="zh-CN"/>
          </a:p>
        </p:txBody>
      </p:sp>
      <p:sp>
        <p:nvSpPr>
          <p:cNvPr id="9523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5236"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7B0AA3D9-5CF9-4F93-A9E8-D28310E86890}" type="slidenum">
              <a:rPr lang="en-US" altLang="zh-CN" sz="1400"/>
              <a:pPr algn="r" eaLnBrk="1" hangingPunct="1">
                <a:spcBef>
                  <a:spcPct val="0"/>
                </a:spcBef>
                <a:buClrTx/>
                <a:buSzTx/>
                <a:buFontTx/>
                <a:buNone/>
              </a:pPr>
              <a:t>84</a:t>
            </a:fld>
            <a:endParaRPr lang="en-US" altLang="zh-CN" sz="1400"/>
          </a:p>
        </p:txBody>
      </p:sp>
      <p:pic>
        <p:nvPicPr>
          <p:cNvPr id="9523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950" y="2400300"/>
            <a:ext cx="2826122" cy="246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11" name="Rectangle 3">
            <a:extLst>
              <a:ext uri="{FF2B5EF4-FFF2-40B4-BE49-F238E27FC236}">
                <a16:creationId xmlns:a16="http://schemas.microsoft.com/office/drawing/2014/main" id="{4B783378-71C2-4AC6-9288-0DF64A746357}"/>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Perceptron</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76FF650-23CA-4E12-ABF4-F1F56C0F3A76}" type="slidenum">
              <a:rPr lang="en-US" altLang="zh-CN"/>
              <a:pPr/>
              <a:t>85</a:t>
            </a:fld>
            <a:endParaRPr lang="en-US" altLang="zh-CN"/>
          </a:p>
        </p:txBody>
      </p:sp>
      <p:sp>
        <p:nvSpPr>
          <p:cNvPr id="9625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626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638B51B-E0EE-49CB-8D48-90B4B2E6F42D}" type="slidenum">
              <a:rPr lang="en-US" altLang="zh-CN" sz="1400"/>
              <a:pPr algn="r" eaLnBrk="1" hangingPunct="1">
                <a:spcBef>
                  <a:spcPct val="0"/>
                </a:spcBef>
                <a:buClrTx/>
                <a:buSzTx/>
                <a:buFontTx/>
                <a:buNone/>
              </a:pPr>
              <a:t>85</a:t>
            </a:fld>
            <a:endParaRPr lang="en-US" altLang="zh-CN" sz="1400"/>
          </a:p>
        </p:txBody>
      </p:sp>
      <p:grpSp>
        <p:nvGrpSpPr>
          <p:cNvPr id="96261" name="Group 2"/>
          <p:cNvGrpSpPr>
            <a:grpSpLocks/>
          </p:cNvGrpSpPr>
          <p:nvPr/>
        </p:nvGrpSpPr>
        <p:grpSpPr bwMode="auto">
          <a:xfrm>
            <a:off x="1547813" y="2709863"/>
            <a:ext cx="4679950" cy="1943100"/>
            <a:chOff x="1584" y="2498"/>
            <a:chExt cx="2592" cy="1390"/>
          </a:xfrm>
        </p:grpSpPr>
        <p:sp>
          <p:nvSpPr>
            <p:cNvPr id="96266" name="Rectangle 3"/>
            <p:cNvSpPr>
              <a:spLocks noChangeArrowheads="1"/>
            </p:cNvSpPr>
            <p:nvPr/>
          </p:nvSpPr>
          <p:spPr bwMode="auto">
            <a:xfrm>
              <a:off x="1584" y="2880"/>
              <a:ext cx="2592" cy="1008"/>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pic>
          <p:nvPicPr>
            <p:cNvPr id="96267"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8" y="3024"/>
              <a:ext cx="136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6268"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 y="3472"/>
              <a:ext cx="10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6269" name="Rectangle 6"/>
            <p:cNvSpPr>
              <a:spLocks noChangeArrowheads="1"/>
            </p:cNvSpPr>
            <p:nvPr/>
          </p:nvSpPr>
          <p:spPr bwMode="auto">
            <a:xfrm>
              <a:off x="1998" y="2498"/>
              <a:ext cx="177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Algorithm</a:t>
              </a:r>
            </a:p>
          </p:txBody>
        </p:sp>
      </p:grpSp>
      <p:graphicFrame>
        <p:nvGraphicFramePr>
          <p:cNvPr id="96262" name="Object 7"/>
          <p:cNvGraphicFramePr>
            <a:graphicFrameLocks noGrp="1" noChangeAspect="1"/>
          </p:cNvGraphicFramePr>
          <p:nvPr>
            <p:ph idx="4294967295"/>
          </p:nvPr>
        </p:nvGraphicFramePr>
        <p:xfrm>
          <a:off x="1547813" y="1989138"/>
          <a:ext cx="3529012" cy="587375"/>
        </p:xfrm>
        <a:graphic>
          <a:graphicData uri="http://schemas.openxmlformats.org/presentationml/2006/ole">
            <mc:AlternateContent xmlns:mc="http://schemas.openxmlformats.org/markup-compatibility/2006">
              <mc:Choice xmlns:v="urn:schemas-microsoft-com:vml" Requires="v">
                <p:oleObj spid="_x0000_s96276" name="公式" r:id="rId6" imgW="1294838" imgH="215806" progId="Equation.3">
                  <p:embed/>
                </p:oleObj>
              </mc:Choice>
              <mc:Fallback>
                <p:oleObj name="公式" r:id="rId6" imgW="1294838" imgH="21580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1989138"/>
                        <a:ext cx="35290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Rectangle 9">
            <a:extLst>
              <a:ext uri="{FF2B5EF4-FFF2-40B4-BE49-F238E27FC236}">
                <a16:creationId xmlns:a16="http://schemas.microsoft.com/office/drawing/2014/main" id="{BDD85BCC-99E1-49B3-8D64-729B92D6FED0}"/>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Multiple-Neuron Perceptrons</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90F9312-3EEB-4E21-A4B7-19338F9E4735}" type="slidenum">
              <a:rPr lang="en-US" altLang="zh-CN"/>
              <a:pPr/>
              <a:t>86</a:t>
            </a:fld>
            <a:endParaRPr lang="en-US" altLang="zh-CN"/>
          </a:p>
        </p:txBody>
      </p:sp>
      <p:sp>
        <p:nvSpPr>
          <p:cNvPr id="9830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8308" name="页脚占位符 4"/>
          <p:cNvSpPr txBox="1">
            <a:spLocks noGrp="1" noChangeArrowheads="1"/>
          </p:cNvSpPr>
          <p:nvPr/>
        </p:nvSpPr>
        <p:spPr bwMode="auto">
          <a:xfrm>
            <a:off x="3657600" y="6243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total 89 pages</a:t>
            </a:r>
          </a:p>
        </p:txBody>
      </p:sp>
      <p:sp>
        <p:nvSpPr>
          <p:cNvPr id="98309"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A19B5CAF-2787-4EE2-A484-24C93B9E3C38}" type="slidenum">
              <a:rPr lang="en-US" altLang="zh-CN" sz="1400"/>
              <a:pPr algn="r" eaLnBrk="1" hangingPunct="1">
                <a:spcBef>
                  <a:spcPct val="0"/>
                </a:spcBef>
                <a:buClrTx/>
                <a:buSzTx/>
                <a:buFontTx/>
                <a:buNone/>
              </a:pPr>
              <a:t>86</a:t>
            </a:fld>
            <a:endParaRPr lang="en-US" altLang="zh-CN" sz="1400"/>
          </a:p>
        </p:txBody>
      </p:sp>
      <p:grpSp>
        <p:nvGrpSpPr>
          <p:cNvPr id="98310" name="Group 2"/>
          <p:cNvGrpSpPr>
            <a:grpSpLocks/>
          </p:cNvGrpSpPr>
          <p:nvPr/>
        </p:nvGrpSpPr>
        <p:grpSpPr bwMode="auto">
          <a:xfrm>
            <a:off x="2551113" y="4462463"/>
            <a:ext cx="4114800" cy="2206625"/>
            <a:chOff x="1584" y="2498"/>
            <a:chExt cx="2592" cy="1390"/>
          </a:xfrm>
        </p:grpSpPr>
        <p:sp>
          <p:nvSpPr>
            <p:cNvPr id="98315" name="Rectangle 3"/>
            <p:cNvSpPr>
              <a:spLocks noChangeArrowheads="1"/>
            </p:cNvSpPr>
            <p:nvPr/>
          </p:nvSpPr>
          <p:spPr bwMode="auto">
            <a:xfrm>
              <a:off x="1584" y="2880"/>
              <a:ext cx="2592" cy="1008"/>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pic>
          <p:nvPicPr>
            <p:cNvPr id="9831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 y="3024"/>
              <a:ext cx="136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8317"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3472"/>
              <a:ext cx="10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8318" name="Rectangle 6"/>
            <p:cNvSpPr>
              <a:spLocks noChangeArrowheads="1"/>
            </p:cNvSpPr>
            <p:nvPr/>
          </p:nvSpPr>
          <p:spPr bwMode="auto">
            <a:xfrm>
              <a:off x="1998" y="2498"/>
              <a:ext cx="17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Learning Algorithm</a:t>
              </a:r>
            </a:p>
          </p:txBody>
        </p:sp>
      </p:grpSp>
      <p:graphicFrame>
        <p:nvGraphicFramePr>
          <p:cNvPr id="98311" name="Object 7"/>
          <p:cNvGraphicFramePr>
            <a:graphicFrameLocks noGrp="1" noChangeAspect="1"/>
          </p:cNvGraphicFramePr>
          <p:nvPr>
            <p:ph idx="4294967295"/>
          </p:nvPr>
        </p:nvGraphicFramePr>
        <p:xfrm>
          <a:off x="2895600" y="2744788"/>
          <a:ext cx="4800600" cy="800100"/>
        </p:xfrm>
        <a:graphic>
          <a:graphicData uri="http://schemas.openxmlformats.org/presentationml/2006/ole">
            <mc:AlternateContent xmlns:mc="http://schemas.openxmlformats.org/markup-compatibility/2006">
              <mc:Choice xmlns:v="urn:schemas-microsoft-com:vml" Requires="v">
                <p:oleObj spid="_x0000_s98323" name="公式" r:id="rId5" imgW="1294838" imgH="215806" progId="Equation.3">
                  <p:embed/>
                </p:oleObj>
              </mc:Choice>
              <mc:Fallback>
                <p:oleObj name="公式" r:id="rId5" imgW="1294838" imgH="21580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744788"/>
                        <a:ext cx="4800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2" name="Text Box 8"/>
          <p:cNvSpPr txBox="1">
            <a:spLocks noChangeArrowheads="1"/>
          </p:cNvSpPr>
          <p:nvPr/>
        </p:nvSpPr>
        <p:spPr bwMode="auto">
          <a:xfrm>
            <a:off x="1543050" y="2133600"/>
            <a:ext cx="539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Step 1: Design the perceptron structure.</a:t>
            </a:r>
          </a:p>
        </p:txBody>
      </p:sp>
      <p:sp>
        <p:nvSpPr>
          <p:cNvPr id="98313" name="Text Box 9"/>
          <p:cNvSpPr txBox="1">
            <a:spLocks noChangeArrowheads="1"/>
          </p:cNvSpPr>
          <p:nvPr/>
        </p:nvSpPr>
        <p:spPr bwMode="auto">
          <a:xfrm>
            <a:off x="1527175" y="3644900"/>
            <a:ext cx="695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Step 2: Training the network by learning algorithm.</a:t>
            </a:r>
          </a:p>
        </p:txBody>
      </p:sp>
      <p:sp>
        <p:nvSpPr>
          <p:cNvPr id="45066" name="Rectangle 10">
            <a:extLst>
              <a:ext uri="{FF2B5EF4-FFF2-40B4-BE49-F238E27FC236}">
                <a16:creationId xmlns:a16="http://schemas.microsoft.com/office/drawing/2014/main" id="{EEBEC267-70FC-4B47-98B9-02614B47ABDD}"/>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Multiple-Neuron Perceptrons</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13F9C6D-81FD-4ACD-B95A-AD943CCE51D4}" type="slidenum">
              <a:rPr lang="en-US" altLang="zh-CN"/>
              <a:pPr/>
              <a:t>87</a:t>
            </a:fld>
            <a:endParaRPr lang="en-US" altLang="zh-CN"/>
          </a:p>
        </p:txBody>
      </p:sp>
      <p:sp>
        <p:nvSpPr>
          <p:cNvPr id="9933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99332"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3F0C4CB9-E73B-4805-9466-37DCD2F48A64}" type="slidenum">
              <a:rPr lang="en-US" altLang="zh-CN" sz="1400"/>
              <a:pPr algn="r" eaLnBrk="1" hangingPunct="1">
                <a:spcBef>
                  <a:spcPct val="0"/>
                </a:spcBef>
                <a:buClrTx/>
                <a:buSzTx/>
                <a:buFontTx/>
                <a:buNone/>
              </a:pPr>
              <a:t>87</a:t>
            </a:fld>
            <a:endParaRPr lang="en-US" altLang="zh-CN" sz="1400"/>
          </a:p>
        </p:txBody>
      </p:sp>
      <p:sp>
        <p:nvSpPr>
          <p:cNvPr id="99333" name="Rectangle 6"/>
          <p:cNvSpPr>
            <a:spLocks noChangeArrowheads="1"/>
          </p:cNvSpPr>
          <p:nvPr/>
        </p:nvSpPr>
        <p:spPr bwMode="auto">
          <a:xfrm>
            <a:off x="3663950" y="2349500"/>
            <a:ext cx="18145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Training Set</a:t>
            </a:r>
          </a:p>
        </p:txBody>
      </p:sp>
      <p:pic>
        <p:nvPicPr>
          <p:cNvPr id="99334"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3175000"/>
            <a:ext cx="51689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6106" name="Rectangle 26">
            <a:extLst>
              <a:ext uri="{FF2B5EF4-FFF2-40B4-BE49-F238E27FC236}">
                <a16:creationId xmlns:a16="http://schemas.microsoft.com/office/drawing/2014/main" id="{BD84F63F-CD8A-4FA9-842D-A8EC5EFBF9FE}"/>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Apple/Banana Example</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A7F6334-5A02-40CF-A1E4-C89DE699E916}" type="slidenum">
              <a:rPr lang="en-US" altLang="zh-CN"/>
              <a:pPr/>
              <a:t>88</a:t>
            </a:fld>
            <a:endParaRPr lang="en-US" altLang="zh-CN"/>
          </a:p>
        </p:txBody>
      </p:sp>
      <p:sp>
        <p:nvSpPr>
          <p:cNvPr id="10035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00356"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15B2417-3B6F-447D-BB94-2ACD7ACBBC87}" type="slidenum">
              <a:rPr lang="en-US" altLang="zh-CN" sz="1400"/>
              <a:pPr algn="r" eaLnBrk="1" hangingPunct="1">
                <a:spcBef>
                  <a:spcPct val="0"/>
                </a:spcBef>
                <a:buClrTx/>
                <a:buSzTx/>
                <a:buFontTx/>
                <a:buNone/>
              </a:pPr>
              <a:t>88</a:t>
            </a:fld>
            <a:endParaRPr lang="en-US" altLang="zh-CN" sz="1400"/>
          </a:p>
        </p:txBody>
      </p:sp>
      <p:pic>
        <p:nvPicPr>
          <p:cNvPr id="10035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2574925"/>
            <a:ext cx="21209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035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676525"/>
            <a:ext cx="87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035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3284538"/>
            <a:ext cx="66167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0360" name="Rectangle 7"/>
          <p:cNvSpPr>
            <a:spLocks noChangeArrowheads="1"/>
          </p:cNvSpPr>
          <p:nvPr/>
        </p:nvSpPr>
        <p:spPr bwMode="auto">
          <a:xfrm>
            <a:off x="1208088" y="1989138"/>
            <a:ext cx="22209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Initial Weights:</a:t>
            </a:r>
          </a:p>
        </p:txBody>
      </p:sp>
      <p:sp>
        <p:nvSpPr>
          <p:cNvPr id="100361" name="Rectangle 8"/>
          <p:cNvSpPr>
            <a:spLocks noChangeArrowheads="1"/>
          </p:cNvSpPr>
          <p:nvPr/>
        </p:nvSpPr>
        <p:spPr bwMode="auto">
          <a:xfrm>
            <a:off x="1249363" y="3119438"/>
            <a:ext cx="21351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First Iteration:</a:t>
            </a:r>
          </a:p>
        </p:txBody>
      </p:sp>
      <p:pic>
        <p:nvPicPr>
          <p:cNvPr id="100362"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400" y="4579938"/>
            <a:ext cx="2654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0363" name="Picture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00" y="5229225"/>
            <a:ext cx="75311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0364" name="Picture 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5876925"/>
            <a:ext cx="3695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0365" name="Group 13"/>
          <p:cNvGrpSpPr>
            <a:grpSpLocks/>
          </p:cNvGrpSpPr>
          <p:nvPr/>
        </p:nvGrpSpPr>
        <p:grpSpPr bwMode="auto">
          <a:xfrm>
            <a:off x="4479925" y="4518025"/>
            <a:ext cx="2430463" cy="423863"/>
            <a:chOff x="2822" y="3269"/>
            <a:chExt cx="1531" cy="267"/>
          </a:xfrm>
        </p:grpSpPr>
        <p:sp>
          <p:nvSpPr>
            <p:cNvPr id="100367" name="Rectangle 14"/>
            <p:cNvSpPr>
              <a:spLocks noChangeArrowheads="1"/>
            </p:cNvSpPr>
            <p:nvPr/>
          </p:nvSpPr>
          <p:spPr bwMode="auto">
            <a:xfrm>
              <a:off x="2822" y="3269"/>
              <a:ext cx="1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i="1">
                  <a:solidFill>
                    <a:srgbClr val="000000"/>
                  </a:solidFill>
                  <a:latin typeface="Times New Roman" panose="02020603050405020304" pitchFamily="18" charset="0"/>
                </a:rPr>
                <a:t>e</a:t>
              </a:r>
            </a:p>
          </p:txBody>
        </p:sp>
        <p:sp>
          <p:nvSpPr>
            <p:cNvPr id="100368" name="Rectangle 15"/>
            <p:cNvSpPr>
              <a:spLocks noChangeArrowheads="1"/>
            </p:cNvSpPr>
            <p:nvPr/>
          </p:nvSpPr>
          <p:spPr bwMode="auto">
            <a:xfrm>
              <a:off x="3110" y="3269"/>
              <a:ext cx="1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i="1">
                  <a:solidFill>
                    <a:srgbClr val="000000"/>
                  </a:solidFill>
                  <a:latin typeface="Times New Roman" panose="02020603050405020304" pitchFamily="18" charset="0"/>
                </a:rPr>
                <a:t>t</a:t>
              </a:r>
            </a:p>
          </p:txBody>
        </p:sp>
        <p:sp>
          <p:nvSpPr>
            <p:cNvPr id="100369" name="Rectangle 16"/>
            <p:cNvSpPr>
              <a:spLocks noChangeArrowheads="1"/>
            </p:cNvSpPr>
            <p:nvPr/>
          </p:nvSpPr>
          <p:spPr bwMode="auto">
            <a:xfrm>
              <a:off x="3157" y="3346"/>
              <a:ext cx="17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Times New Roman" panose="02020603050405020304" pitchFamily="18" charset="0"/>
                </a:rPr>
                <a:t>1</a:t>
              </a:r>
            </a:p>
          </p:txBody>
        </p:sp>
        <p:sp>
          <p:nvSpPr>
            <p:cNvPr id="100370" name="Rectangle 17"/>
            <p:cNvSpPr>
              <a:spLocks noChangeArrowheads="1"/>
            </p:cNvSpPr>
            <p:nvPr/>
          </p:nvSpPr>
          <p:spPr bwMode="auto">
            <a:xfrm>
              <a:off x="3357" y="3269"/>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i="1">
                  <a:solidFill>
                    <a:srgbClr val="000000"/>
                  </a:solidFill>
                  <a:latin typeface="Times New Roman" panose="02020603050405020304" pitchFamily="18" charset="0"/>
                </a:rPr>
                <a:t>a</a:t>
              </a:r>
            </a:p>
          </p:txBody>
        </p:sp>
        <p:sp>
          <p:nvSpPr>
            <p:cNvPr id="100371" name="Rectangle 18"/>
            <p:cNvSpPr>
              <a:spLocks noChangeArrowheads="1"/>
            </p:cNvSpPr>
            <p:nvPr/>
          </p:nvSpPr>
          <p:spPr bwMode="auto">
            <a:xfrm>
              <a:off x="3249" y="3269"/>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a:t>
              </a:r>
            </a:p>
          </p:txBody>
        </p:sp>
        <p:sp>
          <p:nvSpPr>
            <p:cNvPr id="100372" name="Rectangle 19"/>
            <p:cNvSpPr>
              <a:spLocks noChangeArrowheads="1"/>
            </p:cNvSpPr>
            <p:nvPr/>
          </p:nvSpPr>
          <p:spPr bwMode="auto">
            <a:xfrm>
              <a:off x="3654" y="3269"/>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1</a:t>
              </a:r>
            </a:p>
          </p:txBody>
        </p:sp>
        <p:sp>
          <p:nvSpPr>
            <p:cNvPr id="100373" name="Rectangle 20"/>
            <p:cNvSpPr>
              <a:spLocks noChangeArrowheads="1"/>
            </p:cNvSpPr>
            <p:nvPr/>
          </p:nvSpPr>
          <p:spPr bwMode="auto">
            <a:xfrm>
              <a:off x="3870" y="3269"/>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0</a:t>
              </a:r>
            </a:p>
          </p:txBody>
        </p:sp>
        <p:sp>
          <p:nvSpPr>
            <p:cNvPr id="100374" name="Rectangle 21"/>
            <p:cNvSpPr>
              <a:spLocks noChangeArrowheads="1"/>
            </p:cNvSpPr>
            <p:nvPr/>
          </p:nvSpPr>
          <p:spPr bwMode="auto">
            <a:xfrm>
              <a:off x="3762" y="3269"/>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a:t>
              </a:r>
            </a:p>
          </p:txBody>
        </p:sp>
        <p:sp>
          <p:nvSpPr>
            <p:cNvPr id="100375" name="Rectangle 22"/>
            <p:cNvSpPr>
              <a:spLocks noChangeArrowheads="1"/>
            </p:cNvSpPr>
            <p:nvPr/>
          </p:nvSpPr>
          <p:spPr bwMode="auto">
            <a:xfrm>
              <a:off x="4167" y="3269"/>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1</a:t>
              </a:r>
            </a:p>
          </p:txBody>
        </p:sp>
        <p:sp>
          <p:nvSpPr>
            <p:cNvPr id="100376" name="Rectangle 23"/>
            <p:cNvSpPr>
              <a:spLocks noChangeArrowheads="1"/>
            </p:cNvSpPr>
            <p:nvPr/>
          </p:nvSpPr>
          <p:spPr bwMode="auto">
            <a:xfrm>
              <a:off x="2957" y="3269"/>
              <a:ext cx="19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a:t>
              </a:r>
            </a:p>
          </p:txBody>
        </p:sp>
        <p:sp>
          <p:nvSpPr>
            <p:cNvPr id="100377" name="Rectangle 24"/>
            <p:cNvSpPr>
              <a:spLocks noChangeArrowheads="1"/>
            </p:cNvSpPr>
            <p:nvPr/>
          </p:nvSpPr>
          <p:spPr bwMode="auto">
            <a:xfrm>
              <a:off x="3501" y="3269"/>
              <a:ext cx="19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a:t>
              </a:r>
            </a:p>
          </p:txBody>
        </p:sp>
        <p:sp>
          <p:nvSpPr>
            <p:cNvPr id="100378" name="Rectangle 25"/>
            <p:cNvSpPr>
              <a:spLocks noChangeArrowheads="1"/>
            </p:cNvSpPr>
            <p:nvPr/>
          </p:nvSpPr>
          <p:spPr bwMode="auto">
            <a:xfrm>
              <a:off x="4014" y="3269"/>
              <a:ext cx="19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00"/>
                  </a:solidFill>
                  <a:latin typeface="Times New Roman" panose="02020603050405020304" pitchFamily="18" charset="0"/>
                </a:rPr>
                <a:t>=</a:t>
              </a:r>
            </a:p>
          </p:txBody>
        </p:sp>
      </p:grpSp>
      <p:sp>
        <p:nvSpPr>
          <p:cNvPr id="70682" name="Rectangle 26">
            <a:extLst>
              <a:ext uri="{FF2B5EF4-FFF2-40B4-BE49-F238E27FC236}">
                <a16:creationId xmlns:a16="http://schemas.microsoft.com/office/drawing/2014/main" id="{CD288675-3F3F-40BA-9170-6DF290437905}"/>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Apple/Banana Example</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BED690A-1481-407F-936B-B845A8A2140A}" type="slidenum">
              <a:rPr lang="en-US" altLang="zh-CN"/>
              <a:pPr/>
              <a:t>89</a:t>
            </a:fld>
            <a:endParaRPr lang="en-US" altLang="zh-CN"/>
          </a:p>
        </p:txBody>
      </p:sp>
      <p:sp>
        <p:nvSpPr>
          <p:cNvPr id="10137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0138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E007A57F-8FC4-48BF-8BE5-22287205AF58}" type="slidenum">
              <a:rPr lang="en-US" altLang="zh-CN" sz="1400"/>
              <a:pPr algn="r" eaLnBrk="1" hangingPunct="1">
                <a:spcBef>
                  <a:spcPct val="0"/>
                </a:spcBef>
                <a:buClrTx/>
                <a:buSzTx/>
                <a:buFontTx/>
                <a:buNone/>
              </a:pPr>
              <a:t>89</a:t>
            </a:fld>
            <a:endParaRPr lang="en-US" altLang="zh-CN" sz="140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060575"/>
            <a:ext cx="6870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138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136900"/>
            <a:ext cx="2552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1383"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789363"/>
            <a:ext cx="2654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1384"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292600"/>
            <a:ext cx="7683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1385"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5013325"/>
            <a:ext cx="3822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7112" name="Rectangle 8">
            <a:extLst>
              <a:ext uri="{FF2B5EF4-FFF2-40B4-BE49-F238E27FC236}">
                <a16:creationId xmlns:a16="http://schemas.microsoft.com/office/drawing/2014/main" id="{E8886263-A801-4B1A-BB26-D62EA1D842EC}"/>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Second Iteration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16105ED-5FDC-4981-AEC1-B4B46B394A37}" type="slidenum">
              <a:rPr lang="en-US" altLang="zh-CN"/>
              <a:pPr/>
              <a:t>9</a:t>
            </a:fld>
            <a:endParaRPr lang="en-US" altLang="zh-CN"/>
          </a:p>
        </p:txBody>
      </p:sp>
      <p:sp>
        <p:nvSpPr>
          <p:cNvPr id="1331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3316" name="灯片编号占位符 8"/>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239EDA5-4803-49B2-B226-108ACC397492}" type="slidenum">
              <a:rPr lang="en-US" altLang="zh-CN" sz="1400"/>
              <a:pPr algn="r" eaLnBrk="1" hangingPunct="1">
                <a:spcBef>
                  <a:spcPct val="0"/>
                </a:spcBef>
                <a:buClrTx/>
                <a:buSzTx/>
                <a:buFontTx/>
                <a:buNone/>
              </a:pPr>
              <a:t>9</a:t>
            </a:fld>
            <a:endParaRPr lang="en-US" altLang="zh-CN" sz="1400"/>
          </a:p>
        </p:txBody>
      </p:sp>
      <p:sp>
        <p:nvSpPr>
          <p:cNvPr id="13317" name="Rectangle 2"/>
          <p:cNvSpPr>
            <a:spLocks noGrp="1" noChangeArrowheads="1"/>
          </p:cNvSpPr>
          <p:nvPr>
            <p:ph type="title" sz="quarter"/>
          </p:nvPr>
        </p:nvSpPr>
        <p:spPr/>
        <p:txBody>
          <a:bodyPr/>
          <a:lstStyle/>
          <a:p>
            <a:pPr algn="ctr" eaLnBrk="1" hangingPunct="1"/>
            <a:r>
              <a:rPr lang="en-US" altLang="zh-CN" b="1" smtClean="0">
                <a:latin typeface="Times New Roman" panose="02020603050405020304" pitchFamily="18" charset="0"/>
              </a:rPr>
              <a:t>Math Model of FNNs</a:t>
            </a:r>
          </a:p>
        </p:txBody>
      </p:sp>
      <p:graphicFrame>
        <p:nvGraphicFramePr>
          <p:cNvPr id="13318" name="Object 126"/>
          <p:cNvGraphicFramePr>
            <a:graphicFrameLocks noChangeAspect="1"/>
          </p:cNvGraphicFramePr>
          <p:nvPr/>
        </p:nvGraphicFramePr>
        <p:xfrm>
          <a:off x="5940425" y="5157788"/>
          <a:ext cx="1930400" cy="723900"/>
        </p:xfrm>
        <a:graphic>
          <a:graphicData uri="http://schemas.openxmlformats.org/presentationml/2006/ole">
            <mc:AlternateContent xmlns:mc="http://schemas.openxmlformats.org/markup-compatibility/2006">
              <mc:Choice xmlns:v="urn:schemas-microsoft-com:vml" Requires="v">
                <p:oleObj spid="_x0000_s13443" name="公式" r:id="rId4" imgW="660113" imgH="215806" progId="Equation.3">
                  <p:embed/>
                </p:oleObj>
              </mc:Choice>
              <mc:Fallback>
                <p:oleObj name="公式" r:id="rId4" imgW="660113" imgH="215806" progId="Equation.3">
                  <p:embed/>
                  <p:pic>
                    <p:nvPicPr>
                      <p:cNvPr id="0" name="Object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51577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19" name="Group 192"/>
          <p:cNvGrpSpPr>
            <a:grpSpLocks/>
          </p:cNvGrpSpPr>
          <p:nvPr/>
        </p:nvGrpSpPr>
        <p:grpSpPr bwMode="auto">
          <a:xfrm>
            <a:off x="2039938" y="1916113"/>
            <a:ext cx="4764087" cy="3455987"/>
            <a:chOff x="1285" y="1344"/>
            <a:chExt cx="3228" cy="2540"/>
          </a:xfrm>
        </p:grpSpPr>
        <p:sp>
          <p:nvSpPr>
            <p:cNvPr id="13320" name="Oval 4"/>
            <p:cNvSpPr>
              <a:spLocks noChangeArrowheads="1"/>
            </p:cNvSpPr>
            <p:nvPr/>
          </p:nvSpPr>
          <p:spPr bwMode="auto">
            <a:xfrm>
              <a:off x="2323" y="2155"/>
              <a:ext cx="478" cy="468"/>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321" name="Oval 5"/>
            <p:cNvSpPr>
              <a:spLocks noChangeArrowheads="1"/>
            </p:cNvSpPr>
            <p:nvPr/>
          </p:nvSpPr>
          <p:spPr bwMode="auto">
            <a:xfrm>
              <a:off x="2323" y="3415"/>
              <a:ext cx="478" cy="46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322" name="Line 6"/>
            <p:cNvSpPr>
              <a:spLocks noChangeShapeType="1"/>
            </p:cNvSpPr>
            <p:nvPr/>
          </p:nvSpPr>
          <p:spPr bwMode="auto">
            <a:xfrm>
              <a:off x="2562" y="2846"/>
              <a:ext cx="0" cy="3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Line 15"/>
            <p:cNvSpPr>
              <a:spLocks noChangeShapeType="1"/>
            </p:cNvSpPr>
            <p:nvPr/>
          </p:nvSpPr>
          <p:spPr bwMode="auto">
            <a:xfrm>
              <a:off x="1524" y="2623"/>
              <a:ext cx="0" cy="66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24" name="Object 16"/>
            <p:cNvGraphicFramePr>
              <a:graphicFrameLocks noChangeAspect="1"/>
            </p:cNvGraphicFramePr>
            <p:nvPr/>
          </p:nvGraphicFramePr>
          <p:xfrm>
            <a:off x="1285" y="1659"/>
            <a:ext cx="131" cy="183"/>
          </p:xfrm>
          <a:graphic>
            <a:graphicData uri="http://schemas.openxmlformats.org/presentationml/2006/ole">
              <mc:AlternateContent xmlns:mc="http://schemas.openxmlformats.org/markup-compatibility/2006">
                <mc:Choice xmlns:v="urn:schemas-microsoft-com:vml" Requires="v">
                  <p:oleObj spid="_x0000_s13444" name="公式" r:id="rId6" imgW="152268" imgH="215713" progId="Equation.3">
                    <p:embed/>
                  </p:oleObj>
                </mc:Choice>
                <mc:Fallback>
                  <p:oleObj name="公式" r:id="rId6" imgW="152268" imgH="215713"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 y="1659"/>
                          <a:ext cx="13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5" name="Object 21"/>
            <p:cNvGraphicFramePr>
              <a:graphicFrameLocks noChangeAspect="1"/>
            </p:cNvGraphicFramePr>
            <p:nvPr/>
          </p:nvGraphicFramePr>
          <p:xfrm>
            <a:off x="1285" y="3294"/>
            <a:ext cx="165" cy="182"/>
          </p:xfrm>
          <a:graphic>
            <a:graphicData uri="http://schemas.openxmlformats.org/presentationml/2006/ole">
              <mc:AlternateContent xmlns:mc="http://schemas.openxmlformats.org/markup-compatibility/2006">
                <mc:Choice xmlns:v="urn:schemas-microsoft-com:vml" Requires="v">
                  <p:oleObj spid="_x0000_s13445" name="公式" r:id="rId8" imgW="190335" imgH="215713" progId="Equation.3">
                    <p:embed/>
                  </p:oleObj>
                </mc:Choice>
                <mc:Fallback>
                  <p:oleObj name="公式" r:id="rId8" imgW="190335" imgH="215713"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5" y="3294"/>
                          <a:ext cx="16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6" name="Object 22"/>
            <p:cNvGraphicFramePr>
              <a:graphicFrameLocks noChangeAspect="1"/>
            </p:cNvGraphicFramePr>
            <p:nvPr/>
          </p:nvGraphicFramePr>
          <p:xfrm>
            <a:off x="1285" y="2272"/>
            <a:ext cx="142" cy="181"/>
          </p:xfrm>
          <a:graphic>
            <a:graphicData uri="http://schemas.openxmlformats.org/presentationml/2006/ole">
              <mc:AlternateContent xmlns:mc="http://schemas.openxmlformats.org/markup-compatibility/2006">
                <mc:Choice xmlns:v="urn:schemas-microsoft-com:vml" Requires="v">
                  <p:oleObj spid="_x0000_s13446" name="公式" r:id="rId10" imgW="164885" imgH="215619" progId="Equation.3">
                    <p:embed/>
                  </p:oleObj>
                </mc:Choice>
                <mc:Fallback>
                  <p:oleObj name="公式" r:id="rId10" imgW="164885" imgH="215619"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5" y="2272"/>
                          <a:ext cx="14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7" name="Object 29"/>
            <p:cNvGraphicFramePr>
              <a:graphicFrameLocks noChangeAspect="1"/>
            </p:cNvGraphicFramePr>
            <p:nvPr/>
          </p:nvGraphicFramePr>
          <p:xfrm>
            <a:off x="2553" y="2206"/>
            <a:ext cx="264" cy="307"/>
          </p:xfrm>
          <a:graphic>
            <a:graphicData uri="http://schemas.openxmlformats.org/presentationml/2006/ole">
              <mc:AlternateContent xmlns:mc="http://schemas.openxmlformats.org/markup-compatibility/2006">
                <mc:Choice xmlns:v="urn:schemas-microsoft-com:vml" Requires="v">
                  <p:oleObj spid="_x0000_s13447" name="公式" r:id="rId12" imgW="190500" imgH="228600" progId="Equation.3">
                    <p:embed/>
                  </p:oleObj>
                </mc:Choice>
                <mc:Fallback>
                  <p:oleObj name="公式" r:id="rId12" imgW="190500" imgH="228600" progId="Equation.3">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3" y="2206"/>
                          <a:ext cx="26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8" name="Object 30"/>
            <p:cNvGraphicFramePr>
              <a:graphicFrameLocks noChangeAspect="1"/>
            </p:cNvGraphicFramePr>
            <p:nvPr/>
          </p:nvGraphicFramePr>
          <p:xfrm>
            <a:off x="2561" y="3522"/>
            <a:ext cx="222" cy="271"/>
          </p:xfrm>
          <a:graphic>
            <a:graphicData uri="http://schemas.openxmlformats.org/presentationml/2006/ole">
              <mc:AlternateContent xmlns:mc="http://schemas.openxmlformats.org/markup-compatibility/2006">
                <mc:Choice xmlns:v="urn:schemas-microsoft-com:vml" Requires="v">
                  <p:oleObj spid="_x0000_s13448" name="公式" r:id="rId14" imgW="203024" imgH="253780" progId="Equation.3">
                    <p:embed/>
                  </p:oleObj>
                </mc:Choice>
                <mc:Fallback>
                  <p:oleObj name="公式" r:id="rId14" imgW="203024" imgH="253780" progId="Equation.3">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61" y="3522"/>
                          <a:ext cx="22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9" name="Oval 31"/>
            <p:cNvSpPr>
              <a:spLocks noChangeArrowheads="1"/>
            </p:cNvSpPr>
            <p:nvPr/>
          </p:nvSpPr>
          <p:spPr bwMode="auto">
            <a:xfrm>
              <a:off x="1445" y="3294"/>
              <a:ext cx="120" cy="11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330" name="Oval 32"/>
            <p:cNvSpPr>
              <a:spLocks noChangeArrowheads="1"/>
            </p:cNvSpPr>
            <p:nvPr/>
          </p:nvSpPr>
          <p:spPr bwMode="auto">
            <a:xfrm>
              <a:off x="1445" y="2311"/>
              <a:ext cx="120" cy="11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331" name="Line 34"/>
            <p:cNvSpPr>
              <a:spLocks noChangeShapeType="1"/>
            </p:cNvSpPr>
            <p:nvPr/>
          </p:nvSpPr>
          <p:spPr bwMode="auto">
            <a:xfrm>
              <a:off x="2562" y="2156"/>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Line 35"/>
            <p:cNvSpPr>
              <a:spLocks noChangeShapeType="1"/>
            </p:cNvSpPr>
            <p:nvPr/>
          </p:nvSpPr>
          <p:spPr bwMode="auto">
            <a:xfrm>
              <a:off x="2562" y="3416"/>
              <a:ext cx="0" cy="4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33" name="Object 36"/>
            <p:cNvGraphicFramePr>
              <a:graphicFrameLocks noChangeAspect="1"/>
            </p:cNvGraphicFramePr>
            <p:nvPr/>
          </p:nvGraphicFramePr>
          <p:xfrm>
            <a:off x="2321" y="3475"/>
            <a:ext cx="291" cy="354"/>
          </p:xfrm>
          <a:graphic>
            <a:graphicData uri="http://schemas.openxmlformats.org/presentationml/2006/ole">
              <mc:AlternateContent xmlns:mc="http://schemas.openxmlformats.org/markup-compatibility/2006">
                <mc:Choice xmlns:v="urn:schemas-microsoft-com:vml" Requires="v">
                  <p:oleObj spid="_x0000_s13449" name="公式" r:id="rId16" imgW="203024" imgH="253780" progId="Equation.3">
                    <p:embed/>
                  </p:oleObj>
                </mc:Choice>
                <mc:Fallback>
                  <p:oleObj name="公式" r:id="rId16" imgW="203024" imgH="253780" progId="Equation.3">
                    <p:embed/>
                    <p:pic>
                      <p:nvPicPr>
                        <p:cNvPr id="0"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21" y="3475"/>
                          <a:ext cx="29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4" name="Object 37"/>
            <p:cNvGraphicFramePr>
              <a:graphicFrameLocks noChangeAspect="1"/>
            </p:cNvGraphicFramePr>
            <p:nvPr/>
          </p:nvGraphicFramePr>
          <p:xfrm>
            <a:off x="2357" y="2188"/>
            <a:ext cx="245" cy="309"/>
          </p:xfrm>
          <a:graphic>
            <a:graphicData uri="http://schemas.openxmlformats.org/presentationml/2006/ole">
              <mc:AlternateContent xmlns:mc="http://schemas.openxmlformats.org/markup-compatibility/2006">
                <mc:Choice xmlns:v="urn:schemas-microsoft-com:vml" Requires="v">
                  <p:oleObj spid="_x0000_s13450" name="公式" r:id="rId18" imgW="177646" imgH="228402" progId="Equation.3">
                    <p:embed/>
                  </p:oleObj>
                </mc:Choice>
                <mc:Fallback>
                  <p:oleObj name="公式" r:id="rId18" imgW="177646" imgH="228402" progId="Equation.3">
                    <p:embed/>
                    <p:pic>
                      <p:nvPicPr>
                        <p:cNvPr id="0" name="Object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57" y="2188"/>
                          <a:ext cx="24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35" name="Group 38"/>
            <p:cNvGrpSpPr>
              <a:grpSpLocks/>
            </p:cNvGrpSpPr>
            <p:nvPr/>
          </p:nvGrpSpPr>
          <p:grpSpPr bwMode="auto">
            <a:xfrm>
              <a:off x="2323" y="1344"/>
              <a:ext cx="504" cy="468"/>
              <a:chOff x="1455" y="1745"/>
              <a:chExt cx="483" cy="441"/>
            </a:xfrm>
          </p:grpSpPr>
          <p:sp>
            <p:nvSpPr>
              <p:cNvPr id="13375" name="Oval 39"/>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3376" name="Object 40"/>
              <p:cNvGraphicFramePr>
                <a:graphicFrameLocks noChangeAspect="1"/>
              </p:cNvGraphicFramePr>
              <p:nvPr/>
            </p:nvGraphicFramePr>
            <p:xfrm>
              <a:off x="1687" y="1794"/>
              <a:ext cx="251" cy="290"/>
            </p:xfrm>
            <a:graphic>
              <a:graphicData uri="http://schemas.openxmlformats.org/presentationml/2006/ole">
                <mc:AlternateContent xmlns:mc="http://schemas.openxmlformats.org/markup-compatibility/2006">
                  <mc:Choice xmlns:v="urn:schemas-microsoft-com:vml" Requires="v">
                    <p:oleObj spid="_x0000_s13451" name="公式" r:id="rId20" imgW="190500" imgH="228600" progId="Equation.3">
                      <p:embed/>
                    </p:oleObj>
                  </mc:Choice>
                  <mc:Fallback>
                    <p:oleObj name="公式" r:id="rId20" imgW="190500" imgH="228600" progId="Equation.3">
                      <p:embed/>
                      <p:pic>
                        <p:nvPicPr>
                          <p:cNvPr id="0" name="Object 4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87" y="1794"/>
                            <a:ext cx="25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77" name="Line 41"/>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78" name="Object 42"/>
              <p:cNvGraphicFramePr>
                <a:graphicFrameLocks noChangeAspect="1"/>
              </p:cNvGraphicFramePr>
              <p:nvPr/>
            </p:nvGraphicFramePr>
            <p:xfrm>
              <a:off x="1475" y="1788"/>
              <a:ext cx="217" cy="290"/>
            </p:xfrm>
            <a:graphic>
              <a:graphicData uri="http://schemas.openxmlformats.org/presentationml/2006/ole">
                <mc:AlternateContent xmlns:mc="http://schemas.openxmlformats.org/markup-compatibility/2006">
                  <mc:Choice xmlns:v="urn:schemas-microsoft-com:vml" Requires="v">
                    <p:oleObj spid="_x0000_s13452" name="公式" r:id="rId22" imgW="165028" imgH="228501" progId="Equation.3">
                      <p:embed/>
                    </p:oleObj>
                  </mc:Choice>
                  <mc:Fallback>
                    <p:oleObj name="公式" r:id="rId22" imgW="165028" imgH="228501" progId="Equation.3">
                      <p:embed/>
                      <p:pic>
                        <p:nvPicPr>
                          <p:cNvPr id="0"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75" y="1788"/>
                            <a:ext cx="21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336" name="Line 139"/>
            <p:cNvSpPr>
              <a:spLocks noChangeShapeType="1"/>
            </p:cNvSpPr>
            <p:nvPr/>
          </p:nvSpPr>
          <p:spPr bwMode="auto">
            <a:xfrm>
              <a:off x="4014" y="1888"/>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7" name="Line 140"/>
            <p:cNvSpPr>
              <a:spLocks noChangeShapeType="1"/>
            </p:cNvSpPr>
            <p:nvPr/>
          </p:nvSpPr>
          <p:spPr bwMode="auto">
            <a:xfrm>
              <a:off x="4014" y="2432"/>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8" name="Line 141"/>
            <p:cNvSpPr>
              <a:spLocks noChangeShapeType="1"/>
            </p:cNvSpPr>
            <p:nvPr/>
          </p:nvSpPr>
          <p:spPr bwMode="auto">
            <a:xfrm>
              <a:off x="4014" y="3385"/>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9" name="Line 154"/>
            <p:cNvSpPr>
              <a:spLocks noChangeShapeType="1"/>
            </p:cNvSpPr>
            <p:nvPr/>
          </p:nvSpPr>
          <p:spPr bwMode="auto">
            <a:xfrm flipV="1">
              <a:off x="1519" y="1570"/>
              <a:ext cx="817"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0" name="Line 155"/>
            <p:cNvSpPr>
              <a:spLocks noChangeShapeType="1"/>
            </p:cNvSpPr>
            <p:nvPr/>
          </p:nvSpPr>
          <p:spPr bwMode="auto">
            <a:xfrm>
              <a:off x="1519" y="1752"/>
              <a:ext cx="817"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1" name="Line 156"/>
            <p:cNvSpPr>
              <a:spLocks noChangeShapeType="1"/>
            </p:cNvSpPr>
            <p:nvPr/>
          </p:nvSpPr>
          <p:spPr bwMode="auto">
            <a:xfrm>
              <a:off x="1519" y="1752"/>
              <a:ext cx="817" cy="17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2" name="Line 157"/>
            <p:cNvSpPr>
              <a:spLocks noChangeShapeType="1"/>
            </p:cNvSpPr>
            <p:nvPr/>
          </p:nvSpPr>
          <p:spPr bwMode="auto">
            <a:xfrm flipV="1">
              <a:off x="1565" y="1616"/>
              <a:ext cx="771"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3" name="Line 158"/>
            <p:cNvSpPr>
              <a:spLocks noChangeShapeType="1"/>
            </p:cNvSpPr>
            <p:nvPr/>
          </p:nvSpPr>
          <p:spPr bwMode="auto">
            <a:xfrm>
              <a:off x="1565" y="2341"/>
              <a:ext cx="77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4" name="Line 159"/>
            <p:cNvSpPr>
              <a:spLocks noChangeShapeType="1"/>
            </p:cNvSpPr>
            <p:nvPr/>
          </p:nvSpPr>
          <p:spPr bwMode="auto">
            <a:xfrm>
              <a:off x="1565" y="2341"/>
              <a:ext cx="771" cy="1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5" name="Line 160"/>
            <p:cNvSpPr>
              <a:spLocks noChangeShapeType="1"/>
            </p:cNvSpPr>
            <p:nvPr/>
          </p:nvSpPr>
          <p:spPr bwMode="auto">
            <a:xfrm>
              <a:off x="1519" y="3385"/>
              <a:ext cx="817"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6" name="Line 161"/>
            <p:cNvSpPr>
              <a:spLocks noChangeShapeType="1"/>
            </p:cNvSpPr>
            <p:nvPr/>
          </p:nvSpPr>
          <p:spPr bwMode="auto">
            <a:xfrm>
              <a:off x="1519" y="3385"/>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7" name="Line 162"/>
            <p:cNvSpPr>
              <a:spLocks noChangeShapeType="1"/>
            </p:cNvSpPr>
            <p:nvPr/>
          </p:nvSpPr>
          <p:spPr bwMode="auto">
            <a:xfrm flipV="1">
              <a:off x="1565" y="1661"/>
              <a:ext cx="771" cy="16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8" name="Line 163"/>
            <p:cNvSpPr>
              <a:spLocks noChangeShapeType="1"/>
            </p:cNvSpPr>
            <p:nvPr/>
          </p:nvSpPr>
          <p:spPr bwMode="auto">
            <a:xfrm flipV="1">
              <a:off x="1565" y="2387"/>
              <a:ext cx="771" cy="9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9" name="Line 164"/>
            <p:cNvSpPr>
              <a:spLocks noChangeShapeType="1"/>
            </p:cNvSpPr>
            <p:nvPr/>
          </p:nvSpPr>
          <p:spPr bwMode="auto">
            <a:xfrm>
              <a:off x="3788" y="2772"/>
              <a:ext cx="0" cy="3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50" name="Group 165"/>
            <p:cNvGrpSpPr>
              <a:grpSpLocks/>
            </p:cNvGrpSpPr>
            <p:nvPr/>
          </p:nvGrpSpPr>
          <p:grpSpPr bwMode="auto">
            <a:xfrm>
              <a:off x="3524" y="3144"/>
              <a:ext cx="535" cy="468"/>
              <a:chOff x="1442" y="1745"/>
              <a:chExt cx="513" cy="441"/>
            </a:xfrm>
          </p:grpSpPr>
          <p:sp>
            <p:nvSpPr>
              <p:cNvPr id="13371" name="Oval 166"/>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3372" name="Object 167"/>
              <p:cNvGraphicFramePr>
                <a:graphicFrameLocks noChangeAspect="1"/>
              </p:cNvGraphicFramePr>
              <p:nvPr/>
            </p:nvGraphicFramePr>
            <p:xfrm>
              <a:off x="1671" y="1778"/>
              <a:ext cx="284" cy="323"/>
            </p:xfrm>
            <a:graphic>
              <a:graphicData uri="http://schemas.openxmlformats.org/presentationml/2006/ole">
                <mc:AlternateContent xmlns:mc="http://schemas.openxmlformats.org/markup-compatibility/2006">
                  <mc:Choice xmlns:v="urn:schemas-microsoft-com:vml" Requires="v">
                    <p:oleObj spid="_x0000_s13453" name="公式" r:id="rId24" imgW="215713" imgH="253780" progId="Equation.3">
                      <p:embed/>
                    </p:oleObj>
                  </mc:Choice>
                  <mc:Fallback>
                    <p:oleObj name="公式" r:id="rId24" imgW="215713" imgH="253780" progId="Equation.3">
                      <p:embed/>
                      <p:pic>
                        <p:nvPicPr>
                          <p:cNvPr id="0" name="Object 16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71" y="177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73" name="Line 168"/>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74" name="Object 169"/>
              <p:cNvGraphicFramePr>
                <a:graphicFrameLocks noChangeAspect="1"/>
              </p:cNvGraphicFramePr>
              <p:nvPr/>
            </p:nvGraphicFramePr>
            <p:xfrm>
              <a:off x="1442" y="1772"/>
              <a:ext cx="284" cy="322"/>
            </p:xfrm>
            <a:graphic>
              <a:graphicData uri="http://schemas.openxmlformats.org/presentationml/2006/ole">
                <mc:AlternateContent xmlns:mc="http://schemas.openxmlformats.org/markup-compatibility/2006">
                  <mc:Choice xmlns:v="urn:schemas-microsoft-com:vml" Requires="v">
                    <p:oleObj spid="_x0000_s13454" name="公式" r:id="rId26" imgW="215713" imgH="253780" progId="Equation.3">
                      <p:embed/>
                    </p:oleObj>
                  </mc:Choice>
                  <mc:Fallback>
                    <p:oleObj name="公式" r:id="rId26" imgW="215713" imgH="253780" progId="Equation.3">
                      <p:embed/>
                      <p:pic>
                        <p:nvPicPr>
                          <p:cNvPr id="0" name="Object 16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442" y="1772"/>
                            <a:ext cx="28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351" name="Group 170"/>
            <p:cNvGrpSpPr>
              <a:grpSpLocks/>
            </p:cNvGrpSpPr>
            <p:nvPr/>
          </p:nvGrpSpPr>
          <p:grpSpPr bwMode="auto">
            <a:xfrm>
              <a:off x="3538" y="2160"/>
              <a:ext cx="521" cy="468"/>
              <a:chOff x="1455" y="1745"/>
              <a:chExt cx="500" cy="441"/>
            </a:xfrm>
          </p:grpSpPr>
          <p:sp>
            <p:nvSpPr>
              <p:cNvPr id="13367" name="Oval 171"/>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3368" name="Object 172"/>
              <p:cNvGraphicFramePr>
                <a:graphicFrameLocks noChangeAspect="1"/>
              </p:cNvGraphicFramePr>
              <p:nvPr/>
            </p:nvGraphicFramePr>
            <p:xfrm>
              <a:off x="1671" y="1794"/>
              <a:ext cx="284" cy="290"/>
            </p:xfrm>
            <a:graphic>
              <a:graphicData uri="http://schemas.openxmlformats.org/presentationml/2006/ole">
                <mc:AlternateContent xmlns:mc="http://schemas.openxmlformats.org/markup-compatibility/2006">
                  <mc:Choice xmlns:v="urn:schemas-microsoft-com:vml" Requires="v">
                    <p:oleObj spid="_x0000_s13455" name="公式" r:id="rId28" imgW="215806" imgH="228501" progId="Equation.3">
                      <p:embed/>
                    </p:oleObj>
                  </mc:Choice>
                  <mc:Fallback>
                    <p:oleObj name="公式" r:id="rId28" imgW="215806" imgH="228501" progId="Equation.3">
                      <p:embed/>
                      <p:pic>
                        <p:nvPicPr>
                          <p:cNvPr id="0" name="Object 17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71" y="1794"/>
                            <a:ext cx="28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69" name="Line 173"/>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70" name="Object 174"/>
              <p:cNvGraphicFramePr>
                <a:graphicFrameLocks noChangeAspect="1"/>
              </p:cNvGraphicFramePr>
              <p:nvPr/>
            </p:nvGraphicFramePr>
            <p:xfrm>
              <a:off x="1467" y="1788"/>
              <a:ext cx="234" cy="290"/>
            </p:xfrm>
            <a:graphic>
              <a:graphicData uri="http://schemas.openxmlformats.org/presentationml/2006/ole">
                <mc:AlternateContent xmlns:mc="http://schemas.openxmlformats.org/markup-compatibility/2006">
                  <mc:Choice xmlns:v="urn:schemas-microsoft-com:vml" Requires="v">
                    <p:oleObj spid="_x0000_s13456" name="公式" r:id="rId30" imgW="177646" imgH="228402" progId="Equation.3">
                      <p:embed/>
                    </p:oleObj>
                  </mc:Choice>
                  <mc:Fallback>
                    <p:oleObj name="公式" r:id="rId30" imgW="177646" imgH="228402" progId="Equation.3">
                      <p:embed/>
                      <p:pic>
                        <p:nvPicPr>
                          <p:cNvPr id="0" name="Object 17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67" y="1788"/>
                            <a:ext cx="23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352" name="Group 175"/>
            <p:cNvGrpSpPr>
              <a:grpSpLocks/>
            </p:cNvGrpSpPr>
            <p:nvPr/>
          </p:nvGrpSpPr>
          <p:grpSpPr bwMode="auto">
            <a:xfrm>
              <a:off x="3538" y="1616"/>
              <a:ext cx="521" cy="468"/>
              <a:chOff x="1455" y="1745"/>
              <a:chExt cx="500" cy="441"/>
            </a:xfrm>
          </p:grpSpPr>
          <p:sp>
            <p:nvSpPr>
              <p:cNvPr id="13363" name="Oval 176"/>
              <p:cNvSpPr>
                <a:spLocks noChangeArrowheads="1"/>
              </p:cNvSpPr>
              <p:nvPr/>
            </p:nvSpPr>
            <p:spPr bwMode="auto">
              <a:xfrm>
                <a:off x="1455" y="1745"/>
                <a:ext cx="458" cy="441"/>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3364" name="Object 177"/>
              <p:cNvGraphicFramePr>
                <a:graphicFrameLocks noChangeAspect="1"/>
              </p:cNvGraphicFramePr>
              <p:nvPr/>
            </p:nvGraphicFramePr>
            <p:xfrm>
              <a:off x="1671" y="1794"/>
              <a:ext cx="284" cy="290"/>
            </p:xfrm>
            <a:graphic>
              <a:graphicData uri="http://schemas.openxmlformats.org/presentationml/2006/ole">
                <mc:AlternateContent xmlns:mc="http://schemas.openxmlformats.org/markup-compatibility/2006">
                  <mc:Choice xmlns:v="urn:schemas-microsoft-com:vml" Requires="v">
                    <p:oleObj spid="_x0000_s13457" name="公式" r:id="rId32" imgW="215806" imgH="228501" progId="Equation.3">
                      <p:embed/>
                    </p:oleObj>
                  </mc:Choice>
                  <mc:Fallback>
                    <p:oleObj name="公式" r:id="rId32" imgW="215806" imgH="228501" progId="Equation.3">
                      <p:embed/>
                      <p:pic>
                        <p:nvPicPr>
                          <p:cNvPr id="0" name="Object 17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671" y="1794"/>
                            <a:ext cx="28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65" name="Line 178"/>
              <p:cNvSpPr>
                <a:spLocks noChangeShapeType="1"/>
              </p:cNvSpPr>
              <p:nvPr/>
            </p:nvSpPr>
            <p:spPr bwMode="auto">
              <a:xfrm>
                <a:off x="1684" y="1758"/>
                <a:ext cx="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66" name="Object 179"/>
              <p:cNvGraphicFramePr>
                <a:graphicFrameLocks noChangeAspect="1"/>
              </p:cNvGraphicFramePr>
              <p:nvPr/>
            </p:nvGraphicFramePr>
            <p:xfrm>
              <a:off x="1467" y="1788"/>
              <a:ext cx="234" cy="290"/>
            </p:xfrm>
            <a:graphic>
              <a:graphicData uri="http://schemas.openxmlformats.org/presentationml/2006/ole">
                <mc:AlternateContent xmlns:mc="http://schemas.openxmlformats.org/markup-compatibility/2006">
                  <mc:Choice xmlns:v="urn:schemas-microsoft-com:vml" Requires="v">
                    <p:oleObj spid="_x0000_s13458" name="公式" r:id="rId34" imgW="177646" imgH="228402" progId="Equation.3">
                      <p:embed/>
                    </p:oleObj>
                  </mc:Choice>
                  <mc:Fallback>
                    <p:oleObj name="公式" r:id="rId34" imgW="177646" imgH="228402" progId="Equation.3">
                      <p:embed/>
                      <p:pic>
                        <p:nvPicPr>
                          <p:cNvPr id="0" name="Object 17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467" y="1788"/>
                            <a:ext cx="23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353" name="Line 180"/>
            <p:cNvSpPr>
              <a:spLocks noChangeShapeType="1"/>
            </p:cNvSpPr>
            <p:nvPr/>
          </p:nvSpPr>
          <p:spPr bwMode="auto">
            <a:xfrm>
              <a:off x="2789" y="1525"/>
              <a:ext cx="77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4" name="Line 182"/>
            <p:cNvSpPr>
              <a:spLocks noChangeShapeType="1"/>
            </p:cNvSpPr>
            <p:nvPr/>
          </p:nvSpPr>
          <p:spPr bwMode="auto">
            <a:xfrm>
              <a:off x="2789" y="1570"/>
              <a:ext cx="771" cy="17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5" name="Line 185"/>
            <p:cNvSpPr>
              <a:spLocks noChangeShapeType="1"/>
            </p:cNvSpPr>
            <p:nvPr/>
          </p:nvSpPr>
          <p:spPr bwMode="auto">
            <a:xfrm>
              <a:off x="2789" y="1525"/>
              <a:ext cx="77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6" name="Line 186"/>
            <p:cNvSpPr>
              <a:spLocks noChangeShapeType="1"/>
            </p:cNvSpPr>
            <p:nvPr/>
          </p:nvSpPr>
          <p:spPr bwMode="auto">
            <a:xfrm>
              <a:off x="2789" y="2387"/>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7" name="Line 187"/>
            <p:cNvSpPr>
              <a:spLocks noChangeShapeType="1"/>
            </p:cNvSpPr>
            <p:nvPr/>
          </p:nvSpPr>
          <p:spPr bwMode="auto">
            <a:xfrm flipV="1">
              <a:off x="2789" y="1933"/>
              <a:ext cx="771"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8" name="Line 188"/>
            <p:cNvSpPr>
              <a:spLocks noChangeShapeType="1"/>
            </p:cNvSpPr>
            <p:nvPr/>
          </p:nvSpPr>
          <p:spPr bwMode="auto">
            <a:xfrm>
              <a:off x="2789" y="2387"/>
              <a:ext cx="726" cy="9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9" name="Line 189"/>
            <p:cNvSpPr>
              <a:spLocks noChangeShapeType="1"/>
            </p:cNvSpPr>
            <p:nvPr/>
          </p:nvSpPr>
          <p:spPr bwMode="auto">
            <a:xfrm flipV="1">
              <a:off x="2789" y="1979"/>
              <a:ext cx="771" cy="16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0" name="Line 190"/>
            <p:cNvSpPr>
              <a:spLocks noChangeShapeType="1"/>
            </p:cNvSpPr>
            <p:nvPr/>
          </p:nvSpPr>
          <p:spPr bwMode="auto">
            <a:xfrm flipV="1">
              <a:off x="2789" y="2478"/>
              <a:ext cx="771" cy="1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1" name="Line 191"/>
            <p:cNvSpPr>
              <a:spLocks noChangeShapeType="1"/>
            </p:cNvSpPr>
            <p:nvPr/>
          </p:nvSpPr>
          <p:spPr bwMode="auto">
            <a:xfrm flipV="1">
              <a:off x="2789" y="3385"/>
              <a:ext cx="771"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2" name="Oval 33"/>
            <p:cNvSpPr>
              <a:spLocks noChangeArrowheads="1"/>
            </p:cNvSpPr>
            <p:nvPr/>
          </p:nvSpPr>
          <p:spPr bwMode="auto">
            <a:xfrm>
              <a:off x="1445" y="1725"/>
              <a:ext cx="120" cy="117"/>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C4CCC91-0820-4397-8F0F-956AAF0747EB}" type="slidenum">
              <a:rPr lang="en-US" altLang="zh-CN"/>
              <a:pPr/>
              <a:t>90</a:t>
            </a:fld>
            <a:endParaRPr lang="en-US" altLang="zh-CN"/>
          </a:p>
        </p:txBody>
      </p:sp>
      <p:sp>
        <p:nvSpPr>
          <p:cNvPr id="10342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03428"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408C583B-5DFC-49DF-927C-96F477E5F358}" type="slidenum">
              <a:rPr lang="en-US" altLang="zh-CN" sz="1400"/>
              <a:pPr algn="r" eaLnBrk="1" hangingPunct="1">
                <a:spcBef>
                  <a:spcPct val="0"/>
                </a:spcBef>
                <a:buClrTx/>
                <a:buSzTx/>
                <a:buFontTx/>
                <a:buNone/>
              </a:pPr>
              <a:t>90</a:t>
            </a:fld>
            <a:endParaRPr lang="en-US" altLang="zh-CN" sz="1400"/>
          </a:p>
        </p:txBody>
      </p:sp>
      <p:pic>
        <p:nvPicPr>
          <p:cNvPr id="10342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2124075"/>
            <a:ext cx="67945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343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327400"/>
            <a:ext cx="3111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3431"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4022725"/>
            <a:ext cx="67945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3432"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127625"/>
            <a:ext cx="3238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35" name="Rectangle 7">
            <a:extLst>
              <a:ext uri="{FF2B5EF4-FFF2-40B4-BE49-F238E27FC236}">
                <a16:creationId xmlns:a16="http://schemas.microsoft.com/office/drawing/2014/main" id="{DE4B4598-0771-4FE0-806D-288787C854AE}"/>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Check</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3379212-4AA3-4D8C-8894-2D911FCAC706}" type="slidenum">
              <a:rPr lang="en-US" altLang="zh-CN"/>
              <a:pPr/>
              <a:t>91</a:t>
            </a:fld>
            <a:endParaRPr lang="en-US" altLang="zh-CN"/>
          </a:p>
        </p:txBody>
      </p:sp>
      <p:sp>
        <p:nvSpPr>
          <p:cNvPr id="10445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04452"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0EEAE2AE-2B5F-46F0-9985-A071DE05A68E}" type="slidenum">
              <a:rPr lang="en-US" altLang="zh-CN" sz="1400"/>
              <a:pPr algn="r" eaLnBrk="1" hangingPunct="1">
                <a:spcBef>
                  <a:spcPct val="0"/>
                </a:spcBef>
                <a:buClrTx/>
                <a:buSzTx/>
                <a:buFontTx/>
                <a:buNone/>
              </a:pPr>
              <a:t>91</a:t>
            </a:fld>
            <a:endParaRPr lang="en-US" altLang="zh-CN" sz="1400"/>
          </a:p>
        </p:txBody>
      </p:sp>
      <p:sp>
        <p:nvSpPr>
          <p:cNvPr id="104453" name="Rectangle 3"/>
          <p:cNvSpPr>
            <a:spLocks noChangeArrowheads="1"/>
          </p:cNvSpPr>
          <p:nvPr/>
        </p:nvSpPr>
        <p:spPr bwMode="auto">
          <a:xfrm>
            <a:off x="971550" y="2492375"/>
            <a:ext cx="66960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Char char="•"/>
            </a:pPr>
            <a:r>
              <a:rPr lang="en-US" altLang="zh-CN" sz="1800" b="1">
                <a:latin typeface="Times New Roman" panose="02020603050405020304" pitchFamily="18" charset="0"/>
              </a:rPr>
              <a:t>The perceptron rule will always converge to weights which accomplish the desired classification, assuming that such weights exist.</a:t>
            </a:r>
          </a:p>
        </p:txBody>
      </p:sp>
      <p:sp>
        <p:nvSpPr>
          <p:cNvPr id="104454" name="Rectangle 4"/>
          <p:cNvSpPr>
            <a:spLocks noChangeArrowheads="1"/>
          </p:cNvSpPr>
          <p:nvPr/>
        </p:nvSpPr>
        <p:spPr bwMode="auto">
          <a:xfrm>
            <a:off x="2286000" y="4111625"/>
            <a:ext cx="4114800" cy="16002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pic>
        <p:nvPicPr>
          <p:cNvPr id="10445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4340225"/>
            <a:ext cx="2171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4456"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800" y="5051425"/>
            <a:ext cx="1689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57" name="Rectangle 7"/>
          <p:cNvSpPr>
            <a:spLocks noChangeArrowheads="1"/>
          </p:cNvSpPr>
          <p:nvPr/>
        </p:nvSpPr>
        <p:spPr bwMode="auto">
          <a:xfrm>
            <a:off x="4257675" y="3505200"/>
            <a:ext cx="180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zh-CN" sz="2400">
              <a:latin typeface="Times New Roman" panose="02020603050405020304" pitchFamily="18" charset="0"/>
            </a:endParaRPr>
          </a:p>
        </p:txBody>
      </p:sp>
      <p:sp>
        <p:nvSpPr>
          <p:cNvPr id="49160" name="Rectangle 8">
            <a:extLst>
              <a:ext uri="{FF2B5EF4-FFF2-40B4-BE49-F238E27FC236}">
                <a16:creationId xmlns:a16="http://schemas.microsoft.com/office/drawing/2014/main" id="{573E933C-457B-451A-93F4-0645277D49BA}"/>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Perceptron Ability</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134B613-FB49-4232-8A0D-DB5203FB6E12}" type="slidenum">
              <a:rPr lang="en-US" altLang="zh-CN"/>
              <a:pPr/>
              <a:t>92</a:t>
            </a:fld>
            <a:endParaRPr lang="en-US" altLang="zh-CN"/>
          </a:p>
        </p:txBody>
      </p:sp>
      <p:sp>
        <p:nvSpPr>
          <p:cNvPr id="10649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0650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5521EAFC-0214-41C3-ABB8-ACBB3B1371DB}" type="slidenum">
              <a:rPr lang="en-US" altLang="zh-CN" sz="1400"/>
              <a:pPr algn="r" eaLnBrk="1" hangingPunct="1">
                <a:spcBef>
                  <a:spcPct val="0"/>
                </a:spcBef>
                <a:buClrTx/>
                <a:buSzTx/>
                <a:buFontTx/>
                <a:buNone/>
              </a:pPr>
              <a:t>92</a:t>
            </a:fld>
            <a:endParaRPr lang="en-US" altLang="zh-CN" sz="1400"/>
          </a:p>
        </p:txBody>
      </p:sp>
      <p:pic>
        <p:nvPicPr>
          <p:cNvPr id="10650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4108450"/>
            <a:ext cx="74549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650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650" y="2697163"/>
            <a:ext cx="1511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6503" name="Rectangle 5"/>
          <p:cNvSpPr>
            <a:spLocks noChangeArrowheads="1"/>
          </p:cNvSpPr>
          <p:nvPr/>
        </p:nvSpPr>
        <p:spPr bwMode="auto">
          <a:xfrm>
            <a:off x="722313" y="1989138"/>
            <a:ext cx="4546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Times New Roman" panose="02020603050405020304" pitchFamily="18" charset="0"/>
              </a:rPr>
              <a:t>Linear Decision Boundary</a:t>
            </a:r>
            <a:r>
              <a:rPr lang="zh-CN" altLang="en-US" sz="2800" b="1">
                <a:latin typeface="Times New Roman" panose="02020603050405020304" pitchFamily="18" charset="0"/>
              </a:rPr>
              <a:t>：</a:t>
            </a:r>
          </a:p>
        </p:txBody>
      </p:sp>
      <p:sp>
        <p:nvSpPr>
          <p:cNvPr id="106504" name="Rectangle 6"/>
          <p:cNvSpPr>
            <a:spLocks noChangeArrowheads="1"/>
          </p:cNvSpPr>
          <p:nvPr/>
        </p:nvSpPr>
        <p:spPr bwMode="auto">
          <a:xfrm>
            <a:off x="649288" y="3429000"/>
            <a:ext cx="52562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Times New Roman" panose="02020603050405020304" pitchFamily="18" charset="0"/>
              </a:rPr>
              <a:t>Linearly Inseparable Problems</a:t>
            </a:r>
            <a:r>
              <a:rPr lang="zh-CN" altLang="en-US" sz="2800" b="1">
                <a:latin typeface="Times New Roman" panose="02020603050405020304" pitchFamily="18" charset="0"/>
              </a:rPr>
              <a:t>：</a:t>
            </a:r>
          </a:p>
        </p:txBody>
      </p:sp>
      <p:sp>
        <p:nvSpPr>
          <p:cNvPr id="50183" name="Rectangle 7">
            <a:extLst>
              <a:ext uri="{FF2B5EF4-FFF2-40B4-BE49-F238E27FC236}">
                <a16:creationId xmlns:a16="http://schemas.microsoft.com/office/drawing/2014/main" id="{4A34555A-385C-490B-8054-831FD2576185}"/>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Perceptron limitation</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CEAD308-C612-4D85-9A38-255DD29A74B5}" type="slidenum">
              <a:rPr lang="en-US" altLang="zh-CN"/>
              <a:pPr/>
              <a:t>93</a:t>
            </a:fld>
            <a:endParaRPr lang="en-US" altLang="zh-CN"/>
          </a:p>
        </p:txBody>
      </p:sp>
      <p:sp>
        <p:nvSpPr>
          <p:cNvPr id="10854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08548"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B643765D-C792-4DFF-8AC4-101B43F7CCBB}" type="slidenum">
              <a:rPr lang="en-US" altLang="zh-CN" sz="1400"/>
              <a:pPr algn="r" eaLnBrk="1" hangingPunct="1">
                <a:spcBef>
                  <a:spcPct val="0"/>
                </a:spcBef>
                <a:buClrTx/>
                <a:buSzTx/>
                <a:buFontTx/>
                <a:buNone/>
              </a:pPr>
              <a:t>93</a:t>
            </a:fld>
            <a:endParaRPr lang="en-US" altLang="zh-CN" sz="1400"/>
          </a:p>
        </p:txBody>
      </p:sp>
      <p:sp>
        <p:nvSpPr>
          <p:cNvPr id="51202" name="Rectangle 2">
            <a:extLst>
              <a:ext uri="{FF2B5EF4-FFF2-40B4-BE49-F238E27FC236}">
                <a16:creationId xmlns:a16="http://schemas.microsoft.com/office/drawing/2014/main" id="{B9A5AC24-CC3C-4150-A6ED-3D214561D000}"/>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Exercise 1</a:t>
            </a:r>
          </a:p>
        </p:txBody>
      </p:sp>
      <p:graphicFrame>
        <p:nvGraphicFramePr>
          <p:cNvPr id="108550" name="Object 15"/>
          <p:cNvGraphicFramePr>
            <a:graphicFrameLocks noGrp="1" noChangeAspect="1"/>
          </p:cNvGraphicFramePr>
          <p:nvPr>
            <p:ph sz="quarter" idx="4294967295"/>
          </p:nvPr>
        </p:nvGraphicFramePr>
        <p:xfrm>
          <a:off x="1619250" y="3048000"/>
          <a:ext cx="1800225" cy="720725"/>
        </p:xfrm>
        <a:graphic>
          <a:graphicData uri="http://schemas.openxmlformats.org/presentationml/2006/ole">
            <mc:AlternateContent xmlns:mc="http://schemas.openxmlformats.org/markup-compatibility/2006">
              <mc:Choice xmlns:v="urn:schemas-microsoft-com:vml" Requires="v">
                <p:oleObj spid="_x0000_s108576" name="Equation" r:id="rId4" imgW="1206500" imgH="482600" progId="">
                  <p:embed/>
                </p:oleObj>
              </mc:Choice>
              <mc:Fallback>
                <p:oleObj name="Equation" r:id="rId4" imgW="1206500" imgH="482600" progId="">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048000"/>
                        <a:ext cx="1800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1" name="Object 16"/>
          <p:cNvGraphicFramePr>
            <a:graphicFrameLocks noGrp="1" noChangeAspect="1"/>
          </p:cNvGraphicFramePr>
          <p:nvPr>
            <p:ph sz="quarter" idx="4294967295"/>
          </p:nvPr>
        </p:nvGraphicFramePr>
        <p:xfrm>
          <a:off x="4427538" y="3078163"/>
          <a:ext cx="1873250" cy="684212"/>
        </p:xfrm>
        <a:graphic>
          <a:graphicData uri="http://schemas.openxmlformats.org/presentationml/2006/ole">
            <mc:AlternateContent xmlns:mc="http://schemas.openxmlformats.org/markup-compatibility/2006">
              <mc:Choice xmlns:v="urn:schemas-microsoft-com:vml" Requires="v">
                <p:oleObj spid="_x0000_s108577" name="Equation" r:id="rId6" imgW="1320227" imgH="482391" progId="">
                  <p:embed/>
                </p:oleObj>
              </mc:Choice>
              <mc:Fallback>
                <p:oleObj name="Equation" r:id="rId6" imgW="1320227" imgH="482391" progId="">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3078163"/>
                        <a:ext cx="187325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2" name="Object 18"/>
          <p:cNvGraphicFramePr>
            <a:graphicFrameLocks noGrp="1" noChangeAspect="1"/>
          </p:cNvGraphicFramePr>
          <p:nvPr>
            <p:ph sz="quarter" idx="4294967295"/>
          </p:nvPr>
        </p:nvGraphicFramePr>
        <p:xfrm>
          <a:off x="1619250" y="4197350"/>
          <a:ext cx="1873250" cy="649288"/>
        </p:xfrm>
        <a:graphic>
          <a:graphicData uri="http://schemas.openxmlformats.org/presentationml/2006/ole">
            <mc:AlternateContent xmlns:mc="http://schemas.openxmlformats.org/markup-compatibility/2006">
              <mc:Choice xmlns:v="urn:schemas-microsoft-com:vml" Requires="v">
                <p:oleObj spid="_x0000_s108578" name="Equation" r:id="rId8" imgW="1397000" imgH="482600" progId="">
                  <p:embed/>
                </p:oleObj>
              </mc:Choice>
              <mc:Fallback>
                <p:oleObj name="Equation" r:id="rId8" imgW="1397000" imgH="482600" progId="">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197350"/>
                        <a:ext cx="187325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1" name="Text Box 11">
            <a:extLst>
              <a:ext uri="{FF2B5EF4-FFF2-40B4-BE49-F238E27FC236}">
                <a16:creationId xmlns:a16="http://schemas.microsoft.com/office/drawing/2014/main" id="{106ECB07-7AD7-4074-ABC4-D06EDF25EFEE}"/>
              </a:ext>
            </a:extLst>
          </p:cNvPr>
          <p:cNvSpPr txBox="1">
            <a:spLocks noChangeArrowheads="1"/>
          </p:cNvSpPr>
          <p:nvPr/>
        </p:nvSpPr>
        <p:spPr bwMode="auto">
          <a:xfrm>
            <a:off x="1239838" y="2370138"/>
            <a:ext cx="3956050" cy="366712"/>
          </a:xfrm>
          <a:prstGeom prst="rect">
            <a:avLst/>
          </a:prstGeom>
          <a:noFill/>
          <a:ln w="9525">
            <a:noFill/>
            <a:miter lim="800000"/>
            <a:headEnd/>
            <a:tailEnd/>
          </a:ln>
        </p:spPr>
        <p:txBody>
          <a:bodyPr wrap="none">
            <a:spAutoFit/>
          </a:bodyPr>
          <a:lstStyle/>
          <a:p>
            <a:pPr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设有</a:t>
            </a:r>
            <a:r>
              <a:rPr lang="en-US" altLang="zh-CN" b="1">
                <a:effectLst>
                  <a:outerShdw blurRad="38100" dist="38100" dir="2700000" algn="tl">
                    <a:srgbClr val="C0C0C0"/>
                  </a:outerShdw>
                </a:effectLst>
                <a:latin typeface="Times New Roman" pitchFamily="18" charset="0"/>
                <a:ea typeface="仿宋_GB2312" pitchFamily="49" charset="-122"/>
              </a:rPr>
              <a:t>4</a:t>
            </a:r>
            <a:r>
              <a:rPr lang="zh-CN" altLang="en-US" b="1">
                <a:effectLst>
                  <a:outerShdw blurRad="38100" dist="38100" dir="2700000" algn="tl">
                    <a:srgbClr val="C0C0C0"/>
                  </a:outerShdw>
                </a:effectLst>
                <a:latin typeface="Times New Roman" pitchFamily="18" charset="0"/>
                <a:ea typeface="仿宋_GB2312" pitchFamily="49" charset="-122"/>
              </a:rPr>
              <a:t>类，其输入向量分别如下所示：</a:t>
            </a:r>
          </a:p>
        </p:txBody>
      </p:sp>
      <p:graphicFrame>
        <p:nvGraphicFramePr>
          <p:cNvPr id="108554" name="Object 20"/>
          <p:cNvGraphicFramePr>
            <a:graphicFrameLocks noGrp="1" noChangeAspect="1"/>
          </p:cNvGraphicFramePr>
          <p:nvPr>
            <p:ph sz="quarter" idx="4294967295"/>
          </p:nvPr>
        </p:nvGraphicFramePr>
        <p:xfrm>
          <a:off x="4500563" y="4151313"/>
          <a:ext cx="1871662" cy="646112"/>
        </p:xfrm>
        <a:graphic>
          <a:graphicData uri="http://schemas.openxmlformats.org/presentationml/2006/ole">
            <mc:AlternateContent xmlns:mc="http://schemas.openxmlformats.org/markup-compatibility/2006">
              <mc:Choice xmlns:v="urn:schemas-microsoft-com:vml" Requires="v">
                <p:oleObj spid="_x0000_s108579" name="Equation" r:id="rId10" imgW="1397000" imgH="482600" progId="">
                  <p:embed/>
                </p:oleObj>
              </mc:Choice>
              <mc:Fallback>
                <p:oleObj name="Equation" r:id="rId10" imgW="1397000" imgH="482600" progId="">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563" y="4151313"/>
                        <a:ext cx="187166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5" name="Text Box 22"/>
          <p:cNvSpPr txBox="1">
            <a:spLocks noChangeArrowheads="1"/>
          </p:cNvSpPr>
          <p:nvPr/>
        </p:nvSpPr>
        <p:spPr bwMode="auto">
          <a:xfrm>
            <a:off x="1023938" y="323373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C1:</a:t>
            </a:r>
          </a:p>
        </p:txBody>
      </p:sp>
      <p:sp>
        <p:nvSpPr>
          <p:cNvPr id="108556" name="Text Box 23"/>
          <p:cNvSpPr txBox="1">
            <a:spLocks noChangeArrowheads="1"/>
          </p:cNvSpPr>
          <p:nvPr/>
        </p:nvSpPr>
        <p:spPr bwMode="auto">
          <a:xfrm>
            <a:off x="3851275" y="328453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C2:</a:t>
            </a:r>
          </a:p>
        </p:txBody>
      </p:sp>
      <p:sp>
        <p:nvSpPr>
          <p:cNvPr id="108557" name="Text Box 24"/>
          <p:cNvSpPr txBox="1">
            <a:spLocks noChangeArrowheads="1"/>
          </p:cNvSpPr>
          <p:nvPr/>
        </p:nvSpPr>
        <p:spPr bwMode="auto">
          <a:xfrm>
            <a:off x="962025" y="4365625"/>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C3:</a:t>
            </a:r>
          </a:p>
        </p:txBody>
      </p:sp>
      <p:sp>
        <p:nvSpPr>
          <p:cNvPr id="108558" name="Text Box 25"/>
          <p:cNvSpPr txBox="1">
            <a:spLocks noChangeArrowheads="1"/>
          </p:cNvSpPr>
          <p:nvPr/>
        </p:nvSpPr>
        <p:spPr bwMode="auto">
          <a:xfrm>
            <a:off x="3851275" y="429260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C4:</a:t>
            </a:r>
          </a:p>
        </p:txBody>
      </p:sp>
      <p:sp>
        <p:nvSpPr>
          <p:cNvPr id="28686" name="Text Box 26">
            <a:extLst>
              <a:ext uri="{FF2B5EF4-FFF2-40B4-BE49-F238E27FC236}">
                <a16:creationId xmlns:a16="http://schemas.microsoft.com/office/drawing/2014/main" id="{2C1A7FF4-3CAD-46CD-B43F-B744342612B5}"/>
              </a:ext>
            </a:extLst>
          </p:cNvPr>
          <p:cNvSpPr txBox="1">
            <a:spLocks noChangeArrowheads="1"/>
          </p:cNvSpPr>
          <p:nvPr/>
        </p:nvSpPr>
        <p:spPr bwMode="auto">
          <a:xfrm>
            <a:off x="1116013" y="5141913"/>
            <a:ext cx="3841750" cy="366712"/>
          </a:xfrm>
          <a:prstGeom prst="rect">
            <a:avLst/>
          </a:prstGeom>
          <a:noFill/>
          <a:ln w="9525">
            <a:noFill/>
            <a:miter lim="800000"/>
            <a:headEnd/>
            <a:tailEnd/>
          </a:ln>
        </p:spPr>
        <p:txBody>
          <a:bodyPr wrap="none">
            <a:spAutoFit/>
          </a:bodyPr>
          <a:lstStyle/>
          <a:p>
            <a:pPr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试设计一种感知机网络，进行分类。</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E55DAD6-367F-4DD0-8AB1-2D698935B6B5}" type="slidenum">
              <a:rPr lang="en-US" altLang="zh-CN"/>
              <a:pPr/>
              <a:t>94</a:t>
            </a:fld>
            <a:endParaRPr lang="en-US" altLang="zh-CN"/>
          </a:p>
        </p:txBody>
      </p:sp>
      <p:sp>
        <p:nvSpPr>
          <p:cNvPr id="110595"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10596"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19E2CEBC-F758-4CBB-8803-D22232135511}" type="slidenum">
              <a:rPr lang="en-US" altLang="zh-CN" sz="1400"/>
              <a:pPr algn="r" eaLnBrk="1" hangingPunct="1">
                <a:spcBef>
                  <a:spcPct val="0"/>
                </a:spcBef>
                <a:buClrTx/>
                <a:buSzTx/>
                <a:buFontTx/>
                <a:buNone/>
              </a:pPr>
              <a:t>94</a:t>
            </a:fld>
            <a:endParaRPr lang="en-US" altLang="zh-CN" sz="1400"/>
          </a:p>
        </p:txBody>
      </p:sp>
      <p:sp>
        <p:nvSpPr>
          <p:cNvPr id="52226" name="Rectangle 2">
            <a:extLst>
              <a:ext uri="{FF2B5EF4-FFF2-40B4-BE49-F238E27FC236}">
                <a16:creationId xmlns:a16="http://schemas.microsoft.com/office/drawing/2014/main" id="{544B5EE6-7873-4266-A0D1-CE1F78885BAA}"/>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Solution to exercise 1</a:t>
            </a:r>
          </a:p>
        </p:txBody>
      </p:sp>
      <p:sp>
        <p:nvSpPr>
          <p:cNvPr id="116741" name="Text Box 5"/>
          <p:cNvSpPr txBox="1">
            <a:spLocks noChangeArrowheads="1"/>
          </p:cNvSpPr>
          <p:nvPr/>
        </p:nvSpPr>
        <p:spPr bwMode="auto">
          <a:xfrm>
            <a:off x="827088" y="5256213"/>
            <a:ext cx="691038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ea typeface="仿宋_GB2312" pitchFamily="49" charset="-122"/>
              </a:rPr>
              <a:t>由于，</a:t>
            </a:r>
            <a:r>
              <a:rPr lang="en-US" altLang="zh-CN" sz="1800" b="1">
                <a:latin typeface="Times New Roman" panose="02020603050405020304" pitchFamily="18" charset="0"/>
                <a:ea typeface="仿宋_GB2312" pitchFamily="49" charset="-122"/>
              </a:rPr>
              <a:t>2</a:t>
            </a:r>
            <a:r>
              <a:rPr lang="en-US" altLang="zh-CN" sz="1800" b="1" baseline="30000">
                <a:latin typeface="Times New Roman" panose="02020603050405020304" pitchFamily="18" charset="0"/>
                <a:ea typeface="仿宋_GB2312" pitchFamily="49" charset="-122"/>
              </a:rPr>
              <a:t>S</a:t>
            </a:r>
            <a:r>
              <a:rPr lang="zh-CN" altLang="en-US" sz="1800" b="1">
                <a:latin typeface="Times New Roman" panose="02020603050405020304" pitchFamily="18" charset="0"/>
                <a:ea typeface="仿宋_GB2312" pitchFamily="49" charset="-122"/>
              </a:rPr>
              <a:t>个线性可分类别可以用具有</a:t>
            </a:r>
            <a:r>
              <a:rPr lang="en-US" altLang="zh-CN" sz="1800" b="1">
                <a:latin typeface="Times New Roman" panose="02020603050405020304" pitchFamily="18" charset="0"/>
                <a:ea typeface="仿宋_GB2312" pitchFamily="49" charset="-122"/>
              </a:rPr>
              <a:t>S</a:t>
            </a:r>
            <a:r>
              <a:rPr lang="zh-CN" altLang="en-US" sz="1800" b="1">
                <a:latin typeface="Times New Roman" panose="02020603050405020304" pitchFamily="18" charset="0"/>
                <a:ea typeface="仿宋_GB2312" pitchFamily="49" charset="-122"/>
              </a:rPr>
              <a:t>个神经元的感知机进行分类，</a:t>
            </a:r>
          </a:p>
          <a:p>
            <a:pPr eaLnBrk="1" hangingPunct="1">
              <a:lnSpc>
                <a:spcPct val="120000"/>
              </a:lnSpc>
              <a:spcBef>
                <a:spcPct val="0"/>
              </a:spcBef>
              <a:buClrTx/>
              <a:buSzTx/>
              <a:buFontTx/>
              <a:buNone/>
            </a:pPr>
            <a:r>
              <a:rPr lang="zh-CN" altLang="en-US" sz="1800" b="1">
                <a:latin typeface="Times New Roman" panose="02020603050405020304" pitchFamily="18" charset="0"/>
                <a:ea typeface="仿宋_GB2312" pitchFamily="49" charset="-122"/>
              </a:rPr>
              <a:t>因此，此类问题至少需要具有</a:t>
            </a:r>
            <a:r>
              <a:rPr lang="en-US" altLang="zh-CN" sz="1800" b="1">
                <a:latin typeface="Times New Roman" panose="02020603050405020304" pitchFamily="18" charset="0"/>
                <a:ea typeface="仿宋_GB2312" pitchFamily="49" charset="-122"/>
              </a:rPr>
              <a:t>2</a:t>
            </a:r>
            <a:r>
              <a:rPr lang="zh-CN" altLang="en-US" sz="1800" b="1">
                <a:latin typeface="Times New Roman" panose="02020603050405020304" pitchFamily="18" charset="0"/>
                <a:ea typeface="仿宋_GB2312" pitchFamily="49" charset="-122"/>
              </a:rPr>
              <a:t>个神经元的感知机。</a:t>
            </a:r>
          </a:p>
        </p:txBody>
      </p:sp>
      <p:grpSp>
        <p:nvGrpSpPr>
          <p:cNvPr id="110599" name="Group 29"/>
          <p:cNvGrpSpPr>
            <a:grpSpLocks/>
          </p:cNvGrpSpPr>
          <p:nvPr/>
        </p:nvGrpSpPr>
        <p:grpSpPr bwMode="auto">
          <a:xfrm>
            <a:off x="4067175" y="2276475"/>
            <a:ext cx="3382963" cy="2376488"/>
            <a:chOff x="2562" y="1434"/>
            <a:chExt cx="2131" cy="1497"/>
          </a:xfrm>
        </p:grpSpPr>
        <p:sp>
          <p:nvSpPr>
            <p:cNvPr id="110608" name="Line 6"/>
            <p:cNvSpPr>
              <a:spLocks noChangeShapeType="1"/>
            </p:cNvSpPr>
            <p:nvPr/>
          </p:nvSpPr>
          <p:spPr bwMode="auto">
            <a:xfrm>
              <a:off x="2562" y="2205"/>
              <a:ext cx="21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09" name="Line 7"/>
            <p:cNvSpPr>
              <a:spLocks noChangeShapeType="1"/>
            </p:cNvSpPr>
            <p:nvPr/>
          </p:nvSpPr>
          <p:spPr bwMode="auto">
            <a:xfrm flipV="1">
              <a:off x="3559" y="1434"/>
              <a:ext cx="0" cy="14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2" name="AutoShape 8">
              <a:extLst>
                <a:ext uri="{FF2B5EF4-FFF2-40B4-BE49-F238E27FC236}">
                  <a16:creationId xmlns:a16="http://schemas.microsoft.com/office/drawing/2014/main" id="{C63D8A10-3880-487C-92E3-8C7E36BB149C}"/>
                </a:ext>
              </a:extLst>
            </p:cNvPr>
            <p:cNvSpPr>
              <a:spLocks noChangeArrowheads="1"/>
            </p:cNvSpPr>
            <p:nvPr/>
          </p:nvSpPr>
          <p:spPr bwMode="auto">
            <a:xfrm>
              <a:off x="3878" y="1616"/>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52233" name="AutoShape 9">
              <a:extLst>
                <a:ext uri="{FF2B5EF4-FFF2-40B4-BE49-F238E27FC236}">
                  <a16:creationId xmlns:a16="http://schemas.microsoft.com/office/drawing/2014/main" id="{84056896-BCEB-4D61-A958-7F1CD35871E2}"/>
                </a:ext>
              </a:extLst>
            </p:cNvPr>
            <p:cNvSpPr>
              <a:spLocks noChangeArrowheads="1"/>
            </p:cNvSpPr>
            <p:nvPr/>
          </p:nvSpPr>
          <p:spPr bwMode="auto">
            <a:xfrm>
              <a:off x="3878" y="1888"/>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110612" name="Oval 10"/>
            <p:cNvSpPr>
              <a:spLocks noChangeArrowheads="1"/>
            </p:cNvSpPr>
            <p:nvPr/>
          </p:nvSpPr>
          <p:spPr bwMode="auto">
            <a:xfrm>
              <a:off x="3242" y="1661"/>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0613" name="Oval 11"/>
            <p:cNvSpPr>
              <a:spLocks noChangeArrowheads="1"/>
            </p:cNvSpPr>
            <p:nvPr/>
          </p:nvSpPr>
          <p:spPr bwMode="auto">
            <a:xfrm>
              <a:off x="2880" y="1934"/>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0614" name="AutoShape 12"/>
            <p:cNvSpPr>
              <a:spLocks noChangeArrowheads="1"/>
            </p:cNvSpPr>
            <p:nvPr/>
          </p:nvSpPr>
          <p:spPr bwMode="auto">
            <a:xfrm>
              <a:off x="3152" y="2432"/>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0615" name="AutoShape 13"/>
            <p:cNvSpPr>
              <a:spLocks noChangeArrowheads="1"/>
            </p:cNvSpPr>
            <p:nvPr/>
          </p:nvSpPr>
          <p:spPr bwMode="auto">
            <a:xfrm>
              <a:off x="2880" y="2659"/>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0616" name="AutoShape 14"/>
            <p:cNvSpPr>
              <a:spLocks noChangeArrowheads="1"/>
            </p:cNvSpPr>
            <p:nvPr/>
          </p:nvSpPr>
          <p:spPr bwMode="auto">
            <a:xfrm>
              <a:off x="4286" y="2160"/>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0617" name="AutoShape 15"/>
            <p:cNvSpPr>
              <a:spLocks noChangeArrowheads="1"/>
            </p:cNvSpPr>
            <p:nvPr/>
          </p:nvSpPr>
          <p:spPr bwMode="auto">
            <a:xfrm>
              <a:off x="4286" y="2432"/>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0618" name="Text Box 16"/>
            <p:cNvSpPr txBox="1">
              <a:spLocks noChangeArrowheads="1"/>
            </p:cNvSpPr>
            <p:nvPr/>
          </p:nvSpPr>
          <p:spPr bwMode="auto">
            <a:xfrm>
              <a:off x="4137" y="1629"/>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C1</a:t>
              </a:r>
            </a:p>
          </p:txBody>
        </p:sp>
        <p:sp>
          <p:nvSpPr>
            <p:cNvPr id="110619" name="Text Box 17"/>
            <p:cNvSpPr txBox="1">
              <a:spLocks noChangeArrowheads="1"/>
            </p:cNvSpPr>
            <p:nvPr/>
          </p:nvSpPr>
          <p:spPr bwMode="auto">
            <a:xfrm>
              <a:off x="4013" y="2251"/>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C2</a:t>
              </a:r>
            </a:p>
          </p:txBody>
        </p:sp>
        <p:sp>
          <p:nvSpPr>
            <p:cNvPr id="110620" name="Text Box 18"/>
            <p:cNvSpPr txBox="1">
              <a:spLocks noChangeArrowheads="1"/>
            </p:cNvSpPr>
            <p:nvPr/>
          </p:nvSpPr>
          <p:spPr bwMode="auto">
            <a:xfrm>
              <a:off x="2788" y="1570"/>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C3</a:t>
              </a:r>
            </a:p>
          </p:txBody>
        </p:sp>
        <p:sp>
          <p:nvSpPr>
            <p:cNvPr id="110621" name="Text Box 19"/>
            <p:cNvSpPr txBox="1">
              <a:spLocks noChangeArrowheads="1"/>
            </p:cNvSpPr>
            <p:nvPr/>
          </p:nvSpPr>
          <p:spPr bwMode="auto">
            <a:xfrm>
              <a:off x="2788" y="2296"/>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C4</a:t>
              </a:r>
            </a:p>
          </p:txBody>
        </p:sp>
      </p:grpSp>
      <p:graphicFrame>
        <p:nvGraphicFramePr>
          <p:cNvPr id="110600" name="Object 22"/>
          <p:cNvGraphicFramePr>
            <a:graphicFrameLocks noChangeAspect="1"/>
          </p:cNvGraphicFramePr>
          <p:nvPr/>
        </p:nvGraphicFramePr>
        <p:xfrm>
          <a:off x="1331913" y="2744788"/>
          <a:ext cx="1873250" cy="684212"/>
        </p:xfrm>
        <a:graphic>
          <a:graphicData uri="http://schemas.openxmlformats.org/presentationml/2006/ole">
            <mc:AlternateContent xmlns:mc="http://schemas.openxmlformats.org/markup-compatibility/2006">
              <mc:Choice xmlns:v="urn:schemas-microsoft-com:vml" Requires="v">
                <p:oleObj spid="_x0000_s110638" name="Equation" r:id="rId3" imgW="1320227" imgH="482391" progId="">
                  <p:embed/>
                </p:oleObj>
              </mc:Choice>
              <mc:Fallback>
                <p:oleObj name="Equation" r:id="rId3" imgW="1320227" imgH="482391" progId="">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744788"/>
                        <a:ext cx="187325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1" name="Object 23"/>
          <p:cNvGraphicFramePr>
            <a:graphicFrameLocks noChangeAspect="1"/>
          </p:cNvGraphicFramePr>
          <p:nvPr/>
        </p:nvGraphicFramePr>
        <p:xfrm>
          <a:off x="1403350" y="3573463"/>
          <a:ext cx="1800225" cy="623887"/>
        </p:xfrm>
        <a:graphic>
          <a:graphicData uri="http://schemas.openxmlformats.org/presentationml/2006/ole">
            <mc:AlternateContent xmlns:mc="http://schemas.openxmlformats.org/markup-compatibility/2006">
              <mc:Choice xmlns:v="urn:schemas-microsoft-com:vml" Requires="v">
                <p:oleObj spid="_x0000_s110639" name="Equation" r:id="rId5" imgW="1397000" imgH="482600" progId="">
                  <p:embed/>
                </p:oleObj>
              </mc:Choice>
              <mc:Fallback>
                <p:oleObj name="Equation" r:id="rId5" imgW="1397000" imgH="482600" progId="">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573463"/>
                        <a:ext cx="1800225"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2" name="Object 24"/>
          <p:cNvGraphicFramePr>
            <a:graphicFrameLocks noChangeAspect="1"/>
          </p:cNvGraphicFramePr>
          <p:nvPr/>
        </p:nvGraphicFramePr>
        <p:xfrm>
          <a:off x="1403350" y="4462463"/>
          <a:ext cx="1800225" cy="620712"/>
        </p:xfrm>
        <a:graphic>
          <a:graphicData uri="http://schemas.openxmlformats.org/presentationml/2006/ole">
            <mc:AlternateContent xmlns:mc="http://schemas.openxmlformats.org/markup-compatibility/2006">
              <mc:Choice xmlns:v="urn:schemas-microsoft-com:vml" Requires="v">
                <p:oleObj spid="_x0000_s110640" name="Equation" r:id="rId7" imgW="1397000" imgH="482600" progId="">
                  <p:embed/>
                </p:oleObj>
              </mc:Choice>
              <mc:Fallback>
                <p:oleObj name="Equation" r:id="rId7" imgW="1397000" imgH="482600" progId="">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462463"/>
                        <a:ext cx="1800225"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3" name="Text Box 25"/>
          <p:cNvSpPr txBox="1">
            <a:spLocks noChangeArrowheads="1"/>
          </p:cNvSpPr>
          <p:nvPr/>
        </p:nvSpPr>
        <p:spPr bwMode="auto">
          <a:xfrm>
            <a:off x="808038" y="200025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C1:</a:t>
            </a:r>
          </a:p>
        </p:txBody>
      </p:sp>
      <p:sp>
        <p:nvSpPr>
          <p:cNvPr id="110604" name="Text Box 26"/>
          <p:cNvSpPr txBox="1">
            <a:spLocks noChangeArrowheads="1"/>
          </p:cNvSpPr>
          <p:nvPr/>
        </p:nvSpPr>
        <p:spPr bwMode="auto">
          <a:xfrm>
            <a:off x="755650" y="2951163"/>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C2:</a:t>
            </a:r>
          </a:p>
        </p:txBody>
      </p:sp>
      <p:sp>
        <p:nvSpPr>
          <p:cNvPr id="110605" name="Text Box 27"/>
          <p:cNvSpPr txBox="1">
            <a:spLocks noChangeArrowheads="1"/>
          </p:cNvSpPr>
          <p:nvPr/>
        </p:nvSpPr>
        <p:spPr bwMode="auto">
          <a:xfrm>
            <a:off x="819150" y="374173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C3:</a:t>
            </a:r>
          </a:p>
        </p:txBody>
      </p:sp>
      <p:sp>
        <p:nvSpPr>
          <p:cNvPr id="110606" name="Text Box 28"/>
          <p:cNvSpPr txBox="1">
            <a:spLocks noChangeArrowheads="1"/>
          </p:cNvSpPr>
          <p:nvPr/>
        </p:nvSpPr>
        <p:spPr bwMode="auto">
          <a:xfrm>
            <a:off x="827088" y="457835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C4:</a:t>
            </a:r>
          </a:p>
        </p:txBody>
      </p:sp>
      <p:graphicFrame>
        <p:nvGraphicFramePr>
          <p:cNvPr id="110607" name="Object 15"/>
          <p:cNvGraphicFramePr>
            <a:graphicFrameLocks noChangeAspect="1"/>
          </p:cNvGraphicFramePr>
          <p:nvPr/>
        </p:nvGraphicFramePr>
        <p:xfrm>
          <a:off x="1331913" y="1916113"/>
          <a:ext cx="1800225" cy="720725"/>
        </p:xfrm>
        <a:graphic>
          <a:graphicData uri="http://schemas.openxmlformats.org/presentationml/2006/ole">
            <mc:AlternateContent xmlns:mc="http://schemas.openxmlformats.org/markup-compatibility/2006">
              <mc:Choice xmlns:v="urn:schemas-microsoft-com:vml" Requires="v">
                <p:oleObj spid="_x0000_s110641" name="Equation" r:id="rId9" imgW="1206500" imgH="482600" progId="">
                  <p:embed/>
                </p:oleObj>
              </mc:Choice>
              <mc:Fallback>
                <p:oleObj name="Equation" r:id="rId9" imgW="1206500" imgH="48260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916113"/>
                        <a:ext cx="1800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 calcmode="lin" valueType="num">
                                      <p:cBhvr additive="base">
                                        <p:cTn id="7" dur="500" fill="hold"/>
                                        <p:tgtEl>
                                          <p:spTgt spid="116741"/>
                                        </p:tgtEl>
                                        <p:attrNameLst>
                                          <p:attrName>ppt_x</p:attrName>
                                        </p:attrNameLst>
                                      </p:cBhvr>
                                      <p:tavLst>
                                        <p:tav tm="0">
                                          <p:val>
                                            <p:strVal val="#ppt_x"/>
                                          </p:val>
                                        </p:tav>
                                        <p:tav tm="100000">
                                          <p:val>
                                            <p:strVal val="#ppt_x"/>
                                          </p:val>
                                        </p:tav>
                                      </p:tavLst>
                                    </p:anim>
                                    <p:anim calcmode="lin" valueType="num">
                                      <p:cBhvr additive="base">
                                        <p:cTn id="8" dur="500" fill="hold"/>
                                        <p:tgtEl>
                                          <p:spTgt spid="1167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5ADAD30-3BCC-44AD-9326-12CFC4038BDD}" type="slidenum">
              <a:rPr lang="en-US" altLang="zh-CN"/>
              <a:pPr/>
              <a:t>95</a:t>
            </a:fld>
            <a:endParaRPr lang="en-US" altLang="zh-CN"/>
          </a:p>
        </p:txBody>
      </p:sp>
      <p:sp>
        <p:nvSpPr>
          <p:cNvPr id="11161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11620"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8679C641-D75C-4AB7-A7C2-8B754C44B9E8}" type="slidenum">
              <a:rPr lang="en-US" altLang="zh-CN" sz="1400"/>
              <a:pPr algn="r" eaLnBrk="1" hangingPunct="1">
                <a:spcBef>
                  <a:spcPct val="0"/>
                </a:spcBef>
                <a:buClrTx/>
                <a:buSzTx/>
                <a:buFontTx/>
                <a:buNone/>
              </a:pPr>
              <a:t>95</a:t>
            </a:fld>
            <a:endParaRPr lang="en-US" altLang="zh-CN" sz="1400"/>
          </a:p>
        </p:txBody>
      </p:sp>
      <p:sp>
        <p:nvSpPr>
          <p:cNvPr id="99330" name="Rectangle 2">
            <a:extLst>
              <a:ext uri="{FF2B5EF4-FFF2-40B4-BE49-F238E27FC236}">
                <a16:creationId xmlns:a16="http://schemas.microsoft.com/office/drawing/2014/main" id="{3EEDEA12-71DD-45BE-98EB-4A8EA467EC50}"/>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Solution to exercise 1</a:t>
            </a:r>
          </a:p>
        </p:txBody>
      </p:sp>
      <p:graphicFrame>
        <p:nvGraphicFramePr>
          <p:cNvPr id="111622" name="Object 30"/>
          <p:cNvGraphicFramePr>
            <a:graphicFrameLocks noGrp="1" noChangeAspect="1"/>
          </p:cNvGraphicFramePr>
          <p:nvPr>
            <p:ph sz="quarter" idx="4294967295"/>
          </p:nvPr>
        </p:nvGraphicFramePr>
        <p:xfrm>
          <a:off x="5867400" y="2451100"/>
          <a:ext cx="1584325" cy="668338"/>
        </p:xfrm>
        <a:graphic>
          <a:graphicData uri="http://schemas.openxmlformats.org/presentationml/2006/ole">
            <mc:AlternateContent xmlns:mc="http://schemas.openxmlformats.org/markup-compatibility/2006">
              <mc:Choice xmlns:v="urn:schemas-microsoft-com:vml" Requires="v">
                <p:oleObj spid="_x0000_s111666" name="Equation" r:id="rId3" imgW="1143000" imgH="482600" progId="">
                  <p:embed/>
                </p:oleObj>
              </mc:Choice>
              <mc:Fallback>
                <p:oleObj name="Equation" r:id="rId3" imgW="1143000" imgH="48260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451100"/>
                        <a:ext cx="158432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3" name="Object 33"/>
          <p:cNvGraphicFramePr>
            <a:graphicFrameLocks noGrp="1" noChangeAspect="1"/>
          </p:cNvGraphicFramePr>
          <p:nvPr>
            <p:ph sz="quarter" idx="4294967295"/>
          </p:nvPr>
        </p:nvGraphicFramePr>
        <p:xfrm>
          <a:off x="5940425" y="3429000"/>
          <a:ext cx="1512888" cy="638175"/>
        </p:xfrm>
        <a:graphic>
          <a:graphicData uri="http://schemas.openxmlformats.org/presentationml/2006/ole">
            <mc:AlternateContent xmlns:mc="http://schemas.openxmlformats.org/markup-compatibility/2006">
              <mc:Choice xmlns:v="urn:schemas-microsoft-com:vml" Requires="v">
                <p:oleObj spid="_x0000_s111667" name="Equation" r:id="rId5" imgW="1143000" imgH="482600" progId="">
                  <p:embed/>
                </p:oleObj>
              </mc:Choice>
              <mc:Fallback>
                <p:oleObj name="Equation" r:id="rId5" imgW="1143000" imgH="482600" progId="">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3429000"/>
                        <a:ext cx="151288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24" name="Object 35"/>
          <p:cNvGraphicFramePr>
            <a:graphicFrameLocks noGrp="1" noChangeAspect="1"/>
          </p:cNvGraphicFramePr>
          <p:nvPr>
            <p:ph sz="quarter" idx="4294967295"/>
          </p:nvPr>
        </p:nvGraphicFramePr>
        <p:xfrm>
          <a:off x="6011863" y="4208463"/>
          <a:ext cx="1512887" cy="639762"/>
        </p:xfrm>
        <a:graphic>
          <a:graphicData uri="http://schemas.openxmlformats.org/presentationml/2006/ole">
            <mc:AlternateContent xmlns:mc="http://schemas.openxmlformats.org/markup-compatibility/2006">
              <mc:Choice xmlns:v="urn:schemas-microsoft-com:vml" Requires="v">
                <p:oleObj spid="_x0000_s111668" name="Equation" r:id="rId7" imgW="1143000" imgH="482600" progId="">
                  <p:embed/>
                </p:oleObj>
              </mc:Choice>
              <mc:Fallback>
                <p:oleObj name="Equation" r:id="rId7" imgW="1143000" imgH="482600" progId="">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4208463"/>
                        <a:ext cx="15128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9" name="Text Box 3">
            <a:extLst>
              <a:ext uri="{FF2B5EF4-FFF2-40B4-BE49-F238E27FC236}">
                <a16:creationId xmlns:a16="http://schemas.microsoft.com/office/drawing/2014/main" id="{59313F4E-DFF4-4775-BFF6-6C03B50A574E}"/>
              </a:ext>
            </a:extLst>
          </p:cNvPr>
          <p:cNvSpPr txBox="1">
            <a:spLocks noChangeArrowheads="1"/>
          </p:cNvSpPr>
          <p:nvPr/>
        </p:nvSpPr>
        <p:spPr bwMode="auto">
          <a:xfrm>
            <a:off x="539750" y="5157788"/>
            <a:ext cx="4184650" cy="422275"/>
          </a:xfrm>
          <a:prstGeom prst="rect">
            <a:avLst/>
          </a:prstGeom>
          <a:noFill/>
          <a:ln w="9525">
            <a:noFill/>
            <a:miter lim="800000"/>
            <a:headEnd/>
            <a:tailEnd/>
          </a:ln>
        </p:spPr>
        <p:txBody>
          <a:bodyPr wrap="none">
            <a:spAutoFit/>
          </a:bodyPr>
          <a:lstStyle/>
          <a:p>
            <a:pPr eaLnBrk="1" hangingPunct="1">
              <a:lnSpc>
                <a:spcPct val="120000"/>
              </a:lnSpc>
              <a:defRPr/>
            </a:pPr>
            <a:r>
              <a:rPr lang="en-US" altLang="zh-CN" b="1">
                <a:effectLst>
                  <a:outerShdw blurRad="38100" dist="38100" dir="2700000" algn="tl">
                    <a:srgbClr val="C0C0C0"/>
                  </a:outerShdw>
                </a:effectLst>
                <a:latin typeface="Times New Roman" pitchFamily="18" charset="0"/>
                <a:ea typeface="仿宋_GB2312" pitchFamily="49" charset="-122"/>
              </a:rPr>
              <a:t>2</a:t>
            </a:r>
            <a:r>
              <a:rPr lang="zh-CN" altLang="en-US" b="1">
                <a:effectLst>
                  <a:outerShdw blurRad="38100" dist="38100" dir="2700000" algn="tl">
                    <a:srgbClr val="C0C0C0"/>
                  </a:outerShdw>
                </a:effectLst>
                <a:latin typeface="Times New Roman" pitchFamily="18" charset="0"/>
                <a:ea typeface="仿宋_GB2312" pitchFamily="49" charset="-122"/>
              </a:rPr>
              <a:t>个神经元的感知机可以生成两条决策线</a:t>
            </a:r>
          </a:p>
        </p:txBody>
      </p:sp>
      <p:grpSp>
        <p:nvGrpSpPr>
          <p:cNvPr id="111626" name="Group 4"/>
          <p:cNvGrpSpPr>
            <a:grpSpLocks/>
          </p:cNvGrpSpPr>
          <p:nvPr/>
        </p:nvGrpSpPr>
        <p:grpSpPr bwMode="auto">
          <a:xfrm>
            <a:off x="754063" y="2347913"/>
            <a:ext cx="3382962" cy="2376487"/>
            <a:chOff x="2562" y="1434"/>
            <a:chExt cx="2131" cy="1497"/>
          </a:xfrm>
        </p:grpSpPr>
        <p:sp>
          <p:nvSpPr>
            <p:cNvPr id="111636" name="Line 5"/>
            <p:cNvSpPr>
              <a:spLocks noChangeShapeType="1"/>
            </p:cNvSpPr>
            <p:nvPr/>
          </p:nvSpPr>
          <p:spPr bwMode="auto">
            <a:xfrm>
              <a:off x="2562" y="2205"/>
              <a:ext cx="21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637" name="Line 6"/>
            <p:cNvSpPr>
              <a:spLocks noChangeShapeType="1"/>
            </p:cNvSpPr>
            <p:nvPr/>
          </p:nvSpPr>
          <p:spPr bwMode="auto">
            <a:xfrm flipV="1">
              <a:off x="3559" y="1434"/>
              <a:ext cx="0" cy="14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35" name="AutoShape 7">
              <a:extLst>
                <a:ext uri="{FF2B5EF4-FFF2-40B4-BE49-F238E27FC236}">
                  <a16:creationId xmlns:a16="http://schemas.microsoft.com/office/drawing/2014/main" id="{ABE96141-10FB-4E8A-B973-C904621177C3}"/>
                </a:ext>
              </a:extLst>
            </p:cNvPr>
            <p:cNvSpPr>
              <a:spLocks noChangeArrowheads="1"/>
            </p:cNvSpPr>
            <p:nvPr/>
          </p:nvSpPr>
          <p:spPr bwMode="auto">
            <a:xfrm>
              <a:off x="3878" y="1616"/>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99336" name="AutoShape 8">
              <a:extLst>
                <a:ext uri="{FF2B5EF4-FFF2-40B4-BE49-F238E27FC236}">
                  <a16:creationId xmlns:a16="http://schemas.microsoft.com/office/drawing/2014/main" id="{4DDF42D3-C219-4048-8F94-101ABAEB5331}"/>
                </a:ext>
              </a:extLst>
            </p:cNvPr>
            <p:cNvSpPr>
              <a:spLocks noChangeArrowheads="1"/>
            </p:cNvSpPr>
            <p:nvPr/>
          </p:nvSpPr>
          <p:spPr bwMode="auto">
            <a:xfrm>
              <a:off x="3878" y="1888"/>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111640" name="Oval 9"/>
            <p:cNvSpPr>
              <a:spLocks noChangeArrowheads="1"/>
            </p:cNvSpPr>
            <p:nvPr/>
          </p:nvSpPr>
          <p:spPr bwMode="auto">
            <a:xfrm>
              <a:off x="3242" y="1661"/>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1641" name="Oval 10"/>
            <p:cNvSpPr>
              <a:spLocks noChangeArrowheads="1"/>
            </p:cNvSpPr>
            <p:nvPr/>
          </p:nvSpPr>
          <p:spPr bwMode="auto">
            <a:xfrm>
              <a:off x="2880" y="1934"/>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1642" name="AutoShape 11"/>
            <p:cNvSpPr>
              <a:spLocks noChangeArrowheads="1"/>
            </p:cNvSpPr>
            <p:nvPr/>
          </p:nvSpPr>
          <p:spPr bwMode="auto">
            <a:xfrm>
              <a:off x="3152" y="2432"/>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1643" name="AutoShape 12"/>
            <p:cNvSpPr>
              <a:spLocks noChangeArrowheads="1"/>
            </p:cNvSpPr>
            <p:nvPr/>
          </p:nvSpPr>
          <p:spPr bwMode="auto">
            <a:xfrm>
              <a:off x="2880" y="2659"/>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1644" name="AutoShape 13"/>
            <p:cNvSpPr>
              <a:spLocks noChangeArrowheads="1"/>
            </p:cNvSpPr>
            <p:nvPr/>
          </p:nvSpPr>
          <p:spPr bwMode="auto">
            <a:xfrm>
              <a:off x="4286" y="2160"/>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1645" name="AutoShape 14"/>
            <p:cNvSpPr>
              <a:spLocks noChangeArrowheads="1"/>
            </p:cNvSpPr>
            <p:nvPr/>
          </p:nvSpPr>
          <p:spPr bwMode="auto">
            <a:xfrm>
              <a:off x="4286" y="2432"/>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1646" name="Text Box 15"/>
            <p:cNvSpPr txBox="1">
              <a:spLocks noChangeArrowheads="1"/>
            </p:cNvSpPr>
            <p:nvPr/>
          </p:nvSpPr>
          <p:spPr bwMode="auto">
            <a:xfrm>
              <a:off x="4137" y="1629"/>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C1</a:t>
              </a:r>
            </a:p>
          </p:txBody>
        </p:sp>
        <p:sp>
          <p:nvSpPr>
            <p:cNvPr id="111647" name="Text Box 16"/>
            <p:cNvSpPr txBox="1">
              <a:spLocks noChangeArrowheads="1"/>
            </p:cNvSpPr>
            <p:nvPr/>
          </p:nvSpPr>
          <p:spPr bwMode="auto">
            <a:xfrm>
              <a:off x="4013" y="2251"/>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C2</a:t>
              </a:r>
            </a:p>
          </p:txBody>
        </p:sp>
        <p:sp>
          <p:nvSpPr>
            <p:cNvPr id="111648" name="Text Box 17"/>
            <p:cNvSpPr txBox="1">
              <a:spLocks noChangeArrowheads="1"/>
            </p:cNvSpPr>
            <p:nvPr/>
          </p:nvSpPr>
          <p:spPr bwMode="auto">
            <a:xfrm>
              <a:off x="2788" y="1570"/>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C3</a:t>
              </a:r>
            </a:p>
          </p:txBody>
        </p:sp>
        <p:sp>
          <p:nvSpPr>
            <p:cNvPr id="111649" name="Text Box 18"/>
            <p:cNvSpPr txBox="1">
              <a:spLocks noChangeArrowheads="1"/>
            </p:cNvSpPr>
            <p:nvPr/>
          </p:nvSpPr>
          <p:spPr bwMode="auto">
            <a:xfrm>
              <a:off x="2788" y="2296"/>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C4</a:t>
              </a:r>
            </a:p>
          </p:txBody>
        </p:sp>
      </p:grpSp>
      <p:sp>
        <p:nvSpPr>
          <p:cNvPr id="111627" name="Text Box 23"/>
          <p:cNvSpPr txBox="1">
            <a:spLocks noChangeArrowheads="1"/>
          </p:cNvSpPr>
          <p:nvPr/>
        </p:nvSpPr>
        <p:spPr bwMode="auto">
          <a:xfrm>
            <a:off x="5343525" y="257810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C1:</a:t>
            </a:r>
          </a:p>
        </p:txBody>
      </p:sp>
      <p:sp>
        <p:nvSpPr>
          <p:cNvPr id="111628" name="Text Box 24"/>
          <p:cNvSpPr txBox="1">
            <a:spLocks noChangeArrowheads="1"/>
          </p:cNvSpPr>
          <p:nvPr/>
        </p:nvSpPr>
        <p:spPr bwMode="auto">
          <a:xfrm>
            <a:off x="5291138" y="3529013"/>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C2:</a:t>
            </a:r>
          </a:p>
        </p:txBody>
      </p:sp>
      <p:sp>
        <p:nvSpPr>
          <p:cNvPr id="111629" name="Text Box 25"/>
          <p:cNvSpPr txBox="1">
            <a:spLocks noChangeArrowheads="1"/>
          </p:cNvSpPr>
          <p:nvPr/>
        </p:nvSpPr>
        <p:spPr bwMode="auto">
          <a:xfrm>
            <a:off x="5354638" y="431958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C3:</a:t>
            </a:r>
          </a:p>
        </p:txBody>
      </p:sp>
      <p:sp>
        <p:nvSpPr>
          <p:cNvPr id="111630" name="Text Box 26"/>
          <p:cNvSpPr txBox="1">
            <a:spLocks noChangeArrowheads="1"/>
          </p:cNvSpPr>
          <p:nvPr/>
        </p:nvSpPr>
        <p:spPr bwMode="auto">
          <a:xfrm>
            <a:off x="5362575" y="515620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C4:</a:t>
            </a:r>
          </a:p>
        </p:txBody>
      </p:sp>
      <p:sp>
        <p:nvSpPr>
          <p:cNvPr id="111631" name="Line 27"/>
          <p:cNvSpPr>
            <a:spLocks noChangeShapeType="1"/>
          </p:cNvSpPr>
          <p:nvPr/>
        </p:nvSpPr>
        <p:spPr bwMode="auto">
          <a:xfrm>
            <a:off x="1979613" y="2205038"/>
            <a:ext cx="1008062" cy="2447925"/>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2" name="Line 28"/>
          <p:cNvSpPr>
            <a:spLocks noChangeShapeType="1"/>
          </p:cNvSpPr>
          <p:nvPr/>
        </p:nvSpPr>
        <p:spPr bwMode="auto">
          <a:xfrm flipV="1">
            <a:off x="827088" y="3068638"/>
            <a:ext cx="3240087" cy="79216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Text Box 29">
            <a:extLst>
              <a:ext uri="{FF2B5EF4-FFF2-40B4-BE49-F238E27FC236}">
                <a16:creationId xmlns:a16="http://schemas.microsoft.com/office/drawing/2014/main" id="{A8A1A636-6DF1-40AD-A352-BBF196B5E2B5}"/>
              </a:ext>
            </a:extLst>
          </p:cNvPr>
          <p:cNvSpPr txBox="1">
            <a:spLocks noChangeArrowheads="1"/>
          </p:cNvSpPr>
          <p:nvPr/>
        </p:nvSpPr>
        <p:spPr bwMode="auto">
          <a:xfrm>
            <a:off x="4356100" y="1989138"/>
            <a:ext cx="2813050" cy="422275"/>
          </a:xfrm>
          <a:prstGeom prst="rect">
            <a:avLst/>
          </a:prstGeom>
          <a:noFill/>
          <a:ln w="9525">
            <a:noFill/>
            <a:miter lim="800000"/>
            <a:headEnd/>
            <a:tailEnd/>
          </a:ln>
        </p:spPr>
        <p:txBody>
          <a:bodyPr wrap="none">
            <a:spAutoFit/>
          </a:bodyPr>
          <a:lstStyle/>
          <a:p>
            <a:pPr eaLnBrk="1" hangingPunct="1">
              <a:lnSpc>
                <a:spcPct val="120000"/>
              </a:lnSpc>
              <a:defRPr/>
            </a:pPr>
            <a:r>
              <a:rPr lang="zh-CN" altLang="en-US" b="1">
                <a:effectLst>
                  <a:outerShdw blurRad="38100" dist="38100" dir="2700000" algn="tl">
                    <a:srgbClr val="C0C0C0"/>
                  </a:outerShdw>
                </a:effectLst>
                <a:latin typeface="Times New Roman" pitchFamily="18" charset="0"/>
                <a:ea typeface="仿宋_GB2312" pitchFamily="49" charset="-122"/>
              </a:rPr>
              <a:t>定义</a:t>
            </a:r>
            <a:r>
              <a:rPr lang="en-US" altLang="zh-CN" b="1">
                <a:effectLst>
                  <a:outerShdw blurRad="38100" dist="38100" dir="2700000" algn="tl">
                    <a:srgbClr val="C0C0C0"/>
                  </a:outerShdw>
                </a:effectLst>
                <a:latin typeface="Times New Roman" pitchFamily="18" charset="0"/>
                <a:ea typeface="仿宋_GB2312" pitchFamily="49" charset="-122"/>
              </a:rPr>
              <a:t>4</a:t>
            </a:r>
            <a:r>
              <a:rPr lang="zh-CN" altLang="en-US" b="1">
                <a:effectLst>
                  <a:outerShdw blurRad="38100" dist="38100" dir="2700000" algn="tl">
                    <a:srgbClr val="C0C0C0"/>
                  </a:outerShdw>
                </a:effectLst>
                <a:latin typeface="Times New Roman" pitchFamily="18" charset="0"/>
                <a:ea typeface="仿宋_GB2312" pitchFamily="49" charset="-122"/>
              </a:rPr>
              <a:t>个类别的目标输出：</a:t>
            </a:r>
          </a:p>
        </p:txBody>
      </p:sp>
      <p:graphicFrame>
        <p:nvGraphicFramePr>
          <p:cNvPr id="111634" name="Object 37"/>
          <p:cNvGraphicFramePr>
            <a:graphicFrameLocks noGrp="1" noChangeAspect="1"/>
          </p:cNvGraphicFramePr>
          <p:nvPr>
            <p:ph sz="quarter" idx="4294967295"/>
          </p:nvPr>
        </p:nvGraphicFramePr>
        <p:xfrm>
          <a:off x="5940425" y="5084763"/>
          <a:ext cx="1512888" cy="668337"/>
        </p:xfrm>
        <a:graphic>
          <a:graphicData uri="http://schemas.openxmlformats.org/presentationml/2006/ole">
            <mc:AlternateContent xmlns:mc="http://schemas.openxmlformats.org/markup-compatibility/2006">
              <mc:Choice xmlns:v="urn:schemas-microsoft-com:vml" Requires="v">
                <p:oleObj spid="_x0000_s111669" name="Equation" r:id="rId9" imgW="1091726" imgH="482391" progId="">
                  <p:embed/>
                </p:oleObj>
              </mc:Choice>
              <mc:Fallback>
                <p:oleObj name="Equation" r:id="rId9" imgW="1091726" imgH="482391" progId="">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5084763"/>
                        <a:ext cx="1512888"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35" name="Rectangle 39"/>
          <p:cNvSpPr>
            <a:spLocks noChangeArrowheads="1"/>
          </p:cNvSpPr>
          <p:nvPr/>
        </p:nvSpPr>
        <p:spPr bwMode="auto">
          <a:xfrm>
            <a:off x="5219700" y="2420938"/>
            <a:ext cx="2376488" cy="3455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9082329-D2CF-499B-9B4F-9D39C0C41D40}" type="slidenum">
              <a:rPr lang="en-US" altLang="zh-CN"/>
              <a:pPr/>
              <a:t>96</a:t>
            </a:fld>
            <a:endParaRPr lang="en-US" altLang="zh-CN"/>
          </a:p>
        </p:txBody>
      </p:sp>
      <p:sp>
        <p:nvSpPr>
          <p:cNvPr id="112643"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12644"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899B97B0-DF79-419B-89EA-5257A2AAB34F}" type="slidenum">
              <a:rPr lang="en-US" altLang="zh-CN" sz="1400"/>
              <a:pPr algn="r" eaLnBrk="1" hangingPunct="1">
                <a:spcBef>
                  <a:spcPct val="0"/>
                </a:spcBef>
                <a:buClrTx/>
                <a:buSzTx/>
                <a:buFontTx/>
                <a:buNone/>
              </a:pPr>
              <a:t>96</a:t>
            </a:fld>
            <a:endParaRPr lang="en-US" altLang="zh-CN" sz="1400"/>
          </a:p>
        </p:txBody>
      </p:sp>
      <p:sp>
        <p:nvSpPr>
          <p:cNvPr id="104450" name="Rectangle 2">
            <a:extLst>
              <a:ext uri="{FF2B5EF4-FFF2-40B4-BE49-F238E27FC236}">
                <a16:creationId xmlns:a16="http://schemas.microsoft.com/office/drawing/2014/main" id="{3DE50A0B-3B2B-467F-BB23-AB53932A2BF3}"/>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Solution to exercise 1</a:t>
            </a:r>
          </a:p>
        </p:txBody>
      </p:sp>
      <p:sp>
        <p:nvSpPr>
          <p:cNvPr id="112646" name="Text Box 6"/>
          <p:cNvSpPr txBox="1">
            <a:spLocks noChangeArrowheads="1"/>
          </p:cNvSpPr>
          <p:nvPr/>
        </p:nvSpPr>
        <p:spPr bwMode="auto">
          <a:xfrm>
            <a:off x="395288" y="2420938"/>
            <a:ext cx="28130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rPr>
              <a:t>可以设定</a:t>
            </a:r>
            <a:r>
              <a:rPr lang="en-US" altLang="zh-CN" sz="1800" b="1">
                <a:latin typeface="Times New Roman" panose="02020603050405020304" pitchFamily="18" charset="0"/>
              </a:rPr>
              <a:t>2</a:t>
            </a:r>
            <a:r>
              <a:rPr lang="zh-CN" altLang="en-US" sz="1800" b="1">
                <a:latin typeface="Times New Roman" panose="02020603050405020304" pitchFamily="18" charset="0"/>
              </a:rPr>
              <a:t>个权值向量为：</a:t>
            </a:r>
          </a:p>
        </p:txBody>
      </p:sp>
      <p:grpSp>
        <p:nvGrpSpPr>
          <p:cNvPr id="112647" name="Group 7"/>
          <p:cNvGrpSpPr>
            <a:grpSpLocks/>
          </p:cNvGrpSpPr>
          <p:nvPr/>
        </p:nvGrpSpPr>
        <p:grpSpPr bwMode="auto">
          <a:xfrm>
            <a:off x="4572000" y="2997200"/>
            <a:ext cx="3382963" cy="2376488"/>
            <a:chOff x="2562" y="1434"/>
            <a:chExt cx="2131" cy="1497"/>
          </a:xfrm>
        </p:grpSpPr>
        <p:sp>
          <p:nvSpPr>
            <p:cNvPr id="112654" name="Line 8"/>
            <p:cNvSpPr>
              <a:spLocks noChangeShapeType="1"/>
            </p:cNvSpPr>
            <p:nvPr/>
          </p:nvSpPr>
          <p:spPr bwMode="auto">
            <a:xfrm>
              <a:off x="2562" y="2205"/>
              <a:ext cx="21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5" name="Line 9"/>
            <p:cNvSpPr>
              <a:spLocks noChangeShapeType="1"/>
            </p:cNvSpPr>
            <p:nvPr/>
          </p:nvSpPr>
          <p:spPr bwMode="auto">
            <a:xfrm flipV="1">
              <a:off x="3559" y="1434"/>
              <a:ext cx="0" cy="14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58" name="AutoShape 10">
              <a:extLst>
                <a:ext uri="{FF2B5EF4-FFF2-40B4-BE49-F238E27FC236}">
                  <a16:creationId xmlns:a16="http://schemas.microsoft.com/office/drawing/2014/main" id="{A555CD21-5F67-4285-B20D-E9D56756CC7C}"/>
                </a:ext>
              </a:extLst>
            </p:cNvPr>
            <p:cNvSpPr>
              <a:spLocks noChangeArrowheads="1"/>
            </p:cNvSpPr>
            <p:nvPr/>
          </p:nvSpPr>
          <p:spPr bwMode="auto">
            <a:xfrm>
              <a:off x="3878" y="1616"/>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104459" name="AutoShape 11">
              <a:extLst>
                <a:ext uri="{FF2B5EF4-FFF2-40B4-BE49-F238E27FC236}">
                  <a16:creationId xmlns:a16="http://schemas.microsoft.com/office/drawing/2014/main" id="{5C1EB745-EB6D-4A09-8FFF-8B3CA2361A64}"/>
                </a:ext>
              </a:extLst>
            </p:cNvPr>
            <p:cNvSpPr>
              <a:spLocks noChangeArrowheads="1"/>
            </p:cNvSpPr>
            <p:nvPr/>
          </p:nvSpPr>
          <p:spPr bwMode="auto">
            <a:xfrm>
              <a:off x="3878" y="1888"/>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112658" name="Oval 12"/>
            <p:cNvSpPr>
              <a:spLocks noChangeArrowheads="1"/>
            </p:cNvSpPr>
            <p:nvPr/>
          </p:nvSpPr>
          <p:spPr bwMode="auto">
            <a:xfrm>
              <a:off x="3242" y="1661"/>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2659" name="Oval 13"/>
            <p:cNvSpPr>
              <a:spLocks noChangeArrowheads="1"/>
            </p:cNvSpPr>
            <p:nvPr/>
          </p:nvSpPr>
          <p:spPr bwMode="auto">
            <a:xfrm>
              <a:off x="2880" y="1934"/>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2660" name="AutoShape 14"/>
            <p:cNvSpPr>
              <a:spLocks noChangeArrowheads="1"/>
            </p:cNvSpPr>
            <p:nvPr/>
          </p:nvSpPr>
          <p:spPr bwMode="auto">
            <a:xfrm>
              <a:off x="3152" y="2432"/>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2661" name="AutoShape 15"/>
            <p:cNvSpPr>
              <a:spLocks noChangeArrowheads="1"/>
            </p:cNvSpPr>
            <p:nvPr/>
          </p:nvSpPr>
          <p:spPr bwMode="auto">
            <a:xfrm>
              <a:off x="2880" y="2659"/>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2662" name="AutoShape 16"/>
            <p:cNvSpPr>
              <a:spLocks noChangeArrowheads="1"/>
            </p:cNvSpPr>
            <p:nvPr/>
          </p:nvSpPr>
          <p:spPr bwMode="auto">
            <a:xfrm>
              <a:off x="4286" y="2160"/>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2663" name="AutoShape 17"/>
            <p:cNvSpPr>
              <a:spLocks noChangeArrowheads="1"/>
            </p:cNvSpPr>
            <p:nvPr/>
          </p:nvSpPr>
          <p:spPr bwMode="auto">
            <a:xfrm>
              <a:off x="4286" y="2432"/>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2664" name="Text Box 18"/>
            <p:cNvSpPr txBox="1">
              <a:spLocks noChangeArrowheads="1"/>
            </p:cNvSpPr>
            <p:nvPr/>
          </p:nvSpPr>
          <p:spPr bwMode="auto">
            <a:xfrm>
              <a:off x="4137" y="1629"/>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C1</a:t>
              </a:r>
            </a:p>
          </p:txBody>
        </p:sp>
        <p:sp>
          <p:nvSpPr>
            <p:cNvPr id="112665" name="Text Box 19"/>
            <p:cNvSpPr txBox="1">
              <a:spLocks noChangeArrowheads="1"/>
            </p:cNvSpPr>
            <p:nvPr/>
          </p:nvSpPr>
          <p:spPr bwMode="auto">
            <a:xfrm>
              <a:off x="4013" y="2251"/>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C2</a:t>
              </a:r>
            </a:p>
          </p:txBody>
        </p:sp>
        <p:sp>
          <p:nvSpPr>
            <p:cNvPr id="112666" name="Text Box 20"/>
            <p:cNvSpPr txBox="1">
              <a:spLocks noChangeArrowheads="1"/>
            </p:cNvSpPr>
            <p:nvPr/>
          </p:nvSpPr>
          <p:spPr bwMode="auto">
            <a:xfrm>
              <a:off x="2788" y="1570"/>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C3</a:t>
              </a:r>
            </a:p>
          </p:txBody>
        </p:sp>
        <p:sp>
          <p:nvSpPr>
            <p:cNvPr id="112667" name="Text Box 21"/>
            <p:cNvSpPr txBox="1">
              <a:spLocks noChangeArrowheads="1"/>
            </p:cNvSpPr>
            <p:nvPr/>
          </p:nvSpPr>
          <p:spPr bwMode="auto">
            <a:xfrm>
              <a:off x="2788" y="2296"/>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C4</a:t>
              </a:r>
            </a:p>
          </p:txBody>
        </p:sp>
      </p:grpSp>
      <p:sp>
        <p:nvSpPr>
          <p:cNvPr id="112648" name="Line 26"/>
          <p:cNvSpPr>
            <a:spLocks noChangeShapeType="1"/>
          </p:cNvSpPr>
          <p:nvPr/>
        </p:nvSpPr>
        <p:spPr bwMode="auto">
          <a:xfrm>
            <a:off x="5797550" y="2854325"/>
            <a:ext cx="1008063" cy="2447925"/>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49" name="Line 27"/>
          <p:cNvSpPr>
            <a:spLocks noChangeShapeType="1"/>
          </p:cNvSpPr>
          <p:nvPr/>
        </p:nvSpPr>
        <p:spPr bwMode="auto">
          <a:xfrm flipV="1">
            <a:off x="4645025" y="3717925"/>
            <a:ext cx="3240088" cy="7921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650" name="Object 31"/>
          <p:cNvGraphicFramePr>
            <a:graphicFrameLocks noChangeAspect="1"/>
          </p:cNvGraphicFramePr>
          <p:nvPr/>
        </p:nvGraphicFramePr>
        <p:xfrm>
          <a:off x="1187450" y="3213100"/>
          <a:ext cx="1008063" cy="725488"/>
        </p:xfrm>
        <a:graphic>
          <a:graphicData uri="http://schemas.openxmlformats.org/presentationml/2006/ole">
            <mc:AlternateContent xmlns:mc="http://schemas.openxmlformats.org/markup-compatibility/2006">
              <mc:Choice xmlns:v="urn:schemas-microsoft-com:vml" Requires="v">
                <p:oleObj spid="_x0000_s112680" name="Equation" r:id="rId4" imgW="634725" imgH="457002" progId="">
                  <p:embed/>
                </p:oleObj>
              </mc:Choice>
              <mc:Fallback>
                <p:oleObj name="Equation" r:id="rId4" imgW="634725" imgH="457002" progId="">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213100"/>
                        <a:ext cx="1008063"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1" name="Object 32"/>
          <p:cNvGraphicFramePr>
            <a:graphicFrameLocks noChangeAspect="1"/>
          </p:cNvGraphicFramePr>
          <p:nvPr/>
        </p:nvGraphicFramePr>
        <p:xfrm>
          <a:off x="2843213" y="3141663"/>
          <a:ext cx="1081087" cy="749300"/>
        </p:xfrm>
        <a:graphic>
          <a:graphicData uri="http://schemas.openxmlformats.org/presentationml/2006/ole">
            <mc:AlternateContent xmlns:mc="http://schemas.openxmlformats.org/markup-compatibility/2006">
              <mc:Choice xmlns:v="urn:schemas-microsoft-com:vml" Requires="v">
                <p:oleObj spid="_x0000_s112681" name="Equation" r:id="rId6" imgW="660400" imgH="457200" progId="">
                  <p:embed/>
                </p:oleObj>
              </mc:Choice>
              <mc:Fallback>
                <p:oleObj name="Equation" r:id="rId6" imgW="660400" imgH="457200" progId="">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3141663"/>
                        <a:ext cx="108108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2" name="Text Box 38"/>
          <p:cNvSpPr txBox="1">
            <a:spLocks noChangeArrowheads="1"/>
          </p:cNvSpPr>
          <p:nvPr/>
        </p:nvSpPr>
        <p:spPr bwMode="auto">
          <a:xfrm>
            <a:off x="323850" y="4202113"/>
            <a:ext cx="29273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rPr>
              <a:t>权值向量的矩阵表示形式：</a:t>
            </a:r>
          </a:p>
        </p:txBody>
      </p:sp>
      <p:graphicFrame>
        <p:nvGraphicFramePr>
          <p:cNvPr id="112653" name="Object 39"/>
          <p:cNvGraphicFramePr>
            <a:graphicFrameLocks noGrp="1" noChangeAspect="1"/>
          </p:cNvGraphicFramePr>
          <p:nvPr>
            <p:ph idx="4294967295"/>
          </p:nvPr>
        </p:nvGraphicFramePr>
        <p:xfrm>
          <a:off x="1331913" y="4913313"/>
          <a:ext cx="2376487" cy="820737"/>
        </p:xfrm>
        <a:graphic>
          <a:graphicData uri="http://schemas.openxmlformats.org/presentationml/2006/ole">
            <mc:AlternateContent xmlns:mc="http://schemas.openxmlformats.org/markup-compatibility/2006">
              <mc:Choice xmlns:v="urn:schemas-microsoft-com:vml" Requires="v">
                <p:oleObj spid="_x0000_s112682" name="Equation" r:id="rId8" imgW="1397000" imgH="482600" progId="">
                  <p:embed/>
                </p:oleObj>
              </mc:Choice>
              <mc:Fallback>
                <p:oleObj name="Equation" r:id="rId8" imgW="1397000" imgH="482600" progId="">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4913313"/>
                        <a:ext cx="2376487"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F8DDCEA-2146-4992-AEE3-68189A45682E}" type="slidenum">
              <a:rPr lang="en-US" altLang="zh-CN"/>
              <a:pPr/>
              <a:t>97</a:t>
            </a:fld>
            <a:endParaRPr lang="en-US" altLang="zh-CN"/>
          </a:p>
        </p:txBody>
      </p:sp>
      <p:sp>
        <p:nvSpPr>
          <p:cNvPr id="114691"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14692" name="灯片编号占位符 7"/>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4535C0D1-FB90-4EC6-89C2-0B5B353A03DA}" type="slidenum">
              <a:rPr lang="en-US" altLang="zh-CN" sz="1400"/>
              <a:pPr algn="r" eaLnBrk="1" hangingPunct="1">
                <a:spcBef>
                  <a:spcPct val="0"/>
                </a:spcBef>
                <a:buClrTx/>
                <a:buSzTx/>
                <a:buFontTx/>
                <a:buNone/>
              </a:pPr>
              <a:t>97</a:t>
            </a:fld>
            <a:endParaRPr lang="en-US" altLang="zh-CN" sz="1400"/>
          </a:p>
        </p:txBody>
      </p:sp>
      <p:sp>
        <p:nvSpPr>
          <p:cNvPr id="109570" name="Rectangle 2">
            <a:extLst>
              <a:ext uri="{FF2B5EF4-FFF2-40B4-BE49-F238E27FC236}">
                <a16:creationId xmlns:a16="http://schemas.microsoft.com/office/drawing/2014/main" id="{8BAF400F-9D94-4E00-885E-09270D7E5A18}"/>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Solution to exercise 1</a:t>
            </a:r>
          </a:p>
        </p:txBody>
      </p:sp>
      <p:graphicFrame>
        <p:nvGraphicFramePr>
          <p:cNvPr id="114694" name="Object 26"/>
          <p:cNvGraphicFramePr>
            <a:graphicFrameLocks noGrp="1" noChangeAspect="1"/>
          </p:cNvGraphicFramePr>
          <p:nvPr>
            <p:ph sz="half" idx="4294967295"/>
          </p:nvPr>
        </p:nvGraphicFramePr>
        <p:xfrm>
          <a:off x="900113" y="4149725"/>
          <a:ext cx="1584325" cy="471488"/>
        </p:xfrm>
        <a:graphic>
          <a:graphicData uri="http://schemas.openxmlformats.org/presentationml/2006/ole">
            <mc:AlternateContent xmlns:mc="http://schemas.openxmlformats.org/markup-compatibility/2006">
              <mc:Choice xmlns:v="urn:schemas-microsoft-com:vml" Requires="v">
                <p:oleObj spid="_x0000_s114738" name="Equation" r:id="rId4" imgW="812447" imgH="241195" progId="">
                  <p:embed/>
                </p:oleObj>
              </mc:Choice>
              <mc:Fallback>
                <p:oleObj name="Equation" r:id="rId4" imgW="812447" imgH="241195" progId="">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4149725"/>
                        <a:ext cx="15843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5" name="Object 28"/>
          <p:cNvGraphicFramePr>
            <a:graphicFrameLocks noGrp="1" noChangeAspect="1"/>
          </p:cNvGraphicFramePr>
          <p:nvPr>
            <p:ph sz="quarter" idx="4294967295"/>
          </p:nvPr>
        </p:nvGraphicFramePr>
        <p:xfrm>
          <a:off x="611188" y="4725988"/>
          <a:ext cx="2376487" cy="574675"/>
        </p:xfrm>
        <a:graphic>
          <a:graphicData uri="http://schemas.openxmlformats.org/presentationml/2006/ole">
            <mc:AlternateContent xmlns:mc="http://schemas.openxmlformats.org/markup-compatibility/2006">
              <mc:Choice xmlns:v="urn:schemas-microsoft-com:vml" Requires="v">
                <p:oleObj spid="_x0000_s114739" name="Equation" r:id="rId6" imgW="1892300" imgH="457200" progId="">
                  <p:embed/>
                </p:oleObj>
              </mc:Choice>
              <mc:Fallback>
                <p:oleObj name="Equation" r:id="rId6" imgW="1892300" imgH="457200" progId="">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4725988"/>
                        <a:ext cx="23764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6" name="Text Box 3"/>
          <p:cNvSpPr txBox="1">
            <a:spLocks noChangeArrowheads="1"/>
          </p:cNvSpPr>
          <p:nvPr/>
        </p:nvSpPr>
        <p:spPr bwMode="auto">
          <a:xfrm>
            <a:off x="468313" y="2060575"/>
            <a:ext cx="28130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rPr>
              <a:t>可以设定</a:t>
            </a:r>
            <a:r>
              <a:rPr lang="en-US" altLang="zh-CN" sz="1800" b="1">
                <a:latin typeface="Times New Roman" panose="02020603050405020304" pitchFamily="18" charset="0"/>
              </a:rPr>
              <a:t>2</a:t>
            </a:r>
            <a:r>
              <a:rPr lang="zh-CN" altLang="en-US" sz="1800" b="1">
                <a:latin typeface="Times New Roman" panose="02020603050405020304" pitchFamily="18" charset="0"/>
              </a:rPr>
              <a:t>个权值向量为：</a:t>
            </a:r>
          </a:p>
        </p:txBody>
      </p:sp>
      <p:grpSp>
        <p:nvGrpSpPr>
          <p:cNvPr id="114697" name="Group 4"/>
          <p:cNvGrpSpPr>
            <a:grpSpLocks/>
          </p:cNvGrpSpPr>
          <p:nvPr/>
        </p:nvGrpSpPr>
        <p:grpSpPr bwMode="auto">
          <a:xfrm>
            <a:off x="4572000" y="2997200"/>
            <a:ext cx="3382963" cy="2376488"/>
            <a:chOff x="2562" y="1434"/>
            <a:chExt cx="2131" cy="1497"/>
          </a:xfrm>
        </p:grpSpPr>
        <p:sp>
          <p:nvSpPr>
            <p:cNvPr id="114704" name="Line 5"/>
            <p:cNvSpPr>
              <a:spLocks noChangeShapeType="1"/>
            </p:cNvSpPr>
            <p:nvPr/>
          </p:nvSpPr>
          <p:spPr bwMode="auto">
            <a:xfrm>
              <a:off x="2562" y="2205"/>
              <a:ext cx="21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05" name="Line 6"/>
            <p:cNvSpPr>
              <a:spLocks noChangeShapeType="1"/>
            </p:cNvSpPr>
            <p:nvPr/>
          </p:nvSpPr>
          <p:spPr bwMode="auto">
            <a:xfrm flipV="1">
              <a:off x="3559" y="1434"/>
              <a:ext cx="0" cy="14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5" name="AutoShape 7">
              <a:extLst>
                <a:ext uri="{FF2B5EF4-FFF2-40B4-BE49-F238E27FC236}">
                  <a16:creationId xmlns:a16="http://schemas.microsoft.com/office/drawing/2014/main" id="{DE3BFDB5-0436-478F-9447-3EB1D1063884}"/>
                </a:ext>
              </a:extLst>
            </p:cNvPr>
            <p:cNvSpPr>
              <a:spLocks noChangeArrowheads="1"/>
            </p:cNvSpPr>
            <p:nvPr/>
          </p:nvSpPr>
          <p:spPr bwMode="auto">
            <a:xfrm>
              <a:off x="3878" y="1616"/>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109576" name="AutoShape 8">
              <a:extLst>
                <a:ext uri="{FF2B5EF4-FFF2-40B4-BE49-F238E27FC236}">
                  <a16:creationId xmlns:a16="http://schemas.microsoft.com/office/drawing/2014/main" id="{19E842B2-4C35-460E-B569-320206005E28}"/>
                </a:ext>
              </a:extLst>
            </p:cNvPr>
            <p:cNvSpPr>
              <a:spLocks noChangeArrowheads="1"/>
            </p:cNvSpPr>
            <p:nvPr/>
          </p:nvSpPr>
          <p:spPr bwMode="auto">
            <a:xfrm>
              <a:off x="3878" y="1888"/>
              <a:ext cx="91" cy="90"/>
            </a:xfrm>
            <a:prstGeom prst="star5">
              <a:avLst/>
            </a:prstGeom>
            <a:solidFill>
              <a:schemeClr val="accent1"/>
            </a:solidFill>
            <a:ln w="9525">
              <a:solidFill>
                <a:schemeClr val="tx1"/>
              </a:solidFill>
              <a:miter lim="800000"/>
              <a:headEnd/>
              <a:tailEnd/>
            </a:ln>
            <a:effectLst/>
          </p:spPr>
          <p:txBody>
            <a:bodyPr wrap="none" anchor="ctr"/>
            <a:lstStyle/>
            <a:p>
              <a:pPr eaLnBrk="1" hangingPunct="1">
                <a:defRPr/>
              </a:pPr>
              <a:endParaRPr lang="zh-CN" altLang="en-US">
                <a:latin typeface="Times New Roman" pitchFamily="18" charset="0"/>
              </a:endParaRPr>
            </a:p>
          </p:txBody>
        </p:sp>
        <p:sp>
          <p:nvSpPr>
            <p:cNvPr id="114708" name="Oval 9"/>
            <p:cNvSpPr>
              <a:spLocks noChangeArrowheads="1"/>
            </p:cNvSpPr>
            <p:nvPr/>
          </p:nvSpPr>
          <p:spPr bwMode="auto">
            <a:xfrm>
              <a:off x="3242" y="1661"/>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4709" name="Oval 10"/>
            <p:cNvSpPr>
              <a:spLocks noChangeArrowheads="1"/>
            </p:cNvSpPr>
            <p:nvPr/>
          </p:nvSpPr>
          <p:spPr bwMode="auto">
            <a:xfrm>
              <a:off x="2880" y="1934"/>
              <a:ext cx="91" cy="45"/>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4710" name="AutoShape 11"/>
            <p:cNvSpPr>
              <a:spLocks noChangeArrowheads="1"/>
            </p:cNvSpPr>
            <p:nvPr/>
          </p:nvSpPr>
          <p:spPr bwMode="auto">
            <a:xfrm>
              <a:off x="3152" y="2432"/>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4711" name="AutoShape 12"/>
            <p:cNvSpPr>
              <a:spLocks noChangeArrowheads="1"/>
            </p:cNvSpPr>
            <p:nvPr/>
          </p:nvSpPr>
          <p:spPr bwMode="auto">
            <a:xfrm>
              <a:off x="2880" y="2659"/>
              <a:ext cx="136" cy="91"/>
            </a:xfrm>
            <a:prstGeom prst="star4">
              <a:avLst>
                <a:gd name="adj" fmla="val 125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4712" name="AutoShape 13"/>
            <p:cNvSpPr>
              <a:spLocks noChangeArrowheads="1"/>
            </p:cNvSpPr>
            <p:nvPr/>
          </p:nvSpPr>
          <p:spPr bwMode="auto">
            <a:xfrm>
              <a:off x="4286" y="2160"/>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4713" name="AutoShape 14"/>
            <p:cNvSpPr>
              <a:spLocks noChangeArrowheads="1"/>
            </p:cNvSpPr>
            <p:nvPr/>
          </p:nvSpPr>
          <p:spPr bwMode="auto">
            <a:xfrm>
              <a:off x="4286" y="2432"/>
              <a:ext cx="91" cy="91"/>
            </a:xfrm>
            <a:prstGeom prst="flowChartProcess">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14714" name="Text Box 15"/>
            <p:cNvSpPr txBox="1">
              <a:spLocks noChangeArrowheads="1"/>
            </p:cNvSpPr>
            <p:nvPr/>
          </p:nvSpPr>
          <p:spPr bwMode="auto">
            <a:xfrm>
              <a:off x="4137" y="1629"/>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C1</a:t>
              </a:r>
            </a:p>
          </p:txBody>
        </p:sp>
        <p:sp>
          <p:nvSpPr>
            <p:cNvPr id="114715" name="Text Box 16"/>
            <p:cNvSpPr txBox="1">
              <a:spLocks noChangeArrowheads="1"/>
            </p:cNvSpPr>
            <p:nvPr/>
          </p:nvSpPr>
          <p:spPr bwMode="auto">
            <a:xfrm>
              <a:off x="4013" y="2251"/>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C2</a:t>
              </a:r>
            </a:p>
          </p:txBody>
        </p:sp>
        <p:sp>
          <p:nvSpPr>
            <p:cNvPr id="114716" name="Text Box 17"/>
            <p:cNvSpPr txBox="1">
              <a:spLocks noChangeArrowheads="1"/>
            </p:cNvSpPr>
            <p:nvPr/>
          </p:nvSpPr>
          <p:spPr bwMode="auto">
            <a:xfrm>
              <a:off x="2788" y="1570"/>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C3</a:t>
              </a:r>
            </a:p>
          </p:txBody>
        </p:sp>
        <p:sp>
          <p:nvSpPr>
            <p:cNvPr id="114717" name="Text Box 18"/>
            <p:cNvSpPr txBox="1">
              <a:spLocks noChangeArrowheads="1"/>
            </p:cNvSpPr>
            <p:nvPr/>
          </p:nvSpPr>
          <p:spPr bwMode="auto">
            <a:xfrm>
              <a:off x="2788" y="2296"/>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C4</a:t>
              </a:r>
            </a:p>
          </p:txBody>
        </p:sp>
      </p:grpSp>
      <p:sp>
        <p:nvSpPr>
          <p:cNvPr id="114698" name="Line 19"/>
          <p:cNvSpPr>
            <a:spLocks noChangeShapeType="1"/>
          </p:cNvSpPr>
          <p:nvPr/>
        </p:nvSpPr>
        <p:spPr bwMode="auto">
          <a:xfrm>
            <a:off x="5797550" y="2854325"/>
            <a:ext cx="1008063" cy="2447925"/>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9" name="Line 20"/>
          <p:cNvSpPr>
            <a:spLocks noChangeShapeType="1"/>
          </p:cNvSpPr>
          <p:nvPr/>
        </p:nvSpPr>
        <p:spPr bwMode="auto">
          <a:xfrm flipV="1">
            <a:off x="4645025" y="3717925"/>
            <a:ext cx="3240088" cy="7921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4700" name="Object 21"/>
          <p:cNvGraphicFramePr>
            <a:graphicFrameLocks noChangeAspect="1"/>
          </p:cNvGraphicFramePr>
          <p:nvPr/>
        </p:nvGraphicFramePr>
        <p:xfrm>
          <a:off x="827088" y="2703513"/>
          <a:ext cx="1008062" cy="725487"/>
        </p:xfrm>
        <a:graphic>
          <a:graphicData uri="http://schemas.openxmlformats.org/presentationml/2006/ole">
            <mc:AlternateContent xmlns:mc="http://schemas.openxmlformats.org/markup-compatibility/2006">
              <mc:Choice xmlns:v="urn:schemas-microsoft-com:vml" Requires="v">
                <p:oleObj spid="_x0000_s114740" name="Equation" r:id="rId8" imgW="634725" imgH="457002" progId="">
                  <p:embed/>
                </p:oleObj>
              </mc:Choice>
              <mc:Fallback>
                <p:oleObj name="Equation" r:id="rId8" imgW="634725" imgH="457002" progId="">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2703513"/>
                        <a:ext cx="1008062"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01" name="Object 22"/>
          <p:cNvGraphicFramePr>
            <a:graphicFrameLocks noChangeAspect="1"/>
          </p:cNvGraphicFramePr>
          <p:nvPr/>
        </p:nvGraphicFramePr>
        <p:xfrm>
          <a:off x="2482850" y="2679700"/>
          <a:ext cx="1081088" cy="749300"/>
        </p:xfrm>
        <a:graphic>
          <a:graphicData uri="http://schemas.openxmlformats.org/presentationml/2006/ole">
            <mc:AlternateContent xmlns:mc="http://schemas.openxmlformats.org/markup-compatibility/2006">
              <mc:Choice xmlns:v="urn:schemas-microsoft-com:vml" Requires="v">
                <p:oleObj spid="_x0000_s114741" name="Equation" r:id="rId10" imgW="660400" imgH="457200" progId="">
                  <p:embed/>
                </p:oleObj>
              </mc:Choice>
              <mc:Fallback>
                <p:oleObj name="Equation" r:id="rId10" imgW="660400" imgH="457200" progId="">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2850" y="2679700"/>
                        <a:ext cx="10810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702" name="Text Box 23"/>
          <p:cNvSpPr txBox="1">
            <a:spLocks noChangeArrowheads="1"/>
          </p:cNvSpPr>
          <p:nvPr/>
        </p:nvSpPr>
        <p:spPr bwMode="auto">
          <a:xfrm>
            <a:off x="468313" y="3644900"/>
            <a:ext cx="20129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rPr>
              <a:t>计算偏移量，令：</a:t>
            </a:r>
          </a:p>
        </p:txBody>
      </p:sp>
      <p:graphicFrame>
        <p:nvGraphicFramePr>
          <p:cNvPr id="114703" name="Object 30"/>
          <p:cNvGraphicFramePr>
            <a:graphicFrameLocks noGrp="1" noChangeAspect="1"/>
          </p:cNvGraphicFramePr>
          <p:nvPr>
            <p:ph sz="quarter" idx="4294967295"/>
          </p:nvPr>
        </p:nvGraphicFramePr>
        <p:xfrm>
          <a:off x="611188" y="5391150"/>
          <a:ext cx="2376487" cy="582613"/>
        </p:xfrm>
        <a:graphic>
          <a:graphicData uri="http://schemas.openxmlformats.org/presentationml/2006/ole">
            <mc:AlternateContent xmlns:mc="http://schemas.openxmlformats.org/markup-compatibility/2006">
              <mc:Choice xmlns:v="urn:schemas-microsoft-com:vml" Requires="v">
                <p:oleObj spid="_x0000_s114742" name="Equation" r:id="rId12" imgW="1866900" imgH="457200" progId="">
                  <p:embed/>
                </p:oleObj>
              </mc:Choice>
              <mc:Fallback>
                <p:oleObj name="Equation" r:id="rId12" imgW="1866900" imgH="457200" progId="">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5391150"/>
                        <a:ext cx="23764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F52D0D7-0FB2-4DE5-9E19-99E10936B953}" type="slidenum">
              <a:rPr lang="en-US" altLang="zh-CN"/>
              <a:pPr/>
              <a:t>98</a:t>
            </a:fld>
            <a:endParaRPr lang="en-US" altLang="zh-CN"/>
          </a:p>
        </p:txBody>
      </p:sp>
      <p:sp>
        <p:nvSpPr>
          <p:cNvPr id="116739"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1674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D71DE03A-9273-45AC-AE90-67D802E7A8BE}" type="slidenum">
              <a:rPr lang="en-US" altLang="zh-CN" sz="1400"/>
              <a:pPr algn="r" eaLnBrk="1" hangingPunct="1">
                <a:spcBef>
                  <a:spcPct val="0"/>
                </a:spcBef>
                <a:buClrTx/>
                <a:buSzTx/>
                <a:buFontTx/>
                <a:buNone/>
              </a:pPr>
              <a:t>98</a:t>
            </a:fld>
            <a:endParaRPr lang="en-US" altLang="zh-CN" sz="1400"/>
          </a:p>
        </p:txBody>
      </p:sp>
      <p:sp>
        <p:nvSpPr>
          <p:cNvPr id="53258" name="Rectangle 10">
            <a:extLst>
              <a:ext uri="{FF2B5EF4-FFF2-40B4-BE49-F238E27FC236}">
                <a16:creationId xmlns:a16="http://schemas.microsoft.com/office/drawing/2014/main" id="{E055CA32-1EC8-4E5E-8DA7-520DC059DB97}"/>
              </a:ext>
            </a:extLst>
          </p:cNvPr>
          <p:cNvSpPr>
            <a:spLocks noGrp="1" noChangeArrowheads="1"/>
          </p:cNvSpPr>
          <p:nvPr>
            <p:ph type="title" idx="4294967295"/>
          </p:nvPr>
        </p:nvSpPr>
        <p:spPr/>
        <p:txBody>
          <a:bodyPr/>
          <a:lstStyle/>
          <a:p>
            <a:pPr algn="ctr" eaLnBrk="1" hangingPunct="1">
              <a:defRPr/>
            </a:pPr>
            <a:r>
              <a:rPr lang="en-US" altLang="zh-CN">
                <a:effectLst>
                  <a:outerShdw blurRad="38100" dist="38100" dir="2700000" algn="tl">
                    <a:srgbClr val="C0C0C0"/>
                  </a:outerShdw>
                </a:effectLst>
              </a:rPr>
              <a:t>Exercise 2</a:t>
            </a:r>
          </a:p>
        </p:txBody>
      </p:sp>
      <p:sp>
        <p:nvSpPr>
          <p:cNvPr id="116742" name="Text Box 23"/>
          <p:cNvSpPr txBox="1">
            <a:spLocks noChangeArrowheads="1"/>
          </p:cNvSpPr>
          <p:nvPr/>
        </p:nvSpPr>
        <p:spPr bwMode="auto">
          <a:xfrm>
            <a:off x="1116013" y="2689225"/>
            <a:ext cx="68135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rPr>
              <a:t>请利用感知机学习规则训练一个感知机网络，求解上述分类问题。</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BC6130E-1A73-464D-820D-91B229FB3B9A}" type="slidenum">
              <a:rPr lang="en-US" altLang="zh-CN"/>
              <a:pPr/>
              <a:t>99</a:t>
            </a:fld>
            <a:endParaRPr lang="en-US" altLang="zh-CN"/>
          </a:p>
        </p:txBody>
      </p:sp>
      <p:sp>
        <p:nvSpPr>
          <p:cNvPr id="118787" name="Rectangle 1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fr-FR" altLang="zh-CN" smtClean="0">
                <a:solidFill>
                  <a:schemeClr val="bg2"/>
                </a:solidFill>
                <a:latin typeface="Script MT Bold" panose="03040602040607080904" pitchFamily="66" charset="0"/>
              </a:rPr>
              <a:t>Lecture 3</a:t>
            </a:r>
            <a:r>
              <a:rPr lang="fr-FR" altLang="zh-CN" smtClean="0">
                <a:solidFill>
                  <a:schemeClr val="bg2"/>
                </a:solidFill>
              </a:rPr>
              <a:t>    Total 96 pages</a:t>
            </a:r>
            <a:endParaRPr lang="en-US" altLang="zh-CN" smtClean="0">
              <a:solidFill>
                <a:schemeClr val="bg2"/>
              </a:solidFill>
            </a:endParaRPr>
          </a:p>
        </p:txBody>
      </p:sp>
      <p:sp>
        <p:nvSpPr>
          <p:cNvPr id="118788" name="灯片编号占位符 8"/>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CDB3426B-B881-447B-8B26-FAB813148418}" type="slidenum">
              <a:rPr lang="en-US" altLang="zh-CN" sz="1400"/>
              <a:pPr algn="r" eaLnBrk="1" hangingPunct="1">
                <a:spcBef>
                  <a:spcPct val="0"/>
                </a:spcBef>
                <a:buClrTx/>
                <a:buSzTx/>
                <a:buFontTx/>
                <a:buNone/>
              </a:pPr>
              <a:t>99</a:t>
            </a:fld>
            <a:endParaRPr lang="en-US" altLang="zh-CN" sz="1400"/>
          </a:p>
        </p:txBody>
      </p:sp>
      <p:sp>
        <p:nvSpPr>
          <p:cNvPr id="54274" name="Rectangle 2">
            <a:extLst>
              <a:ext uri="{FF2B5EF4-FFF2-40B4-BE49-F238E27FC236}">
                <a16:creationId xmlns:a16="http://schemas.microsoft.com/office/drawing/2014/main" id="{7B03C6AB-7B47-47FB-BE01-E29E341563A2}"/>
              </a:ext>
            </a:extLst>
          </p:cNvPr>
          <p:cNvSpPr>
            <a:spLocks noGrp="1" noChangeArrowheads="1"/>
          </p:cNvSpPr>
          <p:nvPr>
            <p:ph type="title" sz="quarter" idx="4294967295"/>
          </p:nvPr>
        </p:nvSpPr>
        <p:spPr/>
        <p:txBody>
          <a:bodyPr/>
          <a:lstStyle/>
          <a:p>
            <a:pPr algn="ctr" eaLnBrk="1" hangingPunct="1">
              <a:defRPr/>
            </a:pPr>
            <a:r>
              <a:rPr lang="en-US" altLang="zh-CN">
                <a:effectLst>
                  <a:outerShdw blurRad="38100" dist="38100" dir="2700000" algn="tl">
                    <a:srgbClr val="C0C0C0"/>
                  </a:outerShdw>
                </a:effectLst>
              </a:rPr>
              <a:t>Solution to exercise 2</a:t>
            </a:r>
          </a:p>
        </p:txBody>
      </p:sp>
      <p:graphicFrame>
        <p:nvGraphicFramePr>
          <p:cNvPr id="118790" name="Object 6"/>
          <p:cNvGraphicFramePr>
            <a:graphicFrameLocks noGrp="1" noChangeAspect="1"/>
          </p:cNvGraphicFramePr>
          <p:nvPr>
            <p:ph sz="quarter" idx="4294967295"/>
          </p:nvPr>
        </p:nvGraphicFramePr>
        <p:xfrm>
          <a:off x="1403350" y="2708275"/>
          <a:ext cx="1512888" cy="646113"/>
        </p:xfrm>
        <a:graphic>
          <a:graphicData uri="http://schemas.openxmlformats.org/presentationml/2006/ole">
            <mc:AlternateContent xmlns:mc="http://schemas.openxmlformats.org/markup-compatibility/2006">
              <mc:Choice xmlns:v="urn:schemas-microsoft-com:vml" Requires="v">
                <p:oleObj spid="_x0000_s118831" name="Equation" r:id="rId3" imgW="1129810" imgH="482391" progId="">
                  <p:embed/>
                </p:oleObj>
              </mc:Choice>
              <mc:Fallback>
                <p:oleObj name="Equation" r:id="rId3" imgW="1129810" imgH="482391"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08275"/>
                        <a:ext cx="15128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1" name="Object 8"/>
          <p:cNvGraphicFramePr>
            <a:graphicFrameLocks noGrp="1" noChangeAspect="1"/>
          </p:cNvGraphicFramePr>
          <p:nvPr>
            <p:ph sz="quarter" idx="4294967295"/>
          </p:nvPr>
        </p:nvGraphicFramePr>
        <p:xfrm>
          <a:off x="3995738" y="2652713"/>
          <a:ext cx="1512887" cy="611187"/>
        </p:xfrm>
        <a:graphic>
          <a:graphicData uri="http://schemas.openxmlformats.org/presentationml/2006/ole">
            <mc:AlternateContent xmlns:mc="http://schemas.openxmlformats.org/markup-compatibility/2006">
              <mc:Choice xmlns:v="urn:schemas-microsoft-com:vml" Requires="v">
                <p:oleObj spid="_x0000_s118832" name="Equation" r:id="rId5" imgW="1193800" imgH="482600" progId="">
                  <p:embed/>
                </p:oleObj>
              </mc:Choice>
              <mc:Fallback>
                <p:oleObj name="Equation" r:id="rId5" imgW="1193800" imgH="4826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2652713"/>
                        <a:ext cx="1512887"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2" name="Object 10"/>
          <p:cNvGraphicFramePr>
            <a:graphicFrameLocks noGrp="1" noChangeAspect="1"/>
          </p:cNvGraphicFramePr>
          <p:nvPr>
            <p:ph sz="quarter" idx="4294967295"/>
          </p:nvPr>
        </p:nvGraphicFramePr>
        <p:xfrm>
          <a:off x="1403350" y="3617913"/>
          <a:ext cx="1512888" cy="581025"/>
        </p:xfrm>
        <a:graphic>
          <a:graphicData uri="http://schemas.openxmlformats.org/presentationml/2006/ole">
            <mc:AlternateContent xmlns:mc="http://schemas.openxmlformats.org/markup-compatibility/2006">
              <mc:Choice xmlns:v="urn:schemas-microsoft-com:vml" Requires="v">
                <p:oleObj spid="_x0000_s118833" name="Equation" r:id="rId7" imgW="1256755" imgH="482391" progId="">
                  <p:embed/>
                </p:oleObj>
              </mc:Choice>
              <mc:Fallback>
                <p:oleObj name="Equation" r:id="rId7" imgW="1256755" imgH="482391"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617913"/>
                        <a:ext cx="15128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93" name="Text Box 5"/>
          <p:cNvSpPr txBox="1">
            <a:spLocks noChangeArrowheads="1"/>
          </p:cNvSpPr>
          <p:nvPr/>
        </p:nvSpPr>
        <p:spPr bwMode="auto">
          <a:xfrm>
            <a:off x="971550" y="2060575"/>
            <a:ext cx="6127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b="1">
                <a:latin typeface="Times New Roman" panose="02020603050405020304" pitchFamily="18" charset="0"/>
              </a:rPr>
              <a:t>利用上述设定的目标向量以及输入向量，构成的训练集为：</a:t>
            </a:r>
          </a:p>
        </p:txBody>
      </p:sp>
      <p:graphicFrame>
        <p:nvGraphicFramePr>
          <p:cNvPr id="118794" name="Object 12"/>
          <p:cNvGraphicFramePr>
            <a:graphicFrameLocks noGrp="1" noChangeAspect="1"/>
          </p:cNvGraphicFramePr>
          <p:nvPr>
            <p:ph sz="quarter" idx="4294967295"/>
          </p:nvPr>
        </p:nvGraphicFramePr>
        <p:xfrm>
          <a:off x="3995738" y="3475038"/>
          <a:ext cx="1512887" cy="611187"/>
        </p:xfrm>
        <a:graphic>
          <a:graphicData uri="http://schemas.openxmlformats.org/presentationml/2006/ole">
            <mc:AlternateContent xmlns:mc="http://schemas.openxmlformats.org/markup-compatibility/2006">
              <mc:Choice xmlns:v="urn:schemas-microsoft-com:vml" Requires="v">
                <p:oleObj spid="_x0000_s118834" name="Equation" r:id="rId9" imgW="1193800" imgH="482600" progId="">
                  <p:embed/>
                </p:oleObj>
              </mc:Choice>
              <mc:Fallback>
                <p:oleObj name="Equation" r:id="rId9" imgW="1193800" imgH="482600" progId="">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3475038"/>
                        <a:ext cx="1512887"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5" name="Object 14"/>
          <p:cNvGraphicFramePr>
            <a:graphicFrameLocks noChangeAspect="1"/>
          </p:cNvGraphicFramePr>
          <p:nvPr/>
        </p:nvGraphicFramePr>
        <p:xfrm>
          <a:off x="1476375" y="4437063"/>
          <a:ext cx="1511300" cy="579437"/>
        </p:xfrm>
        <a:graphic>
          <a:graphicData uri="http://schemas.openxmlformats.org/presentationml/2006/ole">
            <mc:AlternateContent xmlns:mc="http://schemas.openxmlformats.org/markup-compatibility/2006">
              <mc:Choice xmlns:v="urn:schemas-microsoft-com:vml" Requires="v">
                <p:oleObj spid="_x0000_s118835" name="Equation" r:id="rId11" imgW="1256755" imgH="482391" progId="">
                  <p:embed/>
                </p:oleObj>
              </mc:Choice>
              <mc:Fallback>
                <p:oleObj name="Equation" r:id="rId11" imgW="1256755" imgH="482391" progId="">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4437063"/>
                        <a:ext cx="1511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6" name="Object 15"/>
          <p:cNvGraphicFramePr>
            <a:graphicFrameLocks noChangeAspect="1"/>
          </p:cNvGraphicFramePr>
          <p:nvPr/>
        </p:nvGraphicFramePr>
        <p:xfrm>
          <a:off x="3995738" y="4365625"/>
          <a:ext cx="1512887" cy="574675"/>
        </p:xfrm>
        <a:graphic>
          <a:graphicData uri="http://schemas.openxmlformats.org/presentationml/2006/ole">
            <mc:AlternateContent xmlns:mc="http://schemas.openxmlformats.org/markup-compatibility/2006">
              <mc:Choice xmlns:v="urn:schemas-microsoft-com:vml" Requires="v">
                <p:oleObj spid="_x0000_s118836" name="Equation" r:id="rId13" imgW="1269449" imgH="482391" progId="">
                  <p:embed/>
                </p:oleObj>
              </mc:Choice>
              <mc:Fallback>
                <p:oleObj name="Equation" r:id="rId13" imgW="1269449" imgH="482391" progId="">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738" y="4365625"/>
                        <a:ext cx="15128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7" name="Object 16"/>
          <p:cNvGraphicFramePr>
            <a:graphicFrameLocks noChangeAspect="1"/>
          </p:cNvGraphicFramePr>
          <p:nvPr/>
        </p:nvGraphicFramePr>
        <p:xfrm>
          <a:off x="1476375" y="5335588"/>
          <a:ext cx="1511300" cy="592137"/>
        </p:xfrm>
        <a:graphic>
          <a:graphicData uri="http://schemas.openxmlformats.org/presentationml/2006/ole">
            <mc:AlternateContent xmlns:mc="http://schemas.openxmlformats.org/markup-compatibility/2006">
              <mc:Choice xmlns:v="urn:schemas-microsoft-com:vml" Requires="v">
                <p:oleObj spid="_x0000_s118837" name="Equation" r:id="rId15" imgW="1231366" imgH="482391" progId="">
                  <p:embed/>
                </p:oleObj>
              </mc:Choice>
              <mc:Fallback>
                <p:oleObj name="Equation" r:id="rId15" imgW="1231366" imgH="482391" progId="">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5335588"/>
                        <a:ext cx="151130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8" name="Object 17"/>
          <p:cNvGraphicFramePr>
            <a:graphicFrameLocks noChangeAspect="1"/>
          </p:cNvGraphicFramePr>
          <p:nvPr/>
        </p:nvGraphicFramePr>
        <p:xfrm>
          <a:off x="4067175" y="5268913"/>
          <a:ext cx="1512888" cy="587375"/>
        </p:xfrm>
        <a:graphic>
          <a:graphicData uri="http://schemas.openxmlformats.org/presentationml/2006/ole">
            <mc:AlternateContent xmlns:mc="http://schemas.openxmlformats.org/markup-compatibility/2006">
              <mc:Choice xmlns:v="urn:schemas-microsoft-com:vml" Requires="v">
                <p:oleObj spid="_x0000_s118838" name="Equation" r:id="rId17" imgW="1244600" imgH="482600" progId="">
                  <p:embed/>
                </p:oleObj>
              </mc:Choice>
              <mc:Fallback>
                <p:oleObj name="Equation" r:id="rId17" imgW="1244600" imgH="482600" progId="">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7175" y="5268913"/>
                        <a:ext cx="1512888"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1320</TotalTime>
  <Words>3189</Words>
  <Application>Microsoft Office PowerPoint</Application>
  <PresentationFormat>全屏显示(4:3)</PresentationFormat>
  <Paragraphs>1137</Paragraphs>
  <Slides>106</Slides>
  <Notes>40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106</vt:i4>
      </vt:variant>
    </vt:vector>
  </HeadingPairs>
  <TitlesOfParts>
    <vt:vector size="124" baseType="lpstr">
      <vt:lpstr>新細明體</vt:lpstr>
      <vt:lpstr>等线</vt:lpstr>
      <vt:lpstr>等线 Light</vt:lpstr>
      <vt:lpstr>仿宋_GB2312</vt:lpstr>
      <vt:lpstr>宋体</vt:lpstr>
      <vt:lpstr>Arial</vt:lpstr>
      <vt:lpstr>Calibri</vt:lpstr>
      <vt:lpstr>Calibri Light</vt:lpstr>
      <vt:lpstr>Cambria Math</vt:lpstr>
      <vt:lpstr>Script MT Bold</vt:lpstr>
      <vt:lpstr>Tahoma</vt:lpstr>
      <vt:lpstr>Times New Roman</vt:lpstr>
      <vt:lpstr>Wingdings</vt:lpstr>
      <vt:lpstr>Blends</vt:lpstr>
      <vt:lpstr>Office 佈景主題</vt:lpstr>
      <vt:lpstr>公式</vt:lpstr>
      <vt:lpstr>Equation</vt:lpstr>
      <vt:lpstr>方程式</vt:lpstr>
      <vt:lpstr>第二讲  深度前馈神经网络</vt:lpstr>
      <vt:lpstr>目录</vt:lpstr>
      <vt:lpstr>感知机</vt:lpstr>
      <vt:lpstr>Neural Network Structures</vt:lpstr>
      <vt:lpstr>Neural Networks</vt:lpstr>
      <vt:lpstr>Neural Networks</vt:lpstr>
      <vt:lpstr>Feed Forward NNs</vt:lpstr>
      <vt:lpstr>Math Model of FNNs</vt:lpstr>
      <vt:lpstr>Math Model of FNNs</vt:lpstr>
      <vt:lpstr>Math Model of FNNs</vt:lpstr>
      <vt:lpstr>Three Steps for Neural Network</vt:lpstr>
      <vt:lpstr>Neural Network </vt:lpstr>
      <vt:lpstr>Fully Connect Feedforward Network</vt:lpstr>
      <vt:lpstr>Fully Connect Feedforward Network</vt:lpstr>
      <vt:lpstr>Fully Connect Feedforward Network</vt:lpstr>
      <vt:lpstr>Fully Connect Feedforward Network</vt:lpstr>
      <vt:lpstr>PowerPoint 演示文稿</vt:lpstr>
      <vt:lpstr>PowerPoint 演示文稿</vt:lpstr>
      <vt:lpstr>Matrix Operation</vt:lpstr>
      <vt:lpstr>Neural Network </vt:lpstr>
      <vt:lpstr>Neural Network </vt:lpstr>
      <vt:lpstr>Output Layer  as Multi-Class Classifier</vt:lpstr>
      <vt:lpstr>Example Application</vt:lpstr>
      <vt:lpstr>Example Application</vt:lpstr>
      <vt:lpstr>Example Application</vt:lpstr>
      <vt:lpstr>FAQ</vt:lpstr>
      <vt:lpstr>Three Steps for Deep Learning</vt:lpstr>
      <vt:lpstr>Loss for an Example</vt:lpstr>
      <vt:lpstr>Total Loss</vt:lpstr>
      <vt:lpstr>Three Steps for Deep Learning</vt:lpstr>
      <vt:lpstr>Gradient Descent</vt:lpstr>
      <vt:lpstr>Gradient Descent</vt:lpstr>
      <vt:lpstr>Gradient Descent</vt:lpstr>
      <vt:lpstr>Backpropagation</vt:lpstr>
      <vt:lpstr>Three Steps for Deep Learning</vt:lpstr>
      <vt:lpstr>感知机</vt:lpstr>
      <vt:lpstr>Single Layer FNNs</vt:lpstr>
      <vt:lpstr>Perceptron</vt:lpstr>
      <vt:lpstr>PowerPoint 演示文稿</vt:lpstr>
      <vt:lpstr>Apple/Banana Classifier</vt:lpstr>
      <vt:lpstr>PowerPoint 演示文稿</vt:lpstr>
      <vt:lpstr>PowerPoint 演示文稿</vt:lpstr>
      <vt:lpstr>PowerPoint 演示文稿</vt:lpstr>
      <vt:lpstr>Perceptron Design</vt:lpstr>
      <vt:lpstr>Perceptron Design</vt:lpstr>
      <vt:lpstr>Perceptron Design</vt:lpstr>
      <vt:lpstr>Perceptron Design</vt:lpstr>
      <vt:lpstr>Decision Plan</vt:lpstr>
      <vt:lpstr>Perceptron Design</vt:lpstr>
      <vt:lpstr>Check</vt:lpstr>
      <vt:lpstr>Check</vt:lpstr>
      <vt:lpstr>Check</vt:lpstr>
      <vt:lpstr>PowerPoint 演示文稿</vt:lpstr>
      <vt:lpstr>Perceptron</vt:lpstr>
      <vt:lpstr>Perceptron Learning</vt:lpstr>
      <vt:lpstr>Perceptron</vt:lpstr>
      <vt:lpstr>Learning Rules</vt:lpstr>
      <vt:lpstr>Learning Rules</vt:lpstr>
      <vt:lpstr>Decision Plan</vt:lpstr>
      <vt:lpstr>Learning Rules</vt:lpstr>
      <vt:lpstr>Learning Rules</vt:lpstr>
      <vt:lpstr>Learning Rules</vt:lpstr>
      <vt:lpstr>Learning Rule</vt:lpstr>
      <vt:lpstr>Learning Rule</vt:lpstr>
      <vt:lpstr>Learning Rule</vt:lpstr>
      <vt:lpstr>Starting Point</vt:lpstr>
      <vt:lpstr>Starting Point</vt:lpstr>
      <vt:lpstr>Adjusting W</vt:lpstr>
      <vt:lpstr>First Iteration</vt:lpstr>
      <vt:lpstr>First iteration</vt:lpstr>
      <vt:lpstr>First Iteration</vt:lpstr>
      <vt:lpstr>Checking</vt:lpstr>
      <vt:lpstr>Second Iteration</vt:lpstr>
      <vt:lpstr>Second Iteration</vt:lpstr>
      <vt:lpstr>Second Iteration</vt:lpstr>
      <vt:lpstr>Checking</vt:lpstr>
      <vt:lpstr>Third Iteration</vt:lpstr>
      <vt:lpstr>Third Iteration</vt:lpstr>
      <vt:lpstr>Algorithm Converged</vt:lpstr>
      <vt:lpstr>Unified Learning Rule</vt:lpstr>
      <vt:lpstr>Unified Learning Rule</vt:lpstr>
      <vt:lpstr>Unified Learning Rule</vt:lpstr>
      <vt:lpstr>Unified Learning Rule</vt:lpstr>
      <vt:lpstr>Perceptron</vt:lpstr>
      <vt:lpstr>Multiple-Neuron Perceptrons</vt:lpstr>
      <vt:lpstr>Multiple-Neuron Perceptrons</vt:lpstr>
      <vt:lpstr>Apple/Banana Example</vt:lpstr>
      <vt:lpstr>Apple/Banana Example</vt:lpstr>
      <vt:lpstr>Second Iteration</vt:lpstr>
      <vt:lpstr>Check</vt:lpstr>
      <vt:lpstr>Perceptron Ability</vt:lpstr>
      <vt:lpstr>Perceptron limitation</vt:lpstr>
      <vt:lpstr>Exercise 1</vt:lpstr>
      <vt:lpstr>Solution to exercise 1</vt:lpstr>
      <vt:lpstr>Solution to exercise 1</vt:lpstr>
      <vt:lpstr>Solution to exercise 1</vt:lpstr>
      <vt:lpstr>Solution to exercise 1</vt:lpstr>
      <vt:lpstr>Exercise 2</vt:lpstr>
      <vt:lpstr>Solution to exercise 2</vt:lpstr>
      <vt:lpstr>Solution to exercise 2</vt:lpstr>
      <vt:lpstr>Solution to exercise 2</vt:lpstr>
      <vt:lpstr>Solution to exercise 2</vt:lpstr>
      <vt:lpstr>Solution to exercise 2</vt:lpstr>
      <vt:lpstr>Solution to exercise 2</vt:lpstr>
      <vt:lpstr>Solution to exercise 2</vt:lpstr>
      <vt:lpstr>Solution to exercise 2</vt:lpstr>
    </vt:vector>
  </TitlesOfParts>
  <Company>cilab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Perceptron – Part One</dc:title>
  <dc:creator>prof.zhang</dc:creator>
  <cp:lastModifiedBy>Windows 用户</cp:lastModifiedBy>
  <cp:revision>69</cp:revision>
  <dcterms:created xsi:type="dcterms:W3CDTF">2007-03-14T00:25:08Z</dcterms:created>
  <dcterms:modified xsi:type="dcterms:W3CDTF">2019-09-11T07:23:24Z</dcterms:modified>
</cp:coreProperties>
</file>