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92" r:id="rId3"/>
    <p:sldId id="295" r:id="rId4"/>
    <p:sldId id="294" r:id="rId5"/>
    <p:sldId id="297" r:id="rId6"/>
    <p:sldId id="300" r:id="rId7"/>
    <p:sldId id="301" r:id="rId8"/>
    <p:sldId id="306" r:id="rId9"/>
    <p:sldId id="302" r:id="rId10"/>
    <p:sldId id="307" r:id="rId11"/>
    <p:sldId id="305" r:id="rId12"/>
    <p:sldId id="28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85"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6" autoAdjust="0"/>
    <p:restoredTop sz="72462" autoAdjust="0"/>
  </p:normalViewPr>
  <p:slideViewPr>
    <p:cSldViewPr showGuides="1">
      <p:cViewPr varScale="1">
        <p:scale>
          <a:sx n="79" d="100"/>
          <a:sy n="79" d="100"/>
        </p:scale>
        <p:origin x="1872" y="200"/>
      </p:cViewPr>
      <p:guideLst>
        <p:guide orient="horz" pos="2160"/>
        <p:guide pos="3885"/>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航" userId="7a052745c4ca7dd4" providerId="LiveId" clId="{5771E9B8-656C-3344-A93A-744468DB075C}"/>
    <pc:docChg chg="undo custSel addSld delSld modSld">
      <pc:chgData name="陈 航" userId="7a052745c4ca7dd4" providerId="LiveId" clId="{5771E9B8-656C-3344-A93A-744468DB075C}" dt="2022-09-20T01:09:55.894" v="1504"/>
      <pc:docMkLst>
        <pc:docMk/>
      </pc:docMkLst>
      <pc:sldChg chg="modSp mod modTransition modNotesTx">
        <pc:chgData name="陈 航" userId="7a052745c4ca7dd4" providerId="LiveId" clId="{5771E9B8-656C-3344-A93A-744468DB075C}" dt="2022-09-20T01:09:55.894" v="1504"/>
        <pc:sldMkLst>
          <pc:docMk/>
          <pc:sldMk cId="1750707404" sldId="260"/>
        </pc:sldMkLst>
        <pc:spChg chg="mod">
          <ac:chgData name="陈 航" userId="7a052745c4ca7dd4" providerId="LiveId" clId="{5771E9B8-656C-3344-A93A-744468DB075C}" dt="2022-09-15T06:58:23.914" v="9" actId="20577"/>
          <ac:spMkLst>
            <pc:docMk/>
            <pc:sldMk cId="1750707404" sldId="260"/>
            <ac:spMk id="6" creationId="{00000000-0000-0000-0000-000000000000}"/>
          </ac:spMkLst>
        </pc:spChg>
      </pc:sldChg>
      <pc:sldChg chg="modSp mod modTransition">
        <pc:chgData name="陈 航" userId="7a052745c4ca7dd4" providerId="LiveId" clId="{5771E9B8-656C-3344-A93A-744468DB075C}" dt="2022-09-20T01:09:55.894" v="1504"/>
        <pc:sldMkLst>
          <pc:docMk/>
          <pc:sldMk cId="1934310251" sldId="280"/>
        </pc:sldMkLst>
        <pc:spChg chg="mod">
          <ac:chgData name="陈 航" userId="7a052745c4ca7dd4" providerId="LiveId" clId="{5771E9B8-656C-3344-A93A-744468DB075C}" dt="2022-09-15T08:30:30.611" v="673" actId="20577"/>
          <ac:spMkLst>
            <pc:docMk/>
            <pc:sldMk cId="1934310251" sldId="280"/>
            <ac:spMk id="10" creationId="{00000000-0000-0000-0000-000000000000}"/>
          </ac:spMkLst>
        </pc:spChg>
      </pc:sldChg>
      <pc:sldChg chg="modSp mod modTransition">
        <pc:chgData name="陈 航" userId="7a052745c4ca7dd4" providerId="LiveId" clId="{5771E9B8-656C-3344-A93A-744468DB075C}" dt="2022-09-20T01:09:55.894" v="1504"/>
        <pc:sldMkLst>
          <pc:docMk/>
          <pc:sldMk cId="3222269888" sldId="292"/>
        </pc:sldMkLst>
        <pc:spChg chg="mod">
          <ac:chgData name="陈 航" userId="7a052745c4ca7dd4" providerId="LiveId" clId="{5771E9B8-656C-3344-A93A-744468DB075C}" dt="2022-09-19T16:22:15.079" v="1410" actId="20577"/>
          <ac:spMkLst>
            <pc:docMk/>
            <pc:sldMk cId="3222269888" sldId="292"/>
            <ac:spMk id="23" creationId="{82FBA4BA-44C9-4B07-A480-2F30BFE09476}"/>
          </ac:spMkLst>
        </pc:spChg>
      </pc:sldChg>
      <pc:sldChg chg="modSp mod modTransition">
        <pc:chgData name="陈 航" userId="7a052745c4ca7dd4" providerId="LiveId" clId="{5771E9B8-656C-3344-A93A-744468DB075C}" dt="2022-09-20T01:09:55.894" v="1504"/>
        <pc:sldMkLst>
          <pc:docMk/>
          <pc:sldMk cId="3384128038" sldId="294"/>
        </pc:sldMkLst>
        <pc:spChg chg="mod">
          <ac:chgData name="陈 航" userId="7a052745c4ca7dd4" providerId="LiveId" clId="{5771E9B8-656C-3344-A93A-744468DB075C}" dt="2022-09-15T06:59:46.916" v="32" actId="20577"/>
          <ac:spMkLst>
            <pc:docMk/>
            <pc:sldMk cId="3384128038" sldId="294"/>
            <ac:spMk id="18" creationId="{00000000-0000-0000-0000-000000000000}"/>
          </ac:spMkLst>
        </pc:spChg>
      </pc:sldChg>
      <pc:sldChg chg="modSp mod modTransition">
        <pc:chgData name="陈 航" userId="7a052745c4ca7dd4" providerId="LiveId" clId="{5771E9B8-656C-3344-A93A-744468DB075C}" dt="2022-09-20T01:09:55.894" v="1504"/>
        <pc:sldMkLst>
          <pc:docMk/>
          <pc:sldMk cId="4259863124" sldId="295"/>
        </pc:sldMkLst>
        <pc:spChg chg="mod">
          <ac:chgData name="陈 航" userId="7a052745c4ca7dd4" providerId="LiveId" clId="{5771E9B8-656C-3344-A93A-744468DB075C}" dt="2022-09-15T06:58:41.751" v="12" actId="207"/>
          <ac:spMkLst>
            <pc:docMk/>
            <pc:sldMk cId="4259863124" sldId="295"/>
            <ac:spMk id="18" creationId="{00000000-0000-0000-0000-000000000000}"/>
          </ac:spMkLst>
        </pc:spChg>
      </pc:sldChg>
      <pc:sldChg chg="modSp mod modTransition">
        <pc:chgData name="陈 航" userId="7a052745c4ca7dd4" providerId="LiveId" clId="{5771E9B8-656C-3344-A93A-744468DB075C}" dt="2022-09-20T01:09:55.894" v="1504"/>
        <pc:sldMkLst>
          <pc:docMk/>
          <pc:sldMk cId="1065170118" sldId="297"/>
        </pc:sldMkLst>
        <pc:spChg chg="mod">
          <ac:chgData name="陈 航" userId="7a052745c4ca7dd4" providerId="LiveId" clId="{5771E9B8-656C-3344-A93A-744468DB075C}" dt="2022-09-19T15:27:24.491" v="806" actId="20577"/>
          <ac:spMkLst>
            <pc:docMk/>
            <pc:sldMk cId="1065170118" sldId="297"/>
            <ac:spMk id="7" creationId="{F0AB6407-F627-4FAB-893F-6637E4976B9E}"/>
          </ac:spMkLst>
        </pc:spChg>
      </pc:sldChg>
      <pc:sldChg chg="del">
        <pc:chgData name="陈 航" userId="7a052745c4ca7dd4" providerId="LiveId" clId="{5771E9B8-656C-3344-A93A-744468DB075C}" dt="2022-09-15T07:00:16.449" v="33" actId="2696"/>
        <pc:sldMkLst>
          <pc:docMk/>
          <pc:sldMk cId="3283446934" sldId="298"/>
        </pc:sldMkLst>
      </pc:sldChg>
      <pc:sldChg chg="del">
        <pc:chgData name="陈 航" userId="7a052745c4ca7dd4" providerId="LiveId" clId="{5771E9B8-656C-3344-A93A-744468DB075C}" dt="2022-09-15T07:02:40.007" v="52" actId="2696"/>
        <pc:sldMkLst>
          <pc:docMk/>
          <pc:sldMk cId="3199401776" sldId="299"/>
        </pc:sldMkLst>
      </pc:sldChg>
      <pc:sldChg chg="addSp modSp mod modTransition">
        <pc:chgData name="陈 航" userId="7a052745c4ca7dd4" providerId="LiveId" clId="{5771E9B8-656C-3344-A93A-744468DB075C}" dt="2022-09-20T01:09:55.894" v="1504"/>
        <pc:sldMkLst>
          <pc:docMk/>
          <pc:sldMk cId="480939441" sldId="300"/>
        </pc:sldMkLst>
        <pc:spChg chg="add mod">
          <ac:chgData name="陈 航" userId="7a052745c4ca7dd4" providerId="LiveId" clId="{5771E9B8-656C-3344-A93A-744468DB075C}" dt="2022-09-19T07:37:36.629" v="766" actId="14100"/>
          <ac:spMkLst>
            <pc:docMk/>
            <pc:sldMk cId="480939441" sldId="300"/>
            <ac:spMk id="4" creationId="{185948ED-45A1-EC1C-302C-5CC687C79B99}"/>
          </ac:spMkLst>
        </pc:spChg>
        <pc:spChg chg="add mod">
          <ac:chgData name="陈 航" userId="7a052745c4ca7dd4" providerId="LiveId" clId="{5771E9B8-656C-3344-A93A-744468DB075C}" dt="2022-09-15T07:51:19.289" v="71" actId="1076"/>
          <ac:spMkLst>
            <pc:docMk/>
            <pc:sldMk cId="480939441" sldId="300"/>
            <ac:spMk id="5" creationId="{20E2A721-9069-9CA5-30EB-44EAB88E875D}"/>
          </ac:spMkLst>
        </pc:spChg>
        <pc:spChg chg="mod">
          <ac:chgData name="陈 航" userId="7a052745c4ca7dd4" providerId="LiveId" clId="{5771E9B8-656C-3344-A93A-744468DB075C}" dt="2022-09-19T07:37:22.276" v="764" actId="20577"/>
          <ac:spMkLst>
            <pc:docMk/>
            <pc:sldMk cId="480939441" sldId="300"/>
            <ac:spMk id="72" creationId="{5EC9D823-996D-4A35-A4E2-4EF5B6414888}"/>
          </ac:spMkLst>
        </pc:spChg>
        <pc:spChg chg="mod">
          <ac:chgData name="陈 航" userId="7a052745c4ca7dd4" providerId="LiveId" clId="{5771E9B8-656C-3344-A93A-744468DB075C}" dt="2022-09-19T07:37:30.630" v="765" actId="1076"/>
          <ac:spMkLst>
            <pc:docMk/>
            <pc:sldMk cId="480939441" sldId="300"/>
            <ac:spMk id="73" creationId="{4568EC00-3C0D-4311-B50D-4A297346BDAA}"/>
          </ac:spMkLst>
        </pc:spChg>
        <pc:spChg chg="mod">
          <ac:chgData name="陈 航" userId="7a052745c4ca7dd4" providerId="LiveId" clId="{5771E9B8-656C-3344-A93A-744468DB075C}" dt="2022-09-19T16:30:44.344" v="1476" actId="20577"/>
          <ac:spMkLst>
            <pc:docMk/>
            <pc:sldMk cId="480939441" sldId="300"/>
            <ac:spMk id="78" creationId="{0D54004A-EF7E-4185-9FE2-3F8E61F1EA5F}"/>
          </ac:spMkLst>
        </pc:spChg>
        <pc:spChg chg="mod">
          <ac:chgData name="陈 航" userId="7a052745c4ca7dd4" providerId="LiveId" clId="{5771E9B8-656C-3344-A93A-744468DB075C}" dt="2022-09-15T07:02:21.880" v="49" actId="20577"/>
          <ac:spMkLst>
            <pc:docMk/>
            <pc:sldMk cId="480939441" sldId="300"/>
            <ac:spMk id="79" creationId="{6CB3E191-7DC4-4719-825C-23BBC36A6470}"/>
          </ac:spMkLst>
        </pc:spChg>
        <pc:grpChg chg="mod">
          <ac:chgData name="陈 航" userId="7a052745c4ca7dd4" providerId="LiveId" clId="{5771E9B8-656C-3344-A93A-744468DB075C}" dt="2022-09-15T07:51:13.081" v="70" actId="1076"/>
          <ac:grpSpMkLst>
            <pc:docMk/>
            <pc:sldMk cId="480939441" sldId="300"/>
            <ac:grpSpMk id="71" creationId="{C9A6008E-FEAE-48B1-AE6C-73633DB97A03}"/>
          </ac:grpSpMkLst>
        </pc:grpChg>
        <pc:grpChg chg="mod">
          <ac:chgData name="陈 航" userId="7a052745c4ca7dd4" providerId="LiveId" clId="{5771E9B8-656C-3344-A93A-744468DB075C}" dt="2022-09-15T07:02:25.549" v="50" actId="1076"/>
          <ac:grpSpMkLst>
            <pc:docMk/>
            <pc:sldMk cId="480939441" sldId="300"/>
            <ac:grpSpMk id="77" creationId="{BBE96DD7-AFA5-4634-B84A-B17596E64BF7}"/>
          </ac:grpSpMkLst>
        </pc:grpChg>
      </pc:sldChg>
      <pc:sldChg chg="modSp mod modTransition">
        <pc:chgData name="陈 航" userId="7a052745c4ca7dd4" providerId="LiveId" clId="{5771E9B8-656C-3344-A93A-744468DB075C}" dt="2022-09-20T01:09:55.894" v="1504"/>
        <pc:sldMkLst>
          <pc:docMk/>
          <pc:sldMk cId="3190050683" sldId="301"/>
        </pc:sldMkLst>
        <pc:spChg chg="mod">
          <ac:chgData name="陈 航" userId="7a052745c4ca7dd4" providerId="LiveId" clId="{5771E9B8-656C-3344-A93A-744468DB075C}" dt="2022-09-19T16:22:23.778" v="1411"/>
          <ac:spMkLst>
            <pc:docMk/>
            <pc:sldMk cId="3190050683" sldId="301"/>
            <ac:spMk id="3" creationId="{00000000-0000-0000-0000-000000000000}"/>
          </ac:spMkLst>
        </pc:spChg>
        <pc:spChg chg="mod">
          <ac:chgData name="陈 航" userId="7a052745c4ca7dd4" providerId="LiveId" clId="{5771E9B8-656C-3344-A93A-744468DB075C}" dt="2022-09-19T09:38:06.413" v="786" actId="1076"/>
          <ac:spMkLst>
            <pc:docMk/>
            <pc:sldMk cId="3190050683" sldId="301"/>
            <ac:spMk id="6" creationId="{BF5CC4DD-31D7-4ABF-9AEA-3A56CADE8667}"/>
          </ac:spMkLst>
        </pc:spChg>
        <pc:spChg chg="mod">
          <ac:chgData name="陈 航" userId="7a052745c4ca7dd4" providerId="LiveId" clId="{5771E9B8-656C-3344-A93A-744468DB075C}" dt="2022-09-19T16:24:46.014" v="1440" actId="21"/>
          <ac:spMkLst>
            <pc:docMk/>
            <pc:sldMk cId="3190050683" sldId="301"/>
            <ac:spMk id="7" creationId="{7C48C7DF-B044-4046-8365-01349F4F0F53}"/>
          </ac:spMkLst>
        </pc:spChg>
        <pc:graphicFrameChg chg="mod">
          <ac:chgData name="陈 航" userId="7a052745c4ca7dd4" providerId="LiveId" clId="{5771E9B8-656C-3344-A93A-744468DB075C}" dt="2022-09-19T09:37:46.454" v="781" actId="1076"/>
          <ac:graphicFrameMkLst>
            <pc:docMk/>
            <pc:sldMk cId="3190050683" sldId="301"/>
            <ac:graphicFrameMk id="9" creationId="{7E6281F9-7CDC-477D-9A6D-DD824736A40E}"/>
          </ac:graphicFrameMkLst>
        </pc:graphicFrameChg>
      </pc:sldChg>
      <pc:sldChg chg="addSp delSp modSp mod modTransition modNotesTx">
        <pc:chgData name="陈 航" userId="7a052745c4ca7dd4" providerId="LiveId" clId="{5771E9B8-656C-3344-A93A-744468DB075C}" dt="2022-09-20T01:09:55.894" v="1504"/>
        <pc:sldMkLst>
          <pc:docMk/>
          <pc:sldMk cId="439772327" sldId="302"/>
        </pc:sldMkLst>
        <pc:spChg chg="mod">
          <ac:chgData name="陈 航" userId="7a052745c4ca7dd4" providerId="LiveId" clId="{5771E9B8-656C-3344-A93A-744468DB075C}" dt="2022-09-19T16:22:31.353" v="1413"/>
          <ac:spMkLst>
            <pc:docMk/>
            <pc:sldMk cId="439772327" sldId="302"/>
            <ac:spMk id="3" creationId="{00000000-0000-0000-0000-000000000000}"/>
          </ac:spMkLst>
        </pc:spChg>
        <pc:spChg chg="del">
          <ac:chgData name="陈 航" userId="7a052745c4ca7dd4" providerId="LiveId" clId="{5771E9B8-656C-3344-A93A-744468DB075C}" dt="2022-09-15T08:10:34.221" v="188" actId="21"/>
          <ac:spMkLst>
            <pc:docMk/>
            <pc:sldMk cId="439772327" sldId="302"/>
            <ac:spMk id="4" creationId="{432BB47D-4030-4C97-B9B9-BB21354E3196}"/>
          </ac:spMkLst>
        </pc:spChg>
        <pc:spChg chg="add mod">
          <ac:chgData name="陈 航" userId="7a052745c4ca7dd4" providerId="LiveId" clId="{5771E9B8-656C-3344-A93A-744468DB075C}" dt="2022-09-19T16:13:37.679" v="1353" actId="1076"/>
          <ac:spMkLst>
            <pc:docMk/>
            <pc:sldMk cId="439772327" sldId="302"/>
            <ac:spMk id="4" creationId="{AA6DA44C-C65E-6E35-526E-42351D1F05A9}"/>
          </ac:spMkLst>
        </pc:spChg>
        <pc:spChg chg="del">
          <ac:chgData name="陈 航" userId="7a052745c4ca7dd4" providerId="LiveId" clId="{5771E9B8-656C-3344-A93A-744468DB075C}" dt="2022-09-15T08:20:40.749" v="338" actId="21"/>
          <ac:spMkLst>
            <pc:docMk/>
            <pc:sldMk cId="439772327" sldId="302"/>
            <ac:spMk id="5" creationId="{80A9685C-EBCA-44CA-87A2-CFE3CD73BB92}"/>
          </ac:spMkLst>
        </pc:spChg>
        <pc:spChg chg="del">
          <ac:chgData name="陈 航" userId="7a052745c4ca7dd4" providerId="LiveId" clId="{5771E9B8-656C-3344-A93A-744468DB075C}" dt="2022-09-15T08:09:53.657" v="180" actId="21"/>
          <ac:spMkLst>
            <pc:docMk/>
            <pc:sldMk cId="439772327" sldId="302"/>
            <ac:spMk id="6" creationId="{BF5CC4DD-31D7-4ABF-9AEA-3A56CADE8667}"/>
          </ac:spMkLst>
        </pc:spChg>
        <pc:spChg chg="mod">
          <ac:chgData name="陈 航" userId="7a052745c4ca7dd4" providerId="LiveId" clId="{5771E9B8-656C-3344-A93A-744468DB075C}" dt="2022-09-15T08:45:43.476" v="728" actId="1076"/>
          <ac:spMkLst>
            <pc:docMk/>
            <pc:sldMk cId="439772327" sldId="302"/>
            <ac:spMk id="7" creationId="{7C48C7DF-B044-4046-8365-01349F4F0F53}"/>
          </ac:spMkLst>
        </pc:spChg>
        <pc:spChg chg="del">
          <ac:chgData name="陈 航" userId="7a052745c4ca7dd4" providerId="LiveId" clId="{5771E9B8-656C-3344-A93A-744468DB075C}" dt="2022-09-15T08:12:55.555" v="212" actId="21"/>
          <ac:spMkLst>
            <pc:docMk/>
            <pc:sldMk cId="439772327" sldId="302"/>
            <ac:spMk id="8" creationId="{4B0846EC-D010-4578-9D13-C4DCAA730BF5}"/>
          </ac:spMkLst>
        </pc:spChg>
        <pc:spChg chg="del">
          <ac:chgData name="陈 航" userId="7a052745c4ca7dd4" providerId="LiveId" clId="{5771E9B8-656C-3344-A93A-744468DB075C}" dt="2022-09-15T08:09:55.886" v="181" actId="21"/>
          <ac:spMkLst>
            <pc:docMk/>
            <pc:sldMk cId="439772327" sldId="302"/>
            <ac:spMk id="11" creationId="{A4994E09-3929-478F-B3E2-D96D799CF9D0}"/>
          </ac:spMkLst>
        </pc:spChg>
        <pc:spChg chg="del">
          <ac:chgData name="陈 航" userId="7a052745c4ca7dd4" providerId="LiveId" clId="{5771E9B8-656C-3344-A93A-744468DB075C}" dt="2022-09-15T08:09:57.043" v="182" actId="21"/>
          <ac:spMkLst>
            <pc:docMk/>
            <pc:sldMk cId="439772327" sldId="302"/>
            <ac:spMk id="12" creationId="{5953A2F0-6C93-4E90-910C-BE384E67401F}"/>
          </ac:spMkLst>
        </pc:spChg>
        <pc:spChg chg="add mod">
          <ac:chgData name="陈 航" userId="7a052745c4ca7dd4" providerId="LiveId" clId="{5771E9B8-656C-3344-A93A-744468DB075C}" dt="2022-09-19T16:11:46.220" v="1339" actId="1076"/>
          <ac:spMkLst>
            <pc:docMk/>
            <pc:sldMk cId="439772327" sldId="302"/>
            <ac:spMk id="13" creationId="{905E4C8F-F46B-37D6-1C8E-810357CF8034}"/>
          </ac:spMkLst>
        </pc:spChg>
        <pc:spChg chg="add mod">
          <ac:chgData name="陈 航" userId="7a052745c4ca7dd4" providerId="LiveId" clId="{5771E9B8-656C-3344-A93A-744468DB075C}" dt="2022-09-15T08:47:32.661" v="740" actId="14100"/>
          <ac:spMkLst>
            <pc:docMk/>
            <pc:sldMk cId="439772327" sldId="302"/>
            <ac:spMk id="17" creationId="{1A8CC738-99A4-C5D2-E73F-3F76DC898789}"/>
          </ac:spMkLst>
        </pc:spChg>
        <pc:spChg chg="add del mod">
          <ac:chgData name="陈 航" userId="7a052745c4ca7dd4" providerId="LiveId" clId="{5771E9B8-656C-3344-A93A-744468DB075C}" dt="2022-09-15T08:22:10.370" v="356" actId="21"/>
          <ac:spMkLst>
            <pc:docMk/>
            <pc:sldMk cId="439772327" sldId="302"/>
            <ac:spMk id="18" creationId="{531FA7C9-A834-0F4C-D565-B94D48B5C6F3}"/>
          </ac:spMkLst>
        </pc:spChg>
        <pc:graphicFrameChg chg="del">
          <ac:chgData name="陈 航" userId="7a052745c4ca7dd4" providerId="LiveId" clId="{5771E9B8-656C-3344-A93A-744468DB075C}" dt="2022-09-15T08:09:31.950" v="177" actId="478"/>
          <ac:graphicFrameMkLst>
            <pc:docMk/>
            <pc:sldMk cId="439772327" sldId="302"/>
            <ac:graphicFrameMk id="10" creationId="{F95BE465-E4AF-4206-A6FA-B6B600A81463}"/>
          </ac:graphicFrameMkLst>
        </pc:graphicFrameChg>
        <pc:picChg chg="add del mod">
          <ac:chgData name="陈 航" userId="7a052745c4ca7dd4" providerId="LiveId" clId="{5771E9B8-656C-3344-A93A-744468DB075C}" dt="2022-09-15T08:15:03.052" v="220" actId="478"/>
          <ac:picMkLst>
            <pc:docMk/>
            <pc:sldMk cId="439772327" sldId="302"/>
            <ac:picMk id="14" creationId="{E7A037D0-0083-B3C2-C6D8-2139A441F1EF}"/>
          </ac:picMkLst>
        </pc:picChg>
        <pc:picChg chg="add del mod">
          <ac:chgData name="陈 航" userId="7a052745c4ca7dd4" providerId="LiveId" clId="{5771E9B8-656C-3344-A93A-744468DB075C}" dt="2022-09-15T08:46:55.441" v="729" actId="478"/>
          <ac:picMkLst>
            <pc:docMk/>
            <pc:sldMk cId="439772327" sldId="302"/>
            <ac:picMk id="15" creationId="{8AC005F7-49C9-2053-9795-FEE064F223F2}"/>
          </ac:picMkLst>
        </pc:picChg>
        <pc:picChg chg="add del">
          <ac:chgData name="陈 航" userId="7a052745c4ca7dd4" providerId="LiveId" clId="{5771E9B8-656C-3344-A93A-744468DB075C}" dt="2022-09-15T08:16:03.725" v="225"/>
          <ac:picMkLst>
            <pc:docMk/>
            <pc:sldMk cId="439772327" sldId="302"/>
            <ac:picMk id="16" creationId="{D1250B5A-B994-A501-936C-141887E5268F}"/>
          </ac:picMkLst>
        </pc:picChg>
        <pc:picChg chg="add mod">
          <ac:chgData name="陈 航" userId="7a052745c4ca7dd4" providerId="LiveId" clId="{5771E9B8-656C-3344-A93A-744468DB075C}" dt="2022-09-15T08:47:23.355" v="739" actId="1036"/>
          <ac:picMkLst>
            <pc:docMk/>
            <pc:sldMk cId="439772327" sldId="302"/>
            <ac:picMk id="19" creationId="{281F26D1-D297-3CDC-F08E-408EC365D9FC}"/>
          </ac:picMkLst>
        </pc:picChg>
      </pc:sldChg>
      <pc:sldChg chg="del">
        <pc:chgData name="陈 航" userId="7a052745c4ca7dd4" providerId="LiveId" clId="{5771E9B8-656C-3344-A93A-744468DB075C}" dt="2022-09-15T07:02:33.611" v="51" actId="2696"/>
        <pc:sldMkLst>
          <pc:docMk/>
          <pc:sldMk cId="1541647167" sldId="304"/>
        </pc:sldMkLst>
      </pc:sldChg>
      <pc:sldChg chg="modSp mod modTransition modNotesTx">
        <pc:chgData name="陈 航" userId="7a052745c4ca7dd4" providerId="LiveId" clId="{5771E9B8-656C-3344-A93A-744468DB075C}" dt="2022-09-20T01:09:55.894" v="1504"/>
        <pc:sldMkLst>
          <pc:docMk/>
          <pc:sldMk cId="365870545" sldId="305"/>
        </pc:sldMkLst>
        <pc:spChg chg="mod">
          <ac:chgData name="陈 航" userId="7a052745c4ca7dd4" providerId="LiveId" clId="{5771E9B8-656C-3344-A93A-744468DB075C}" dt="2022-09-19T07:55:49.887" v="768" actId="20577"/>
          <ac:spMkLst>
            <pc:docMk/>
            <pc:sldMk cId="365870545" sldId="305"/>
            <ac:spMk id="2" creationId="{00000000-0000-0000-0000-000000000000}"/>
          </ac:spMkLst>
        </pc:spChg>
        <pc:spChg chg="mod">
          <ac:chgData name="陈 航" userId="7a052745c4ca7dd4" providerId="LiveId" clId="{5771E9B8-656C-3344-A93A-744468DB075C}" dt="2022-09-19T16:00:21.008" v="872" actId="20577"/>
          <ac:spMkLst>
            <pc:docMk/>
            <pc:sldMk cId="365870545" sldId="305"/>
            <ac:spMk id="43" creationId="{B0C3D76A-D800-4E9B-899B-B183F7339DDA}"/>
          </ac:spMkLst>
        </pc:spChg>
      </pc:sldChg>
      <pc:sldChg chg="addSp delSp modSp add mod modTransition">
        <pc:chgData name="陈 航" userId="7a052745c4ca7dd4" providerId="LiveId" clId="{5771E9B8-656C-3344-A93A-744468DB075C}" dt="2022-09-20T01:09:55.894" v="1504"/>
        <pc:sldMkLst>
          <pc:docMk/>
          <pc:sldMk cId="1356855638" sldId="306"/>
        </pc:sldMkLst>
        <pc:spChg chg="mod">
          <ac:chgData name="陈 航" userId="7a052745c4ca7dd4" providerId="LiveId" clId="{5771E9B8-656C-3344-A93A-744468DB075C}" dt="2022-09-19T16:22:26.925" v="1412"/>
          <ac:spMkLst>
            <pc:docMk/>
            <pc:sldMk cId="1356855638" sldId="306"/>
            <ac:spMk id="3" creationId="{00000000-0000-0000-0000-000000000000}"/>
          </ac:spMkLst>
        </pc:spChg>
        <pc:spChg chg="del">
          <ac:chgData name="陈 航" userId="7a052745c4ca7dd4" providerId="LiveId" clId="{5771E9B8-656C-3344-A93A-744468DB075C}" dt="2022-09-15T08:05:34.011" v="168" actId="21"/>
          <ac:spMkLst>
            <pc:docMk/>
            <pc:sldMk cId="1356855638" sldId="306"/>
            <ac:spMk id="4" creationId="{432BB47D-4030-4C97-B9B9-BB21354E3196}"/>
          </ac:spMkLst>
        </pc:spChg>
        <pc:spChg chg="del">
          <ac:chgData name="陈 航" userId="7a052745c4ca7dd4" providerId="LiveId" clId="{5771E9B8-656C-3344-A93A-744468DB075C}" dt="2022-09-15T07:51:57.789" v="73" actId="21"/>
          <ac:spMkLst>
            <pc:docMk/>
            <pc:sldMk cId="1356855638" sldId="306"/>
            <ac:spMk id="6" creationId="{BF5CC4DD-31D7-4ABF-9AEA-3A56CADE8667}"/>
          </ac:spMkLst>
        </pc:spChg>
        <pc:spChg chg="mod">
          <ac:chgData name="陈 航" userId="7a052745c4ca7dd4" providerId="LiveId" clId="{5771E9B8-656C-3344-A93A-744468DB075C}" dt="2022-09-15T08:45:39.505" v="727" actId="1076"/>
          <ac:spMkLst>
            <pc:docMk/>
            <pc:sldMk cId="1356855638" sldId="306"/>
            <ac:spMk id="7" creationId="{7C48C7DF-B044-4046-8365-01349F4F0F53}"/>
          </ac:spMkLst>
        </pc:spChg>
        <pc:spChg chg="del mod">
          <ac:chgData name="陈 航" userId="7a052745c4ca7dd4" providerId="LiveId" clId="{5771E9B8-656C-3344-A93A-744468DB075C}" dt="2022-09-15T08:01:40.968" v="133" actId="21"/>
          <ac:spMkLst>
            <pc:docMk/>
            <pc:sldMk cId="1356855638" sldId="306"/>
            <ac:spMk id="8" creationId="{4B0846EC-D010-4578-9D13-C4DCAA730BF5}"/>
          </ac:spMkLst>
        </pc:spChg>
        <pc:spChg chg="add mod">
          <ac:chgData name="陈 航" userId="7a052745c4ca7dd4" providerId="LiveId" clId="{5771E9B8-656C-3344-A93A-744468DB075C}" dt="2022-09-19T07:33:26.679" v="756" actId="403"/>
          <ac:spMkLst>
            <pc:docMk/>
            <pc:sldMk cId="1356855638" sldId="306"/>
            <ac:spMk id="10" creationId="{6B258393-EB82-DB4C-404F-5E7912A73235}"/>
          </ac:spMkLst>
        </pc:spChg>
        <pc:spChg chg="add mod">
          <ac:chgData name="陈 航" userId="7a052745c4ca7dd4" providerId="LiveId" clId="{5771E9B8-656C-3344-A93A-744468DB075C}" dt="2022-09-19T07:33:30.189" v="757" actId="403"/>
          <ac:spMkLst>
            <pc:docMk/>
            <pc:sldMk cId="1356855638" sldId="306"/>
            <ac:spMk id="12" creationId="{1E37F6C0-D523-D013-BAD0-01AAD0229705}"/>
          </ac:spMkLst>
        </pc:spChg>
        <pc:graphicFrameChg chg="add mod modGraphic">
          <ac:chgData name="陈 航" userId="7a052745c4ca7dd4" providerId="LiveId" clId="{5771E9B8-656C-3344-A93A-744468DB075C}" dt="2022-09-15T08:11:32.923" v="203" actId="1076"/>
          <ac:graphicFrameMkLst>
            <pc:docMk/>
            <pc:sldMk cId="1356855638" sldId="306"/>
            <ac:graphicFrameMk id="5" creationId="{A24389B5-7AE3-3308-75E7-2448B62DA5F0}"/>
          </ac:graphicFrameMkLst>
        </pc:graphicFrameChg>
        <pc:graphicFrameChg chg="del">
          <ac:chgData name="陈 航" userId="7a052745c4ca7dd4" providerId="LiveId" clId="{5771E9B8-656C-3344-A93A-744468DB075C}" dt="2022-09-15T07:51:58.782" v="74" actId="21"/>
          <ac:graphicFrameMkLst>
            <pc:docMk/>
            <pc:sldMk cId="1356855638" sldId="306"/>
            <ac:graphicFrameMk id="9" creationId="{7E6281F9-7CDC-477D-9A6D-DD824736A40E}"/>
          </ac:graphicFrameMkLst>
        </pc:graphicFrameChg>
        <pc:graphicFrameChg chg="add mod modGraphic">
          <ac:chgData name="陈 航" userId="7a052745c4ca7dd4" providerId="LiveId" clId="{5771E9B8-656C-3344-A93A-744468DB075C}" dt="2022-09-15T08:11:39.748" v="204" actId="1076"/>
          <ac:graphicFrameMkLst>
            <pc:docMk/>
            <pc:sldMk cId="1356855638" sldId="306"/>
            <ac:graphicFrameMk id="11" creationId="{AA437111-D6FF-060F-743C-8E8DD0710A2E}"/>
          </ac:graphicFrameMkLst>
        </pc:graphicFrameChg>
      </pc:sldChg>
      <pc:sldChg chg="addSp delSp modSp add mod modTransition modNotesTx">
        <pc:chgData name="陈 航" userId="7a052745c4ca7dd4" providerId="LiveId" clId="{5771E9B8-656C-3344-A93A-744468DB075C}" dt="2022-09-20T01:09:55.894" v="1504"/>
        <pc:sldMkLst>
          <pc:docMk/>
          <pc:sldMk cId="3122521771" sldId="307"/>
        </pc:sldMkLst>
        <pc:spChg chg="mod">
          <ac:chgData name="陈 航" userId="7a052745c4ca7dd4" providerId="LiveId" clId="{5771E9B8-656C-3344-A93A-744468DB075C}" dt="2022-09-19T16:22:33.804" v="1414"/>
          <ac:spMkLst>
            <pc:docMk/>
            <pc:sldMk cId="3122521771" sldId="307"/>
            <ac:spMk id="3" creationId="{00000000-0000-0000-0000-000000000000}"/>
          </ac:spMkLst>
        </pc:spChg>
        <pc:spChg chg="del">
          <ac:chgData name="陈 航" userId="7a052745c4ca7dd4" providerId="LiveId" clId="{5771E9B8-656C-3344-A93A-744468DB075C}" dt="2022-09-19T08:02:55.318" v="771" actId="478"/>
          <ac:spMkLst>
            <pc:docMk/>
            <pc:sldMk cId="3122521771" sldId="307"/>
            <ac:spMk id="5" creationId="{80A9685C-EBCA-44CA-87A2-CFE3CD73BB92}"/>
          </ac:spMkLst>
        </pc:spChg>
        <pc:spChg chg="add mod">
          <ac:chgData name="陈 航" userId="7a052745c4ca7dd4" providerId="LiveId" clId="{5771E9B8-656C-3344-A93A-744468DB075C}" dt="2022-09-19T07:33:03.354" v="754" actId="403"/>
          <ac:spMkLst>
            <pc:docMk/>
            <pc:sldMk cId="3122521771" sldId="307"/>
            <ac:spMk id="6" creationId="{47C03E29-048D-CDD6-BB4C-8C4CEB826FB5}"/>
          </ac:spMkLst>
        </pc:spChg>
        <pc:spChg chg="mod">
          <ac:chgData name="陈 航" userId="7a052745c4ca7dd4" providerId="LiveId" clId="{5771E9B8-656C-3344-A93A-744468DB075C}" dt="2022-09-15T08:45:24.260" v="711" actId="20577"/>
          <ac:spMkLst>
            <pc:docMk/>
            <pc:sldMk cId="3122521771" sldId="307"/>
            <ac:spMk id="7" creationId="{7C48C7DF-B044-4046-8365-01349F4F0F53}"/>
          </ac:spMkLst>
        </pc:spChg>
        <pc:spChg chg="add mod">
          <ac:chgData name="陈 航" userId="7a052745c4ca7dd4" providerId="LiveId" clId="{5771E9B8-656C-3344-A93A-744468DB075C}" dt="2022-09-19T07:32:57.618" v="753" actId="403"/>
          <ac:spMkLst>
            <pc:docMk/>
            <pc:sldMk cId="3122521771" sldId="307"/>
            <ac:spMk id="8" creationId="{1EFE8119-DE0D-B14F-A447-72D6B831BE99}"/>
          </ac:spMkLst>
        </pc:spChg>
        <pc:spChg chg="del">
          <ac:chgData name="陈 航" userId="7a052745c4ca7dd4" providerId="LiveId" clId="{5771E9B8-656C-3344-A93A-744468DB075C}" dt="2022-09-15T08:16:11.315" v="228" actId="478"/>
          <ac:spMkLst>
            <pc:docMk/>
            <pc:sldMk cId="3122521771" sldId="307"/>
            <ac:spMk id="13" creationId="{905E4C8F-F46B-37D6-1C8E-810357CF8034}"/>
          </ac:spMkLst>
        </pc:spChg>
        <pc:graphicFrameChg chg="add mod modGraphic">
          <ac:chgData name="陈 航" userId="7a052745c4ca7dd4" providerId="LiveId" clId="{5771E9B8-656C-3344-A93A-744468DB075C}" dt="2022-09-15T08:30:37.067" v="674" actId="1076"/>
          <ac:graphicFrameMkLst>
            <pc:docMk/>
            <pc:sldMk cId="3122521771" sldId="307"/>
            <ac:graphicFrameMk id="4" creationId="{565E06EB-DCA5-F1F0-7FCC-F2D4F2DAA186}"/>
          </ac:graphicFrameMkLst>
        </pc:graphicFrameChg>
        <pc:picChg chg="del">
          <ac:chgData name="陈 航" userId="7a052745c4ca7dd4" providerId="LiveId" clId="{5771E9B8-656C-3344-A93A-744468DB075C}" dt="2022-09-15T08:16:09.821" v="227" actId="478"/>
          <ac:picMkLst>
            <pc:docMk/>
            <pc:sldMk cId="3122521771" sldId="307"/>
            <ac:picMk id="15" creationId="{8AC005F7-49C9-2053-9795-FEE064F223F2}"/>
          </ac:picMkLst>
        </pc:picChg>
      </pc:sldChg>
    </pc:docChg>
  </pc:docChgLst>
  <pc:docChgLst>
    <pc:chgData userId="7a052745c4ca7dd4" providerId="LiveId" clId="{DF6D2FA7-9E91-4148-AF87-0B00BCB55C17}"/>
    <pc:docChg chg="undo custSel addSld delSld modSld sldOrd">
      <pc:chgData name="" userId="7a052745c4ca7dd4" providerId="LiveId" clId="{DF6D2FA7-9E91-4148-AF87-0B00BCB55C17}" dt="2021-11-15T11:26:19.816" v="1789" actId="20577"/>
      <pc:docMkLst>
        <pc:docMk/>
      </pc:docMkLst>
      <pc:sldChg chg="modSp modNotesTx">
        <pc:chgData name="" userId="7a052745c4ca7dd4" providerId="LiveId" clId="{DF6D2FA7-9E91-4148-AF87-0B00BCB55C17}" dt="2021-11-15T10:48:12.949" v="1787" actId="20577"/>
        <pc:sldMkLst>
          <pc:docMk/>
          <pc:sldMk cId="1750707404" sldId="260"/>
        </pc:sldMkLst>
        <pc:spChg chg="mod">
          <ac:chgData name="" userId="7a052745c4ca7dd4" providerId="LiveId" clId="{DF6D2FA7-9E91-4148-AF87-0B00BCB55C17}" dt="2021-11-15T06:24:06.456" v="1"/>
          <ac:spMkLst>
            <pc:docMk/>
            <pc:sldMk cId="1750707404" sldId="260"/>
            <ac:spMk id="2" creationId="{00000000-0000-0000-0000-000000000000}"/>
          </ac:spMkLst>
        </pc:spChg>
        <pc:spChg chg="mod">
          <ac:chgData name="" userId="7a052745c4ca7dd4" providerId="LiveId" clId="{DF6D2FA7-9E91-4148-AF87-0B00BCB55C17}" dt="2021-11-15T06:24:14.167" v="5" actId="20577"/>
          <ac:spMkLst>
            <pc:docMk/>
            <pc:sldMk cId="1750707404" sldId="260"/>
            <ac:spMk id="5" creationId="{00000000-0000-0000-0000-000000000000}"/>
          </ac:spMkLst>
        </pc:spChg>
        <pc:spChg chg="mod">
          <ac:chgData name="" userId="7a052745c4ca7dd4" providerId="LiveId" clId="{DF6D2FA7-9E91-4148-AF87-0B00BCB55C17}" dt="2021-11-15T06:25:14.464" v="12" actId="20577"/>
          <ac:spMkLst>
            <pc:docMk/>
            <pc:sldMk cId="1750707404" sldId="260"/>
            <ac:spMk id="6" creationId="{00000000-0000-0000-0000-000000000000}"/>
          </ac:spMkLst>
        </pc:spChg>
      </pc:sldChg>
      <pc:sldChg chg="del">
        <pc:chgData name="" userId="7a052745c4ca7dd4" providerId="LiveId" clId="{DF6D2FA7-9E91-4148-AF87-0B00BCB55C17}" dt="2021-11-15T07:42:05.102" v="423" actId="2696"/>
        <pc:sldMkLst>
          <pc:docMk/>
          <pc:sldMk cId="2646511441" sldId="264"/>
        </pc:sldMkLst>
      </pc:sldChg>
      <pc:sldChg chg="del">
        <pc:chgData name="" userId="7a052745c4ca7dd4" providerId="LiveId" clId="{DF6D2FA7-9E91-4148-AF87-0B00BCB55C17}" dt="2021-11-15T08:31:12.779" v="1328" actId="2696"/>
        <pc:sldMkLst>
          <pc:docMk/>
          <pc:sldMk cId="1467905908" sldId="274"/>
        </pc:sldMkLst>
      </pc:sldChg>
      <pc:sldChg chg="modSp">
        <pc:chgData name="" userId="7a052745c4ca7dd4" providerId="LiveId" clId="{DF6D2FA7-9E91-4148-AF87-0B00BCB55C17}" dt="2021-11-15T09:02:17.704" v="1753" actId="20577"/>
        <pc:sldMkLst>
          <pc:docMk/>
          <pc:sldMk cId="1934310251" sldId="280"/>
        </pc:sldMkLst>
        <pc:spChg chg="mod">
          <ac:chgData name="" userId="7a052745c4ca7dd4" providerId="LiveId" clId="{DF6D2FA7-9E91-4148-AF87-0B00BCB55C17}" dt="2021-11-15T09:02:05.184" v="1747" actId="20577"/>
          <ac:spMkLst>
            <pc:docMk/>
            <pc:sldMk cId="1934310251" sldId="280"/>
            <ac:spMk id="7" creationId="{00000000-0000-0000-0000-000000000000}"/>
          </ac:spMkLst>
        </pc:spChg>
        <pc:spChg chg="mod">
          <ac:chgData name="" userId="7a052745c4ca7dd4" providerId="LiveId" clId="{DF6D2FA7-9E91-4148-AF87-0B00BCB55C17}" dt="2021-11-15T09:02:17.704" v="1753" actId="20577"/>
          <ac:spMkLst>
            <pc:docMk/>
            <pc:sldMk cId="1934310251" sldId="280"/>
            <ac:spMk id="10" creationId="{00000000-0000-0000-0000-000000000000}"/>
          </ac:spMkLst>
        </pc:spChg>
      </pc:sldChg>
      <pc:sldChg chg="addSp modSp">
        <pc:chgData name="" userId="7a052745c4ca7dd4" providerId="LiveId" clId="{DF6D2FA7-9E91-4148-AF87-0B00BCB55C17}" dt="2021-11-15T08:49:36.743" v="1463" actId="20577"/>
        <pc:sldMkLst>
          <pc:docMk/>
          <pc:sldMk cId="3222269888" sldId="292"/>
        </pc:sldMkLst>
        <pc:spChg chg="add mod">
          <ac:chgData name="" userId="7a052745c4ca7dd4" providerId="LiveId" clId="{DF6D2FA7-9E91-4148-AF87-0B00BCB55C17}" dt="2021-11-15T08:49:16.094" v="1455" actId="20577"/>
          <ac:spMkLst>
            <pc:docMk/>
            <pc:sldMk cId="3222269888" sldId="292"/>
            <ac:spMk id="11" creationId="{043B77FE-BA22-4EE2-AD1A-727BE01700F9}"/>
          </ac:spMkLst>
        </pc:spChg>
        <pc:spChg chg="add mod">
          <ac:chgData name="" userId="7a052745c4ca7dd4" providerId="LiveId" clId="{DF6D2FA7-9E91-4148-AF87-0B00BCB55C17}" dt="2021-11-15T08:49:36.743" v="1463" actId="20577"/>
          <ac:spMkLst>
            <pc:docMk/>
            <pc:sldMk cId="3222269888" sldId="292"/>
            <ac:spMk id="12" creationId="{01F8B7A2-FEA4-4337-B7F6-056D7714DDD6}"/>
          </ac:spMkLst>
        </pc:spChg>
      </pc:sldChg>
      <pc:sldChg chg="del">
        <pc:chgData name="" userId="7a052745c4ca7dd4" providerId="LiveId" clId="{DF6D2FA7-9E91-4148-AF87-0B00BCB55C17}" dt="2021-11-15T07:56:12.472" v="1125" actId="2696"/>
        <pc:sldMkLst>
          <pc:docMk/>
          <pc:sldMk cId="1219843243" sldId="293"/>
        </pc:sldMkLst>
      </pc:sldChg>
      <pc:sldChg chg="addSp delSp modSp">
        <pc:chgData name="" userId="7a052745c4ca7dd4" providerId="LiveId" clId="{DF6D2FA7-9E91-4148-AF87-0B00BCB55C17}" dt="2021-11-15T07:18:45.803" v="359"/>
        <pc:sldMkLst>
          <pc:docMk/>
          <pc:sldMk cId="3384128038" sldId="294"/>
        </pc:sldMkLst>
        <pc:spChg chg="del mod">
          <ac:chgData name="" userId="7a052745c4ca7dd4" providerId="LiveId" clId="{DF6D2FA7-9E91-4148-AF87-0B00BCB55C17}" dt="2021-11-15T06:32:18.817" v="21" actId="478"/>
          <ac:spMkLst>
            <pc:docMk/>
            <pc:sldMk cId="3384128038" sldId="294"/>
            <ac:spMk id="6" creationId="{190E3E35-679D-448F-9461-D6A12509A7BF}"/>
          </ac:spMkLst>
        </pc:spChg>
        <pc:spChg chg="del mod">
          <ac:chgData name="" userId="7a052745c4ca7dd4" providerId="LiveId" clId="{DF6D2FA7-9E91-4148-AF87-0B00BCB55C17}" dt="2021-11-15T07:18:15.891" v="353" actId="478"/>
          <ac:spMkLst>
            <pc:docMk/>
            <pc:sldMk cId="3384128038" sldId="294"/>
            <ac:spMk id="11" creationId="{CAE98957-1647-4584-8D31-015DD6CE260F}"/>
          </ac:spMkLst>
        </pc:spChg>
        <pc:spChg chg="del mod">
          <ac:chgData name="" userId="7a052745c4ca7dd4" providerId="LiveId" clId="{DF6D2FA7-9E91-4148-AF87-0B00BCB55C17}" dt="2021-11-15T07:18:15.891" v="353" actId="478"/>
          <ac:spMkLst>
            <pc:docMk/>
            <pc:sldMk cId="3384128038" sldId="294"/>
            <ac:spMk id="12" creationId="{59D5FCE3-4B30-453E-B7B2-9379595075D5}"/>
          </ac:spMkLst>
        </pc:spChg>
        <pc:spChg chg="del mod">
          <ac:chgData name="" userId="7a052745c4ca7dd4" providerId="LiveId" clId="{DF6D2FA7-9E91-4148-AF87-0B00BCB55C17}" dt="2021-11-15T07:18:15.891" v="353" actId="478"/>
          <ac:spMkLst>
            <pc:docMk/>
            <pc:sldMk cId="3384128038" sldId="294"/>
            <ac:spMk id="13" creationId="{68DD61D1-4C0C-4142-B615-7F9844E2FBC7}"/>
          </ac:spMkLst>
        </pc:spChg>
        <pc:spChg chg="del mod">
          <ac:chgData name="" userId="7a052745c4ca7dd4" providerId="LiveId" clId="{DF6D2FA7-9E91-4148-AF87-0B00BCB55C17}" dt="2021-11-15T07:18:15.891" v="353" actId="478"/>
          <ac:spMkLst>
            <pc:docMk/>
            <pc:sldMk cId="3384128038" sldId="294"/>
            <ac:spMk id="14" creationId="{5B533860-53D7-4423-B437-3F35D7F304EB}"/>
          </ac:spMkLst>
        </pc:spChg>
        <pc:spChg chg="del mod">
          <ac:chgData name="" userId="7a052745c4ca7dd4" providerId="LiveId" clId="{DF6D2FA7-9E91-4148-AF87-0B00BCB55C17}" dt="2021-11-15T07:18:15.891" v="353" actId="478"/>
          <ac:spMkLst>
            <pc:docMk/>
            <pc:sldMk cId="3384128038" sldId="294"/>
            <ac:spMk id="15" creationId="{556DC544-5091-4D18-9A85-B5353892B230}"/>
          </ac:spMkLst>
        </pc:spChg>
        <pc:spChg chg="del mod">
          <ac:chgData name="" userId="7a052745c4ca7dd4" providerId="LiveId" clId="{DF6D2FA7-9E91-4148-AF87-0B00BCB55C17}" dt="2021-11-15T07:18:15.891" v="353" actId="478"/>
          <ac:spMkLst>
            <pc:docMk/>
            <pc:sldMk cId="3384128038" sldId="294"/>
            <ac:spMk id="16" creationId="{9AA64883-527C-4321-8039-7713C0FF4AF8}"/>
          </ac:spMkLst>
        </pc:spChg>
        <pc:spChg chg="del mod">
          <ac:chgData name="" userId="7a052745c4ca7dd4" providerId="LiveId" clId="{DF6D2FA7-9E91-4148-AF87-0B00BCB55C17}" dt="2021-11-15T07:18:15.891" v="353" actId="478"/>
          <ac:spMkLst>
            <pc:docMk/>
            <pc:sldMk cId="3384128038" sldId="294"/>
            <ac:spMk id="17" creationId="{9AEC65BB-F5E5-45F7-A572-2A36B9561428}"/>
          </ac:spMkLst>
        </pc:spChg>
        <pc:spChg chg="mod">
          <ac:chgData name="" userId="7a052745c4ca7dd4" providerId="LiveId" clId="{DF6D2FA7-9E91-4148-AF87-0B00BCB55C17}" dt="2021-11-15T07:18:45.803" v="359"/>
          <ac:spMkLst>
            <pc:docMk/>
            <pc:sldMk cId="3384128038" sldId="294"/>
            <ac:spMk id="18" creationId="{00000000-0000-0000-0000-000000000000}"/>
          </ac:spMkLst>
        </pc:spChg>
        <pc:spChg chg="del mod">
          <ac:chgData name="" userId="7a052745c4ca7dd4" providerId="LiveId" clId="{DF6D2FA7-9E91-4148-AF87-0B00BCB55C17}" dt="2021-11-15T07:18:15.891" v="353" actId="478"/>
          <ac:spMkLst>
            <pc:docMk/>
            <pc:sldMk cId="3384128038" sldId="294"/>
            <ac:spMk id="20" creationId="{217F6914-14B0-4D78-BA5B-7A1A10CA337C}"/>
          </ac:spMkLst>
        </pc:spChg>
        <pc:spChg chg="del mod">
          <ac:chgData name="" userId="7a052745c4ca7dd4" providerId="LiveId" clId="{DF6D2FA7-9E91-4148-AF87-0B00BCB55C17}" dt="2021-11-15T07:18:15.891" v="353" actId="478"/>
          <ac:spMkLst>
            <pc:docMk/>
            <pc:sldMk cId="3384128038" sldId="294"/>
            <ac:spMk id="21" creationId="{40C1A067-508E-4740-875B-DED67B16B556}"/>
          </ac:spMkLst>
        </pc:spChg>
        <pc:spChg chg="add mod">
          <ac:chgData name="" userId="7a052745c4ca7dd4" providerId="LiveId" clId="{DF6D2FA7-9E91-4148-AF87-0B00BCB55C17}" dt="2021-11-15T07:18:23.669" v="358" actId="1076"/>
          <ac:spMkLst>
            <pc:docMk/>
            <pc:sldMk cId="3384128038" sldId="294"/>
            <ac:spMk id="25" creationId="{F4E62777-5F1C-4DE6-9733-60DBFE22C2D2}"/>
          </ac:spMkLst>
        </pc:spChg>
        <pc:spChg chg="add mod">
          <ac:chgData name="" userId="7a052745c4ca7dd4" providerId="LiveId" clId="{DF6D2FA7-9E91-4148-AF87-0B00BCB55C17}" dt="2021-11-15T07:18:23.669" v="358" actId="1076"/>
          <ac:spMkLst>
            <pc:docMk/>
            <pc:sldMk cId="3384128038" sldId="294"/>
            <ac:spMk id="26" creationId="{1B165948-333F-4C72-B307-A96CD1A6821A}"/>
          </ac:spMkLst>
        </pc:spChg>
        <pc:spChg chg="add mod">
          <ac:chgData name="" userId="7a052745c4ca7dd4" providerId="LiveId" clId="{DF6D2FA7-9E91-4148-AF87-0B00BCB55C17}" dt="2021-11-15T07:18:23.669" v="358" actId="1076"/>
          <ac:spMkLst>
            <pc:docMk/>
            <pc:sldMk cId="3384128038" sldId="294"/>
            <ac:spMk id="27" creationId="{24949644-A806-4151-A4B6-759F52431BAA}"/>
          </ac:spMkLst>
        </pc:spChg>
        <pc:spChg chg="add mod">
          <ac:chgData name="" userId="7a052745c4ca7dd4" providerId="LiveId" clId="{DF6D2FA7-9E91-4148-AF87-0B00BCB55C17}" dt="2021-11-15T07:18:23.669" v="358" actId="1076"/>
          <ac:spMkLst>
            <pc:docMk/>
            <pc:sldMk cId="3384128038" sldId="294"/>
            <ac:spMk id="28" creationId="{074D3355-0970-4CD6-A5B4-C97F61AC94DD}"/>
          </ac:spMkLst>
        </pc:spChg>
        <pc:spChg chg="add mod">
          <ac:chgData name="" userId="7a052745c4ca7dd4" providerId="LiveId" clId="{DF6D2FA7-9E91-4148-AF87-0B00BCB55C17}" dt="2021-11-15T07:18:23.669" v="358" actId="1076"/>
          <ac:spMkLst>
            <pc:docMk/>
            <pc:sldMk cId="3384128038" sldId="294"/>
            <ac:spMk id="29" creationId="{8868FD04-2680-4E0D-B134-6268009DF2D9}"/>
          </ac:spMkLst>
        </pc:spChg>
        <pc:spChg chg="add mod">
          <ac:chgData name="" userId="7a052745c4ca7dd4" providerId="LiveId" clId="{DF6D2FA7-9E91-4148-AF87-0B00BCB55C17}" dt="2021-11-15T07:18:23.669" v="358" actId="1076"/>
          <ac:spMkLst>
            <pc:docMk/>
            <pc:sldMk cId="3384128038" sldId="294"/>
            <ac:spMk id="30" creationId="{9FA9D7D6-7DAF-4967-84BC-E69FED007426}"/>
          </ac:spMkLst>
        </pc:spChg>
        <pc:spChg chg="add mod">
          <ac:chgData name="" userId="7a052745c4ca7dd4" providerId="LiveId" clId="{DF6D2FA7-9E91-4148-AF87-0B00BCB55C17}" dt="2021-11-15T07:18:23.669" v="358" actId="1076"/>
          <ac:spMkLst>
            <pc:docMk/>
            <pc:sldMk cId="3384128038" sldId="294"/>
            <ac:spMk id="31" creationId="{2CDB0341-6D89-4DC8-AD95-97532C3B0986}"/>
          </ac:spMkLst>
        </pc:spChg>
        <pc:spChg chg="add mod">
          <ac:chgData name="" userId="7a052745c4ca7dd4" providerId="LiveId" clId="{DF6D2FA7-9E91-4148-AF87-0B00BCB55C17}" dt="2021-11-15T07:18:23.669" v="358" actId="1076"/>
          <ac:spMkLst>
            <pc:docMk/>
            <pc:sldMk cId="3384128038" sldId="294"/>
            <ac:spMk id="33" creationId="{F1A6BD63-9B63-4421-97B5-B7E8CD9BE8A3}"/>
          </ac:spMkLst>
        </pc:spChg>
        <pc:spChg chg="add mod">
          <ac:chgData name="" userId="7a052745c4ca7dd4" providerId="LiveId" clId="{DF6D2FA7-9E91-4148-AF87-0B00BCB55C17}" dt="2021-11-15T07:18:23.669" v="358" actId="1076"/>
          <ac:spMkLst>
            <pc:docMk/>
            <pc:sldMk cId="3384128038" sldId="294"/>
            <ac:spMk id="34" creationId="{F0A6AFA8-27F9-4015-BEF3-F05549EEDF75}"/>
          </ac:spMkLst>
        </pc:spChg>
        <pc:picChg chg="del mod">
          <ac:chgData name="" userId="7a052745c4ca7dd4" providerId="LiveId" clId="{DF6D2FA7-9E91-4148-AF87-0B00BCB55C17}" dt="2021-11-15T07:18:15.891" v="353" actId="478"/>
          <ac:picMkLst>
            <pc:docMk/>
            <pc:sldMk cId="3384128038" sldId="294"/>
            <ac:picMk id="8" creationId="{2AD68514-C8CA-466B-A9F2-4171DD44D21C}"/>
          </ac:picMkLst>
        </pc:picChg>
        <pc:picChg chg="del mod">
          <ac:chgData name="" userId="7a052745c4ca7dd4" providerId="LiveId" clId="{DF6D2FA7-9E91-4148-AF87-0B00BCB55C17}" dt="2021-11-15T07:18:20.518" v="356" actId="478"/>
          <ac:picMkLst>
            <pc:docMk/>
            <pc:sldMk cId="3384128038" sldId="294"/>
            <ac:picMk id="9" creationId="{514B8C52-C662-468E-9575-14F07C6805A1}"/>
          </ac:picMkLst>
        </pc:picChg>
        <pc:picChg chg="del mod">
          <ac:chgData name="" userId="7a052745c4ca7dd4" providerId="LiveId" clId="{DF6D2FA7-9E91-4148-AF87-0B00BCB55C17}" dt="2021-11-15T07:18:15.891" v="353" actId="478"/>
          <ac:picMkLst>
            <pc:docMk/>
            <pc:sldMk cId="3384128038" sldId="294"/>
            <ac:picMk id="10" creationId="{0CC3072F-E04C-4A9E-B164-DA103F66F8C8}"/>
          </ac:picMkLst>
        </pc:picChg>
        <pc:picChg chg="del mod">
          <ac:chgData name="" userId="7a052745c4ca7dd4" providerId="LiveId" clId="{DF6D2FA7-9E91-4148-AF87-0B00BCB55C17}" dt="2021-11-15T07:18:15.891" v="353" actId="478"/>
          <ac:picMkLst>
            <pc:docMk/>
            <pc:sldMk cId="3384128038" sldId="294"/>
            <ac:picMk id="19" creationId="{908DC7C9-5F83-4A5E-9D48-EEE7E335A69E}"/>
          </ac:picMkLst>
        </pc:picChg>
        <pc:picChg chg="add mod">
          <ac:chgData name="" userId="7a052745c4ca7dd4" providerId="LiveId" clId="{DF6D2FA7-9E91-4148-AF87-0B00BCB55C17}" dt="2021-11-15T07:18:23.669" v="358" actId="1076"/>
          <ac:picMkLst>
            <pc:docMk/>
            <pc:sldMk cId="3384128038" sldId="294"/>
            <ac:picMk id="22" creationId="{9C56CB77-BB2A-4DCA-8864-26878177AE80}"/>
          </ac:picMkLst>
        </pc:picChg>
        <pc:picChg chg="add mod">
          <ac:chgData name="" userId="7a052745c4ca7dd4" providerId="LiveId" clId="{DF6D2FA7-9E91-4148-AF87-0B00BCB55C17}" dt="2021-11-15T07:18:23.669" v="358" actId="1076"/>
          <ac:picMkLst>
            <pc:docMk/>
            <pc:sldMk cId="3384128038" sldId="294"/>
            <ac:picMk id="23" creationId="{4F812ACD-37FD-4405-992B-F78C7E9369C2}"/>
          </ac:picMkLst>
        </pc:picChg>
        <pc:picChg chg="add mod">
          <ac:chgData name="" userId="7a052745c4ca7dd4" providerId="LiveId" clId="{DF6D2FA7-9E91-4148-AF87-0B00BCB55C17}" dt="2021-11-15T07:18:23.669" v="358" actId="1076"/>
          <ac:picMkLst>
            <pc:docMk/>
            <pc:sldMk cId="3384128038" sldId="294"/>
            <ac:picMk id="24" creationId="{9E52E44A-46D0-4F03-B81C-18E5E0602A0A}"/>
          </ac:picMkLst>
        </pc:picChg>
        <pc:picChg chg="add mod">
          <ac:chgData name="" userId="7a052745c4ca7dd4" providerId="LiveId" clId="{DF6D2FA7-9E91-4148-AF87-0B00BCB55C17}" dt="2021-11-15T07:18:23.669" v="358" actId="1076"/>
          <ac:picMkLst>
            <pc:docMk/>
            <pc:sldMk cId="3384128038" sldId="294"/>
            <ac:picMk id="32" creationId="{DDF1F5C7-1963-4D8B-8A94-73F741003987}"/>
          </ac:picMkLst>
        </pc:picChg>
      </pc:sldChg>
      <pc:sldChg chg="addSp delSp modSp ord delAnim modAnim modNotesTx">
        <pc:chgData name="" userId="7a052745c4ca7dd4" providerId="LiveId" clId="{DF6D2FA7-9E91-4148-AF87-0B00BCB55C17}" dt="2021-11-15T07:20:37.871" v="387" actId="20577"/>
        <pc:sldMkLst>
          <pc:docMk/>
          <pc:sldMk cId="4259863124" sldId="295"/>
        </pc:sldMkLst>
        <pc:spChg chg="add del">
          <ac:chgData name="" userId="7a052745c4ca7dd4" providerId="LiveId" clId="{DF6D2FA7-9E91-4148-AF87-0B00BCB55C17}" dt="2021-11-15T07:11:37.645" v="85"/>
          <ac:spMkLst>
            <pc:docMk/>
            <pc:sldMk cId="4259863124" sldId="295"/>
            <ac:spMk id="4" creationId="{40900611-8D56-4C8A-A3AA-AACAA8BB7A9E}"/>
          </ac:spMkLst>
        </pc:spChg>
        <pc:spChg chg="add del">
          <ac:chgData name="" userId="7a052745c4ca7dd4" providerId="LiveId" clId="{DF6D2FA7-9E91-4148-AF87-0B00BCB55C17}" dt="2021-11-15T07:12:13.845" v="90"/>
          <ac:spMkLst>
            <pc:docMk/>
            <pc:sldMk cId="4259863124" sldId="295"/>
            <ac:spMk id="5" creationId="{DC086714-C7E7-4F70-BFE9-7B722E62B088}"/>
          </ac:spMkLst>
        </pc:spChg>
        <pc:spChg chg="add mod">
          <ac:chgData name="" userId="7a052745c4ca7dd4" providerId="LiveId" clId="{DF6D2FA7-9E91-4148-AF87-0B00BCB55C17}" dt="2021-11-15T07:20:15.115" v="376" actId="1036"/>
          <ac:spMkLst>
            <pc:docMk/>
            <pc:sldMk cId="4259863124" sldId="295"/>
            <ac:spMk id="6" creationId="{EFC45337-D9F3-418F-892B-B9FC462E4FB4}"/>
          </ac:spMkLst>
        </pc:spChg>
        <pc:spChg chg="mod">
          <ac:chgData name="" userId="7a052745c4ca7dd4" providerId="LiveId" clId="{DF6D2FA7-9E91-4148-AF87-0B00BCB55C17}" dt="2021-11-15T07:20:37.871" v="387" actId="20577"/>
          <ac:spMkLst>
            <pc:docMk/>
            <pc:sldMk cId="4259863124" sldId="295"/>
            <ac:spMk id="18" creationId="{00000000-0000-0000-0000-000000000000}"/>
          </ac:spMkLst>
        </pc:spChg>
        <pc:spChg chg="mod">
          <ac:chgData name="" userId="7a052745c4ca7dd4" providerId="LiveId" clId="{DF6D2FA7-9E91-4148-AF87-0B00BCB55C17}" dt="2021-11-15T07:20:15.115" v="376" actId="1036"/>
          <ac:spMkLst>
            <pc:docMk/>
            <pc:sldMk cId="4259863124" sldId="295"/>
            <ac:spMk id="25" creationId="{9A1E23C4-458B-4F98-B7E4-653645D5A261}"/>
          </ac:spMkLst>
        </pc:spChg>
        <pc:spChg chg="mod">
          <ac:chgData name="" userId="7a052745c4ca7dd4" providerId="LiveId" clId="{DF6D2FA7-9E91-4148-AF87-0B00BCB55C17}" dt="2021-11-15T07:20:15.115" v="376" actId="1036"/>
          <ac:spMkLst>
            <pc:docMk/>
            <pc:sldMk cId="4259863124" sldId="295"/>
            <ac:spMk id="26" creationId="{237F309A-BA4F-4A9C-83DE-A59323427979}"/>
          </ac:spMkLst>
        </pc:spChg>
        <pc:spChg chg="mod">
          <ac:chgData name="" userId="7a052745c4ca7dd4" providerId="LiveId" clId="{DF6D2FA7-9E91-4148-AF87-0B00BCB55C17}" dt="2021-11-15T07:20:15.115" v="376" actId="1036"/>
          <ac:spMkLst>
            <pc:docMk/>
            <pc:sldMk cId="4259863124" sldId="295"/>
            <ac:spMk id="27" creationId="{0DE4A0E5-F2C6-45C8-A984-80AB423F9452}"/>
          </ac:spMkLst>
        </pc:spChg>
        <pc:picChg chg="add mod">
          <ac:chgData name="" userId="7a052745c4ca7dd4" providerId="LiveId" clId="{DF6D2FA7-9E91-4148-AF87-0B00BCB55C17}" dt="2021-11-15T07:20:15.115" v="376" actId="1036"/>
          <ac:picMkLst>
            <pc:docMk/>
            <pc:sldMk cId="4259863124" sldId="295"/>
            <ac:picMk id="19" creationId="{2831CD37-A1F9-4A35-80C1-1C7FF2B294F5}"/>
          </ac:picMkLst>
        </pc:picChg>
        <pc:picChg chg="del">
          <ac:chgData name="" userId="7a052745c4ca7dd4" providerId="LiveId" clId="{DF6D2FA7-9E91-4148-AF87-0B00BCB55C17}" dt="2021-11-15T07:11:21.461" v="79" actId="478"/>
          <ac:picMkLst>
            <pc:docMk/>
            <pc:sldMk cId="4259863124" sldId="295"/>
            <ac:picMk id="22" creationId="{093BC137-AEB6-4BE4-B27D-D8FBA54F6991}"/>
          </ac:picMkLst>
        </pc:picChg>
        <pc:picChg chg="del">
          <ac:chgData name="" userId="7a052745c4ca7dd4" providerId="LiveId" clId="{DF6D2FA7-9E91-4148-AF87-0B00BCB55C17}" dt="2021-11-15T07:02:33.611" v="53" actId="478"/>
          <ac:picMkLst>
            <pc:docMk/>
            <pc:sldMk cId="4259863124" sldId="295"/>
            <ac:picMk id="23" creationId="{C2BBBA88-0AA1-474A-8B16-FEEB791C29CA}"/>
          </ac:picMkLst>
        </pc:picChg>
        <pc:picChg chg="del">
          <ac:chgData name="" userId="7a052745c4ca7dd4" providerId="LiveId" clId="{DF6D2FA7-9E91-4148-AF87-0B00BCB55C17}" dt="2021-11-15T07:17:09.998" v="326" actId="478"/>
          <ac:picMkLst>
            <pc:docMk/>
            <pc:sldMk cId="4259863124" sldId="295"/>
            <ac:picMk id="24" creationId="{D80B3ECD-6D0C-4879-B15F-FAB67A6E42F5}"/>
          </ac:picMkLst>
        </pc:picChg>
        <pc:picChg chg="add mod">
          <ac:chgData name="" userId="7a052745c4ca7dd4" providerId="LiveId" clId="{DF6D2FA7-9E91-4148-AF87-0B00BCB55C17}" dt="2021-11-15T07:20:15.115" v="376" actId="1036"/>
          <ac:picMkLst>
            <pc:docMk/>
            <pc:sldMk cId="4259863124" sldId="295"/>
            <ac:picMk id="1026" creationId="{31EB7EB1-547B-4E00-BBD9-A6C4D925A0C5}"/>
          </ac:picMkLst>
        </pc:picChg>
        <pc:picChg chg="add del mod">
          <ac:chgData name="" userId="7a052745c4ca7dd4" providerId="LiveId" clId="{DF6D2FA7-9E91-4148-AF87-0B00BCB55C17}" dt="2021-11-15T07:11:36.052" v="83" actId="478"/>
          <ac:picMkLst>
            <pc:docMk/>
            <pc:sldMk cId="4259863124" sldId="295"/>
            <ac:picMk id="1028" creationId="{0EBE1BBE-1CF3-4D6D-AA03-CAAED3ECCBD7}"/>
          </ac:picMkLst>
        </pc:picChg>
        <pc:picChg chg="add del mod">
          <ac:chgData name="" userId="7a052745c4ca7dd4" providerId="LiveId" clId="{DF6D2FA7-9E91-4148-AF87-0B00BCB55C17}" dt="2021-11-15T07:12:08.929" v="88" actId="478"/>
          <ac:picMkLst>
            <pc:docMk/>
            <pc:sldMk cId="4259863124" sldId="295"/>
            <ac:picMk id="1030" creationId="{1ADC2210-F571-4E52-9ADA-91B3DB5BD11D}"/>
          </ac:picMkLst>
        </pc:picChg>
        <pc:picChg chg="add mod">
          <ac:chgData name="" userId="7a052745c4ca7dd4" providerId="LiveId" clId="{DF6D2FA7-9E91-4148-AF87-0B00BCB55C17}" dt="2021-11-15T07:20:15.115" v="376" actId="1036"/>
          <ac:picMkLst>
            <pc:docMk/>
            <pc:sldMk cId="4259863124" sldId="295"/>
            <ac:picMk id="1036" creationId="{E95EEFBF-B779-4118-8F39-A989EF28F927}"/>
          </ac:picMkLst>
        </pc:picChg>
      </pc:sldChg>
      <pc:sldChg chg="del">
        <pc:chgData name="" userId="7a052745c4ca7dd4" providerId="LiveId" clId="{DF6D2FA7-9E91-4148-AF87-0B00BCB55C17}" dt="2021-11-15T07:56:12.459" v="1124" actId="2696"/>
        <pc:sldMkLst>
          <pc:docMk/>
          <pc:sldMk cId="1224086027" sldId="296"/>
        </pc:sldMkLst>
      </pc:sldChg>
      <pc:sldChg chg="delSp modSp modNotesTx">
        <pc:chgData name="" userId="7a052745c4ca7dd4" providerId="LiveId" clId="{DF6D2FA7-9E91-4148-AF87-0B00BCB55C17}" dt="2021-11-15T10:08:08.535" v="1777" actId="20577"/>
        <pc:sldMkLst>
          <pc:docMk/>
          <pc:sldMk cId="1065170118" sldId="297"/>
        </pc:sldMkLst>
        <pc:spChg chg="mod">
          <ac:chgData name="" userId="7a052745c4ca7dd4" providerId="LiveId" clId="{DF6D2FA7-9E91-4148-AF87-0B00BCB55C17}" dt="2021-11-15T10:08:08.535" v="1777" actId="20577"/>
          <ac:spMkLst>
            <pc:docMk/>
            <pc:sldMk cId="1065170118" sldId="297"/>
            <ac:spMk id="7" creationId="{F0AB6407-F627-4FAB-893F-6637E4976B9E}"/>
          </ac:spMkLst>
        </pc:spChg>
        <pc:picChg chg="del">
          <ac:chgData name="" userId="7a052745c4ca7dd4" providerId="LiveId" clId="{DF6D2FA7-9E91-4148-AF87-0B00BCB55C17}" dt="2021-11-15T07:39:57.772" v="414" actId="478"/>
          <ac:picMkLst>
            <pc:docMk/>
            <pc:sldMk cId="1065170118" sldId="297"/>
            <ac:picMk id="4" creationId="{7F0F8ACA-452D-4E2E-B11D-C2C51CC1347C}"/>
          </ac:picMkLst>
        </pc:picChg>
      </pc:sldChg>
      <pc:sldChg chg="addSp delSp modSp">
        <pc:chgData name="" userId="7a052745c4ca7dd4" providerId="LiveId" clId="{DF6D2FA7-9E91-4148-AF87-0B00BCB55C17}" dt="2021-11-15T10:08:41.289" v="1779" actId="14100"/>
        <pc:sldMkLst>
          <pc:docMk/>
          <pc:sldMk cId="3283446934" sldId="298"/>
        </pc:sldMkLst>
        <pc:spChg chg="mod">
          <ac:chgData name="" userId="7a052745c4ca7dd4" providerId="LiveId" clId="{DF6D2FA7-9E91-4148-AF87-0B00BCB55C17}" dt="2021-11-15T10:08:41.289" v="1779" actId="14100"/>
          <ac:spMkLst>
            <pc:docMk/>
            <pc:sldMk cId="3283446934" sldId="298"/>
            <ac:spMk id="7" creationId="{F0AB6407-F627-4FAB-893F-6637E4976B9E}"/>
          </ac:spMkLst>
        </pc:spChg>
        <pc:picChg chg="del">
          <ac:chgData name="" userId="7a052745c4ca7dd4" providerId="LiveId" clId="{DF6D2FA7-9E91-4148-AF87-0B00BCB55C17}" dt="2021-11-15T07:40:24.706" v="420" actId="478"/>
          <ac:picMkLst>
            <pc:docMk/>
            <pc:sldMk cId="3283446934" sldId="298"/>
            <ac:picMk id="5" creationId="{7E41A878-7F16-43E9-AB5D-A25DA36C1834}"/>
          </ac:picMkLst>
        </pc:picChg>
        <pc:picChg chg="add">
          <ac:chgData name="" userId="7a052745c4ca7dd4" providerId="LiveId" clId="{DF6D2FA7-9E91-4148-AF87-0B00BCB55C17}" dt="2021-11-15T07:40:25.002" v="421"/>
          <ac:picMkLst>
            <pc:docMk/>
            <pc:sldMk cId="3283446934" sldId="298"/>
            <ac:picMk id="6" creationId="{C3147430-7272-4953-B4FB-7CD1A44C9164}"/>
          </ac:picMkLst>
        </pc:picChg>
      </pc:sldChg>
      <pc:sldChg chg="addSp delSp modSp add delAnim">
        <pc:chgData name="" userId="7a052745c4ca7dd4" providerId="LiveId" clId="{DF6D2FA7-9E91-4148-AF87-0B00BCB55C17}" dt="2021-11-15T09:06:48.265" v="1765" actId="14100"/>
        <pc:sldMkLst>
          <pc:docMk/>
          <pc:sldMk cId="3199401776" sldId="299"/>
        </pc:sldMkLst>
        <pc:spChg chg="mod">
          <ac:chgData name="" userId="7a052745c4ca7dd4" providerId="LiveId" clId="{DF6D2FA7-9E91-4148-AF87-0B00BCB55C17}" dt="2021-11-15T08:31:44.735" v="1330" actId="20577"/>
          <ac:spMkLst>
            <pc:docMk/>
            <pc:sldMk cId="3199401776" sldId="299"/>
            <ac:spMk id="2" creationId="{00000000-0000-0000-0000-000000000000}"/>
          </ac:spMkLst>
        </pc:spChg>
        <pc:spChg chg="mod">
          <ac:chgData name="" userId="7a052745c4ca7dd4" providerId="LiveId" clId="{DF6D2FA7-9E91-4148-AF87-0B00BCB55C17}" dt="2021-11-15T07:56:02.333" v="1123" actId="20577"/>
          <ac:spMkLst>
            <pc:docMk/>
            <pc:sldMk cId="3199401776" sldId="299"/>
            <ac:spMk id="3" creationId="{00000000-0000-0000-0000-000000000000}"/>
          </ac:spMkLst>
        </pc:spChg>
        <pc:spChg chg="add mod">
          <ac:chgData name="" userId="7a052745c4ca7dd4" providerId="LiveId" clId="{DF6D2FA7-9E91-4148-AF87-0B00BCB55C17}" dt="2021-11-15T07:43:37.962" v="433" actId="1076"/>
          <ac:spMkLst>
            <pc:docMk/>
            <pc:sldMk cId="3199401776" sldId="299"/>
            <ac:spMk id="4" creationId="{432BB47D-4030-4C97-B9B9-BB21354E3196}"/>
          </ac:spMkLst>
        </pc:spChg>
        <pc:spChg chg="add mod">
          <ac:chgData name="" userId="7a052745c4ca7dd4" providerId="LiveId" clId="{DF6D2FA7-9E91-4148-AF87-0B00BCB55C17}" dt="2021-11-15T09:06:48.265" v="1765" actId="14100"/>
          <ac:spMkLst>
            <pc:docMk/>
            <pc:sldMk cId="3199401776" sldId="299"/>
            <ac:spMk id="6" creationId="{BF5CC4DD-31D7-4ABF-9AEA-3A56CADE8667}"/>
          </ac:spMkLst>
        </pc:spChg>
        <pc:spChg chg="add mod">
          <ac:chgData name="" userId="7a052745c4ca7dd4" providerId="LiveId" clId="{DF6D2FA7-9E91-4148-AF87-0B00BCB55C17}" dt="2021-11-15T07:44:44.595" v="477" actId="108"/>
          <ac:spMkLst>
            <pc:docMk/>
            <pc:sldMk cId="3199401776" sldId="299"/>
            <ac:spMk id="7" creationId="{7C48C7DF-B044-4046-8365-01349F4F0F53}"/>
          </ac:spMkLst>
        </pc:spChg>
        <pc:grpChg chg="del">
          <ac:chgData name="" userId="7a052745c4ca7dd4" providerId="LiveId" clId="{DF6D2FA7-9E91-4148-AF87-0B00BCB55C17}" dt="2021-11-15T07:43:18.661" v="426" actId="478"/>
          <ac:grpSpMkLst>
            <pc:docMk/>
            <pc:sldMk cId="3199401776" sldId="299"/>
            <ac:grpSpMk id="52" creationId="{7F4A61B4-480B-4D5D-9B9C-A46E75CFAE8E}"/>
          </ac:grpSpMkLst>
        </pc:grpChg>
        <pc:grpChg chg="del">
          <ac:chgData name="" userId="7a052745c4ca7dd4" providerId="LiveId" clId="{DF6D2FA7-9E91-4148-AF87-0B00BCB55C17}" dt="2021-11-15T07:43:17.711" v="425" actId="478"/>
          <ac:grpSpMkLst>
            <pc:docMk/>
            <pc:sldMk cId="3199401776" sldId="299"/>
            <ac:grpSpMk id="71" creationId="{C9A6008E-FEAE-48B1-AE6C-73633DB97A03}"/>
          </ac:grpSpMkLst>
        </pc:grpChg>
        <pc:grpChg chg="del">
          <ac:chgData name="" userId="7a052745c4ca7dd4" providerId="LiveId" clId="{DF6D2FA7-9E91-4148-AF87-0B00BCB55C17}" dt="2021-11-15T07:43:20.197" v="427" actId="478"/>
          <ac:grpSpMkLst>
            <pc:docMk/>
            <pc:sldMk cId="3199401776" sldId="299"/>
            <ac:grpSpMk id="74" creationId="{A68181C9-7B5A-4AFC-B9BA-F166AA671DCA}"/>
          </ac:grpSpMkLst>
        </pc:grpChg>
        <pc:grpChg chg="del">
          <ac:chgData name="" userId="7a052745c4ca7dd4" providerId="LiveId" clId="{DF6D2FA7-9E91-4148-AF87-0B00BCB55C17}" dt="2021-11-15T07:43:23.406" v="429" actId="478"/>
          <ac:grpSpMkLst>
            <pc:docMk/>
            <pc:sldMk cId="3199401776" sldId="299"/>
            <ac:grpSpMk id="77" creationId="{BBE96DD7-AFA5-4634-B84A-B17596E64BF7}"/>
          </ac:grpSpMkLst>
        </pc:grpChg>
        <pc:grpChg chg="del">
          <ac:chgData name="" userId="7a052745c4ca7dd4" providerId="LiveId" clId="{DF6D2FA7-9E91-4148-AF87-0B00BCB55C17}" dt="2021-11-15T07:43:21.893" v="428" actId="478"/>
          <ac:grpSpMkLst>
            <pc:docMk/>
            <pc:sldMk cId="3199401776" sldId="299"/>
            <ac:grpSpMk id="80" creationId="{05F24BDB-6562-4895-901A-3969E9B87B19}"/>
          </ac:grpSpMkLst>
        </pc:grpChg>
        <pc:graphicFrameChg chg="add mod">
          <ac:chgData name="" userId="7a052745c4ca7dd4" providerId="LiveId" clId="{DF6D2FA7-9E91-4148-AF87-0B00BCB55C17}" dt="2021-11-15T07:43:47.298" v="435" actId="1076"/>
          <ac:graphicFrameMkLst>
            <pc:docMk/>
            <pc:sldMk cId="3199401776" sldId="299"/>
            <ac:graphicFrameMk id="5" creationId="{A3F36388-0F5A-4CA7-AE48-FBA0F5D1693B}"/>
          </ac:graphicFrameMkLst>
        </pc:graphicFrameChg>
      </pc:sldChg>
      <pc:sldChg chg="del">
        <pc:chgData name="" userId="7a052745c4ca7dd4" providerId="LiveId" clId="{DF6D2FA7-9E91-4148-AF87-0B00BCB55C17}" dt="2021-11-15T07:40:30.141" v="422" actId="2696"/>
        <pc:sldMkLst>
          <pc:docMk/>
          <pc:sldMk cId="3658084503" sldId="299"/>
        </pc:sldMkLst>
      </pc:sldChg>
      <pc:sldChg chg="delSp modSp add ord delAnim">
        <pc:chgData name="" userId="7a052745c4ca7dd4" providerId="LiveId" clId="{DF6D2FA7-9E91-4148-AF87-0B00BCB55C17}" dt="2021-11-15T10:00:11.764" v="1770" actId="20577"/>
        <pc:sldMkLst>
          <pc:docMk/>
          <pc:sldMk cId="480939441" sldId="300"/>
        </pc:sldMkLst>
        <pc:spChg chg="mod">
          <ac:chgData name="" userId="7a052745c4ca7dd4" providerId="LiveId" clId="{DF6D2FA7-9E91-4148-AF87-0B00BCB55C17}" dt="2021-11-15T07:49:01.538" v="517" actId="403"/>
          <ac:spMkLst>
            <pc:docMk/>
            <pc:sldMk cId="480939441" sldId="300"/>
            <ac:spMk id="72" creationId="{5EC9D823-996D-4A35-A4E2-4EF5B6414888}"/>
          </ac:spMkLst>
        </pc:spChg>
        <pc:spChg chg="mod">
          <ac:chgData name="" userId="7a052745c4ca7dd4" providerId="LiveId" clId="{DF6D2FA7-9E91-4148-AF87-0B00BCB55C17}" dt="2021-11-15T07:48:58.114" v="516" actId="403"/>
          <ac:spMkLst>
            <pc:docMk/>
            <pc:sldMk cId="480939441" sldId="300"/>
            <ac:spMk id="73" creationId="{4568EC00-3C0D-4311-B50D-4A297346BDAA}"/>
          </ac:spMkLst>
        </pc:spChg>
        <pc:spChg chg="mod">
          <ac:chgData name="" userId="7a052745c4ca7dd4" providerId="LiveId" clId="{DF6D2FA7-9E91-4148-AF87-0B00BCB55C17}" dt="2021-11-15T07:49:06.792" v="518" actId="403"/>
          <ac:spMkLst>
            <pc:docMk/>
            <pc:sldMk cId="480939441" sldId="300"/>
            <ac:spMk id="78" creationId="{0D54004A-EF7E-4185-9FE2-3F8E61F1EA5F}"/>
          </ac:spMkLst>
        </pc:spChg>
        <pc:spChg chg="mod">
          <ac:chgData name="" userId="7a052745c4ca7dd4" providerId="LiveId" clId="{DF6D2FA7-9E91-4148-AF87-0B00BCB55C17}" dt="2021-11-15T10:00:11.764" v="1770" actId="20577"/>
          <ac:spMkLst>
            <pc:docMk/>
            <pc:sldMk cId="480939441" sldId="300"/>
            <ac:spMk id="79" creationId="{6CB3E191-7DC4-4719-825C-23BBC36A6470}"/>
          </ac:spMkLst>
        </pc:spChg>
        <pc:grpChg chg="del">
          <ac:chgData name="" userId="7a052745c4ca7dd4" providerId="LiveId" clId="{DF6D2FA7-9E91-4148-AF87-0B00BCB55C17}" dt="2021-11-15T07:46:52.625" v="493" actId="478"/>
          <ac:grpSpMkLst>
            <pc:docMk/>
            <pc:sldMk cId="480939441" sldId="300"/>
            <ac:grpSpMk id="52" creationId="{7F4A61B4-480B-4D5D-9B9C-A46E75CFAE8E}"/>
          </ac:grpSpMkLst>
        </pc:grpChg>
        <pc:grpChg chg="mod">
          <ac:chgData name="" userId="7a052745c4ca7dd4" providerId="LiveId" clId="{DF6D2FA7-9E91-4148-AF87-0B00BCB55C17}" dt="2021-11-15T07:47:53.095" v="508" actId="1076"/>
          <ac:grpSpMkLst>
            <pc:docMk/>
            <pc:sldMk cId="480939441" sldId="300"/>
            <ac:grpSpMk id="71" creationId="{C9A6008E-FEAE-48B1-AE6C-73633DB97A03}"/>
          </ac:grpSpMkLst>
        </pc:grpChg>
        <pc:grpChg chg="del">
          <ac:chgData name="" userId="7a052745c4ca7dd4" providerId="LiveId" clId="{DF6D2FA7-9E91-4148-AF87-0B00BCB55C17}" dt="2021-11-15T07:46:55.754" v="494" actId="478"/>
          <ac:grpSpMkLst>
            <pc:docMk/>
            <pc:sldMk cId="480939441" sldId="300"/>
            <ac:grpSpMk id="74" creationId="{A68181C9-7B5A-4AFC-B9BA-F166AA671DCA}"/>
          </ac:grpSpMkLst>
        </pc:grpChg>
        <pc:grpChg chg="mod">
          <ac:chgData name="" userId="7a052745c4ca7dd4" providerId="LiveId" clId="{DF6D2FA7-9E91-4148-AF87-0B00BCB55C17}" dt="2021-11-15T07:47:33.220" v="504" actId="14100"/>
          <ac:grpSpMkLst>
            <pc:docMk/>
            <pc:sldMk cId="480939441" sldId="300"/>
            <ac:grpSpMk id="77" creationId="{BBE96DD7-AFA5-4634-B84A-B17596E64BF7}"/>
          </ac:grpSpMkLst>
        </pc:grpChg>
        <pc:grpChg chg="del">
          <ac:chgData name="" userId="7a052745c4ca7dd4" providerId="LiveId" clId="{DF6D2FA7-9E91-4148-AF87-0B00BCB55C17}" dt="2021-11-15T07:46:55.754" v="494" actId="478"/>
          <ac:grpSpMkLst>
            <pc:docMk/>
            <pc:sldMk cId="480939441" sldId="300"/>
            <ac:grpSpMk id="80" creationId="{05F24BDB-6562-4895-901A-3969E9B87B19}"/>
          </ac:grpSpMkLst>
        </pc:grpChg>
      </pc:sldChg>
      <pc:sldChg chg="addSp delSp modSp add modNotesTx">
        <pc:chgData name="" userId="7a052745c4ca7dd4" providerId="LiveId" clId="{DF6D2FA7-9E91-4148-AF87-0B00BCB55C17}" dt="2021-11-15T11:26:19.816" v="1789" actId="20577"/>
        <pc:sldMkLst>
          <pc:docMk/>
          <pc:sldMk cId="3190050683" sldId="301"/>
        </pc:sldMkLst>
        <pc:spChg chg="mod">
          <ac:chgData name="" userId="7a052745c4ca7dd4" providerId="LiveId" clId="{DF6D2FA7-9E91-4148-AF87-0B00BCB55C17}" dt="2021-11-15T08:31:51.570" v="1334" actId="20577"/>
          <ac:spMkLst>
            <pc:docMk/>
            <pc:sldMk cId="3190050683" sldId="301"/>
            <ac:spMk id="2" creationId="{00000000-0000-0000-0000-000000000000}"/>
          </ac:spMkLst>
        </pc:spChg>
        <pc:spChg chg="mod">
          <ac:chgData name="" userId="7a052745c4ca7dd4" providerId="LiveId" clId="{DF6D2FA7-9E91-4148-AF87-0B00BCB55C17}" dt="2021-11-15T09:06:56.186" v="1767" actId="14100"/>
          <ac:spMkLst>
            <pc:docMk/>
            <pc:sldMk cId="3190050683" sldId="301"/>
            <ac:spMk id="6" creationId="{BF5CC4DD-31D7-4ABF-9AEA-3A56CADE8667}"/>
          </ac:spMkLst>
        </pc:spChg>
        <pc:spChg chg="mod">
          <ac:chgData name="" userId="7a052745c4ca7dd4" providerId="LiveId" clId="{DF6D2FA7-9E91-4148-AF87-0B00BCB55C17}" dt="2021-11-15T07:56:32.414" v="1132" actId="14100"/>
          <ac:spMkLst>
            <pc:docMk/>
            <pc:sldMk cId="3190050683" sldId="301"/>
            <ac:spMk id="7" creationId="{7C48C7DF-B044-4046-8365-01349F4F0F53}"/>
          </ac:spMkLst>
        </pc:spChg>
        <pc:spChg chg="add mod">
          <ac:chgData name="" userId="7a052745c4ca7dd4" providerId="LiveId" clId="{DF6D2FA7-9E91-4148-AF87-0B00BCB55C17}" dt="2021-11-15T07:57:04.127" v="1140" actId="14100"/>
          <ac:spMkLst>
            <pc:docMk/>
            <pc:sldMk cId="3190050683" sldId="301"/>
            <ac:spMk id="8" creationId="{4B0846EC-D010-4578-9D13-C4DCAA730BF5}"/>
          </ac:spMkLst>
        </pc:spChg>
        <pc:graphicFrameChg chg="del">
          <ac:chgData name="" userId="7a052745c4ca7dd4" providerId="LiveId" clId="{DF6D2FA7-9E91-4148-AF87-0B00BCB55C17}" dt="2021-11-15T07:56:59.838" v="1137" actId="478"/>
          <ac:graphicFrameMkLst>
            <pc:docMk/>
            <pc:sldMk cId="3190050683" sldId="301"/>
            <ac:graphicFrameMk id="5" creationId="{A3F36388-0F5A-4CA7-AE48-FBA0F5D1693B}"/>
          </ac:graphicFrameMkLst>
        </pc:graphicFrameChg>
        <pc:graphicFrameChg chg="add mod">
          <ac:chgData name="" userId="7a052745c4ca7dd4" providerId="LiveId" clId="{DF6D2FA7-9E91-4148-AF87-0B00BCB55C17}" dt="2021-11-15T07:58:25.736" v="1309" actId="1076"/>
          <ac:graphicFrameMkLst>
            <pc:docMk/>
            <pc:sldMk cId="3190050683" sldId="301"/>
            <ac:graphicFrameMk id="9" creationId="{7E6281F9-7CDC-477D-9A6D-DD824736A40E}"/>
          </ac:graphicFrameMkLst>
        </pc:graphicFrameChg>
      </pc:sldChg>
      <pc:sldChg chg="addSp delSp modSp add modNotesTx">
        <pc:chgData name="" userId="7a052745c4ca7dd4" providerId="LiveId" clId="{DF6D2FA7-9E91-4148-AF87-0B00BCB55C17}" dt="2021-11-15T09:07:05.359" v="1769" actId="404"/>
        <pc:sldMkLst>
          <pc:docMk/>
          <pc:sldMk cId="439772327" sldId="302"/>
        </pc:sldMkLst>
        <pc:spChg chg="mod">
          <ac:chgData name="" userId="7a052745c4ca7dd4" providerId="LiveId" clId="{DF6D2FA7-9E91-4148-AF87-0B00BCB55C17}" dt="2021-11-15T08:31:57.664" v="1336" actId="20577"/>
          <ac:spMkLst>
            <pc:docMk/>
            <pc:sldMk cId="439772327" sldId="302"/>
            <ac:spMk id="2" creationId="{00000000-0000-0000-0000-000000000000}"/>
          </ac:spMkLst>
        </pc:spChg>
        <pc:spChg chg="add mod">
          <ac:chgData name="" userId="7a052745c4ca7dd4" providerId="LiveId" clId="{DF6D2FA7-9E91-4148-AF87-0B00BCB55C17}" dt="2021-11-15T08:26:12.051" v="1316" actId="1076"/>
          <ac:spMkLst>
            <pc:docMk/>
            <pc:sldMk cId="439772327" sldId="302"/>
            <ac:spMk id="5" creationId="{80A9685C-EBCA-44CA-87A2-CFE3CD73BB92}"/>
          </ac:spMkLst>
        </pc:spChg>
        <pc:spChg chg="mod">
          <ac:chgData name="" userId="7a052745c4ca7dd4" providerId="LiveId" clId="{DF6D2FA7-9E91-4148-AF87-0B00BCB55C17}" dt="2021-11-15T09:07:01.192" v="1768" actId="404"/>
          <ac:spMkLst>
            <pc:docMk/>
            <pc:sldMk cId="439772327" sldId="302"/>
            <ac:spMk id="6" creationId="{BF5CC4DD-31D7-4ABF-9AEA-3A56CADE8667}"/>
          </ac:spMkLst>
        </pc:spChg>
        <pc:spChg chg="mod">
          <ac:chgData name="" userId="7a052745c4ca7dd4" providerId="LiveId" clId="{DF6D2FA7-9E91-4148-AF87-0B00BCB55C17}" dt="2021-11-15T08:53:57.787" v="1730" actId="1076"/>
          <ac:spMkLst>
            <pc:docMk/>
            <pc:sldMk cId="439772327" sldId="302"/>
            <ac:spMk id="7" creationId="{7C48C7DF-B044-4046-8365-01349F4F0F53}"/>
          </ac:spMkLst>
        </pc:spChg>
        <pc:spChg chg="add mod">
          <ac:chgData name="" userId="7a052745c4ca7dd4" providerId="LiveId" clId="{DF6D2FA7-9E91-4148-AF87-0B00BCB55C17}" dt="2021-11-15T08:54:09.959" v="1732" actId="1076"/>
          <ac:spMkLst>
            <pc:docMk/>
            <pc:sldMk cId="439772327" sldId="302"/>
            <ac:spMk id="11" creationId="{A4994E09-3929-478F-B3E2-D96D799CF9D0}"/>
          </ac:spMkLst>
        </pc:spChg>
        <pc:spChg chg="add mod">
          <ac:chgData name="" userId="7a052745c4ca7dd4" providerId="LiveId" clId="{DF6D2FA7-9E91-4148-AF87-0B00BCB55C17}" dt="2021-11-15T09:07:05.359" v="1769" actId="404"/>
          <ac:spMkLst>
            <pc:docMk/>
            <pc:sldMk cId="439772327" sldId="302"/>
            <ac:spMk id="12" creationId="{5953A2F0-6C93-4E90-910C-BE384E67401F}"/>
          </ac:spMkLst>
        </pc:spChg>
        <pc:graphicFrameChg chg="del">
          <ac:chgData name="" userId="7a052745c4ca7dd4" providerId="LiveId" clId="{DF6D2FA7-9E91-4148-AF87-0B00BCB55C17}" dt="2021-11-15T08:26:07.159" v="1314" actId="478"/>
          <ac:graphicFrameMkLst>
            <pc:docMk/>
            <pc:sldMk cId="439772327" sldId="302"/>
            <ac:graphicFrameMk id="9" creationId="{7E6281F9-7CDC-477D-9A6D-DD824736A40E}"/>
          </ac:graphicFrameMkLst>
        </pc:graphicFrameChg>
        <pc:graphicFrameChg chg="add mod">
          <ac:chgData name="" userId="7a052745c4ca7dd4" providerId="LiveId" clId="{DF6D2FA7-9E91-4148-AF87-0B00BCB55C17}" dt="2021-11-15T08:55:07.481" v="1743" actId="1076"/>
          <ac:graphicFrameMkLst>
            <pc:docMk/>
            <pc:sldMk cId="439772327" sldId="302"/>
            <ac:graphicFrameMk id="10" creationId="{F95BE465-E4AF-4206-A6FA-B6B600A81463}"/>
          </ac:graphicFrameMkLst>
        </pc:graphicFrameChg>
      </pc:sldChg>
      <pc:sldChg chg="addSp delSp modSp add del">
        <pc:chgData name="" userId="7a052745c4ca7dd4" providerId="LiveId" clId="{DF6D2FA7-9E91-4148-AF87-0B00BCB55C17}" dt="2021-11-15T08:57:47.348" v="1744" actId="2696"/>
        <pc:sldMkLst>
          <pc:docMk/>
          <pc:sldMk cId="3469812260" sldId="303"/>
        </pc:sldMkLst>
        <pc:spChg chg="mod">
          <ac:chgData name="" userId="7a052745c4ca7dd4" providerId="LiveId" clId="{DF6D2FA7-9E91-4148-AF87-0B00BCB55C17}" dt="2021-11-15T08:53:16.663" v="1719" actId="1076"/>
          <ac:spMkLst>
            <pc:docMk/>
            <pc:sldMk cId="3469812260" sldId="303"/>
            <ac:spMk id="6" creationId="{BF5CC4DD-31D7-4ABF-9AEA-3A56CADE8667}"/>
          </ac:spMkLst>
        </pc:spChg>
        <pc:spChg chg="mod">
          <ac:chgData name="" userId="7a052745c4ca7dd4" providerId="LiveId" clId="{DF6D2FA7-9E91-4148-AF87-0B00BCB55C17}" dt="2021-11-15T08:32:18.175" v="1353" actId="20577"/>
          <ac:spMkLst>
            <pc:docMk/>
            <pc:sldMk cId="3469812260" sldId="303"/>
            <ac:spMk id="7" creationId="{7C48C7DF-B044-4046-8365-01349F4F0F53}"/>
          </ac:spMkLst>
        </pc:spChg>
        <pc:graphicFrameChg chg="del">
          <ac:chgData name="" userId="7a052745c4ca7dd4" providerId="LiveId" clId="{DF6D2FA7-9E91-4148-AF87-0B00BCB55C17}" dt="2021-11-15T08:32:22.565" v="1354" actId="478"/>
          <ac:graphicFrameMkLst>
            <pc:docMk/>
            <pc:sldMk cId="3469812260" sldId="303"/>
            <ac:graphicFrameMk id="10" creationId="{F95BE465-E4AF-4206-A6FA-B6B600A81463}"/>
          </ac:graphicFrameMkLst>
        </pc:graphicFrameChg>
        <pc:picChg chg="add del mod">
          <ac:chgData name="" userId="7a052745c4ca7dd4" providerId="LiveId" clId="{DF6D2FA7-9E91-4148-AF87-0B00BCB55C17}" dt="2021-11-15T08:33:29.138" v="1361" actId="478"/>
          <ac:picMkLst>
            <pc:docMk/>
            <pc:sldMk cId="3469812260" sldId="303"/>
            <ac:picMk id="9" creationId="{3D47E8F8-3C3C-4FC8-905D-38151655F12D}"/>
          </ac:picMkLst>
        </pc:picChg>
      </pc:sldChg>
      <pc:sldChg chg="addSp delSp modSp add delAnim modNotesTx">
        <pc:chgData name="" userId="7a052745c4ca7dd4" providerId="LiveId" clId="{DF6D2FA7-9E91-4148-AF87-0B00BCB55C17}" dt="2021-11-15T11:20:35.292" v="1788" actId="20577"/>
        <pc:sldMkLst>
          <pc:docMk/>
          <pc:sldMk cId="1541647167" sldId="304"/>
        </pc:sldMkLst>
        <pc:spChg chg="mod">
          <ac:chgData name="" userId="7a052745c4ca7dd4" providerId="LiveId" clId="{DF6D2FA7-9E91-4148-AF87-0B00BCB55C17}" dt="2021-11-15T08:45:27.405" v="1419" actId="20577"/>
          <ac:spMkLst>
            <pc:docMk/>
            <pc:sldMk cId="1541647167" sldId="304"/>
            <ac:spMk id="2" creationId="{00000000-0000-0000-0000-000000000000}"/>
          </ac:spMkLst>
        </pc:spChg>
        <pc:spChg chg="mod">
          <ac:chgData name="" userId="7a052745c4ca7dd4" providerId="LiveId" clId="{DF6D2FA7-9E91-4148-AF87-0B00BCB55C17}" dt="2021-11-15T08:48:22.133" v="1441" actId="20577"/>
          <ac:spMkLst>
            <pc:docMk/>
            <pc:sldMk cId="1541647167" sldId="304"/>
            <ac:spMk id="3" creationId="{00000000-0000-0000-0000-000000000000}"/>
          </ac:spMkLst>
        </pc:spChg>
        <pc:spChg chg="add del">
          <ac:chgData name="" userId="7a052745c4ca7dd4" providerId="LiveId" clId="{DF6D2FA7-9E91-4148-AF87-0B00BCB55C17}" dt="2021-11-15T08:43:46.946" v="1396"/>
          <ac:spMkLst>
            <pc:docMk/>
            <pc:sldMk cId="1541647167" sldId="304"/>
            <ac:spMk id="4" creationId="{1EF11D3B-CD72-4DDD-AE62-E5229A19984C}"/>
          </ac:spMkLst>
        </pc:spChg>
        <pc:spChg chg="add mod">
          <ac:chgData name="" userId="7a052745c4ca7dd4" providerId="LiveId" clId="{DF6D2FA7-9E91-4148-AF87-0B00BCB55C17}" dt="2021-11-15T09:06:04.819" v="1763" actId="20577"/>
          <ac:spMkLst>
            <pc:docMk/>
            <pc:sldMk cId="1541647167" sldId="304"/>
            <ac:spMk id="5" creationId="{10209EBF-8A09-430C-A6EF-609592AA2A68}"/>
          </ac:spMkLst>
        </pc:spChg>
        <pc:spChg chg="add mod">
          <ac:chgData name="" userId="7a052745c4ca7dd4" providerId="LiveId" clId="{DF6D2FA7-9E91-4148-AF87-0B00BCB55C17}" dt="2021-11-15T08:48:39.712" v="1448" actId="1076"/>
          <ac:spMkLst>
            <pc:docMk/>
            <pc:sldMk cId="1541647167" sldId="304"/>
            <ac:spMk id="6" creationId="{A55A6BFE-982E-4FB7-A1AA-757DECAE266B}"/>
          </ac:spMkLst>
        </pc:spChg>
        <pc:grpChg chg="del">
          <ac:chgData name="" userId="7a052745c4ca7dd4" providerId="LiveId" clId="{DF6D2FA7-9E91-4148-AF87-0B00BCB55C17}" dt="2021-11-15T08:43:41.249" v="1393" actId="478"/>
          <ac:grpSpMkLst>
            <pc:docMk/>
            <pc:sldMk cId="1541647167" sldId="304"/>
            <ac:grpSpMk id="71" creationId="{C9A6008E-FEAE-48B1-AE6C-73633DB97A03}"/>
          </ac:grpSpMkLst>
        </pc:grpChg>
        <pc:grpChg chg="del">
          <ac:chgData name="" userId="7a052745c4ca7dd4" providerId="LiveId" clId="{DF6D2FA7-9E91-4148-AF87-0B00BCB55C17}" dt="2021-11-15T08:43:43.507" v="1394" actId="478"/>
          <ac:grpSpMkLst>
            <pc:docMk/>
            <pc:sldMk cId="1541647167" sldId="304"/>
            <ac:grpSpMk id="77" creationId="{BBE96DD7-AFA5-4634-B84A-B17596E64BF7}"/>
          </ac:grpSpMkLst>
        </pc:grpChg>
      </pc:sldChg>
      <pc:sldChg chg="addSp delSp modSp add modNotesTx">
        <pc:chgData name="" userId="7a052745c4ca7dd4" providerId="LiveId" clId="{DF6D2FA7-9E91-4148-AF87-0B00BCB55C17}" dt="2021-11-15T10:20:38.306" v="1780" actId="20577"/>
        <pc:sldMkLst>
          <pc:docMk/>
          <pc:sldMk cId="365870545" sldId="305"/>
        </pc:sldMkLst>
        <pc:spChg chg="mod">
          <ac:chgData name="" userId="7a052745c4ca7dd4" providerId="LiveId" clId="{DF6D2FA7-9E91-4148-AF87-0B00BCB55C17}" dt="2021-11-15T08:49:47.009" v="1480" actId="20577"/>
          <ac:spMkLst>
            <pc:docMk/>
            <pc:sldMk cId="365870545" sldId="305"/>
            <ac:spMk id="3" creationId="{00000000-0000-0000-0000-000000000000}"/>
          </ac:spMkLst>
        </pc:spChg>
        <pc:spChg chg="del">
          <ac:chgData name="" userId="7a052745c4ca7dd4" providerId="LiveId" clId="{DF6D2FA7-9E91-4148-AF87-0B00BCB55C17}" dt="2021-11-15T08:50:17.900" v="1482"/>
          <ac:spMkLst>
            <pc:docMk/>
            <pc:sldMk cId="365870545" sldId="305"/>
            <ac:spMk id="6" creationId="{BF5CC4DD-31D7-4ABF-9AEA-3A56CADE8667}"/>
          </ac:spMkLst>
        </pc:spChg>
        <pc:spChg chg="del">
          <ac:chgData name="" userId="7a052745c4ca7dd4" providerId="LiveId" clId="{DF6D2FA7-9E91-4148-AF87-0B00BCB55C17}" dt="2021-11-15T08:50:20.871" v="1483" actId="478"/>
          <ac:spMkLst>
            <pc:docMk/>
            <pc:sldMk cId="365870545" sldId="305"/>
            <ac:spMk id="7" creationId="{7C48C7DF-B044-4046-8365-01349F4F0F53}"/>
          </ac:spMkLst>
        </pc:spChg>
        <pc:spChg chg="add">
          <ac:chgData name="" userId="7a052745c4ca7dd4" providerId="LiveId" clId="{DF6D2FA7-9E91-4148-AF87-0B00BCB55C17}" dt="2021-11-15T08:50:14.083" v="1481"/>
          <ac:spMkLst>
            <pc:docMk/>
            <pc:sldMk cId="365870545" sldId="305"/>
            <ac:spMk id="9" creationId="{9C914F1F-59CD-471C-B532-7DEF2F7197FC}"/>
          </ac:spMkLst>
        </pc:spChg>
        <pc:spChg chg="mod">
          <ac:chgData name="" userId="7a052745c4ca7dd4" providerId="LiveId" clId="{DF6D2FA7-9E91-4148-AF87-0B00BCB55C17}" dt="2021-11-15T08:51:40.471" v="1551" actId="1076"/>
          <ac:spMkLst>
            <pc:docMk/>
            <pc:sldMk cId="365870545" sldId="305"/>
            <ac:spMk id="14" creationId="{78CB4BF8-D9BE-44E7-A1D3-15391433D7C2}"/>
          </ac:spMkLst>
        </pc:spChg>
        <pc:spChg chg="mod">
          <ac:chgData name="" userId="7a052745c4ca7dd4" providerId="LiveId" clId="{DF6D2FA7-9E91-4148-AF87-0B00BCB55C17}" dt="2021-11-15T08:52:01.279" v="1580" actId="20577"/>
          <ac:spMkLst>
            <pc:docMk/>
            <pc:sldMk cId="365870545" sldId="305"/>
            <ac:spMk id="15" creationId="{C94D0A57-3A15-4E46-B180-49A9200E8374}"/>
          </ac:spMkLst>
        </pc:spChg>
        <pc:spChg chg="mod">
          <ac:chgData name="" userId="7a052745c4ca7dd4" providerId="LiveId" clId="{DF6D2FA7-9E91-4148-AF87-0B00BCB55C17}" dt="2021-11-15T08:50:56.192" v="1506" actId="1076"/>
          <ac:spMkLst>
            <pc:docMk/>
            <pc:sldMk cId="365870545" sldId="305"/>
            <ac:spMk id="21" creationId="{AE90E205-474E-48CE-B407-CBE6DDC94EBC}"/>
          </ac:spMkLst>
        </pc:spChg>
        <pc:spChg chg="mod">
          <ac:chgData name="" userId="7a052745c4ca7dd4" providerId="LiveId" clId="{DF6D2FA7-9E91-4148-AF87-0B00BCB55C17}" dt="2021-11-15T08:51:07.299" v="1532" actId="20577"/>
          <ac:spMkLst>
            <pc:docMk/>
            <pc:sldMk cId="365870545" sldId="305"/>
            <ac:spMk id="22" creationId="{7E2926C4-C963-4337-8F20-4F4774EF99DB}"/>
          </ac:spMkLst>
        </pc:spChg>
        <pc:spChg chg="mod">
          <ac:chgData name="" userId="7a052745c4ca7dd4" providerId="LiveId" clId="{DF6D2FA7-9E91-4148-AF87-0B00BCB55C17}" dt="2021-11-15T08:52:28.559" v="1636" actId="1076"/>
          <ac:spMkLst>
            <pc:docMk/>
            <pc:sldMk cId="365870545" sldId="305"/>
            <ac:spMk id="27" creationId="{DE87CBA1-E569-42FB-BA2C-C72155391A6F}"/>
          </ac:spMkLst>
        </pc:spChg>
        <pc:spChg chg="mod">
          <ac:chgData name="" userId="7a052745c4ca7dd4" providerId="LiveId" clId="{DF6D2FA7-9E91-4148-AF87-0B00BCB55C17}" dt="2021-11-15T08:52:08.680" v="1608" actId="20577"/>
          <ac:spMkLst>
            <pc:docMk/>
            <pc:sldMk cId="365870545" sldId="305"/>
            <ac:spMk id="29" creationId="{79095C91-A74C-4407-86CB-29CCD4526C01}"/>
          </ac:spMkLst>
        </pc:spChg>
        <pc:spChg chg="mod">
          <ac:chgData name="" userId="7a052745c4ca7dd4" providerId="LiveId" clId="{DF6D2FA7-9E91-4148-AF87-0B00BCB55C17}" dt="2021-11-15T08:53:10.612" v="1718" actId="1076"/>
          <ac:spMkLst>
            <pc:docMk/>
            <pc:sldMk cId="365870545" sldId="305"/>
            <ac:spMk id="35" creationId="{EA69B102-BAA7-4160-BF80-ABF814DE19B0}"/>
          </ac:spMkLst>
        </pc:spChg>
        <pc:spChg chg="mod">
          <ac:chgData name="" userId="7a052745c4ca7dd4" providerId="LiveId" clId="{DF6D2FA7-9E91-4148-AF87-0B00BCB55C17}" dt="2021-11-15T08:52:56.252" v="1702" actId="20577"/>
          <ac:spMkLst>
            <pc:docMk/>
            <pc:sldMk cId="365870545" sldId="305"/>
            <ac:spMk id="36" creationId="{89724010-0035-44BA-A284-F086E6D3D7DA}"/>
          </ac:spMkLst>
        </pc:spChg>
        <pc:spChg chg="mod">
          <ac:chgData name="" userId="7a052745c4ca7dd4" providerId="LiveId" clId="{DF6D2FA7-9E91-4148-AF87-0B00BCB55C17}" dt="2021-11-15T08:52:42.213" v="1655" actId="1076"/>
          <ac:spMkLst>
            <pc:docMk/>
            <pc:sldMk cId="365870545" sldId="305"/>
            <ac:spMk id="41" creationId="{3147E023-523D-4C96-9787-F137EC43A8AD}"/>
          </ac:spMkLst>
        </pc:spChg>
        <pc:grpChg chg="add">
          <ac:chgData name="" userId="7a052745c4ca7dd4" providerId="LiveId" clId="{DF6D2FA7-9E91-4148-AF87-0B00BCB55C17}" dt="2021-11-15T08:50:14.083" v="1481"/>
          <ac:grpSpMkLst>
            <pc:docMk/>
            <pc:sldMk cId="365870545" sldId="305"/>
            <ac:grpSpMk id="10" creationId="{A4DFEA58-6280-4048-9FD5-0C865673BFE3}"/>
          </ac:grpSpMkLst>
        </pc:grpChg>
        <pc:grpChg chg="add">
          <ac:chgData name="" userId="7a052745c4ca7dd4" providerId="LiveId" clId="{DF6D2FA7-9E91-4148-AF87-0B00BCB55C17}" dt="2021-11-15T08:50:14.083" v="1481"/>
          <ac:grpSpMkLst>
            <pc:docMk/>
            <pc:sldMk cId="365870545" sldId="305"/>
            <ac:grpSpMk id="17" creationId="{6DF44302-7B3F-44F5-81E3-7AE3B9BB84E8}"/>
          </ac:grpSpMkLst>
        </pc:grpChg>
        <pc:grpChg chg="add">
          <ac:chgData name="" userId="7a052745c4ca7dd4" providerId="LiveId" clId="{DF6D2FA7-9E91-4148-AF87-0B00BCB55C17}" dt="2021-11-15T08:50:14.083" v="1481"/>
          <ac:grpSpMkLst>
            <pc:docMk/>
            <pc:sldMk cId="365870545" sldId="305"/>
            <ac:grpSpMk id="24" creationId="{6CBC119F-966D-42FA-BAAF-1990A8361C67}"/>
          </ac:grpSpMkLst>
        </pc:grpChg>
        <pc:grpChg chg="add">
          <ac:chgData name="" userId="7a052745c4ca7dd4" providerId="LiveId" clId="{DF6D2FA7-9E91-4148-AF87-0B00BCB55C17}" dt="2021-11-15T08:50:14.083" v="1481"/>
          <ac:grpSpMkLst>
            <pc:docMk/>
            <pc:sldMk cId="365870545" sldId="305"/>
            <ac:grpSpMk id="31" creationId="{9D41F20B-3C73-416E-8CC3-8D6962D12241}"/>
          </ac:grpSpMkLst>
        </pc:grpChg>
        <pc:grpChg chg="add">
          <ac:chgData name="" userId="7a052745c4ca7dd4" providerId="LiveId" clId="{DF6D2FA7-9E91-4148-AF87-0B00BCB55C17}" dt="2021-11-15T08:50:14.083" v="1481"/>
          <ac:grpSpMkLst>
            <pc:docMk/>
            <pc:sldMk cId="365870545" sldId="305"/>
            <ac:grpSpMk id="38" creationId="{A5C1E175-9F41-4C93-92AC-8A5E9C77565B}"/>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2022/9/19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各位老师同学们，大家下午好。我是信息与软件工程学院</a:t>
            </a:r>
            <a:r>
              <a:rPr lang="en-US" altLang="zh-CN" dirty="0"/>
              <a:t>2020</a:t>
            </a:r>
            <a:r>
              <a:rPr lang="zh-CN" altLang="en-US" dirty="0"/>
              <a:t>级学生陈聪。</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今天我的答辩题目是“面向复杂环境的语种识别方法研究”。</a:t>
            </a:r>
          </a:p>
        </p:txBody>
      </p:sp>
      <p:sp>
        <p:nvSpPr>
          <p:cNvPr id="4" name="灯片编号占位符 3"/>
          <p:cNvSpPr>
            <a:spLocks noGrp="1"/>
          </p:cNvSpPr>
          <p:nvPr>
            <p:ph type="sldNum" sz="quarter" idx="5"/>
          </p:nvPr>
        </p:nvSpPr>
        <p:spPr/>
        <p:txBody>
          <a:bodyPr/>
          <a:lstStyle/>
          <a:p>
            <a:fld id="{2C7DBA15-3F6E-4149-9019-6609FD57F75E}" type="slidenum">
              <a:rPr lang="zh-CN" altLang="en-US" smtClean="0"/>
              <a:t>1</a:t>
            </a:fld>
            <a:endParaRPr lang="zh-CN" altLang="en-US"/>
          </a:p>
        </p:txBody>
      </p:sp>
    </p:spTree>
    <p:extLst>
      <p:ext uri="{BB962C8B-B14F-4D97-AF65-F5344CB8AC3E}">
        <p14:creationId xmlns:p14="http://schemas.microsoft.com/office/powerpoint/2010/main" val="195290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Common</a:t>
            </a:r>
            <a:r>
              <a:rPr lang="zh-CN" altLang="en-US" dirty="0"/>
              <a:t> </a:t>
            </a:r>
            <a:r>
              <a:rPr lang="en-US" altLang="zh-CN" dirty="0"/>
              <a:t>voice</a:t>
            </a:r>
            <a:r>
              <a:rPr lang="zh-CN" altLang="en-US" dirty="0"/>
              <a:t>来着于世界各地的志愿者采集，语音录制设备和录制环境各种各样，测试结果表明我们的语种识别方法具有较好的泛化性。</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10</a:t>
            </a:fld>
            <a:endParaRPr lang="zh-CN" altLang="en-US"/>
          </a:p>
        </p:txBody>
      </p:sp>
    </p:spTree>
    <p:extLst>
      <p:ext uri="{BB962C8B-B14F-4D97-AF65-F5344CB8AC3E}">
        <p14:creationId xmlns:p14="http://schemas.microsoft.com/office/powerpoint/2010/main" val="2658933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下一步将会</a:t>
            </a:r>
            <a:endParaRPr lang="en-US" altLang="zh-CN" dirty="0"/>
          </a:p>
          <a:p>
            <a:r>
              <a:rPr lang="en-US" altLang="zh-CN" dirty="0"/>
              <a:t>1.</a:t>
            </a:r>
            <a:r>
              <a:rPr lang="zh-CN" altLang="en-US" dirty="0"/>
              <a:t> 模型优化工作</a:t>
            </a:r>
            <a:endParaRPr lang="en-US" altLang="zh-CN" dirty="0"/>
          </a:p>
          <a:p>
            <a:r>
              <a:rPr lang="en-US" altLang="zh-CN" dirty="0"/>
              <a:t>2.</a:t>
            </a:r>
            <a:r>
              <a:rPr lang="zh-CN" altLang="en-US" dirty="0"/>
              <a:t> 联合语音增强算法测试在低信噪比下语种识别模型的性能数据。</a:t>
            </a:r>
            <a:endParaRPr lang="en-US" altLang="zh-CN" dirty="0"/>
          </a:p>
          <a:p>
            <a:r>
              <a:rPr lang="en-US" altLang="zh-CN" dirty="0"/>
              <a:t>3.</a:t>
            </a:r>
            <a:r>
              <a:rPr lang="zh-CN" altLang="en-US" dirty="0"/>
              <a:t> 原型系统开发</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11</a:t>
            </a:fld>
            <a:endParaRPr lang="zh-CN" altLang="en-US"/>
          </a:p>
        </p:txBody>
      </p:sp>
    </p:spTree>
    <p:extLst>
      <p:ext uri="{BB962C8B-B14F-4D97-AF65-F5344CB8AC3E}">
        <p14:creationId xmlns:p14="http://schemas.microsoft.com/office/powerpoint/2010/main" val="126171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12</a:t>
            </a:fld>
            <a:endParaRPr lang="zh-CN" altLang="en-US"/>
          </a:p>
        </p:txBody>
      </p:sp>
    </p:spTree>
    <p:extLst>
      <p:ext uri="{BB962C8B-B14F-4D97-AF65-F5344CB8AC3E}">
        <p14:creationId xmlns:p14="http://schemas.microsoft.com/office/powerpoint/2010/main" val="184321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此次答辩，我将从研究背景，研究现状，研究内容和研究路线这四个方面来讲解我的开题内容。</a:t>
            </a:r>
          </a:p>
        </p:txBody>
      </p:sp>
      <p:sp>
        <p:nvSpPr>
          <p:cNvPr id="4" name="灯片编号占位符 3"/>
          <p:cNvSpPr>
            <a:spLocks noGrp="1"/>
          </p:cNvSpPr>
          <p:nvPr>
            <p:ph type="sldNum" sz="quarter" idx="5"/>
          </p:nvPr>
        </p:nvSpPr>
        <p:spPr/>
        <p:txBody>
          <a:bodyPr/>
          <a:lstStyle/>
          <a:p>
            <a:fld id="{2C7DBA15-3F6E-4149-9019-6609FD57F75E}" type="slidenum">
              <a:rPr lang="zh-CN" altLang="en-US" smtClean="0"/>
              <a:t>2</a:t>
            </a:fld>
            <a:endParaRPr lang="zh-CN" altLang="en-US"/>
          </a:p>
        </p:txBody>
      </p:sp>
    </p:spTree>
    <p:extLst>
      <p:ext uri="{BB962C8B-B14F-4D97-AF65-F5344CB8AC3E}">
        <p14:creationId xmlns:p14="http://schemas.microsoft.com/office/powerpoint/2010/main" val="174095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3</a:t>
            </a:fld>
            <a:endParaRPr lang="zh-CN" altLang="en-US"/>
          </a:p>
        </p:txBody>
      </p:sp>
    </p:spTree>
    <p:extLst>
      <p:ext uri="{BB962C8B-B14F-4D97-AF65-F5344CB8AC3E}">
        <p14:creationId xmlns:p14="http://schemas.microsoft.com/office/powerpoint/2010/main" val="363523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由于噪声不无处不在，比如说</a:t>
            </a:r>
            <a:endParaRPr lang="en-US" altLang="zh-CN" dirty="0"/>
          </a:p>
          <a:p>
            <a:r>
              <a:rPr lang="en-US" altLang="zh-CN" dirty="0"/>
              <a:t>1)</a:t>
            </a:r>
            <a:r>
              <a:rPr lang="zh-CN" altLang="en-US" dirty="0"/>
              <a:t>日常生活中，人与人之间的语音通信通常会遭受噪声干扰。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军事通信中，环境噪声影响也会影响语音通信质量。</a:t>
            </a:r>
          </a:p>
          <a:p>
            <a:r>
              <a:rPr lang="en-US" altLang="zh-CN" dirty="0"/>
              <a:t>3)</a:t>
            </a:r>
            <a:r>
              <a:rPr lang="zh-CN" altLang="en-US" dirty="0"/>
              <a:t>语音识别等技术需要语音增强作为前端。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等线" panose="02010600030101010101" pitchFamily="2" charset="-122"/>
                <a:ea typeface="+mn-ea"/>
                <a:cs typeface="Times New Roman" panose="02020603050405020304" pitchFamily="18" charset="0"/>
              </a:rPr>
              <a:t>由于</a:t>
            </a:r>
            <a:r>
              <a:rPr lang="zh-CN" altLang="zh-CN" sz="1200" dirty="0">
                <a:effectLst/>
                <a:latin typeface="等线" panose="02010600030101010101" pitchFamily="2" charset="-122"/>
                <a:ea typeface="+mn-ea"/>
                <a:cs typeface="Times New Roman" panose="02020603050405020304" pitchFamily="18" charset="0"/>
              </a:rPr>
              <a:t>噪声干扰对</a:t>
            </a:r>
            <a:r>
              <a:rPr lang="zh-CN" altLang="en-US" sz="1200" dirty="0">
                <a:effectLst/>
                <a:latin typeface="等线" panose="02010600030101010101" pitchFamily="2" charset="-122"/>
                <a:ea typeface="+mn-ea"/>
                <a:cs typeface="Times New Roman" panose="02020603050405020304" pitchFamily="18" charset="0"/>
              </a:rPr>
              <a:t>各种语音后续</a:t>
            </a:r>
            <a:r>
              <a:rPr lang="zh-CN" altLang="zh-CN" sz="1200" dirty="0">
                <a:effectLst/>
                <a:latin typeface="等线" panose="02010600030101010101" pitchFamily="2" charset="-122"/>
                <a:ea typeface="+mn-ea"/>
                <a:cs typeface="Times New Roman" panose="02020603050405020304" pitchFamily="18" charset="0"/>
              </a:rPr>
              <a:t>任务的准确率具有很大的影响，因而研究解决噪声对后续语音处理任务的影响一直受到学术界的广泛关注</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4</a:t>
            </a:fld>
            <a:endParaRPr lang="zh-CN" altLang="en-US"/>
          </a:p>
        </p:txBody>
      </p:sp>
    </p:spTree>
    <p:extLst>
      <p:ext uri="{BB962C8B-B14F-4D97-AF65-F5344CB8AC3E}">
        <p14:creationId xmlns:p14="http://schemas.microsoft.com/office/powerpoint/2010/main" val="38011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语种识别算法主要分为两种，基于音素的语种识别和基于底层声学特征的语种识别</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基于音素的语种识别</a:t>
            </a:r>
            <a:r>
              <a:rPr lang="zh-CN" altLang="zh-CN" sz="1800" dirty="0"/>
              <a:t>将语音转为音素序列，再根据不同语种之间的音素组合进行语种识别</a:t>
            </a:r>
            <a:endParaRPr lang="en-US" altLang="zh-CN" sz="1800" dirty="0"/>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基于底层声学特征的语种识别是当前的主流，早期主要基于</a:t>
            </a:r>
            <a:r>
              <a:rPr lang="zh-CN" altLang="en-US" sz="1800" dirty="0"/>
              <a:t>高</a:t>
            </a:r>
            <a:r>
              <a:rPr lang="zh-CN" altLang="zh-CN" sz="1800" dirty="0"/>
              <a:t>斯混合模型</a:t>
            </a:r>
            <a:r>
              <a:rPr lang="en-US" altLang="zh-CN" sz="1800" dirty="0"/>
              <a:t>-</a:t>
            </a:r>
            <a:r>
              <a:rPr lang="zh-CN" altLang="zh-CN" sz="1800" dirty="0"/>
              <a:t>通用背景模型</a:t>
            </a:r>
            <a:r>
              <a:rPr lang="en-US" altLang="zh-CN" sz="1800" dirty="0"/>
              <a:t>GMM-UBM</a:t>
            </a:r>
            <a:endParaRPr lang="en-US" altLang="zh-CN" sz="2200" kern="0" dirty="0">
              <a:solidFill>
                <a:srgbClr val="000000"/>
              </a:solidFill>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后来，有学者提出了</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向量，使用</a:t>
            </a:r>
            <a:r>
              <a:rPr lang="zh-CN" altLang="zh-CN" sz="1800" dirty="0"/>
              <a:t>联合因子分析方法</a:t>
            </a:r>
            <a:r>
              <a:rPr lang="zh-CN" altLang="en-US" sz="1800" dirty="0"/>
              <a:t>对语种识别建模</a:t>
            </a:r>
            <a:endParaRPr lang="en-US" altLang="zh-CN" sz="1800" dirty="0"/>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随着深度学习的发展，基于深度学习算法的</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-vector</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被提出</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近几年，研究主要集中在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CNN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模型上</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C7DBA15-3F6E-4149-9019-6609FD57F75E}" type="slidenum">
              <a:rPr lang="zh-CN" altLang="en-US" smtClean="0"/>
              <a:t>5</a:t>
            </a:fld>
            <a:endParaRPr lang="zh-CN" altLang="en-US"/>
          </a:p>
        </p:txBody>
      </p:sp>
    </p:spTree>
    <p:extLst>
      <p:ext uri="{BB962C8B-B14F-4D97-AF65-F5344CB8AC3E}">
        <p14:creationId xmlns:p14="http://schemas.microsoft.com/office/powerpoint/2010/main" val="78183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但目前、基于</a:t>
            </a:r>
            <a:r>
              <a:rPr lang="en-US" altLang="zh-CN" dirty="0"/>
              <a:t>CNN</a:t>
            </a:r>
            <a:r>
              <a:rPr lang="zh-CN" altLang="en-US" dirty="0"/>
              <a:t>的语音增强模型仍然面临如下问题：</a:t>
            </a:r>
            <a:endParaRPr lang="en-US" altLang="zh-CN" dirty="0"/>
          </a:p>
          <a:p>
            <a:r>
              <a:rPr lang="en-US" altLang="zh-CN" dirty="0"/>
              <a:t>1.</a:t>
            </a:r>
            <a:r>
              <a:rPr lang="zh-CN" altLang="en-US" dirty="0"/>
              <a:t>泛化性问题：</a:t>
            </a:r>
            <a:endParaRPr lang="en-US" altLang="zh-CN" dirty="0"/>
          </a:p>
          <a:p>
            <a:r>
              <a:rPr lang="en-US" altLang="zh-CN" dirty="0"/>
              <a:t>  </a:t>
            </a:r>
            <a:r>
              <a:rPr lang="zh-CN" altLang="en-US" dirty="0"/>
              <a:t>模型训练完毕后，在测试阶段，如果输入的带噪语音对应的噪声类型、信噪比和说话人均未在训练集中出现过，则容易性能下降</a:t>
            </a:r>
            <a:endParaRPr lang="en-US" altLang="zh-CN" dirty="0"/>
          </a:p>
          <a:p>
            <a:r>
              <a:rPr lang="en-US" altLang="zh-CN" dirty="0"/>
              <a:t>2.</a:t>
            </a:r>
            <a:r>
              <a:rPr lang="zh-CN" altLang="en-US" dirty="0"/>
              <a:t>信息丢失问题。</a:t>
            </a:r>
            <a:endParaRPr lang="en-US" altLang="zh-CN" dirty="0"/>
          </a:p>
          <a:p>
            <a:r>
              <a:rPr lang="en-US" altLang="zh-CN" dirty="0"/>
              <a:t>   CNN</a:t>
            </a:r>
            <a:r>
              <a:rPr lang="zh-CN" altLang="en-US" dirty="0"/>
              <a:t>中通常有最大池化层，但是最大池化层会丢失细节信息。但如果去掉最大池化层、则模型的感受野则无法增加，模型难以获得全局信息。</a:t>
            </a:r>
            <a:endParaRPr lang="en-US" altLang="zh-CN" dirty="0"/>
          </a:p>
          <a:p>
            <a:r>
              <a:rPr lang="en-US" altLang="zh-CN" dirty="0"/>
              <a:t>3.</a:t>
            </a:r>
            <a:r>
              <a:rPr lang="zh-CN" altLang="en-US" dirty="0"/>
              <a:t>语音和噪声区别问题：</a:t>
            </a:r>
            <a:endParaRPr lang="en-US" altLang="zh-CN" dirty="0"/>
          </a:p>
          <a:p>
            <a:r>
              <a:rPr lang="en-US" altLang="zh-CN" dirty="0"/>
              <a:t>   CNN</a:t>
            </a:r>
            <a:r>
              <a:rPr lang="zh-CN" altLang="en-US" dirty="0"/>
              <a:t>的每个卷积核可以有针对性地提取一种特征</a:t>
            </a:r>
            <a:r>
              <a:rPr lang="en-US" altLang="zh-CN" dirty="0"/>
              <a:t>(</a:t>
            </a:r>
            <a:r>
              <a:rPr lang="zh-CN" altLang="en-US" dirty="0"/>
              <a:t>噪声或语音</a:t>
            </a:r>
            <a:r>
              <a:rPr lang="en-US" altLang="zh-CN" dirty="0"/>
              <a:t>)</a:t>
            </a:r>
            <a:r>
              <a:rPr lang="zh-CN" altLang="en-US" dirty="0"/>
              <a:t>，从而使得模型可以有针对性地对语音和噪声进行处理。但是每个卷积核提取特征的精度有限。</a:t>
            </a:r>
            <a:endParaRPr lang="en-US" altLang="zh-CN" dirty="0"/>
          </a:p>
          <a:p>
            <a:r>
              <a:rPr lang="en-US" altLang="zh-CN" dirty="0"/>
              <a:t>   </a:t>
            </a:r>
            <a:r>
              <a:rPr lang="zh-CN" altLang="en-US" dirty="0"/>
              <a:t>提取语音的卷积核可能也混有一些噪声成分，提取噪声的卷积核中也混有一些语音成分。</a:t>
            </a:r>
            <a:endParaRPr lang="en-US" altLang="zh-CN" dirty="0"/>
          </a:p>
          <a:p>
            <a:r>
              <a:rPr lang="en-US" altLang="zh-CN" dirty="0"/>
              <a:t>  </a:t>
            </a:r>
          </a:p>
          <a:p>
            <a:r>
              <a:rPr lang="zh-CN" altLang="en-US" dirty="0"/>
              <a:t>此外，除了研究这些问题的解决方案外，还需要在</a:t>
            </a:r>
            <a:r>
              <a:rPr lang="en-US" altLang="zh-CN" dirty="0"/>
              <a:t>WEB</a:t>
            </a:r>
            <a:r>
              <a:rPr lang="zh-CN" altLang="en-US" dirty="0"/>
              <a:t>平台上部署所研究的语音增强算法，实现其在线调用。</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6</a:t>
            </a:fld>
            <a:endParaRPr lang="zh-CN" altLang="en-US"/>
          </a:p>
        </p:txBody>
      </p:sp>
    </p:spTree>
    <p:extLst>
      <p:ext uri="{BB962C8B-B14F-4D97-AF65-F5344CB8AC3E}">
        <p14:creationId xmlns:p14="http://schemas.microsoft.com/office/powerpoint/2010/main" val="267640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7</a:t>
            </a:fld>
            <a:endParaRPr lang="zh-CN" altLang="en-US"/>
          </a:p>
        </p:txBody>
      </p:sp>
    </p:spTree>
    <p:extLst>
      <p:ext uri="{BB962C8B-B14F-4D97-AF65-F5344CB8AC3E}">
        <p14:creationId xmlns:p14="http://schemas.microsoft.com/office/powerpoint/2010/main" val="162772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8</a:t>
            </a:fld>
            <a:endParaRPr lang="zh-CN" altLang="en-US"/>
          </a:p>
        </p:txBody>
      </p:sp>
    </p:spTree>
    <p:extLst>
      <p:ext uri="{BB962C8B-B14F-4D97-AF65-F5344CB8AC3E}">
        <p14:creationId xmlns:p14="http://schemas.microsoft.com/office/powerpoint/2010/main" val="477729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方法基于三点</a:t>
            </a:r>
            <a:endParaRPr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t>9</a:t>
            </a:fld>
            <a:endParaRPr lang="zh-CN" altLang="en-US"/>
          </a:p>
        </p:txBody>
      </p:sp>
    </p:spTree>
    <p:extLst>
      <p:ext uri="{BB962C8B-B14F-4D97-AF65-F5344CB8AC3E}">
        <p14:creationId xmlns:p14="http://schemas.microsoft.com/office/powerpoint/2010/main" val="222173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a:spLocks/>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notesSlide" Target="../notesSlides/notesSlide11.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9.xml"/><Relationship Id="rId7" Type="http://schemas.openxmlformats.org/officeDocument/2006/relationships/slideLayout" Target="../slideLayouts/slideLayout5.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66393" y="2213943"/>
            <a:ext cx="6021624" cy="2139493"/>
          </a:xfrm>
        </p:spPr>
        <p:txBody>
          <a:bodyPr/>
          <a:lstStyle/>
          <a:p>
            <a:pPr>
              <a:lnSpc>
                <a:spcPct val="150000"/>
              </a:lnSpc>
            </a:pPr>
            <a:r>
              <a:rPr lang="zh-CN" altLang="en-US" dirty="0"/>
              <a:t>面向复杂环境的语种识别方法研究</a:t>
            </a:r>
          </a:p>
        </p:txBody>
      </p:sp>
      <p:sp>
        <p:nvSpPr>
          <p:cNvPr id="3" name="文本占位符 2"/>
          <p:cNvSpPr>
            <a:spLocks noGrp="1"/>
          </p:cNvSpPr>
          <p:nvPr>
            <p:ph type="body" sz="quarter" idx="11"/>
          </p:nvPr>
        </p:nvSpPr>
        <p:spPr>
          <a:xfrm>
            <a:off x="966393" y="4733741"/>
            <a:ext cx="4464497" cy="503237"/>
          </a:xfrm>
        </p:spPr>
        <p:txBody>
          <a:bodyPr/>
          <a:lstStyle/>
          <a:p>
            <a:pPr marL="0" indent="0">
              <a:buNone/>
            </a:pPr>
            <a:r>
              <a:rPr lang="zh-CN" altLang="en-US" dirty="0"/>
              <a:t>学院：信息与软件工程学院</a:t>
            </a:r>
          </a:p>
          <a:p>
            <a:pPr marL="0" indent="0">
              <a:buNone/>
            </a:pPr>
            <a:endParaRPr lang="zh-CN" altLang="en-US"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答辩人：陈聪</a:t>
            </a:r>
          </a:p>
        </p:txBody>
      </p:sp>
      <p:sp>
        <p:nvSpPr>
          <p:cNvPr id="6" name="文本占位符 5"/>
          <p:cNvSpPr>
            <a:spLocks noGrp="1"/>
          </p:cNvSpPr>
          <p:nvPr>
            <p:ph type="body" sz="quarter" idx="14"/>
          </p:nvPr>
        </p:nvSpPr>
        <p:spPr/>
        <p:txBody>
          <a:bodyPr/>
          <a:lstStyle/>
          <a:p>
            <a:r>
              <a:rPr lang="en-US" altLang="zh-CN" dirty="0"/>
              <a:t>2022.09.20</a:t>
            </a:r>
            <a:endParaRPr lang="zh-CN" altLang="en-US" dirty="0"/>
          </a:p>
        </p:txBody>
      </p:sp>
      <p:grpSp>
        <p:nvGrpSpPr>
          <p:cNvPr id="71" name="组合 70">
            <a:extLst>
              <a:ext uri="{FF2B5EF4-FFF2-40B4-BE49-F238E27FC236}">
                <a16:creationId xmlns:a16="http://schemas.microsoft.com/office/drawing/2014/main" id="{65290FAE-0FDA-4215-80C2-64059BC7551F}"/>
              </a:ext>
            </a:extLst>
          </p:cNvPr>
          <p:cNvGrpSpPr/>
          <p:nvPr/>
        </p:nvGrpSpPr>
        <p:grpSpPr>
          <a:xfrm>
            <a:off x="479376" y="332656"/>
            <a:ext cx="1448351" cy="1414652"/>
            <a:chOff x="1127448" y="260648"/>
            <a:chExt cx="1414716" cy="1414652"/>
          </a:xfrm>
        </p:grpSpPr>
        <p:sp>
          <p:nvSpPr>
            <p:cNvPr id="68" name="椭圆 67">
              <a:extLst>
                <a:ext uri="{FF2B5EF4-FFF2-40B4-BE49-F238E27FC236}">
                  <a16:creationId xmlns:a16="http://schemas.microsoft.com/office/drawing/2014/main" id="{026199E3-9836-4C93-92C1-C1C67C6FEBA8}"/>
                </a:ext>
              </a:extLst>
            </p:cNvPr>
            <p:cNvSpPr/>
            <p:nvPr/>
          </p:nvSpPr>
          <p:spPr>
            <a:xfrm>
              <a:off x="1127448" y="260648"/>
              <a:ext cx="1406525" cy="141465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endParaRPr>
            </a:p>
          </p:txBody>
        </p:sp>
        <p:pic>
          <p:nvPicPr>
            <p:cNvPr id="66" name="图片 65">
              <a:extLst>
                <a:ext uri="{FF2B5EF4-FFF2-40B4-BE49-F238E27FC236}">
                  <a16:creationId xmlns:a16="http://schemas.microsoft.com/office/drawing/2014/main" id="{64C7BAF4-C2B6-4C85-AA20-AA6216642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448" y="260648"/>
              <a:ext cx="1414716" cy="1414652"/>
            </a:xfrm>
            <a:prstGeom prst="rect">
              <a:avLst/>
            </a:prstGeom>
            <a:ln>
              <a:noFill/>
            </a:ln>
          </p:spPr>
        </p:pic>
      </p:grpSp>
      <p:sp>
        <p:nvSpPr>
          <p:cNvPr id="70" name="文本框 69">
            <a:extLst>
              <a:ext uri="{FF2B5EF4-FFF2-40B4-BE49-F238E27FC236}">
                <a16:creationId xmlns:a16="http://schemas.microsoft.com/office/drawing/2014/main" id="{3A691AB3-CD1A-4E57-A6D9-2B53D74B0670}"/>
              </a:ext>
            </a:extLst>
          </p:cNvPr>
          <p:cNvSpPr txBox="1"/>
          <p:nvPr/>
        </p:nvSpPr>
        <p:spPr>
          <a:xfrm>
            <a:off x="2063552" y="657498"/>
            <a:ext cx="5159574" cy="1015663"/>
          </a:xfrm>
          <a:prstGeom prst="rect">
            <a:avLst/>
          </a:prstGeom>
          <a:noFill/>
        </p:spPr>
        <p:txBody>
          <a:bodyPr wrap="square" rtlCol="0">
            <a:spAutoFit/>
          </a:bodyPr>
          <a:lstStyle/>
          <a:p>
            <a:r>
              <a:rPr lang="zh-CN" altLang="en-US" sz="6000" dirty="0">
                <a:solidFill>
                  <a:schemeClr val="bg1"/>
                </a:solidFill>
                <a:latin typeface="华文行楷" panose="02010800040101010101" pitchFamily="2" charset="-122"/>
                <a:ea typeface="华文行楷" panose="02010800040101010101" pitchFamily="2" charset="-122"/>
              </a:rPr>
              <a:t>电子科技大学</a:t>
            </a:r>
          </a:p>
        </p:txBody>
      </p:sp>
    </p:spTree>
    <p:extLst>
      <p:ext uri="{BB962C8B-B14F-4D97-AF65-F5344CB8AC3E}">
        <p14:creationId xmlns:p14="http://schemas.microsoft.com/office/powerpoint/2010/main" val="1750707404"/>
      </p:ext>
    </p:extLst>
  </p:cSld>
  <p:clrMapOvr>
    <a:masterClrMapping/>
  </p:clrMapOvr>
  <mc:AlternateContent xmlns:mc="http://schemas.openxmlformats.org/markup-compatibility/2006">
    <mc:Choice xmlns:p14="http://schemas.microsoft.com/office/powerpoint/2010/main" Requires="p14">
      <p:transition spd="slow" p14:dur="2000" advTm="10195"/>
    </mc:Choice>
    <mc:Fallback>
      <p:transition spd="slow" advTm="101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b="0" dirty="0"/>
              <a:t>研究成果</a:t>
            </a:r>
          </a:p>
        </p:txBody>
      </p:sp>
      <p:sp>
        <p:nvSpPr>
          <p:cNvPr id="7" name="文本框 6">
            <a:extLst>
              <a:ext uri="{FF2B5EF4-FFF2-40B4-BE49-F238E27FC236}">
                <a16:creationId xmlns:a16="http://schemas.microsoft.com/office/drawing/2014/main" id="{7C48C7DF-B044-4046-8365-01349F4F0F53}"/>
              </a:ext>
            </a:extLst>
          </p:cNvPr>
          <p:cNvSpPr txBox="1"/>
          <p:nvPr/>
        </p:nvSpPr>
        <p:spPr>
          <a:xfrm>
            <a:off x="259167" y="1420943"/>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语种识别实验结果</a:t>
            </a:r>
          </a:p>
        </p:txBody>
      </p:sp>
      <p:graphicFrame>
        <p:nvGraphicFramePr>
          <p:cNvPr id="4" name="表格 3">
            <a:extLst>
              <a:ext uri="{FF2B5EF4-FFF2-40B4-BE49-F238E27FC236}">
                <a16:creationId xmlns:a16="http://schemas.microsoft.com/office/drawing/2014/main" id="{565E06EB-DCA5-F1F0-7FCC-F2D4F2DAA186}"/>
              </a:ext>
            </a:extLst>
          </p:cNvPr>
          <p:cNvGraphicFramePr>
            <a:graphicFrameLocks noGrp="1"/>
          </p:cNvGraphicFramePr>
          <p:nvPr>
            <p:extLst>
              <p:ext uri="{D42A27DB-BD31-4B8C-83A1-F6EECF244321}">
                <p14:modId xmlns:p14="http://schemas.microsoft.com/office/powerpoint/2010/main" val="1512108795"/>
              </p:ext>
            </p:extLst>
          </p:nvPr>
        </p:nvGraphicFramePr>
        <p:xfrm>
          <a:off x="3730792" y="3121673"/>
          <a:ext cx="8052050" cy="2834920"/>
        </p:xfrm>
        <a:graphic>
          <a:graphicData uri="http://schemas.openxmlformats.org/drawingml/2006/table">
            <a:tbl>
              <a:tblPr firstRow="1" firstCol="1" bandRow="1">
                <a:tableStyleId>{5C22544A-7EE6-4342-B048-85BDC9FD1C3A}</a:tableStyleId>
              </a:tblPr>
              <a:tblGrid>
                <a:gridCol w="1384617">
                  <a:extLst>
                    <a:ext uri="{9D8B030D-6E8A-4147-A177-3AD203B41FA5}">
                      <a16:colId xmlns:a16="http://schemas.microsoft.com/office/drawing/2014/main" val="702674934"/>
                    </a:ext>
                  </a:extLst>
                </a:gridCol>
                <a:gridCol w="1008112">
                  <a:extLst>
                    <a:ext uri="{9D8B030D-6E8A-4147-A177-3AD203B41FA5}">
                      <a16:colId xmlns:a16="http://schemas.microsoft.com/office/drawing/2014/main" val="3504420533"/>
                    </a:ext>
                  </a:extLst>
                </a:gridCol>
                <a:gridCol w="720080">
                  <a:extLst>
                    <a:ext uri="{9D8B030D-6E8A-4147-A177-3AD203B41FA5}">
                      <a16:colId xmlns:a16="http://schemas.microsoft.com/office/drawing/2014/main" val="3779322912"/>
                    </a:ext>
                  </a:extLst>
                </a:gridCol>
                <a:gridCol w="1116330">
                  <a:extLst>
                    <a:ext uri="{9D8B030D-6E8A-4147-A177-3AD203B41FA5}">
                      <a16:colId xmlns:a16="http://schemas.microsoft.com/office/drawing/2014/main" val="818942944"/>
                    </a:ext>
                  </a:extLst>
                </a:gridCol>
                <a:gridCol w="760730">
                  <a:extLst>
                    <a:ext uri="{9D8B030D-6E8A-4147-A177-3AD203B41FA5}">
                      <a16:colId xmlns:a16="http://schemas.microsoft.com/office/drawing/2014/main" val="1595895596"/>
                    </a:ext>
                  </a:extLst>
                </a:gridCol>
                <a:gridCol w="760730">
                  <a:extLst>
                    <a:ext uri="{9D8B030D-6E8A-4147-A177-3AD203B41FA5}">
                      <a16:colId xmlns:a16="http://schemas.microsoft.com/office/drawing/2014/main" val="3321460262"/>
                    </a:ext>
                  </a:extLst>
                </a:gridCol>
                <a:gridCol w="1116330">
                  <a:extLst>
                    <a:ext uri="{9D8B030D-6E8A-4147-A177-3AD203B41FA5}">
                      <a16:colId xmlns:a16="http://schemas.microsoft.com/office/drawing/2014/main" val="407466887"/>
                    </a:ext>
                  </a:extLst>
                </a:gridCol>
                <a:gridCol w="1185121">
                  <a:extLst>
                    <a:ext uri="{9D8B030D-6E8A-4147-A177-3AD203B41FA5}">
                      <a16:colId xmlns:a16="http://schemas.microsoft.com/office/drawing/2014/main" val="999782942"/>
                    </a:ext>
                  </a:extLst>
                </a:gridCol>
              </a:tblGrid>
              <a:tr h="463352">
                <a:tc>
                  <a:txBody>
                    <a:bodyPr/>
                    <a:lstStyle/>
                    <a:p>
                      <a:pPr algn="ctr"/>
                      <a:r>
                        <a:rPr lang="en-US" sz="1400" kern="100" dirty="0">
                          <a:effectLst/>
                        </a:rPr>
                        <a:t> </a:t>
                      </a:r>
                      <a:r>
                        <a:rPr lang="en-US" sz="1400" kern="100" dirty="0" err="1">
                          <a:effectLst/>
                        </a:rPr>
                        <a:t>模型</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a:effectLst/>
                        </a:rPr>
                        <a:t>后处理</a:t>
                      </a:r>
                      <a:endParaRPr lang="zh-CN" altLang="zh-CN" sz="1800" kern="100" dirty="0">
                        <a:effectLst/>
                        <a:latin typeface="Times New Roman" panose="02020603050405020304" pitchFamily="18" charset="0"/>
                        <a:ea typeface="宋体" panose="02010600030101010101" pitchFamily="2" charset="-122"/>
                      </a:endParaRPr>
                    </a:p>
                  </a:txBody>
                  <a:tcPr anchor="ctr"/>
                </a:tc>
                <a:tc gridSpan="3">
                  <a:txBody>
                    <a:bodyPr/>
                    <a:lstStyle/>
                    <a:p>
                      <a:pPr algn="ctr"/>
                      <a:r>
                        <a:rPr lang="zh-CN" sz="1400" kern="100" dirty="0">
                          <a:effectLst/>
                        </a:rPr>
                        <a:t>科大讯飞测试集（域内）</a:t>
                      </a:r>
                      <a:endParaRPr lang="zh-CN" sz="1800" kern="100" dirty="0">
                        <a:effectLst/>
                        <a:latin typeface="Times New Roman" panose="02020603050405020304" pitchFamily="18" charset="0"/>
                        <a:ea typeface="宋体" panose="02010600030101010101" pitchFamily="2" charset="-122"/>
                      </a:endParaRPr>
                    </a:p>
                  </a:txBody>
                  <a:tcPr anchor="ctr"/>
                </a:tc>
                <a:tc hMerge="1">
                  <a:txBody>
                    <a:bodyPr/>
                    <a:lstStyle/>
                    <a:p>
                      <a:endParaRPr lang="zh-CN" altLang="en-US"/>
                    </a:p>
                  </a:txBody>
                  <a:tcPr/>
                </a:tc>
                <a:tc hMerge="1">
                  <a:txBody>
                    <a:bodyPr/>
                    <a:lstStyle/>
                    <a:p>
                      <a:endParaRPr lang="zh-CN" altLang="en-US"/>
                    </a:p>
                  </a:txBody>
                  <a:tcPr/>
                </a:tc>
                <a:tc gridSpan="3">
                  <a:txBody>
                    <a:bodyPr/>
                    <a:lstStyle/>
                    <a:p>
                      <a:pPr algn="ctr"/>
                      <a:r>
                        <a:rPr lang="en-US" sz="1400" kern="100" dirty="0">
                          <a:effectLst/>
                        </a:rPr>
                        <a:t>Common Voice</a:t>
                      </a:r>
                      <a:r>
                        <a:rPr lang="zh-CN" sz="1400" kern="100" dirty="0">
                          <a:effectLst/>
                        </a:rPr>
                        <a:t>测试集（域外）</a:t>
                      </a:r>
                      <a:endParaRPr lang="zh-CN" sz="1800" kern="100" dirty="0">
                        <a:effectLst/>
                        <a:latin typeface="Times New Roman" panose="02020603050405020304" pitchFamily="18" charset="0"/>
                        <a:ea typeface="宋体" panose="02010600030101010101" pitchFamily="2" charset="-122"/>
                      </a:endParaRPr>
                    </a:p>
                  </a:txBody>
                  <a:tcPr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3386242"/>
                  </a:ext>
                </a:extLst>
              </a:tr>
              <a:tr h="463352">
                <a:tc>
                  <a:txBody>
                    <a:bodyPr/>
                    <a:lstStyle/>
                    <a:p>
                      <a:pPr algn="ct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dirty="0">
                          <a:effectLst/>
                        </a:rPr>
                        <a:t>波斯语</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dirty="0">
                          <a:effectLst/>
                        </a:rPr>
                        <a:t>斯瓦希里语</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a:effectLst/>
                        </a:rPr>
                        <a:t>越南语</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dirty="0">
                          <a:effectLst/>
                        </a:rPr>
                        <a:t>波斯语</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dirty="0">
                          <a:effectLst/>
                        </a:rPr>
                        <a:t>斯瓦希里语</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a:effectLst/>
                        </a:rPr>
                        <a:t>越南语</a:t>
                      </a:r>
                      <a:endParaRPr lang="zh-CN" sz="180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487511833"/>
                  </a:ext>
                </a:extLst>
              </a:tr>
              <a:tr h="463352">
                <a:tc>
                  <a:txBody>
                    <a:bodyPr/>
                    <a:lstStyle/>
                    <a:p>
                      <a:pPr algn="ctr"/>
                      <a:r>
                        <a:rPr lang="en-US" sz="1400" kern="100" dirty="0">
                          <a:effectLst/>
                        </a:rPr>
                        <a:t>ResNet18</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99.0</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98.1</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99.4</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48.6</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94.5</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16.8</a:t>
                      </a:r>
                      <a:endParaRPr lang="zh-CN" sz="180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4095779953"/>
                  </a:ext>
                </a:extLst>
              </a:tr>
              <a:tr h="463352">
                <a:tc rowSpan="3">
                  <a:txBody>
                    <a:bodyPr/>
                    <a:lstStyle/>
                    <a:p>
                      <a:pPr algn="ctr"/>
                      <a:r>
                        <a:rPr lang="en-US" sz="1400" kern="100" dirty="0" err="1">
                          <a:effectLst/>
                        </a:rPr>
                        <a:t>WavLM+LSTM</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zh-CN" sz="1400" kern="100" dirty="0">
                          <a:effectLst/>
                        </a:rPr>
                        <a:t>语言模型</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100</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99.7</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100</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89.1</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96.1</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76.1</a:t>
                      </a:r>
                      <a:endParaRPr lang="zh-CN" sz="180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827058871"/>
                  </a:ext>
                </a:extLst>
              </a:tr>
              <a:tr h="463352">
                <a:tc vMerge="1">
                  <a:txBody>
                    <a:bodyPr/>
                    <a:lstStyle/>
                    <a:p>
                      <a:endParaRPr lang="zh-CN" altLang="en-US"/>
                    </a:p>
                  </a:txBody>
                  <a:tcPr/>
                </a:tc>
                <a:tc>
                  <a:txBody>
                    <a:bodyPr/>
                    <a:lstStyle/>
                    <a:p>
                      <a:pPr algn="ctr"/>
                      <a:r>
                        <a:rPr lang="zh-CN" sz="1400" kern="100" dirty="0">
                          <a:effectLst/>
                        </a:rPr>
                        <a:t>声学模型</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100</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98.2</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100</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91.7</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94.1</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b="1" kern="100" dirty="0">
                          <a:solidFill>
                            <a:srgbClr val="FF0000"/>
                          </a:solidFill>
                          <a:effectLst/>
                        </a:rPr>
                        <a:t>98.8</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858151323"/>
                  </a:ext>
                </a:extLst>
              </a:tr>
              <a:tr h="463352">
                <a:tc vMerge="1">
                  <a:txBody>
                    <a:bodyPr/>
                    <a:lstStyle/>
                    <a:p>
                      <a:endParaRPr lang="zh-CN" altLang="en-US"/>
                    </a:p>
                  </a:txBody>
                  <a:tcPr/>
                </a:tc>
                <a:tc>
                  <a:txBody>
                    <a:bodyPr/>
                    <a:lstStyle/>
                    <a:p>
                      <a:pPr algn="ctr"/>
                      <a:r>
                        <a:rPr lang="zh-CN" sz="1400" kern="100" dirty="0">
                          <a:effectLst/>
                        </a:rPr>
                        <a:t>语言模型</a:t>
                      </a:r>
                      <a:r>
                        <a:rPr lang="en-US" sz="1400" kern="100" dirty="0">
                          <a:effectLst/>
                        </a:rPr>
                        <a:t>+</a:t>
                      </a:r>
                      <a:r>
                        <a:rPr lang="zh-CN" sz="1400" kern="100" dirty="0">
                          <a:effectLst/>
                        </a:rPr>
                        <a:t>声学模型</a:t>
                      </a:r>
                      <a:endParaRPr lang="zh-CN" sz="180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100</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99.7</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a:effectLst/>
                        </a:rPr>
                        <a:t>100</a:t>
                      </a:r>
                      <a:endParaRPr lang="zh-CN" sz="180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1400" b="1" kern="100" dirty="0">
                          <a:solidFill>
                            <a:srgbClr val="FF0000"/>
                          </a:solidFill>
                          <a:effectLst/>
                        </a:rPr>
                        <a:t>92.9</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1400" b="1" kern="100" dirty="0">
                          <a:solidFill>
                            <a:srgbClr val="FF0000"/>
                          </a:solidFill>
                          <a:effectLst/>
                        </a:rPr>
                        <a:t>97</a:t>
                      </a:r>
                      <a:endParaRPr lang="zh-CN" sz="180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1400" kern="100" dirty="0">
                          <a:effectLst/>
                        </a:rPr>
                        <a:t>97.4</a:t>
                      </a:r>
                      <a:endParaRPr lang="zh-CN" sz="180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929501340"/>
                  </a:ext>
                </a:extLst>
              </a:tr>
            </a:tbl>
          </a:graphicData>
        </a:graphic>
      </p:graphicFrame>
      <p:sp>
        <p:nvSpPr>
          <p:cNvPr id="6" name="Rectangle 1">
            <a:extLst>
              <a:ext uri="{FF2B5EF4-FFF2-40B4-BE49-F238E27FC236}">
                <a16:creationId xmlns:a16="http://schemas.microsoft.com/office/drawing/2014/main" id="{47C03E29-048D-CDD6-BB4C-8C4CEB826FB5}"/>
              </a:ext>
            </a:extLst>
          </p:cNvPr>
          <p:cNvSpPr>
            <a:spLocks noChangeArrowheads="1"/>
          </p:cNvSpPr>
          <p:nvPr/>
        </p:nvSpPr>
        <p:spPr bwMode="auto">
          <a:xfrm>
            <a:off x="6528048" y="2507437"/>
            <a:ext cx="3231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a:t>
            </a:r>
            <a:r>
              <a:rPr kumimoji="0" lang="zh-CN" altLang="zh-CN" b="0" i="0" u="none" strike="noStrike" cap="none" normalizeH="0" baseline="0" dirty="0">
                <a:ln>
                  <a:noFill/>
                </a:ln>
                <a:solidFill>
                  <a:schemeClr val="tx1"/>
                </a:solidFill>
                <a:effectLst/>
                <a:ea typeface="Times New Roman" panose="02020603050405020304" pitchFamily="18" charset="0"/>
              </a:rPr>
              <a:t>3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语种识别结果（</a:t>
            </a:r>
            <a:r>
              <a:rPr kumimoji="0" lang="zh-CN" altLang="zh-CN" b="0" i="0" u="none" strike="noStrike" cap="none" normalizeH="0" baseline="0" dirty="0">
                <a:ln>
                  <a:noFill/>
                </a:ln>
                <a:solidFill>
                  <a:schemeClr val="tx1"/>
                </a:solidFill>
                <a:effectLst/>
                <a:ea typeface="Times New Roman" panose="02020603050405020304" pitchFamily="18" charset="0"/>
              </a:rPr>
              <a:t>ACC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zh-CN" altLang="zh-CN" b="0" i="0" u="none" strike="noStrike" cap="none" normalizeH="0" baseline="0" dirty="0">
              <a:ln>
                <a:noFill/>
              </a:ln>
              <a:solidFill>
                <a:schemeClr val="tx1"/>
              </a:solidFill>
              <a:effectLst/>
            </a:endParaRPr>
          </a:p>
        </p:txBody>
      </p:sp>
      <p:sp>
        <p:nvSpPr>
          <p:cNvPr id="8" name="文本框 7">
            <a:extLst>
              <a:ext uri="{FF2B5EF4-FFF2-40B4-BE49-F238E27FC236}">
                <a16:creationId xmlns:a16="http://schemas.microsoft.com/office/drawing/2014/main" id="{1EFE8119-DE0D-B14F-A447-72D6B831BE99}"/>
              </a:ext>
            </a:extLst>
          </p:cNvPr>
          <p:cNvSpPr txBox="1"/>
          <p:nvPr/>
        </p:nvSpPr>
        <p:spPr>
          <a:xfrm>
            <a:off x="191595" y="2898157"/>
            <a:ext cx="3341285" cy="3288914"/>
          </a:xfrm>
          <a:prstGeom prst="rect">
            <a:avLst/>
          </a:prstGeom>
          <a:noFill/>
        </p:spPr>
        <p:txBody>
          <a:bodyPr wrap="square" rtlCol="0">
            <a:spAutoFit/>
          </a:bodyPr>
          <a:lstStyle/>
          <a:p>
            <a:pPr>
              <a:lnSpc>
                <a:spcPct val="150000"/>
              </a:lnSpc>
            </a:pPr>
            <a:r>
              <a:rPr kumimoji="1" lang="zh-CN" altLang="en-US" sz="2000" b="1" dirty="0">
                <a:solidFill>
                  <a:srgbClr val="000000"/>
                </a:solidFill>
                <a:latin typeface="+mn-ea"/>
              </a:rPr>
              <a:t>训练数据集：</a:t>
            </a:r>
            <a:endParaRPr kumimoji="1" lang="en-US" altLang="zh-CN" sz="2000" b="1" dirty="0">
              <a:solidFill>
                <a:srgbClr val="000000"/>
              </a:solidFill>
              <a:latin typeface="+mn-ea"/>
            </a:endParaRPr>
          </a:p>
          <a:p>
            <a:pPr marL="285750" indent="-285750">
              <a:lnSpc>
                <a:spcPct val="150000"/>
              </a:lnSpc>
              <a:buFont typeface="Arial" panose="020B0604020202020204" pitchFamily="34" charset="0"/>
              <a:buChar char="•"/>
            </a:pPr>
            <a:r>
              <a:rPr kumimoji="1" lang="zh-CN" altLang="en-US" dirty="0"/>
              <a:t>科大讯飞多语种数据集（</a:t>
            </a:r>
            <a:r>
              <a:rPr kumimoji="1" lang="en-US" altLang="zh-CN" dirty="0"/>
              <a:t>30</a:t>
            </a:r>
            <a:r>
              <a:rPr kumimoji="1" lang="zh-CN" altLang="en-US" dirty="0"/>
              <a:t>小时）</a:t>
            </a:r>
            <a:endParaRPr kumimoji="1" lang="en-US" altLang="zh-CN" dirty="0"/>
          </a:p>
          <a:p>
            <a:endParaRPr kumimoji="1" lang="en-US" altLang="zh-CN" sz="1600" dirty="0"/>
          </a:p>
          <a:p>
            <a:pPr>
              <a:lnSpc>
                <a:spcPct val="150000"/>
              </a:lnSpc>
            </a:pPr>
            <a:r>
              <a:rPr kumimoji="1" lang="zh-CN" altLang="en-US" sz="2000" b="1" dirty="0">
                <a:solidFill>
                  <a:srgbClr val="000000"/>
                </a:solidFill>
              </a:rPr>
              <a:t>测试数据集：</a:t>
            </a:r>
            <a:endParaRPr kumimoji="1" lang="en-US" altLang="zh-CN" sz="2000" b="1" dirty="0">
              <a:solidFill>
                <a:srgbClr val="000000"/>
              </a:solidFill>
            </a:endParaRPr>
          </a:p>
          <a:p>
            <a:pPr marL="285750" indent="-285750">
              <a:lnSpc>
                <a:spcPct val="150000"/>
              </a:lnSpc>
              <a:buFont typeface="Arial" panose="020B0604020202020204" pitchFamily="34" charset="0"/>
              <a:buChar char="•"/>
            </a:pPr>
            <a:r>
              <a:rPr kumimoji="1" lang="zh-CN" altLang="en-US" dirty="0"/>
              <a:t>科大讯飞多语种数据集</a:t>
            </a:r>
            <a:endParaRPr kumimoji="1" lang="en-US" altLang="zh-CN" dirty="0"/>
          </a:p>
          <a:p>
            <a:pPr marL="285750" indent="-285750">
              <a:lnSpc>
                <a:spcPct val="150000"/>
              </a:lnSpc>
              <a:buFont typeface="Arial" panose="020B0604020202020204" pitchFamily="34" charset="0"/>
              <a:buChar char="•"/>
            </a:pPr>
            <a:r>
              <a:rPr kumimoji="1" lang="en-US" altLang="zh-CN" dirty="0"/>
              <a:t>Common</a:t>
            </a:r>
            <a:r>
              <a:rPr kumimoji="1" lang="zh-CN" altLang="en-US" dirty="0"/>
              <a:t> </a:t>
            </a:r>
            <a:r>
              <a:rPr kumimoji="1" lang="en-US" altLang="zh-CN" dirty="0"/>
              <a:t>Voice</a:t>
            </a:r>
            <a:r>
              <a:rPr kumimoji="1" lang="zh-CN" altLang="en-US" dirty="0"/>
              <a:t>测试集（域外数据）</a:t>
            </a:r>
          </a:p>
        </p:txBody>
      </p:sp>
    </p:spTree>
    <p:extLst>
      <p:ext uri="{BB962C8B-B14F-4D97-AF65-F5344CB8AC3E}">
        <p14:creationId xmlns:p14="http://schemas.microsoft.com/office/powerpoint/2010/main" val="3122521771"/>
      </p:ext>
    </p:extLst>
  </p:cSld>
  <p:clrMapOvr>
    <a:masterClrMapping/>
  </p:clrMapOvr>
  <mc:AlternateContent xmlns:mc="http://schemas.openxmlformats.org/markup-compatibility/2006">
    <mc:Choice xmlns:p14="http://schemas.microsoft.com/office/powerpoint/2010/main" Requires="p14">
      <p:transition spd="slow" p14:dur="2000" advTm="108762"/>
    </mc:Choice>
    <mc:Fallback>
      <p:transition spd="slow" advTm="1087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研究计划</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2">
            <a:extLst>
              <a:ext uri="{FF2B5EF4-FFF2-40B4-BE49-F238E27FC236}">
                <a16:creationId xmlns:a16="http://schemas.microsoft.com/office/drawing/2014/main" id="{4B0846EC-D010-4578-9D13-C4DCAA730BF5}"/>
              </a:ext>
            </a:extLst>
          </p:cNvPr>
          <p:cNvSpPr>
            <a:spLocks noChangeArrowheads="1"/>
          </p:cNvSpPr>
          <p:nvPr/>
        </p:nvSpPr>
        <p:spPr bwMode="auto">
          <a:xfrm flipV="1">
            <a:off x="4809382" y="3329918"/>
            <a:ext cx="14010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80A9685C-EBCA-44CA-87A2-CFE3CD73BB92}"/>
              </a:ext>
            </a:extLst>
          </p:cNvPr>
          <p:cNvSpPr>
            <a:spLocks noChangeArrowheads="1"/>
          </p:cNvSpPr>
          <p:nvPr/>
        </p:nvSpPr>
        <p:spPr bwMode="auto">
          <a:xfrm>
            <a:off x="3018060" y="26921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MH_Other_4">
            <a:extLst>
              <a:ext uri="{FF2B5EF4-FFF2-40B4-BE49-F238E27FC236}">
                <a16:creationId xmlns:a16="http://schemas.microsoft.com/office/drawing/2014/main" id="{9C914F1F-59CD-471C-B532-7DEF2F7197FC}"/>
              </a:ext>
            </a:extLst>
          </p:cNvPr>
          <p:cNvSpPr>
            <a:spLocks/>
          </p:cNvSpPr>
          <p:nvPr>
            <p:custDataLst>
              <p:tags r:id="rId1"/>
            </p:custDataLst>
          </p:nvPr>
        </p:nvSpPr>
        <p:spPr bwMode="auto">
          <a:xfrm>
            <a:off x="1058864" y="2218792"/>
            <a:ext cx="10226674" cy="4630601"/>
          </a:xfrm>
          <a:custGeom>
            <a:avLst/>
            <a:gdLst>
              <a:gd name="T0" fmla="*/ 262287250 w 10001"/>
              <a:gd name="T1" fmla="*/ 0 h 12408"/>
              <a:gd name="T2" fmla="*/ 2147483646 w 10001"/>
              <a:gd name="T3" fmla="*/ 0 h 12408"/>
              <a:gd name="T4" fmla="*/ 2147483646 w 10001"/>
              <a:gd name="T5" fmla="*/ 2147483646 h 12408"/>
              <a:gd name="T6" fmla="*/ 2147483646 w 10001"/>
              <a:gd name="T7" fmla="*/ 2147483646 h 12408"/>
              <a:gd name="T8" fmla="*/ 2147483646 w 10001"/>
              <a:gd name="T9" fmla="*/ 2147483646 h 12408"/>
              <a:gd name="T10" fmla="*/ 2147483646 w 10001"/>
              <a:gd name="T11" fmla="*/ 2147483646 h 12408"/>
              <a:gd name="T12" fmla="*/ 262287250 w 10001"/>
              <a:gd name="T13" fmla="*/ 2147483646 h 12408"/>
              <a:gd name="T14" fmla="*/ 0 w 10001"/>
              <a:gd name="T15" fmla="*/ 2147483646 h 12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01" h="12408">
                <a:moveTo>
                  <a:pt x="1" y="0"/>
                </a:moveTo>
                <a:lnTo>
                  <a:pt x="9287" y="0"/>
                </a:lnTo>
                <a:cubicBezTo>
                  <a:pt x="9689" y="0"/>
                  <a:pt x="10001" y="547"/>
                  <a:pt x="10001" y="1250"/>
                </a:cubicBezTo>
                <a:lnTo>
                  <a:pt x="10001" y="4688"/>
                </a:lnTo>
                <a:cubicBezTo>
                  <a:pt x="10001" y="5391"/>
                  <a:pt x="9689" y="5938"/>
                  <a:pt x="9287" y="5938"/>
                </a:cubicBezTo>
                <a:lnTo>
                  <a:pt x="715" y="5938"/>
                </a:lnTo>
                <a:cubicBezTo>
                  <a:pt x="336" y="5938"/>
                  <a:pt x="1" y="6484"/>
                  <a:pt x="1" y="7188"/>
                </a:cubicBezTo>
                <a:cubicBezTo>
                  <a:pt x="1" y="10000"/>
                  <a:pt x="0" y="12408"/>
                  <a:pt x="0" y="12408"/>
                </a:cubicBezTo>
              </a:path>
            </a:pathLst>
          </a:custGeom>
          <a:noFill/>
          <a:ln w="11113" cap="flat">
            <a:solidFill>
              <a:schemeClr val="tx1">
                <a:lumMod val="50000"/>
                <a:lumOff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b="1" dirty="0"/>
          </a:p>
        </p:txBody>
      </p:sp>
      <p:grpSp>
        <p:nvGrpSpPr>
          <p:cNvPr id="10" name="组合 9">
            <a:extLst>
              <a:ext uri="{FF2B5EF4-FFF2-40B4-BE49-F238E27FC236}">
                <a16:creationId xmlns:a16="http://schemas.microsoft.com/office/drawing/2014/main" id="{A4DFEA58-6280-4048-9FD5-0C865673BFE3}"/>
              </a:ext>
            </a:extLst>
          </p:cNvPr>
          <p:cNvGrpSpPr/>
          <p:nvPr/>
        </p:nvGrpSpPr>
        <p:grpSpPr>
          <a:xfrm>
            <a:off x="6312024" y="1722334"/>
            <a:ext cx="2861843" cy="1966841"/>
            <a:chOff x="4433076" y="1714714"/>
            <a:chExt cx="2861843" cy="1966841"/>
          </a:xfrm>
        </p:grpSpPr>
        <p:sp>
          <p:nvSpPr>
            <p:cNvPr id="11" name="MH_Other_12">
              <a:extLst>
                <a:ext uri="{FF2B5EF4-FFF2-40B4-BE49-F238E27FC236}">
                  <a16:creationId xmlns:a16="http://schemas.microsoft.com/office/drawing/2014/main" id="{A1578820-7BCC-4941-946D-A194227B01A5}"/>
                </a:ext>
              </a:extLst>
            </p:cNvPr>
            <p:cNvSpPr>
              <a:spLocks/>
            </p:cNvSpPr>
            <p:nvPr>
              <p:custDataLst>
                <p:tags r:id="rId22"/>
              </p:custDataLst>
            </p:nvPr>
          </p:nvSpPr>
          <p:spPr bwMode="auto">
            <a:xfrm>
              <a:off x="5629727"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2"/>
            </a:solidFill>
            <a:ln w="9525">
              <a:solidFill>
                <a:schemeClr val="accent2"/>
              </a:solidFill>
              <a:round/>
              <a:headEnd/>
              <a:tailEnd/>
            </a:ln>
          </p:spPr>
          <p:txBody>
            <a:bodyPr anchor="ctr"/>
            <a:lstStyle/>
            <a:p>
              <a:endParaRPr lang="zh-CN" altLang="en-US"/>
            </a:p>
          </p:txBody>
        </p:sp>
        <p:sp>
          <p:nvSpPr>
            <p:cNvPr id="12" name="MH_Other_15">
              <a:extLst>
                <a:ext uri="{FF2B5EF4-FFF2-40B4-BE49-F238E27FC236}">
                  <a16:creationId xmlns:a16="http://schemas.microsoft.com/office/drawing/2014/main" id="{1D86CB1D-0AE5-4558-9F58-A049231830AF}"/>
                </a:ext>
              </a:extLst>
            </p:cNvPr>
            <p:cNvSpPr>
              <a:spLocks noChangeArrowheads="1"/>
            </p:cNvSpPr>
            <p:nvPr>
              <p:custDataLst>
                <p:tags r:id="rId23"/>
              </p:custDataLst>
            </p:nvPr>
          </p:nvSpPr>
          <p:spPr bwMode="auto">
            <a:xfrm>
              <a:off x="5742554" y="2111957"/>
              <a:ext cx="242891"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13" name="MH_Other_16">
              <a:extLst>
                <a:ext uri="{FF2B5EF4-FFF2-40B4-BE49-F238E27FC236}">
                  <a16:creationId xmlns:a16="http://schemas.microsoft.com/office/drawing/2014/main" id="{55B02814-935B-4DAE-B273-DA6B5D2DD655}"/>
                </a:ext>
              </a:extLst>
            </p:cNvPr>
            <p:cNvSpPr>
              <a:spLocks noChangeArrowheads="1"/>
            </p:cNvSpPr>
            <p:nvPr>
              <p:custDataLst>
                <p:tags r:id="rId24"/>
              </p:custDataLst>
            </p:nvPr>
          </p:nvSpPr>
          <p:spPr bwMode="auto">
            <a:xfrm>
              <a:off x="5784864" y="2154267"/>
              <a:ext cx="159838"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14" name="MH_SubTitle_2">
              <a:extLst>
                <a:ext uri="{FF2B5EF4-FFF2-40B4-BE49-F238E27FC236}">
                  <a16:creationId xmlns:a16="http://schemas.microsoft.com/office/drawing/2014/main" id="{78CB4BF8-D9BE-44E7-A1D3-15391433D7C2}"/>
                </a:ext>
              </a:extLst>
            </p:cNvPr>
            <p:cNvSpPr txBox="1">
              <a:spLocks noChangeArrowheads="1"/>
            </p:cNvSpPr>
            <p:nvPr>
              <p:custDataLst>
                <p:tags r:id="rId25"/>
              </p:custDataLst>
            </p:nvPr>
          </p:nvSpPr>
          <p:spPr bwMode="auto">
            <a:xfrm>
              <a:off x="4851229" y="1714714"/>
              <a:ext cx="226843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2022.1-2022.5</a:t>
              </a:r>
              <a:endParaRPr lang="zh-CN" altLang="en-US" sz="2000" b="1" dirty="0">
                <a:latin typeface="+mn-lt"/>
                <a:ea typeface="+mn-ea"/>
              </a:endParaRPr>
            </a:p>
          </p:txBody>
        </p:sp>
        <p:sp>
          <p:nvSpPr>
            <p:cNvPr id="15" name="MH_Text_1">
              <a:extLst>
                <a:ext uri="{FF2B5EF4-FFF2-40B4-BE49-F238E27FC236}">
                  <a16:creationId xmlns:a16="http://schemas.microsoft.com/office/drawing/2014/main" id="{C94D0A57-3A15-4E46-B180-49A9200E8374}"/>
                </a:ext>
              </a:extLst>
            </p:cNvPr>
            <p:cNvSpPr txBox="1"/>
            <p:nvPr>
              <p:custDataLst>
                <p:tags r:id="rId26"/>
              </p:custDataLst>
            </p:nvPr>
          </p:nvSpPr>
          <p:spPr>
            <a:xfrm>
              <a:off x="4433076" y="3097048"/>
              <a:ext cx="2861843" cy="584507"/>
            </a:xfrm>
            <a:prstGeom prst="rect">
              <a:avLst/>
            </a:prstGeom>
            <a:noFill/>
          </p:spPr>
          <p:txBody>
            <a:bodyPr anchor="ctr"/>
            <a:lstStyle/>
            <a:p>
              <a:pPr algn="ctr" eaLnBrk="1" hangingPunct="1">
                <a:lnSpc>
                  <a:spcPct val="150000"/>
                </a:lnSpc>
                <a:defRPr/>
              </a:pPr>
              <a:r>
                <a:rPr lang="zh-CN" altLang="en-US" sz="2000" b="1" dirty="0">
                  <a:solidFill>
                    <a:srgbClr val="20517C"/>
                  </a:solidFill>
                </a:rPr>
                <a:t>   语音增强算法设计</a:t>
              </a:r>
            </a:p>
          </p:txBody>
        </p:sp>
        <p:sp>
          <p:nvSpPr>
            <p:cNvPr id="16" name="KSO_Shape">
              <a:extLst>
                <a:ext uri="{FF2B5EF4-FFF2-40B4-BE49-F238E27FC236}">
                  <a16:creationId xmlns:a16="http://schemas.microsoft.com/office/drawing/2014/main" id="{420AF314-773D-4C97-BC92-6096F40893EF}"/>
                </a:ext>
              </a:extLst>
            </p:cNvPr>
            <p:cNvSpPr/>
            <p:nvPr/>
          </p:nvSpPr>
          <p:spPr>
            <a:xfrm>
              <a:off x="5711784" y="2531115"/>
              <a:ext cx="30442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17" name="组合 16">
            <a:extLst>
              <a:ext uri="{FF2B5EF4-FFF2-40B4-BE49-F238E27FC236}">
                <a16:creationId xmlns:a16="http://schemas.microsoft.com/office/drawing/2014/main" id="{6DF44302-7B3F-44F5-81E3-7AE3B9BB84E8}"/>
              </a:ext>
            </a:extLst>
          </p:cNvPr>
          <p:cNvGrpSpPr/>
          <p:nvPr/>
        </p:nvGrpSpPr>
        <p:grpSpPr>
          <a:xfrm>
            <a:off x="2279706" y="1659098"/>
            <a:ext cx="2643452" cy="1995587"/>
            <a:chOff x="621793" y="1659098"/>
            <a:chExt cx="2643452" cy="1995587"/>
          </a:xfrm>
        </p:grpSpPr>
        <p:sp>
          <p:nvSpPr>
            <p:cNvPr id="18" name="MH_Other_1">
              <a:extLst>
                <a:ext uri="{FF2B5EF4-FFF2-40B4-BE49-F238E27FC236}">
                  <a16:creationId xmlns:a16="http://schemas.microsoft.com/office/drawing/2014/main" id="{DB830E14-9998-449E-B164-7359315BE995}"/>
                </a:ext>
              </a:extLst>
            </p:cNvPr>
            <p:cNvSpPr>
              <a:spLocks/>
            </p:cNvSpPr>
            <p:nvPr>
              <p:custDataLst>
                <p:tags r:id="rId17"/>
              </p:custDataLst>
            </p:nvPr>
          </p:nvSpPr>
          <p:spPr bwMode="auto">
            <a:xfrm>
              <a:off x="1694359" y="2462975"/>
              <a:ext cx="421535" cy="426235"/>
            </a:xfrm>
            <a:custGeom>
              <a:avLst/>
              <a:gdLst>
                <a:gd name="T0" fmla="*/ 2147483646 w 30"/>
                <a:gd name="T1" fmla="*/ 2147483646 h 30"/>
                <a:gd name="T2" fmla="*/ 2147483646 w 30"/>
                <a:gd name="T3" fmla="*/ 2147483646 h 30"/>
                <a:gd name="T4" fmla="*/ 2147483646 w 30"/>
                <a:gd name="T5" fmla="*/ 2147483646 h 30"/>
                <a:gd name="T6" fmla="*/ 0 w 30"/>
                <a:gd name="T7" fmla="*/ 2147483646 h 30"/>
                <a:gd name="T8" fmla="*/ 0 w 30"/>
                <a:gd name="T9" fmla="*/ 2147483646 h 30"/>
                <a:gd name="T10" fmla="*/ 2147483646 w 30"/>
                <a:gd name="T11" fmla="*/ 0 h 30"/>
                <a:gd name="T12" fmla="*/ 2147483646 w 30"/>
                <a:gd name="T13" fmla="*/ 0 h 30"/>
                <a:gd name="T14" fmla="*/ 2147483646 w 30"/>
                <a:gd name="T15" fmla="*/ 2147483646 h 30"/>
                <a:gd name="T16" fmla="*/ 2147483646 w 30"/>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30">
                  <a:moveTo>
                    <a:pt x="30" y="27"/>
                  </a:moveTo>
                  <a:cubicBezTo>
                    <a:pt x="30"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30" y="2"/>
                    <a:pt x="30" y="3"/>
                  </a:cubicBezTo>
                  <a:cubicBezTo>
                    <a:pt x="30" y="27"/>
                    <a:pt x="30" y="27"/>
                    <a:pt x="30" y="27"/>
                  </a:cubicBezTo>
                </a:path>
              </a:pathLst>
            </a:custGeom>
            <a:solidFill>
              <a:schemeClr val="accent1"/>
            </a:solidFill>
            <a:ln w="9525">
              <a:solidFill>
                <a:schemeClr val="accent1"/>
              </a:solidFill>
              <a:round/>
              <a:headEnd/>
              <a:tailEnd/>
            </a:ln>
          </p:spPr>
          <p:txBody>
            <a:bodyPr anchor="ctr"/>
            <a:lstStyle/>
            <a:p>
              <a:endParaRPr lang="zh-CN" altLang="en-US"/>
            </a:p>
          </p:txBody>
        </p:sp>
        <p:sp>
          <p:nvSpPr>
            <p:cNvPr id="19" name="MH_Other_5">
              <a:extLst>
                <a:ext uri="{FF2B5EF4-FFF2-40B4-BE49-F238E27FC236}">
                  <a16:creationId xmlns:a16="http://schemas.microsoft.com/office/drawing/2014/main" id="{6944A009-B60C-4BC2-A372-306EB478BFB8}"/>
                </a:ext>
              </a:extLst>
            </p:cNvPr>
            <p:cNvSpPr>
              <a:spLocks noChangeArrowheads="1"/>
            </p:cNvSpPr>
            <p:nvPr>
              <p:custDataLst>
                <p:tags r:id="rId18"/>
              </p:custDataLst>
            </p:nvPr>
          </p:nvSpPr>
          <p:spPr bwMode="auto">
            <a:xfrm>
              <a:off x="1807185"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0" name="MH_Other_6">
              <a:extLst>
                <a:ext uri="{FF2B5EF4-FFF2-40B4-BE49-F238E27FC236}">
                  <a16:creationId xmlns:a16="http://schemas.microsoft.com/office/drawing/2014/main" id="{81A5BE95-D060-4503-A2F4-23441EFC9807}"/>
                </a:ext>
              </a:extLst>
            </p:cNvPr>
            <p:cNvSpPr>
              <a:spLocks noChangeArrowheads="1"/>
            </p:cNvSpPr>
            <p:nvPr>
              <p:custDataLst>
                <p:tags r:id="rId19"/>
              </p:custDataLst>
            </p:nvPr>
          </p:nvSpPr>
          <p:spPr bwMode="auto">
            <a:xfrm>
              <a:off x="184793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1" name="MH_SubTitle_1">
              <a:extLst>
                <a:ext uri="{FF2B5EF4-FFF2-40B4-BE49-F238E27FC236}">
                  <a16:creationId xmlns:a16="http://schemas.microsoft.com/office/drawing/2014/main" id="{AE90E205-474E-48CE-B407-CBE6DDC94EBC}"/>
                </a:ext>
              </a:extLst>
            </p:cNvPr>
            <p:cNvSpPr txBox="1">
              <a:spLocks noChangeArrowheads="1"/>
            </p:cNvSpPr>
            <p:nvPr>
              <p:custDataLst>
                <p:tags r:id="rId20"/>
              </p:custDataLst>
            </p:nvPr>
          </p:nvSpPr>
          <p:spPr bwMode="auto">
            <a:xfrm>
              <a:off x="621793" y="1659098"/>
              <a:ext cx="264345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2021.10-2021.12</a:t>
              </a:r>
              <a:endParaRPr lang="zh-CN" altLang="en-US" sz="2000" b="1" dirty="0">
                <a:latin typeface="+mn-lt"/>
                <a:ea typeface="+mn-ea"/>
              </a:endParaRPr>
            </a:p>
          </p:txBody>
        </p:sp>
        <p:sp>
          <p:nvSpPr>
            <p:cNvPr id="22" name="MH_Text_1">
              <a:extLst>
                <a:ext uri="{FF2B5EF4-FFF2-40B4-BE49-F238E27FC236}">
                  <a16:creationId xmlns:a16="http://schemas.microsoft.com/office/drawing/2014/main" id="{7E2926C4-C963-4337-8F20-4F4774EF99DB}"/>
                </a:ext>
              </a:extLst>
            </p:cNvPr>
            <p:cNvSpPr txBox="1"/>
            <p:nvPr>
              <p:custDataLst>
                <p:tags r:id="rId21"/>
              </p:custDataLst>
            </p:nvPr>
          </p:nvSpPr>
          <p:spPr>
            <a:xfrm>
              <a:off x="837687" y="3070178"/>
              <a:ext cx="2272935" cy="584507"/>
            </a:xfrm>
            <a:prstGeom prst="rect">
              <a:avLst/>
            </a:prstGeom>
            <a:noFill/>
          </p:spPr>
          <p:txBody>
            <a:bodyPr anchor="ctr"/>
            <a:lstStyle/>
            <a:p>
              <a:pPr algn="ctr" eaLnBrk="1" hangingPunct="1">
                <a:defRPr/>
              </a:pPr>
              <a:r>
                <a:rPr lang="zh-CN" altLang="en-US" sz="2000" b="1" dirty="0">
                  <a:solidFill>
                    <a:srgbClr val="20517C"/>
                  </a:solidFill>
                </a:rPr>
                <a:t>文献调研</a:t>
              </a:r>
            </a:p>
          </p:txBody>
        </p:sp>
        <p:sp>
          <p:nvSpPr>
            <p:cNvPr id="23" name="KSO_Shape">
              <a:extLst>
                <a:ext uri="{FF2B5EF4-FFF2-40B4-BE49-F238E27FC236}">
                  <a16:creationId xmlns:a16="http://schemas.microsoft.com/office/drawing/2014/main" id="{A9C2F5B9-264D-4A8A-8496-626AA670D586}"/>
                </a:ext>
              </a:extLst>
            </p:cNvPr>
            <p:cNvSpPr>
              <a:spLocks/>
            </p:cNvSpPr>
            <p:nvPr/>
          </p:nvSpPr>
          <p:spPr bwMode="auto">
            <a:xfrm>
              <a:off x="1770489" y="2550603"/>
              <a:ext cx="269273"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FFFFF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4" name="组合 23">
            <a:extLst>
              <a:ext uri="{FF2B5EF4-FFF2-40B4-BE49-F238E27FC236}">
                <a16:creationId xmlns:a16="http://schemas.microsoft.com/office/drawing/2014/main" id="{6CBC119F-966D-42FA-BAAF-1990A8361C67}"/>
              </a:ext>
            </a:extLst>
          </p:cNvPr>
          <p:cNvGrpSpPr/>
          <p:nvPr/>
        </p:nvGrpSpPr>
        <p:grpSpPr>
          <a:xfrm>
            <a:off x="8615460" y="3925940"/>
            <a:ext cx="2178458" cy="1926513"/>
            <a:chOff x="8594648" y="1728172"/>
            <a:chExt cx="2178458" cy="1926513"/>
          </a:xfrm>
        </p:grpSpPr>
        <p:sp>
          <p:nvSpPr>
            <p:cNvPr id="25" name="MH_Other_10">
              <a:extLst>
                <a:ext uri="{FF2B5EF4-FFF2-40B4-BE49-F238E27FC236}">
                  <a16:creationId xmlns:a16="http://schemas.microsoft.com/office/drawing/2014/main" id="{154AC6F2-7D07-4F12-9D9B-C1B9B59DDBFF}"/>
                </a:ext>
              </a:extLst>
            </p:cNvPr>
            <p:cNvSpPr>
              <a:spLocks noChangeArrowheads="1"/>
            </p:cNvSpPr>
            <p:nvPr>
              <p:custDataLst>
                <p:tags r:id="rId12"/>
              </p:custDataLst>
            </p:nvPr>
          </p:nvSpPr>
          <p:spPr bwMode="auto">
            <a:xfrm>
              <a:off x="9564147"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6" name="MH_Other_11">
              <a:extLst>
                <a:ext uri="{FF2B5EF4-FFF2-40B4-BE49-F238E27FC236}">
                  <a16:creationId xmlns:a16="http://schemas.microsoft.com/office/drawing/2014/main" id="{0E188242-B441-424B-B5FC-FDF22F4B95D6}"/>
                </a:ext>
              </a:extLst>
            </p:cNvPr>
            <p:cNvSpPr>
              <a:spLocks noChangeArrowheads="1"/>
            </p:cNvSpPr>
            <p:nvPr>
              <p:custDataLst>
                <p:tags r:id="rId13"/>
              </p:custDataLst>
            </p:nvPr>
          </p:nvSpPr>
          <p:spPr bwMode="auto">
            <a:xfrm>
              <a:off x="960489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27" name="MH_SubTitle_3">
              <a:extLst>
                <a:ext uri="{FF2B5EF4-FFF2-40B4-BE49-F238E27FC236}">
                  <a16:creationId xmlns:a16="http://schemas.microsoft.com/office/drawing/2014/main" id="{DE87CBA1-E569-42FB-BA2C-C72155391A6F}"/>
                </a:ext>
              </a:extLst>
            </p:cNvPr>
            <p:cNvSpPr txBox="1">
              <a:spLocks noChangeArrowheads="1"/>
            </p:cNvSpPr>
            <p:nvPr>
              <p:custDataLst>
                <p:tags r:id="rId14"/>
              </p:custDataLst>
            </p:nvPr>
          </p:nvSpPr>
          <p:spPr bwMode="auto">
            <a:xfrm>
              <a:off x="8594648" y="1728172"/>
              <a:ext cx="2175618"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2022.5-2022.10</a:t>
              </a:r>
              <a:endParaRPr lang="zh-CN" altLang="en-US" sz="2000" b="1" dirty="0">
                <a:latin typeface="+mn-lt"/>
                <a:ea typeface="+mn-ea"/>
              </a:endParaRPr>
            </a:p>
          </p:txBody>
        </p:sp>
        <p:sp>
          <p:nvSpPr>
            <p:cNvPr id="28" name="MH_Other_12">
              <a:extLst>
                <a:ext uri="{FF2B5EF4-FFF2-40B4-BE49-F238E27FC236}">
                  <a16:creationId xmlns:a16="http://schemas.microsoft.com/office/drawing/2014/main" id="{A963435E-DAE2-4820-AFE1-4B03F94FB359}"/>
                </a:ext>
              </a:extLst>
            </p:cNvPr>
            <p:cNvSpPr>
              <a:spLocks/>
            </p:cNvSpPr>
            <p:nvPr>
              <p:custDataLst>
                <p:tags r:id="rId15"/>
              </p:custDataLst>
            </p:nvPr>
          </p:nvSpPr>
          <p:spPr bwMode="auto">
            <a:xfrm>
              <a:off x="9477959"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rgbClr val="20517C"/>
            </a:solidFill>
            <a:ln w="9525">
              <a:solidFill>
                <a:srgbClr val="20517C"/>
              </a:solidFill>
              <a:round/>
              <a:headEnd/>
              <a:tailEnd/>
            </a:ln>
          </p:spPr>
          <p:txBody>
            <a:bodyPr anchor="ctr"/>
            <a:lstStyle/>
            <a:p>
              <a:endParaRPr lang="zh-CN" altLang="en-US"/>
            </a:p>
          </p:txBody>
        </p:sp>
        <p:sp>
          <p:nvSpPr>
            <p:cNvPr id="29" name="MH_Text_1">
              <a:extLst>
                <a:ext uri="{FF2B5EF4-FFF2-40B4-BE49-F238E27FC236}">
                  <a16:creationId xmlns:a16="http://schemas.microsoft.com/office/drawing/2014/main" id="{79095C91-A74C-4407-86CB-29CCD4526C01}"/>
                </a:ext>
              </a:extLst>
            </p:cNvPr>
            <p:cNvSpPr txBox="1"/>
            <p:nvPr>
              <p:custDataLst>
                <p:tags r:id="rId16"/>
              </p:custDataLst>
            </p:nvPr>
          </p:nvSpPr>
          <p:spPr>
            <a:xfrm>
              <a:off x="8597487" y="3070178"/>
              <a:ext cx="2175619" cy="584507"/>
            </a:xfrm>
            <a:prstGeom prst="rect">
              <a:avLst/>
            </a:prstGeom>
            <a:noFill/>
          </p:spPr>
          <p:txBody>
            <a:bodyPr anchor="ctr"/>
            <a:lstStyle/>
            <a:p>
              <a:pPr algn="ctr" eaLnBrk="1" hangingPunct="1">
                <a:defRPr/>
              </a:pPr>
              <a:r>
                <a:rPr lang="zh-CN" altLang="en-US" sz="2000" b="1" dirty="0">
                  <a:solidFill>
                    <a:srgbClr val="20517C"/>
                  </a:solidFill>
                </a:rPr>
                <a:t>语种识别算法设计</a:t>
              </a:r>
            </a:p>
          </p:txBody>
        </p:sp>
        <p:sp>
          <p:nvSpPr>
            <p:cNvPr id="30" name="KSO_Shape">
              <a:extLst>
                <a:ext uri="{FF2B5EF4-FFF2-40B4-BE49-F238E27FC236}">
                  <a16:creationId xmlns:a16="http://schemas.microsoft.com/office/drawing/2014/main" id="{59CE5ED5-F03D-44D5-88D7-A7B39DF347D6}"/>
                </a:ext>
              </a:extLst>
            </p:cNvPr>
            <p:cNvSpPr/>
            <p:nvPr/>
          </p:nvSpPr>
          <p:spPr>
            <a:xfrm>
              <a:off x="9538043" y="2578460"/>
              <a:ext cx="304428" cy="192297"/>
            </a:xfrm>
            <a:custGeom>
              <a:avLst/>
              <a:gdLst/>
              <a:ahLst/>
              <a:cxnLst/>
              <a:rect l="l" t="t"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31" name="组合 30">
            <a:extLst>
              <a:ext uri="{FF2B5EF4-FFF2-40B4-BE49-F238E27FC236}">
                <a16:creationId xmlns:a16="http://schemas.microsoft.com/office/drawing/2014/main" id="{9D41F20B-3C73-416E-8CC3-8D6962D12241}"/>
              </a:ext>
            </a:extLst>
          </p:cNvPr>
          <p:cNvGrpSpPr/>
          <p:nvPr/>
        </p:nvGrpSpPr>
        <p:grpSpPr>
          <a:xfrm>
            <a:off x="1182352" y="3862448"/>
            <a:ext cx="2246050" cy="1864262"/>
            <a:chOff x="6817898" y="3860400"/>
            <a:chExt cx="2246050" cy="1864262"/>
          </a:xfrm>
        </p:grpSpPr>
        <p:sp>
          <p:nvSpPr>
            <p:cNvPr id="32" name="MH_Other_22">
              <a:extLst>
                <a:ext uri="{FF2B5EF4-FFF2-40B4-BE49-F238E27FC236}">
                  <a16:creationId xmlns:a16="http://schemas.microsoft.com/office/drawing/2014/main" id="{0CC12A11-6175-4AA5-B3CB-5A9CA9211F53}"/>
                </a:ext>
              </a:extLst>
            </p:cNvPr>
            <p:cNvSpPr>
              <a:spLocks/>
            </p:cNvSpPr>
            <p:nvPr>
              <p:custDataLst>
                <p:tags r:id="rId7"/>
              </p:custDataLst>
            </p:nvPr>
          </p:nvSpPr>
          <p:spPr bwMode="auto">
            <a:xfrm>
              <a:off x="7717630" y="4654185"/>
              <a:ext cx="404296" cy="427802"/>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1"/>
            </a:solidFill>
            <a:ln w="9525">
              <a:solidFill>
                <a:schemeClr val="accent1"/>
              </a:solidFill>
              <a:round/>
              <a:headEnd/>
              <a:tailEnd/>
            </a:ln>
          </p:spPr>
          <p:txBody>
            <a:bodyPr anchor="ctr"/>
            <a:lstStyle/>
            <a:p>
              <a:endParaRPr lang="zh-CN" altLang="en-US"/>
            </a:p>
          </p:txBody>
        </p:sp>
        <p:sp>
          <p:nvSpPr>
            <p:cNvPr id="33" name="MH_Other_25">
              <a:extLst>
                <a:ext uri="{FF2B5EF4-FFF2-40B4-BE49-F238E27FC236}">
                  <a16:creationId xmlns:a16="http://schemas.microsoft.com/office/drawing/2014/main" id="{5BED82E9-2397-4894-9D0B-8135FC7C3772}"/>
                </a:ext>
              </a:extLst>
            </p:cNvPr>
            <p:cNvSpPr>
              <a:spLocks noChangeArrowheads="1"/>
            </p:cNvSpPr>
            <p:nvPr>
              <p:custDataLst>
                <p:tags r:id="rId8"/>
              </p:custDataLst>
            </p:nvPr>
          </p:nvSpPr>
          <p:spPr bwMode="auto">
            <a:xfrm>
              <a:off x="7830457" y="4304735"/>
              <a:ext cx="238190" cy="236622"/>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34" name="MH_Other_26">
              <a:extLst>
                <a:ext uri="{FF2B5EF4-FFF2-40B4-BE49-F238E27FC236}">
                  <a16:creationId xmlns:a16="http://schemas.microsoft.com/office/drawing/2014/main" id="{B3474EEF-7E13-481D-A86F-23ADAC9B639C}"/>
                </a:ext>
              </a:extLst>
            </p:cNvPr>
            <p:cNvSpPr>
              <a:spLocks noChangeArrowheads="1"/>
            </p:cNvSpPr>
            <p:nvPr>
              <p:custDataLst>
                <p:tags r:id="rId9"/>
              </p:custDataLst>
            </p:nvPr>
          </p:nvSpPr>
          <p:spPr bwMode="auto">
            <a:xfrm>
              <a:off x="7872767" y="4345479"/>
              <a:ext cx="153570" cy="155137"/>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35" name="MH_SubTitle_4">
              <a:extLst>
                <a:ext uri="{FF2B5EF4-FFF2-40B4-BE49-F238E27FC236}">
                  <a16:creationId xmlns:a16="http://schemas.microsoft.com/office/drawing/2014/main" id="{EA69B102-BAA7-4160-BF80-ABF814DE19B0}"/>
                </a:ext>
              </a:extLst>
            </p:cNvPr>
            <p:cNvSpPr txBox="1">
              <a:spLocks noChangeArrowheads="1"/>
            </p:cNvSpPr>
            <p:nvPr>
              <p:custDataLst>
                <p:tags r:id="rId10"/>
              </p:custDataLst>
            </p:nvPr>
          </p:nvSpPr>
          <p:spPr bwMode="auto">
            <a:xfrm>
              <a:off x="6936757" y="3860400"/>
              <a:ext cx="2127191" cy="47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2022.12-2022.3</a:t>
              </a:r>
              <a:endParaRPr lang="zh-CN" altLang="en-US" sz="2000" b="1" dirty="0">
                <a:latin typeface="+mn-lt"/>
                <a:ea typeface="+mn-ea"/>
              </a:endParaRPr>
            </a:p>
          </p:txBody>
        </p:sp>
        <p:sp>
          <p:nvSpPr>
            <p:cNvPr id="36" name="MH_Text_1">
              <a:extLst>
                <a:ext uri="{FF2B5EF4-FFF2-40B4-BE49-F238E27FC236}">
                  <a16:creationId xmlns:a16="http://schemas.microsoft.com/office/drawing/2014/main" id="{89724010-0035-44BA-A284-F086E6D3D7DA}"/>
                </a:ext>
              </a:extLst>
            </p:cNvPr>
            <p:cNvSpPr txBox="1"/>
            <p:nvPr>
              <p:custDataLst>
                <p:tags r:id="rId11"/>
              </p:custDataLst>
            </p:nvPr>
          </p:nvSpPr>
          <p:spPr>
            <a:xfrm>
              <a:off x="6817898" y="5140155"/>
              <a:ext cx="2175619" cy="584507"/>
            </a:xfrm>
            <a:prstGeom prst="rect">
              <a:avLst/>
            </a:prstGeom>
            <a:noFill/>
          </p:spPr>
          <p:txBody>
            <a:bodyPr anchor="ctr"/>
            <a:lstStyle/>
            <a:p>
              <a:pPr algn="ctr" eaLnBrk="1" hangingPunct="1">
                <a:defRPr/>
              </a:pPr>
              <a:r>
                <a:rPr lang="zh-CN" altLang="en-US" sz="2000" b="1" dirty="0">
                  <a:solidFill>
                    <a:srgbClr val="20517C"/>
                  </a:solidFill>
                </a:rPr>
                <a:t>成果总结与论文撰写</a:t>
              </a:r>
              <a:endParaRPr lang="en-US" altLang="zh-CN" sz="2000" b="1" dirty="0">
                <a:solidFill>
                  <a:srgbClr val="20517C"/>
                </a:solidFill>
              </a:endParaRPr>
            </a:p>
          </p:txBody>
        </p:sp>
        <p:sp>
          <p:nvSpPr>
            <p:cNvPr id="37" name="KSO_Shape">
              <a:extLst>
                <a:ext uri="{FF2B5EF4-FFF2-40B4-BE49-F238E27FC236}">
                  <a16:creationId xmlns:a16="http://schemas.microsoft.com/office/drawing/2014/main" id="{F56B126E-8025-4114-A277-A47EF774F871}"/>
                </a:ext>
              </a:extLst>
            </p:cNvPr>
            <p:cNvSpPr>
              <a:spLocks/>
            </p:cNvSpPr>
            <p:nvPr/>
          </p:nvSpPr>
          <p:spPr bwMode="auto">
            <a:xfrm>
              <a:off x="7775554" y="4676447"/>
              <a:ext cx="260309" cy="384693"/>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38" name="组合 37">
            <a:extLst>
              <a:ext uri="{FF2B5EF4-FFF2-40B4-BE49-F238E27FC236}">
                <a16:creationId xmlns:a16="http://schemas.microsoft.com/office/drawing/2014/main" id="{A5C1E175-9F41-4C93-92AC-8A5E9C77565B}"/>
              </a:ext>
            </a:extLst>
          </p:cNvPr>
          <p:cNvGrpSpPr/>
          <p:nvPr/>
        </p:nvGrpSpPr>
        <p:grpSpPr>
          <a:xfrm>
            <a:off x="4604642" y="3885914"/>
            <a:ext cx="2426172" cy="1966539"/>
            <a:chOff x="8567247" y="1688146"/>
            <a:chExt cx="2426172" cy="1966539"/>
          </a:xfrm>
        </p:grpSpPr>
        <p:sp>
          <p:nvSpPr>
            <p:cNvPr id="39" name="MH_Other_10">
              <a:extLst>
                <a:ext uri="{FF2B5EF4-FFF2-40B4-BE49-F238E27FC236}">
                  <a16:creationId xmlns:a16="http://schemas.microsoft.com/office/drawing/2014/main" id="{D97B004B-B815-49B6-A5A4-EC31975D0790}"/>
                </a:ext>
              </a:extLst>
            </p:cNvPr>
            <p:cNvSpPr>
              <a:spLocks noChangeArrowheads="1"/>
            </p:cNvSpPr>
            <p:nvPr>
              <p:custDataLst>
                <p:tags r:id="rId2"/>
              </p:custDataLst>
            </p:nvPr>
          </p:nvSpPr>
          <p:spPr bwMode="auto">
            <a:xfrm>
              <a:off x="9564147" y="2111957"/>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0" name="MH_Other_11">
              <a:extLst>
                <a:ext uri="{FF2B5EF4-FFF2-40B4-BE49-F238E27FC236}">
                  <a16:creationId xmlns:a16="http://schemas.microsoft.com/office/drawing/2014/main" id="{C4EA240C-6C92-4E0D-BD08-E3C274CC7042}"/>
                </a:ext>
              </a:extLst>
            </p:cNvPr>
            <p:cNvSpPr>
              <a:spLocks noChangeArrowheads="1"/>
            </p:cNvSpPr>
            <p:nvPr>
              <p:custDataLst>
                <p:tags r:id="rId3"/>
              </p:custDataLst>
            </p:nvPr>
          </p:nvSpPr>
          <p:spPr bwMode="auto">
            <a:xfrm>
              <a:off x="9604890" y="2154267"/>
              <a:ext cx="155137" cy="153570"/>
            </a:xfrm>
            <a:prstGeom prst="ellipse">
              <a:avLst/>
            </a:prstGeom>
            <a:solidFill>
              <a:schemeClr val="tx1">
                <a:lumMod val="50000"/>
                <a:lumOff val="50000"/>
              </a:scheme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 name="MH_SubTitle_3">
              <a:extLst>
                <a:ext uri="{FF2B5EF4-FFF2-40B4-BE49-F238E27FC236}">
                  <a16:creationId xmlns:a16="http://schemas.microsoft.com/office/drawing/2014/main" id="{3147E023-523D-4C96-9787-F137EC43A8AD}"/>
                </a:ext>
              </a:extLst>
            </p:cNvPr>
            <p:cNvSpPr txBox="1">
              <a:spLocks noChangeArrowheads="1"/>
            </p:cNvSpPr>
            <p:nvPr>
              <p:custDataLst>
                <p:tags r:id="rId4"/>
              </p:custDataLst>
            </p:nvPr>
          </p:nvSpPr>
          <p:spPr bwMode="auto">
            <a:xfrm>
              <a:off x="8567247" y="1688146"/>
              <a:ext cx="2426172"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latin typeface="+mn-lt"/>
                  <a:ea typeface="+mn-ea"/>
                </a:rPr>
                <a:t>2022.10-2022.11</a:t>
              </a:r>
              <a:endParaRPr lang="zh-CN" altLang="en-US" sz="2000" b="1" dirty="0">
                <a:latin typeface="+mn-lt"/>
                <a:ea typeface="+mn-ea"/>
              </a:endParaRPr>
            </a:p>
          </p:txBody>
        </p:sp>
        <p:sp>
          <p:nvSpPr>
            <p:cNvPr id="42" name="MH_Other_12">
              <a:extLst>
                <a:ext uri="{FF2B5EF4-FFF2-40B4-BE49-F238E27FC236}">
                  <a16:creationId xmlns:a16="http://schemas.microsoft.com/office/drawing/2014/main" id="{52078406-72AC-46D6-8F77-1685460710AF}"/>
                </a:ext>
              </a:extLst>
            </p:cNvPr>
            <p:cNvSpPr>
              <a:spLocks/>
            </p:cNvSpPr>
            <p:nvPr>
              <p:custDataLst>
                <p:tags r:id="rId5"/>
              </p:custDataLst>
            </p:nvPr>
          </p:nvSpPr>
          <p:spPr bwMode="auto">
            <a:xfrm>
              <a:off x="9477959" y="2462975"/>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rgbClr val="20517C"/>
            </a:solidFill>
            <a:ln w="9525">
              <a:solidFill>
                <a:srgbClr val="20517C"/>
              </a:solidFill>
              <a:round/>
              <a:headEnd/>
              <a:tailEnd/>
            </a:ln>
          </p:spPr>
          <p:txBody>
            <a:bodyPr anchor="ctr"/>
            <a:lstStyle/>
            <a:p>
              <a:endParaRPr lang="zh-CN" altLang="en-US"/>
            </a:p>
          </p:txBody>
        </p:sp>
        <p:sp>
          <p:nvSpPr>
            <p:cNvPr id="43" name="MH_Text_1">
              <a:extLst>
                <a:ext uri="{FF2B5EF4-FFF2-40B4-BE49-F238E27FC236}">
                  <a16:creationId xmlns:a16="http://schemas.microsoft.com/office/drawing/2014/main" id="{B0C3D76A-D800-4E9B-899B-B183F7339DDA}"/>
                </a:ext>
              </a:extLst>
            </p:cNvPr>
            <p:cNvSpPr txBox="1"/>
            <p:nvPr>
              <p:custDataLst>
                <p:tags r:id="rId6"/>
              </p:custDataLst>
            </p:nvPr>
          </p:nvSpPr>
          <p:spPr>
            <a:xfrm>
              <a:off x="8597487" y="3070178"/>
              <a:ext cx="2175619" cy="584507"/>
            </a:xfrm>
            <a:prstGeom prst="rect">
              <a:avLst/>
            </a:prstGeom>
            <a:noFill/>
          </p:spPr>
          <p:txBody>
            <a:bodyPr anchor="ctr"/>
            <a:lstStyle/>
            <a:p>
              <a:pPr algn="ctr" eaLnBrk="1" hangingPunct="1">
                <a:defRPr/>
              </a:pPr>
              <a:r>
                <a:rPr lang="zh-CN" altLang="en-US" sz="2000" b="1" dirty="0">
                  <a:solidFill>
                    <a:srgbClr val="20517C"/>
                  </a:solidFill>
                </a:rPr>
                <a:t>模型优化和系统开发</a:t>
              </a:r>
            </a:p>
          </p:txBody>
        </p:sp>
        <p:sp>
          <p:nvSpPr>
            <p:cNvPr id="44" name="KSO_Shape">
              <a:extLst>
                <a:ext uri="{FF2B5EF4-FFF2-40B4-BE49-F238E27FC236}">
                  <a16:creationId xmlns:a16="http://schemas.microsoft.com/office/drawing/2014/main" id="{E229A8DF-3D9D-48FD-ABDF-E8AD3288CBB5}"/>
                </a:ext>
              </a:extLst>
            </p:cNvPr>
            <p:cNvSpPr/>
            <p:nvPr/>
          </p:nvSpPr>
          <p:spPr>
            <a:xfrm>
              <a:off x="9538043" y="2578460"/>
              <a:ext cx="304428" cy="192297"/>
            </a:xfrm>
            <a:custGeom>
              <a:avLst/>
              <a:gdLst/>
              <a:ahLst/>
              <a:cxnLst/>
              <a:rect l="l" t="t"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65870545"/>
      </p:ext>
    </p:extLst>
  </p:cSld>
  <p:clrMapOvr>
    <a:masterClrMapping/>
  </p:clrMapOvr>
  <mc:AlternateContent xmlns:mc="http://schemas.openxmlformats.org/markup-compatibility/2006">
    <mc:Choice xmlns:p14="http://schemas.microsoft.com/office/powerpoint/2010/main" Requires="p14">
      <p:transition spd="slow" p14:dur="2000" advTm="17604"/>
    </mc:Choice>
    <mc:Fallback>
      <p:transition spd="slow" advTm="176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headEnd/>
            <a:tailE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headEnd/>
            <a:tailEnd/>
          </a:ln>
          <a:extLst>
            <a:ext uri="{909E8E84-426E-40DD-AFC4-6F175D3DCCD1}">
              <a14:hiddenFill xmlns:a14="http://schemas.microsoft.com/office/drawing/2010/main">
                <a:noFill/>
              </a14:hiddenFill>
            </a:ext>
          </a:extLst>
        </p:spPr>
      </p:cxnSp>
      <p:sp>
        <p:nvSpPr>
          <p:cNvPr id="6" name="文本框 13"/>
          <p:cNvSpPr txBox="1">
            <a:spLocks noChangeArrowheads="1"/>
          </p:cNvSpPr>
          <p:nvPr>
            <p:custDataLst>
              <p:tags r:id="rId4"/>
            </p:custDataLst>
          </p:nvPr>
        </p:nvSpPr>
        <p:spPr bwMode="auto">
          <a:xfrm>
            <a:off x="3214689" y="4989514"/>
            <a:ext cx="20172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600" b="1" dirty="0">
                <a:solidFill>
                  <a:schemeClr val="tx1">
                    <a:lumMod val="50000"/>
                    <a:lumOff val="50000"/>
                  </a:schemeClr>
                </a:solidFill>
                <a:latin typeface="+mn-ea"/>
                <a:ea typeface="+mn-ea"/>
              </a:rPr>
              <a:t>信息与软件工程学院</a:t>
            </a:r>
            <a:endParaRPr lang="en-US" altLang="zh-CN" sz="1600" b="1" dirty="0">
              <a:solidFill>
                <a:schemeClr val="tx1">
                  <a:lumMod val="50000"/>
                  <a:lumOff val="50000"/>
                </a:schemeClr>
              </a:solidFill>
              <a:latin typeface="+mn-ea"/>
              <a:ea typeface="+mn-ea"/>
            </a:endParaRPr>
          </a:p>
        </p:txBody>
      </p:sp>
      <p:sp>
        <p:nvSpPr>
          <p:cNvPr id="7" name="文本框 14"/>
          <p:cNvSpPr txBox="1">
            <a:spLocks noChangeArrowheads="1"/>
          </p:cNvSpPr>
          <p:nvPr>
            <p:custDataLst>
              <p:tags r:id="rId5"/>
            </p:custDataLst>
          </p:nvPr>
        </p:nvSpPr>
        <p:spPr bwMode="auto">
          <a:xfrm>
            <a:off x="6096000" y="4989514"/>
            <a:ext cx="1101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600" b="1" dirty="0">
                <a:solidFill>
                  <a:schemeClr val="tx1">
                    <a:lumMod val="50000"/>
                    <a:lumOff val="50000"/>
                  </a:schemeClr>
                </a:solidFill>
                <a:latin typeface="+mn-ea"/>
                <a:ea typeface="+mn-ea"/>
              </a:rPr>
              <a:t>陈聪</a:t>
            </a:r>
          </a:p>
        </p:txBody>
      </p:sp>
      <p:sp>
        <p:nvSpPr>
          <p:cNvPr id="10" name="文本框 17"/>
          <p:cNvSpPr txBox="1">
            <a:spLocks noChangeArrowheads="1"/>
          </p:cNvSpPr>
          <p:nvPr>
            <p:custDataLst>
              <p:tags r:id="rId6"/>
            </p:custDataLst>
          </p:nvPr>
        </p:nvSpPr>
        <p:spPr bwMode="auto">
          <a:xfrm>
            <a:off x="8113714" y="4989513"/>
            <a:ext cx="15395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600" b="1" dirty="0">
                <a:solidFill>
                  <a:schemeClr val="tx1">
                    <a:lumMod val="50000"/>
                    <a:lumOff val="50000"/>
                  </a:schemeClr>
                </a:solidFill>
                <a:latin typeface="Bell MT" panose="02020503060305020303" pitchFamily="18" charset="0"/>
                <a:ea typeface="GungsuhChe" panose="02030609000101010101" pitchFamily="49" charset="-127"/>
              </a:rPr>
              <a:t>2022.9.20</a:t>
            </a:r>
            <a:endParaRPr lang="zh-CN" altLang="en-US" sz="1600" b="1" dirty="0">
              <a:solidFill>
                <a:schemeClr val="tx1">
                  <a:lumMod val="50000"/>
                  <a:lumOff val="50000"/>
                </a:schemeClr>
              </a:solidFill>
              <a:latin typeface="Bell MT" panose="02020503060305020303" pitchFamily="18" charset="0"/>
              <a:ea typeface="GungsuhChe" panose="02030609000101010101" pitchFamily="49" charset="-127"/>
            </a:endParaRPr>
          </a:p>
        </p:txBody>
      </p:sp>
    </p:spTree>
    <p:extLst>
      <p:ext uri="{BB962C8B-B14F-4D97-AF65-F5344CB8AC3E}">
        <p14:creationId xmlns:p14="http://schemas.microsoft.com/office/powerpoint/2010/main" val="1934310251"/>
      </p:ext>
    </p:extLst>
  </p:cSld>
  <p:clrMapOvr>
    <a:masterClrMapping/>
  </p:clrMapOvr>
  <mc:AlternateContent xmlns:mc="http://schemas.openxmlformats.org/markup-compatibility/2006">
    <mc:Choice xmlns:p14="http://schemas.microsoft.com/office/powerpoint/2010/main" Requires="p14">
      <p:transition spd="slow" p14:dur="2000" advTm="6242"/>
    </mc:Choice>
    <mc:Fallback>
      <p:transition spd="slow" advTm="62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96CA70C-76EC-4FBD-BBB8-5DAE77AAA32D}"/>
              </a:ext>
            </a:extLst>
          </p:cNvPr>
          <p:cNvPicPr>
            <a:picLocks noChangeAspect="1"/>
          </p:cNvPicPr>
          <p:nvPr/>
        </p:nvPicPr>
        <p:blipFill rotWithShape="1">
          <a:blip r:embed="rId3">
            <a:extLst>
              <a:ext uri="{28A0092B-C50C-407E-A947-70E740481C1C}">
                <a14:useLocalDpi xmlns:a14="http://schemas.microsoft.com/office/drawing/2010/main" val="0"/>
              </a:ext>
            </a:extLst>
          </a:blip>
          <a:srcRect l="26967"/>
          <a:stretch/>
        </p:blipFill>
        <p:spPr>
          <a:xfrm>
            <a:off x="3287688" y="0"/>
            <a:ext cx="8904312" cy="6858000"/>
          </a:xfrm>
          <a:prstGeom prst="rect">
            <a:avLst/>
          </a:prstGeom>
        </p:spPr>
      </p:pic>
      <p:sp>
        <p:nvSpPr>
          <p:cNvPr id="16" name="文本占位符 1">
            <a:extLst>
              <a:ext uri="{FF2B5EF4-FFF2-40B4-BE49-F238E27FC236}">
                <a16:creationId xmlns:a16="http://schemas.microsoft.com/office/drawing/2014/main" id="{8C5FC8F5-A713-4FFD-A0AD-27DAD421A9A1}"/>
              </a:ext>
            </a:extLst>
          </p:cNvPr>
          <p:cNvSpPr>
            <a:spLocks noGrp="1"/>
          </p:cNvSpPr>
          <p:nvPr>
            <p:ph type="body" sz="quarter" idx="11"/>
          </p:nvPr>
        </p:nvSpPr>
        <p:spPr>
          <a:xfrm>
            <a:off x="4367808" y="1393151"/>
            <a:ext cx="2232248" cy="503237"/>
          </a:xfrm>
        </p:spPr>
        <p:txBody>
          <a:bodyPr/>
          <a:lstStyle/>
          <a:p>
            <a:r>
              <a:rPr lang="en-US" altLang="zh-CN" b="0" dirty="0"/>
              <a:t>PART  01</a:t>
            </a:r>
            <a:endParaRPr lang="zh-CN" altLang="en-US" b="0" dirty="0"/>
          </a:p>
        </p:txBody>
      </p:sp>
      <p:sp>
        <p:nvSpPr>
          <p:cNvPr id="17" name="文本占位符 2">
            <a:extLst>
              <a:ext uri="{FF2B5EF4-FFF2-40B4-BE49-F238E27FC236}">
                <a16:creationId xmlns:a16="http://schemas.microsoft.com/office/drawing/2014/main" id="{6491ADF2-E870-4608-9591-17DC2CA39778}"/>
              </a:ext>
            </a:extLst>
          </p:cNvPr>
          <p:cNvSpPr>
            <a:spLocks noGrp="1"/>
          </p:cNvSpPr>
          <p:nvPr>
            <p:ph type="body" sz="quarter" idx="12"/>
          </p:nvPr>
        </p:nvSpPr>
        <p:spPr>
          <a:xfrm>
            <a:off x="4367808" y="2487229"/>
            <a:ext cx="2232248" cy="503237"/>
          </a:xfrm>
        </p:spPr>
        <p:txBody>
          <a:bodyPr/>
          <a:lstStyle/>
          <a:p>
            <a:r>
              <a:rPr lang="en-US" altLang="zh-CN" b="0" dirty="0"/>
              <a:t>PART  02</a:t>
            </a:r>
            <a:endParaRPr lang="zh-CN" altLang="en-US" b="0" dirty="0"/>
          </a:p>
        </p:txBody>
      </p:sp>
      <p:sp>
        <p:nvSpPr>
          <p:cNvPr id="18" name="文本占位符 3">
            <a:extLst>
              <a:ext uri="{FF2B5EF4-FFF2-40B4-BE49-F238E27FC236}">
                <a16:creationId xmlns:a16="http://schemas.microsoft.com/office/drawing/2014/main" id="{D1051C26-D091-41F4-BB70-516CD5678A5F}"/>
              </a:ext>
            </a:extLst>
          </p:cNvPr>
          <p:cNvSpPr>
            <a:spLocks noGrp="1"/>
          </p:cNvSpPr>
          <p:nvPr>
            <p:ph type="body" sz="quarter" idx="13"/>
          </p:nvPr>
        </p:nvSpPr>
        <p:spPr>
          <a:xfrm>
            <a:off x="4367808" y="3576277"/>
            <a:ext cx="2232248" cy="503237"/>
          </a:xfrm>
        </p:spPr>
        <p:txBody>
          <a:bodyPr/>
          <a:lstStyle/>
          <a:p>
            <a:r>
              <a:rPr lang="en-US" altLang="zh-CN" b="0" dirty="0"/>
              <a:t>PART  03</a:t>
            </a:r>
            <a:endParaRPr lang="zh-CN" altLang="en-US" b="0" dirty="0"/>
          </a:p>
          <a:p>
            <a:endParaRPr lang="zh-CN" altLang="en-US" b="0" dirty="0"/>
          </a:p>
        </p:txBody>
      </p:sp>
      <p:sp>
        <p:nvSpPr>
          <p:cNvPr id="19" name="文本占位符 7">
            <a:extLst>
              <a:ext uri="{FF2B5EF4-FFF2-40B4-BE49-F238E27FC236}">
                <a16:creationId xmlns:a16="http://schemas.microsoft.com/office/drawing/2014/main" id="{65D1B017-0820-444E-BA1E-A40C52107812}"/>
              </a:ext>
            </a:extLst>
          </p:cNvPr>
          <p:cNvSpPr txBox="1">
            <a:spLocks/>
          </p:cNvSpPr>
          <p:nvPr/>
        </p:nvSpPr>
        <p:spPr>
          <a:xfrm>
            <a:off x="6600056" y="1393151"/>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研究背景</a:t>
            </a:r>
          </a:p>
        </p:txBody>
      </p:sp>
      <p:sp>
        <p:nvSpPr>
          <p:cNvPr id="20" name="文本占位符 8">
            <a:extLst>
              <a:ext uri="{FF2B5EF4-FFF2-40B4-BE49-F238E27FC236}">
                <a16:creationId xmlns:a16="http://schemas.microsoft.com/office/drawing/2014/main" id="{53090C74-C52E-4BAA-8548-426E96C48285}"/>
              </a:ext>
            </a:extLst>
          </p:cNvPr>
          <p:cNvSpPr txBox="1">
            <a:spLocks/>
          </p:cNvSpPr>
          <p:nvPr/>
        </p:nvSpPr>
        <p:spPr>
          <a:xfrm>
            <a:off x="6600056" y="2493715"/>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研究现状</a:t>
            </a:r>
          </a:p>
        </p:txBody>
      </p:sp>
      <p:sp>
        <p:nvSpPr>
          <p:cNvPr id="21" name="文本占位符 9">
            <a:extLst>
              <a:ext uri="{FF2B5EF4-FFF2-40B4-BE49-F238E27FC236}">
                <a16:creationId xmlns:a16="http://schemas.microsoft.com/office/drawing/2014/main" id="{5D5D39E5-DD5C-4885-9AA9-6168AE576535}"/>
              </a:ext>
            </a:extLst>
          </p:cNvPr>
          <p:cNvSpPr txBox="1">
            <a:spLocks/>
          </p:cNvSpPr>
          <p:nvPr/>
        </p:nvSpPr>
        <p:spPr>
          <a:xfrm>
            <a:off x="6600056" y="357301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研究内容</a:t>
            </a:r>
          </a:p>
        </p:txBody>
      </p:sp>
      <p:sp>
        <p:nvSpPr>
          <p:cNvPr id="22" name="文本占位符 3">
            <a:extLst>
              <a:ext uri="{FF2B5EF4-FFF2-40B4-BE49-F238E27FC236}">
                <a16:creationId xmlns:a16="http://schemas.microsoft.com/office/drawing/2014/main" id="{6CF4D889-67DC-4548-92FB-C5D45B668C96}"/>
              </a:ext>
            </a:extLst>
          </p:cNvPr>
          <p:cNvSpPr txBox="1">
            <a:spLocks/>
          </p:cNvSpPr>
          <p:nvPr/>
        </p:nvSpPr>
        <p:spPr>
          <a:xfrm>
            <a:off x="4367808" y="4622245"/>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t>PART  04</a:t>
            </a:r>
            <a:endParaRPr lang="zh-CN" altLang="en-US" b="0" dirty="0"/>
          </a:p>
          <a:p>
            <a:endParaRPr lang="zh-CN" altLang="en-US" b="0" dirty="0"/>
          </a:p>
        </p:txBody>
      </p:sp>
      <p:sp>
        <p:nvSpPr>
          <p:cNvPr id="23" name="文本占位符 9">
            <a:extLst>
              <a:ext uri="{FF2B5EF4-FFF2-40B4-BE49-F238E27FC236}">
                <a16:creationId xmlns:a16="http://schemas.microsoft.com/office/drawing/2014/main" id="{82FBA4BA-44C9-4B07-A480-2F30BFE09476}"/>
              </a:ext>
            </a:extLst>
          </p:cNvPr>
          <p:cNvSpPr txBox="1">
            <a:spLocks/>
          </p:cNvSpPr>
          <p:nvPr/>
        </p:nvSpPr>
        <p:spPr>
          <a:xfrm>
            <a:off x="6600056" y="4618984"/>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研究成果</a:t>
            </a:r>
          </a:p>
        </p:txBody>
      </p:sp>
      <p:sp>
        <p:nvSpPr>
          <p:cNvPr id="11" name="文本占位符 3">
            <a:extLst>
              <a:ext uri="{FF2B5EF4-FFF2-40B4-BE49-F238E27FC236}">
                <a16:creationId xmlns:a16="http://schemas.microsoft.com/office/drawing/2014/main" id="{043B77FE-BA22-4EE2-AD1A-727BE01700F9}"/>
              </a:ext>
            </a:extLst>
          </p:cNvPr>
          <p:cNvSpPr txBox="1">
            <a:spLocks/>
          </p:cNvSpPr>
          <p:nvPr/>
        </p:nvSpPr>
        <p:spPr>
          <a:xfrm>
            <a:off x="4392996" y="5631955"/>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t>PART  05</a:t>
            </a:r>
            <a:endParaRPr lang="zh-CN" altLang="en-US" b="0" dirty="0"/>
          </a:p>
          <a:p>
            <a:endParaRPr lang="zh-CN" altLang="en-US" b="0" dirty="0"/>
          </a:p>
        </p:txBody>
      </p:sp>
      <p:sp>
        <p:nvSpPr>
          <p:cNvPr id="12" name="文本占位符 9">
            <a:extLst>
              <a:ext uri="{FF2B5EF4-FFF2-40B4-BE49-F238E27FC236}">
                <a16:creationId xmlns:a16="http://schemas.microsoft.com/office/drawing/2014/main" id="{01F8B7A2-FEA4-4337-B7F6-056D7714DDD6}"/>
              </a:ext>
            </a:extLst>
          </p:cNvPr>
          <p:cNvSpPr txBox="1">
            <a:spLocks/>
          </p:cNvSpPr>
          <p:nvPr/>
        </p:nvSpPr>
        <p:spPr>
          <a:xfrm>
            <a:off x="6600056" y="558040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t>研究计划</a:t>
            </a:r>
          </a:p>
        </p:txBody>
      </p:sp>
    </p:spTree>
    <p:extLst>
      <p:ext uri="{BB962C8B-B14F-4D97-AF65-F5344CB8AC3E}">
        <p14:creationId xmlns:p14="http://schemas.microsoft.com/office/powerpoint/2010/main" val="3222269888"/>
      </p:ext>
    </p:extLst>
  </p:cSld>
  <p:clrMapOvr>
    <a:masterClrMapping/>
  </p:clrMapOvr>
  <mc:AlternateContent xmlns:mc="http://schemas.openxmlformats.org/markup-compatibility/2006">
    <mc:Choice xmlns:p14="http://schemas.microsoft.com/office/powerpoint/2010/main" Requires="p14">
      <p:transition spd="slow" p14:dur="2000" advTm="7509"/>
    </mc:Choice>
    <mc:Fallback>
      <p:transition spd="slow" advTm="750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研究背景</a:t>
            </a:r>
          </a:p>
        </p:txBody>
      </p:sp>
      <p:sp>
        <p:nvSpPr>
          <p:cNvPr id="18" name="文本框 17"/>
          <p:cNvSpPr txBox="1"/>
          <p:nvPr/>
        </p:nvSpPr>
        <p:spPr>
          <a:xfrm>
            <a:off x="479376" y="1484784"/>
            <a:ext cx="10369152" cy="2677656"/>
          </a:xfrm>
          <a:prstGeom prst="rect">
            <a:avLst/>
          </a:prstGeom>
          <a:noFill/>
        </p:spPr>
        <p:txBody>
          <a:bodyPr wrap="square" rtlCol="0">
            <a:spAutoFit/>
          </a:bodyPr>
          <a:lstStyle/>
          <a:p>
            <a:pPr marL="125400" eaLnBrk="0" hangingPunct="0">
              <a:lnSpc>
                <a:spcPct val="150000"/>
              </a:lnSpc>
              <a:buSzPct val="80000"/>
            </a:pPr>
            <a:r>
              <a:rPr lang="zh-CN" altLang="en-US" sz="2400" b="1" kern="0" dirty="0">
                <a:latin typeface="微软雅黑" panose="020B0503020204020204" pitchFamily="34" charset="-122"/>
                <a:ea typeface="微软雅黑" panose="020B0503020204020204" pitchFamily="34" charset="-122"/>
              </a:rPr>
              <a:t>语种识别（</a:t>
            </a:r>
            <a:r>
              <a:rPr lang="en-US" altLang="zh-CN" sz="2400" b="1" kern="0" dirty="0">
                <a:latin typeface="微软雅黑" panose="020B0503020204020204" pitchFamily="34" charset="-122"/>
                <a:ea typeface="微软雅黑" panose="020B0503020204020204" pitchFamily="34" charset="-122"/>
              </a:rPr>
              <a:t>Language Identification, LID</a:t>
            </a:r>
            <a:r>
              <a:rPr lang="zh-CN" altLang="en-US" sz="2400" b="1" kern="0" dirty="0">
                <a:latin typeface="微软雅黑" panose="020B0503020204020204" pitchFamily="34" charset="-122"/>
                <a:ea typeface="微软雅黑" panose="020B0503020204020204" pitchFamily="34" charset="-122"/>
              </a:rPr>
              <a:t>）是指自动判定给定语音段所属语言种类的过程。具有广泛的应用前景，在</a:t>
            </a:r>
            <a:r>
              <a:rPr lang="zh-CN" altLang="en-US" sz="2400" b="1" kern="0" dirty="0">
                <a:solidFill>
                  <a:srgbClr val="FF0000"/>
                </a:solidFill>
                <a:latin typeface="微软雅黑" panose="020B0503020204020204" pitchFamily="34" charset="-122"/>
                <a:ea typeface="微软雅黑" panose="020B0503020204020204" pitchFamily="34" charset="-122"/>
              </a:rPr>
              <a:t>民航</a:t>
            </a:r>
            <a:r>
              <a:rPr lang="zh-CN" altLang="en-US" sz="2400" b="1" kern="0" dirty="0">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多语言翻译</a:t>
            </a:r>
            <a:r>
              <a:rPr lang="zh-CN" altLang="en-US" sz="2400" b="1" kern="0" dirty="0">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军事情报</a:t>
            </a:r>
            <a:r>
              <a:rPr lang="zh-CN" altLang="en-US" sz="2400" b="1" kern="0" dirty="0">
                <a:latin typeface="微软雅黑" panose="020B0503020204020204" pitchFamily="34" charset="-122"/>
                <a:ea typeface="微软雅黑" panose="020B0503020204020204" pitchFamily="34" charset="-122"/>
              </a:rPr>
              <a:t>获取中有着广泛的应用。</a:t>
            </a:r>
            <a:endParaRPr lang="en-US" altLang="en-US" sz="2400" b="1" kern="0" dirty="0">
              <a:latin typeface="微软雅黑" panose="020B0503020204020204" pitchFamily="34" charset="-122"/>
              <a:ea typeface="微软雅黑" panose="020B0503020204020204" pitchFamily="34" charset="-122"/>
            </a:endParaRPr>
          </a:p>
          <a:p>
            <a:pPr marL="125400" lvl="0" eaLnBrk="0" hangingPunct="0">
              <a:lnSpc>
                <a:spcPct val="150000"/>
              </a:lnSpc>
              <a:buSzPct val="80000"/>
            </a:pPr>
            <a:endParaRPr lang="en-US" altLang="zh-CN" sz="2400" b="1" kern="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25" name="文本框 8">
            <a:extLst>
              <a:ext uri="{FF2B5EF4-FFF2-40B4-BE49-F238E27FC236}">
                <a16:creationId xmlns:a16="http://schemas.microsoft.com/office/drawing/2014/main" id="{9A1E23C4-458B-4F98-B7E4-653645D5A261}"/>
              </a:ext>
            </a:extLst>
          </p:cNvPr>
          <p:cNvSpPr txBox="1"/>
          <p:nvPr/>
        </p:nvSpPr>
        <p:spPr>
          <a:xfrm>
            <a:off x="9639559" y="6155519"/>
            <a:ext cx="122348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rPr>
              <a:t>军事场景</a:t>
            </a:r>
          </a:p>
        </p:txBody>
      </p:sp>
      <p:sp>
        <p:nvSpPr>
          <p:cNvPr id="26" name="文本框 8">
            <a:extLst>
              <a:ext uri="{FF2B5EF4-FFF2-40B4-BE49-F238E27FC236}">
                <a16:creationId xmlns:a16="http://schemas.microsoft.com/office/drawing/2014/main" id="{237F309A-BA4F-4A9C-83DE-A59323427979}"/>
              </a:ext>
            </a:extLst>
          </p:cNvPr>
          <p:cNvSpPr txBox="1"/>
          <p:nvPr/>
        </p:nvSpPr>
        <p:spPr>
          <a:xfrm>
            <a:off x="5252718" y="6156012"/>
            <a:ext cx="158861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just">
              <a:defRPr/>
            </a:pPr>
            <a:r>
              <a:rPr kumimoji="1" lang="zh-CN" altLang="en-US" b="1" noProof="0" dirty="0">
                <a:solidFill>
                  <a:prstClr val="black">
                    <a:lumMod val="75000"/>
                    <a:lumOff val="25000"/>
                  </a:prstClr>
                </a:solidFill>
                <a:latin typeface="微软雅黑"/>
                <a:ea typeface="微软雅黑"/>
                <a:cs typeface="+mn-ea"/>
                <a:sym typeface="+mn-lt"/>
              </a:rPr>
              <a:t>多语言翻译机</a:t>
            </a:r>
            <a:endPar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27" name="文本框 8">
            <a:extLst>
              <a:ext uri="{FF2B5EF4-FFF2-40B4-BE49-F238E27FC236}">
                <a16:creationId xmlns:a16="http://schemas.microsoft.com/office/drawing/2014/main" id="{0DE4A0E5-F2C6-45C8-A984-80AB423F9452}"/>
              </a:ext>
            </a:extLst>
          </p:cNvPr>
          <p:cNvSpPr txBox="1"/>
          <p:nvPr/>
        </p:nvSpPr>
        <p:spPr>
          <a:xfrm>
            <a:off x="1296587" y="6155519"/>
            <a:ext cx="130501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just">
              <a:defRPr/>
            </a:pPr>
            <a:r>
              <a:rPr kumimoji="1" lang="zh-CN" altLang="en-US" b="1" dirty="0">
                <a:solidFill>
                  <a:prstClr val="black">
                    <a:lumMod val="75000"/>
                    <a:lumOff val="25000"/>
                  </a:prstClr>
                </a:solidFill>
                <a:latin typeface="微软雅黑"/>
                <a:ea typeface="微软雅黑"/>
                <a:cs typeface="+mn-ea"/>
                <a:sym typeface="+mn-lt"/>
              </a:rPr>
              <a:t>民用航空</a:t>
            </a:r>
            <a:endParaRPr kumimoji="1" lang="zh-CN" altLang="en-US"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pic>
        <p:nvPicPr>
          <p:cNvPr id="1026" name="Picture 2" descr="AI助力智慧民航，「麦图科技」以航空语音识别为核心研发安全管理系统|AI|语音识别|智慧民航_新浪科技_新浪网">
            <a:extLst>
              <a:ext uri="{FF2B5EF4-FFF2-40B4-BE49-F238E27FC236}">
                <a16:creationId xmlns:a16="http://schemas.microsoft.com/office/drawing/2014/main" id="{31EB7EB1-547B-4E00-BBD9-A6C4D925A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3467168"/>
            <a:ext cx="3339966" cy="250175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讯飞翻译机3.0 革新多语言翻译体验-快科技-科技改变生活">
            <a:extLst>
              <a:ext uri="{FF2B5EF4-FFF2-40B4-BE49-F238E27FC236}">
                <a16:creationId xmlns:a16="http://schemas.microsoft.com/office/drawing/2014/main" id="{EFC45337-D9F3-418F-892B-B9FC462E4FB4}"/>
              </a:ext>
            </a:extLst>
          </p:cNvPr>
          <p:cNvSpPr>
            <a:spLocks noChangeAspect="1" noChangeArrowheads="1"/>
          </p:cNvSpPr>
          <p:nvPr/>
        </p:nvSpPr>
        <p:spPr bwMode="auto">
          <a:xfrm>
            <a:off x="5752825" y="35974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6" name="Picture 12" descr="多语言翻译器-新人首单立减十元-2021年10月|淘宝海外">
            <a:extLst>
              <a:ext uri="{FF2B5EF4-FFF2-40B4-BE49-F238E27FC236}">
                <a16:creationId xmlns:a16="http://schemas.microsoft.com/office/drawing/2014/main" id="{E95EEFBF-B779-4118-8F39-A989EF28F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762" y="3507728"/>
            <a:ext cx="2935458" cy="2496967"/>
          </a:xfrm>
          <a:prstGeom prst="rect">
            <a:avLst/>
          </a:prstGeom>
          <a:noFill/>
          <a:extLst>
            <a:ext uri="{909E8E84-426E-40DD-AFC4-6F175D3DCCD1}">
              <a14:hiddenFill xmlns:a14="http://schemas.microsoft.com/office/drawing/2010/main">
                <a:solidFill>
                  <a:srgbClr val="FFFFFF"/>
                </a:solidFill>
              </a14:hiddenFill>
            </a:ext>
          </a:extLst>
        </p:spPr>
      </p:pic>
      <p:pic>
        <p:nvPicPr>
          <p:cNvPr id="19" name="图片 18">
            <a:extLst>
              <a:ext uri="{FF2B5EF4-FFF2-40B4-BE49-F238E27FC236}">
                <a16:creationId xmlns:a16="http://schemas.microsoft.com/office/drawing/2014/main" id="{2831CD37-A1F9-4A35-80C1-1C7FF2B294F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26" r="7652"/>
          <a:stretch/>
        </p:blipFill>
        <p:spPr>
          <a:xfrm>
            <a:off x="8447851" y="3434582"/>
            <a:ext cx="3339965" cy="2492943"/>
          </a:xfrm>
          <a:prstGeom prst="rect">
            <a:avLst/>
          </a:prstGeom>
        </p:spPr>
      </p:pic>
    </p:spTree>
    <p:extLst>
      <p:ext uri="{BB962C8B-B14F-4D97-AF65-F5344CB8AC3E}">
        <p14:creationId xmlns:p14="http://schemas.microsoft.com/office/powerpoint/2010/main" val="4259863124"/>
      </p:ext>
    </p:extLst>
  </p:cSld>
  <p:clrMapOvr>
    <a:masterClrMapping/>
  </p:clrMapOvr>
  <mc:AlternateContent xmlns:mc="http://schemas.openxmlformats.org/markup-compatibility/2006">
    <mc:Choice xmlns:p14="http://schemas.microsoft.com/office/powerpoint/2010/main" Requires="p14">
      <p:transition spd="slow" p14:dur="2000" advTm="12801"/>
    </mc:Choice>
    <mc:Fallback>
      <p:transition spd="slow" advTm="128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研究背景</a:t>
            </a:r>
          </a:p>
        </p:txBody>
      </p:sp>
      <p:sp>
        <p:nvSpPr>
          <p:cNvPr id="18" name="文本框 17"/>
          <p:cNvSpPr txBox="1"/>
          <p:nvPr/>
        </p:nvSpPr>
        <p:spPr>
          <a:xfrm>
            <a:off x="479376" y="1484784"/>
            <a:ext cx="10369152" cy="2677656"/>
          </a:xfrm>
          <a:prstGeom prst="rect">
            <a:avLst/>
          </a:prstGeom>
          <a:noFill/>
        </p:spPr>
        <p:txBody>
          <a:bodyPr wrap="square" rtlCol="0">
            <a:spAutoFit/>
          </a:bodyPr>
          <a:lstStyle/>
          <a:p>
            <a:pPr marL="125400" eaLnBrk="0" hangingPunct="0">
              <a:lnSpc>
                <a:spcPct val="150000"/>
              </a:lnSpc>
              <a:buSzPct val="80000"/>
            </a:pPr>
            <a:r>
              <a:rPr lang="zh-CN" altLang="en-US" sz="2400" b="1" kern="0" dirty="0">
                <a:latin typeface="微软雅黑" panose="020B0503020204020204" pitchFamily="34" charset="-122"/>
                <a:ea typeface="微软雅黑" panose="020B0503020204020204" pitchFamily="34" charset="-122"/>
              </a:rPr>
              <a:t>然而真实环境中往往存在各种噪声信号干扰，导致语种识别的性能下降，因此将结合语音增强技术（</a:t>
            </a:r>
            <a:r>
              <a:rPr lang="en-US" altLang="zh-CN" sz="2400" b="1" kern="0" dirty="0">
                <a:latin typeface="微软雅黑" panose="020B0503020204020204" pitchFamily="34" charset="-122"/>
                <a:ea typeface="微软雅黑" panose="020B0503020204020204" pitchFamily="34" charset="-122"/>
              </a:rPr>
              <a:t>Speech Enhancement</a:t>
            </a:r>
            <a:r>
              <a:rPr lang="zh-CN" altLang="en-US" sz="2400" b="1" kern="0" dirty="0">
                <a:latin typeface="微软雅黑" panose="020B0503020204020204" pitchFamily="34" charset="-122"/>
                <a:ea typeface="微软雅黑" panose="020B0503020204020204" pitchFamily="34" charset="-122"/>
              </a:rPr>
              <a:t>，</a:t>
            </a:r>
            <a:r>
              <a:rPr lang="en-US" altLang="zh-CN" sz="2400" b="1" kern="0" dirty="0">
                <a:latin typeface="微软雅黑" panose="020B0503020204020204" pitchFamily="34" charset="-122"/>
                <a:ea typeface="微软雅黑" panose="020B0503020204020204" pitchFamily="34" charset="-122"/>
              </a:rPr>
              <a:t>SE</a:t>
            </a:r>
            <a:r>
              <a:rPr lang="zh-CN" altLang="en-US" sz="2400" b="1" kern="0" dirty="0">
                <a:latin typeface="微软雅黑" panose="020B0503020204020204" pitchFamily="34" charset="-122"/>
                <a:ea typeface="微软雅黑" panose="020B0503020204020204" pitchFamily="34" charset="-122"/>
              </a:rPr>
              <a:t>）提升语音可懂度和改善整体感知质量。</a:t>
            </a:r>
            <a:endParaRPr lang="en-US" altLang="en-US" sz="2400" b="1" kern="0" dirty="0">
              <a:latin typeface="微软雅黑" panose="020B0503020204020204" pitchFamily="34" charset="-122"/>
              <a:ea typeface="微软雅黑" panose="020B0503020204020204" pitchFamily="34" charset="-122"/>
            </a:endParaRPr>
          </a:p>
          <a:p>
            <a:pPr marL="125400" lvl="0" eaLnBrk="0" hangingPunct="0">
              <a:lnSpc>
                <a:spcPct val="150000"/>
              </a:lnSpc>
              <a:buSzPct val="80000"/>
            </a:pPr>
            <a:endParaRPr lang="en-US" altLang="zh-CN" sz="2400" b="1" kern="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9C56CB77-BB2A-4DCA-8864-26878177A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05" y="4714370"/>
            <a:ext cx="1410262" cy="1165909"/>
          </a:xfrm>
          <a:prstGeom prst="rect">
            <a:avLst/>
          </a:prstGeom>
        </p:spPr>
      </p:pic>
      <p:pic>
        <p:nvPicPr>
          <p:cNvPr id="23" name="图片 22">
            <a:extLst>
              <a:ext uri="{FF2B5EF4-FFF2-40B4-BE49-F238E27FC236}">
                <a16:creationId xmlns:a16="http://schemas.microsoft.com/office/drawing/2014/main" id="{4F812ACD-37FD-4405-992B-F78C7E9369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395526" y="4823976"/>
            <a:ext cx="564969" cy="1358537"/>
          </a:xfrm>
          <a:prstGeom prst="rect">
            <a:avLst/>
          </a:prstGeom>
        </p:spPr>
      </p:pic>
      <p:pic>
        <p:nvPicPr>
          <p:cNvPr id="24" name="图片 23">
            <a:extLst>
              <a:ext uri="{FF2B5EF4-FFF2-40B4-BE49-F238E27FC236}">
                <a16:creationId xmlns:a16="http://schemas.microsoft.com/office/drawing/2014/main" id="{9E52E44A-46D0-4F03-B81C-18E5E0602A0A}"/>
              </a:ext>
            </a:extLst>
          </p:cNvPr>
          <p:cNvPicPr>
            <a:picLocks noChangeAspect="1"/>
          </p:cNvPicPr>
          <p:nvPr/>
        </p:nvPicPr>
        <p:blipFill>
          <a:blip r:embed="rId5"/>
          <a:stretch>
            <a:fillRect/>
          </a:stretch>
        </p:blipFill>
        <p:spPr>
          <a:xfrm>
            <a:off x="2020000" y="3458687"/>
            <a:ext cx="2187459" cy="703753"/>
          </a:xfrm>
          <a:prstGeom prst="rect">
            <a:avLst/>
          </a:prstGeom>
        </p:spPr>
      </p:pic>
      <p:sp>
        <p:nvSpPr>
          <p:cNvPr id="25" name="Line 4">
            <a:extLst>
              <a:ext uri="{FF2B5EF4-FFF2-40B4-BE49-F238E27FC236}">
                <a16:creationId xmlns:a16="http://schemas.microsoft.com/office/drawing/2014/main" id="{F4E62777-5F1C-4DE6-9733-60DBFE22C2D2}"/>
              </a:ext>
            </a:extLst>
          </p:cNvPr>
          <p:cNvSpPr>
            <a:spLocks noChangeShapeType="1"/>
          </p:cNvSpPr>
          <p:nvPr/>
        </p:nvSpPr>
        <p:spPr bwMode="auto">
          <a:xfrm>
            <a:off x="3380078" y="4293775"/>
            <a:ext cx="827381" cy="53020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6" name="Line 4">
            <a:extLst>
              <a:ext uri="{FF2B5EF4-FFF2-40B4-BE49-F238E27FC236}">
                <a16:creationId xmlns:a16="http://schemas.microsoft.com/office/drawing/2014/main" id="{1B165948-333F-4C72-B307-A96CD1A6821A}"/>
              </a:ext>
            </a:extLst>
          </p:cNvPr>
          <p:cNvSpPr>
            <a:spLocks noChangeShapeType="1"/>
          </p:cNvSpPr>
          <p:nvPr/>
        </p:nvSpPr>
        <p:spPr bwMode="auto">
          <a:xfrm flipV="1">
            <a:off x="2456298" y="5151837"/>
            <a:ext cx="1751161" cy="39745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7" name="Text Box 6">
            <a:extLst>
              <a:ext uri="{FF2B5EF4-FFF2-40B4-BE49-F238E27FC236}">
                <a16:creationId xmlns:a16="http://schemas.microsoft.com/office/drawing/2014/main" id="{24949644-A806-4151-A4B6-759F52431BAA}"/>
              </a:ext>
            </a:extLst>
          </p:cNvPr>
          <p:cNvSpPr txBox="1">
            <a:spLocks noChangeArrowheads="1"/>
          </p:cNvSpPr>
          <p:nvPr/>
        </p:nvSpPr>
        <p:spPr bwMode="auto">
          <a:xfrm>
            <a:off x="4266544" y="3600919"/>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噪声</a:t>
            </a:r>
            <a:endParaRPr lang="en-US" altLang="zh-CN" sz="2400" b="0" kern="0" dirty="0">
              <a:solidFill>
                <a:schemeClr val="tx1"/>
              </a:solidFill>
              <a:latin typeface="+mn-lt"/>
            </a:endParaRPr>
          </a:p>
        </p:txBody>
      </p:sp>
      <p:sp>
        <p:nvSpPr>
          <p:cNvPr id="28" name="Text Box 6">
            <a:extLst>
              <a:ext uri="{FF2B5EF4-FFF2-40B4-BE49-F238E27FC236}">
                <a16:creationId xmlns:a16="http://schemas.microsoft.com/office/drawing/2014/main" id="{074D3355-0970-4CD6-A5B4-C97F61AC94DD}"/>
              </a:ext>
            </a:extLst>
          </p:cNvPr>
          <p:cNvSpPr txBox="1">
            <a:spLocks noChangeArrowheads="1"/>
          </p:cNvSpPr>
          <p:nvPr/>
        </p:nvSpPr>
        <p:spPr bwMode="auto">
          <a:xfrm>
            <a:off x="2269967" y="488959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纯净语音</a:t>
            </a:r>
            <a:endParaRPr lang="en-US" altLang="zh-CN" sz="2400" b="0" kern="0" dirty="0">
              <a:solidFill>
                <a:schemeClr val="tx1"/>
              </a:solidFill>
              <a:latin typeface="+mn-lt"/>
            </a:endParaRPr>
          </a:p>
        </p:txBody>
      </p:sp>
      <p:sp>
        <p:nvSpPr>
          <p:cNvPr id="29" name="Line 4">
            <a:extLst>
              <a:ext uri="{FF2B5EF4-FFF2-40B4-BE49-F238E27FC236}">
                <a16:creationId xmlns:a16="http://schemas.microsoft.com/office/drawing/2014/main" id="{8868FD04-2680-4E0D-B134-6268009DF2D9}"/>
              </a:ext>
            </a:extLst>
          </p:cNvPr>
          <p:cNvSpPr>
            <a:spLocks noChangeShapeType="1"/>
          </p:cNvSpPr>
          <p:nvPr/>
        </p:nvSpPr>
        <p:spPr bwMode="auto">
          <a:xfrm flipV="1">
            <a:off x="5123369" y="5113790"/>
            <a:ext cx="1214940" cy="383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0" name="矩形 29">
            <a:extLst>
              <a:ext uri="{FF2B5EF4-FFF2-40B4-BE49-F238E27FC236}">
                <a16:creationId xmlns:a16="http://schemas.microsoft.com/office/drawing/2014/main" id="{9FA9D7D6-7DAF-4967-84BC-E69FED007426}"/>
              </a:ext>
            </a:extLst>
          </p:cNvPr>
          <p:cNvSpPr/>
          <p:nvPr/>
        </p:nvSpPr>
        <p:spPr>
          <a:xfrm>
            <a:off x="6603951" y="4755855"/>
            <a:ext cx="2074127" cy="751785"/>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语音增强算法</a:t>
            </a:r>
          </a:p>
        </p:txBody>
      </p:sp>
      <p:sp>
        <p:nvSpPr>
          <p:cNvPr id="31" name="Line 4">
            <a:extLst>
              <a:ext uri="{FF2B5EF4-FFF2-40B4-BE49-F238E27FC236}">
                <a16:creationId xmlns:a16="http://schemas.microsoft.com/office/drawing/2014/main" id="{2CDB0341-6D89-4DC8-AD95-97532C3B0986}"/>
              </a:ext>
            </a:extLst>
          </p:cNvPr>
          <p:cNvSpPr>
            <a:spLocks noChangeShapeType="1"/>
          </p:cNvSpPr>
          <p:nvPr/>
        </p:nvSpPr>
        <p:spPr bwMode="auto">
          <a:xfrm>
            <a:off x="8864037" y="5105550"/>
            <a:ext cx="90283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32" name="图片 31">
            <a:extLst>
              <a:ext uri="{FF2B5EF4-FFF2-40B4-BE49-F238E27FC236}">
                <a16:creationId xmlns:a16="http://schemas.microsoft.com/office/drawing/2014/main" id="{DDF1F5C7-1963-4D8B-8A94-73F741003987}"/>
              </a:ext>
            </a:extLst>
          </p:cNvPr>
          <p:cNvPicPr>
            <a:picLocks noChangeAspect="1"/>
          </p:cNvPicPr>
          <p:nvPr/>
        </p:nvPicPr>
        <p:blipFill rotWithShape="1">
          <a:blip r:embed="rId3">
            <a:extLst>
              <a:ext uri="{28A0092B-C50C-407E-A947-70E740481C1C}">
                <a14:useLocalDpi xmlns:a14="http://schemas.microsoft.com/office/drawing/2010/main" val="0"/>
              </a:ext>
            </a:extLst>
          </a:blip>
          <a:srcRect l="65776" t="14872" r="3386"/>
          <a:stretch/>
        </p:blipFill>
        <p:spPr>
          <a:xfrm>
            <a:off x="9952834" y="4609290"/>
            <a:ext cx="434898" cy="992519"/>
          </a:xfrm>
          <a:prstGeom prst="rect">
            <a:avLst/>
          </a:prstGeom>
        </p:spPr>
      </p:pic>
      <p:sp>
        <p:nvSpPr>
          <p:cNvPr id="33" name="Text Box 6">
            <a:extLst>
              <a:ext uri="{FF2B5EF4-FFF2-40B4-BE49-F238E27FC236}">
                <a16:creationId xmlns:a16="http://schemas.microsoft.com/office/drawing/2014/main" id="{F1A6BD63-9B63-4421-97B5-B7E8CD9BE8A3}"/>
              </a:ext>
            </a:extLst>
          </p:cNvPr>
          <p:cNvSpPr txBox="1">
            <a:spLocks noChangeArrowheads="1"/>
          </p:cNvSpPr>
          <p:nvPr/>
        </p:nvSpPr>
        <p:spPr bwMode="auto">
          <a:xfrm>
            <a:off x="10452542" y="496210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800" b="1">
                <a:solidFill>
                  <a:srgbClr val="000000"/>
                </a:solidFill>
                <a:latin typeface="Times New Roman" pitchFamily="18" charset="0"/>
              </a:defRPr>
            </a:lvl1pPr>
            <a:lvl2pPr marL="742950" indent="-285750">
              <a:buChar char="•"/>
              <a:defRPr sz="2400">
                <a:solidFill>
                  <a:srgbClr val="000000"/>
                </a:solidFill>
                <a:latin typeface="Times New Roman" pitchFamily="18" charset="0"/>
              </a:defRPr>
            </a:lvl2pPr>
            <a:lvl3pPr marL="1143000" indent="-228600">
              <a:buFont typeface="Times New Roman" pitchFamily="18" charset="0"/>
              <a:buChar char="–"/>
              <a:defRPr sz="2000">
                <a:solidFill>
                  <a:srgbClr val="000000"/>
                </a:solidFill>
                <a:latin typeface="Times New Roman" pitchFamily="18" charset="0"/>
              </a:defRPr>
            </a:lvl3pPr>
            <a:lvl4pPr marL="1600200" indent="-228600">
              <a:buFont typeface="Wingdings" pitchFamily="2" charset="2"/>
              <a:buChar char="§"/>
              <a:defRPr>
                <a:solidFill>
                  <a:srgbClr val="000000"/>
                </a:solidFill>
                <a:latin typeface="Times New Roman" pitchFamily="18" charset="0"/>
              </a:defRPr>
            </a:lvl4pPr>
            <a:lvl5pPr marL="2057400" indent="-228600">
              <a:buFont typeface="Wingdings" pitchFamily="2" charset="2"/>
              <a:buChar char="§"/>
              <a:defRPr>
                <a:solidFill>
                  <a:srgbClr val="000000"/>
                </a:solidFill>
                <a:latin typeface="Times New Roman" pitchFamily="18" charset="0"/>
              </a:defRPr>
            </a:lvl5pPr>
            <a:lvl6pPr marL="25146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6pPr>
            <a:lvl7pPr marL="29718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7pPr>
            <a:lvl8pPr marL="34290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8pPr>
            <a:lvl9pPr marL="3886200" indent="-228600" eaLnBrk="0" fontAlgn="base" hangingPunct="0">
              <a:spcBef>
                <a:spcPct val="20000"/>
              </a:spcBef>
              <a:spcAft>
                <a:spcPct val="0"/>
              </a:spcAft>
              <a:buClr>
                <a:schemeClr val="accent2"/>
              </a:buClr>
              <a:buFont typeface="Wingdings" pitchFamily="2" charset="2"/>
              <a:buChar char="§"/>
              <a:defRPr>
                <a:solidFill>
                  <a:srgbClr val="000000"/>
                </a:solidFill>
                <a:latin typeface="Times New Roman" pitchFamily="18" charset="0"/>
              </a:defRPr>
            </a:lvl9pPr>
          </a:lstStyle>
          <a:p>
            <a:pPr>
              <a:buNone/>
              <a:defRPr/>
            </a:pPr>
            <a:r>
              <a:rPr lang="zh-CN" altLang="en-US" sz="2400" b="0" kern="0" dirty="0">
                <a:solidFill>
                  <a:schemeClr val="tx1"/>
                </a:solidFill>
                <a:latin typeface="+mn-lt"/>
              </a:rPr>
              <a:t>纯净语音</a:t>
            </a:r>
            <a:endParaRPr lang="en-US" altLang="zh-CN" sz="2400" b="0" kern="0" dirty="0">
              <a:solidFill>
                <a:schemeClr val="tx1"/>
              </a:solidFill>
              <a:latin typeface="+mn-lt"/>
            </a:endParaRPr>
          </a:p>
        </p:txBody>
      </p:sp>
      <p:sp>
        <p:nvSpPr>
          <p:cNvPr id="34" name="矩形 33">
            <a:extLst>
              <a:ext uri="{FF2B5EF4-FFF2-40B4-BE49-F238E27FC236}">
                <a16:creationId xmlns:a16="http://schemas.microsoft.com/office/drawing/2014/main" id="{F0A6AFA8-27F9-4015-BEF3-F05549EEDF75}"/>
              </a:ext>
            </a:extLst>
          </p:cNvPr>
          <p:cNvSpPr/>
          <p:nvPr/>
        </p:nvSpPr>
        <p:spPr>
          <a:xfrm>
            <a:off x="4991852" y="4614230"/>
            <a:ext cx="1415772" cy="461665"/>
          </a:xfrm>
          <a:prstGeom prst="rect">
            <a:avLst/>
          </a:prstGeom>
        </p:spPr>
        <p:txBody>
          <a:bodyPr wrap="none">
            <a:spAutoFit/>
          </a:bodyPr>
          <a:lstStyle/>
          <a:p>
            <a:pPr>
              <a:defRPr/>
            </a:pPr>
            <a:r>
              <a:rPr lang="zh-CN" altLang="en-US" sz="2400" kern="0" dirty="0"/>
              <a:t>带噪语音</a:t>
            </a:r>
            <a:endParaRPr lang="en-US" altLang="zh-CN" sz="2400" kern="0" dirty="0"/>
          </a:p>
        </p:txBody>
      </p:sp>
    </p:spTree>
    <p:extLst>
      <p:ext uri="{BB962C8B-B14F-4D97-AF65-F5344CB8AC3E}">
        <p14:creationId xmlns:p14="http://schemas.microsoft.com/office/powerpoint/2010/main" val="3384128038"/>
      </p:ext>
    </p:extLst>
  </p:cSld>
  <p:clrMapOvr>
    <a:masterClrMapping/>
  </p:clrMapOvr>
  <mc:AlternateContent xmlns:mc="http://schemas.openxmlformats.org/markup-compatibility/2006">
    <mc:Choice xmlns:p14="http://schemas.microsoft.com/office/powerpoint/2010/main" Requires="p14">
      <p:transition spd="slow" p14:dur="2000" advTm="9370"/>
    </mc:Choice>
    <mc:Fallback>
      <p:transition spd="slow" advTm="93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p:txBody>
          <a:bodyPr/>
          <a:lstStyle/>
          <a:p>
            <a:r>
              <a:rPr lang="zh-CN" altLang="en-US" dirty="0"/>
              <a:t>研究现状</a:t>
            </a:r>
          </a:p>
        </p:txBody>
      </p:sp>
      <p:sp>
        <p:nvSpPr>
          <p:cNvPr id="7" name="副标题 2">
            <a:extLst>
              <a:ext uri="{FF2B5EF4-FFF2-40B4-BE49-F238E27FC236}">
                <a16:creationId xmlns:a16="http://schemas.microsoft.com/office/drawing/2014/main" id="{F0AB6407-F627-4FAB-893F-6637E4976B9E}"/>
              </a:ext>
            </a:extLst>
          </p:cNvPr>
          <p:cNvSpPr txBox="1">
            <a:spLocks noChangeArrowheads="1"/>
          </p:cNvSpPr>
          <p:nvPr/>
        </p:nvSpPr>
        <p:spPr>
          <a:xfrm>
            <a:off x="695400" y="1484784"/>
            <a:ext cx="8496944" cy="482453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ts val="0"/>
              </a:spcBef>
              <a:buFont typeface="Wingdings" panose="05000000000000000000" pitchFamily="2" charset="2"/>
              <a:buChar char="l"/>
            </a:pPr>
            <a:r>
              <a:rPr lang="zh-CN" altLang="zh-CN" dirty="0"/>
              <a:t>基于音素的语种识别</a:t>
            </a:r>
            <a:endParaRPr lang="zh-CN" altLang="en-US" sz="2400"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zh-CN" altLang="zh-CN" dirty="0"/>
              <a:t>将语音转为音素序列，再根据不同语种之间的音素组合进行语种识别</a:t>
            </a:r>
            <a:endParaRPr lang="en-US" altLang="zh-CN"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endParaRPr lang="en-US" altLang="zh-CN" sz="2400" b="1" kern="0" dirty="0">
              <a:solidFill>
                <a:srgbClr val="000000"/>
              </a:solidFill>
            </a:endParaRPr>
          </a:p>
          <a:p>
            <a:pPr marL="0" lvl="0" indent="0" eaLnBrk="1" fontAlgn="auto" hangingPunct="1">
              <a:lnSpc>
                <a:spcPct val="150000"/>
              </a:lnSpc>
              <a:spcBef>
                <a:spcPts val="0"/>
              </a:spcBef>
              <a:spcAft>
                <a:spcPts val="0"/>
              </a:spcAft>
              <a:buFont typeface="Wingdings" panose="05000000000000000000" pitchFamily="2" charset="2"/>
              <a:buChar char="l"/>
            </a:pPr>
            <a:r>
              <a:rPr lang="zh-CN" altLang="zh-CN" dirty="0"/>
              <a:t>基于底层声学特征的语种识别</a:t>
            </a:r>
            <a:endParaRPr lang="zh-CN" altLang="en-US" sz="2400" dirty="0"/>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a:t>X-vector</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err="1"/>
              <a:t>DNN+i-vector</a:t>
            </a:r>
            <a:r>
              <a:rPr lang="en-US" altLang="zh-CN" dirty="0"/>
              <a:t> </a:t>
            </a:r>
          </a:p>
          <a:p>
            <a:pPr marL="1080000" lvl="3" indent="-457200" eaLnBrk="1" fontAlgn="auto" hangingPunct="1">
              <a:spcAft>
                <a:spcPts val="0"/>
              </a:spcAft>
              <a:buClr>
                <a:prstClr val="black">
                  <a:lumMod val="75000"/>
                </a:prstClr>
              </a:buClr>
              <a:buSzPct val="70000"/>
              <a:buFont typeface="Wingdings" panose="05000000000000000000" pitchFamily="2" charset="2"/>
              <a:buChar char=""/>
              <a:defRPr/>
            </a:pPr>
            <a:r>
              <a:rPr lang="en-US" altLang="zh-CN" dirty="0"/>
              <a:t>CNN</a:t>
            </a:r>
            <a:r>
              <a:rPr lang="zh-CN" altLang="zh-CN" dirty="0"/>
              <a:t>和</a:t>
            </a:r>
            <a:r>
              <a:rPr lang="en-US" altLang="zh-CN" dirty="0" err="1"/>
              <a:t>BiLSTM</a:t>
            </a:r>
            <a:endParaRPr lang="en-US" altLang="zh-CN" sz="2200" kern="0" dirty="0">
              <a:solidFill>
                <a:srgbClr val="000000"/>
              </a:solidFill>
            </a:endParaRPr>
          </a:p>
          <a:p>
            <a:pPr marL="1371600" lvl="3" indent="-457200" eaLnBrk="1" fontAlgn="auto" hangingPunct="1">
              <a:spcAft>
                <a:spcPts val="0"/>
              </a:spcAft>
              <a:buClr>
                <a:prstClr val="black">
                  <a:lumMod val="75000"/>
                </a:prstClr>
              </a:buClr>
              <a:buSzPct val="70000"/>
              <a:buFont typeface="Wingdings" panose="05000000000000000000" pitchFamily="2" charset="2"/>
              <a:buChar char=""/>
              <a:defRPr/>
            </a:pPr>
            <a:endParaRPr lang="en-US" altLang="zh-CN" sz="2200" dirty="0">
              <a:solidFill>
                <a:srgbClr val="000000"/>
              </a:solidFill>
            </a:endParaRPr>
          </a:p>
          <a:p>
            <a:pPr marL="0" indent="0">
              <a:lnSpc>
                <a:spcPct val="150000"/>
              </a:lnSpc>
              <a:spcBef>
                <a:spcPts val="1800"/>
              </a:spcBef>
              <a:buNone/>
            </a:pPr>
            <a:endParaRPr lang="en-US" altLang="zh-CN" sz="2200" b="0" kern="0" dirty="0">
              <a:solidFill>
                <a:srgbClr val="000000"/>
              </a:solidFill>
            </a:endParaRPr>
          </a:p>
          <a:p>
            <a:pPr marL="0" indent="0">
              <a:lnSpc>
                <a:spcPct val="150000"/>
              </a:lnSpc>
              <a:spcBef>
                <a:spcPts val="1800"/>
              </a:spcBef>
              <a:buNone/>
            </a:pPr>
            <a:endParaRPr lang="en-US" altLang="zh-CN" sz="2200" b="0" kern="0" dirty="0">
              <a:solidFill>
                <a:srgbClr val="000000"/>
              </a:solidFill>
            </a:endParaRPr>
          </a:p>
        </p:txBody>
      </p:sp>
    </p:spTree>
    <p:extLst>
      <p:ext uri="{BB962C8B-B14F-4D97-AF65-F5344CB8AC3E}">
        <p14:creationId xmlns:p14="http://schemas.microsoft.com/office/powerpoint/2010/main" val="1065170118"/>
      </p:ext>
    </p:extLst>
  </p:cSld>
  <p:clrMapOvr>
    <a:masterClrMapping/>
  </p:clrMapOvr>
  <mc:AlternateContent xmlns:mc="http://schemas.openxmlformats.org/markup-compatibility/2006">
    <mc:Choice xmlns:p14="http://schemas.microsoft.com/office/powerpoint/2010/main" Requires="p14">
      <p:transition spd="slow" p14:dur="2000" advTm="28088"/>
    </mc:Choice>
    <mc:Fallback>
      <p:transition spd="slow" advTm="2808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zh-CN" altLang="en-US" dirty="0"/>
              <a:t>研究内容</a:t>
            </a:r>
          </a:p>
        </p:txBody>
      </p:sp>
      <p:grpSp>
        <p:nvGrpSpPr>
          <p:cNvPr id="71" name="组合 70">
            <a:extLst>
              <a:ext uri="{FF2B5EF4-FFF2-40B4-BE49-F238E27FC236}">
                <a16:creationId xmlns:a16="http://schemas.microsoft.com/office/drawing/2014/main" id="{C9A6008E-FEAE-48B1-AE6C-73633DB97A03}"/>
              </a:ext>
            </a:extLst>
          </p:cNvPr>
          <p:cNvGrpSpPr/>
          <p:nvPr/>
        </p:nvGrpSpPr>
        <p:grpSpPr>
          <a:xfrm>
            <a:off x="1032726" y="1830584"/>
            <a:ext cx="9455762" cy="1784806"/>
            <a:chOff x="390154" y="1526097"/>
            <a:chExt cx="2680423" cy="2782098"/>
          </a:xfrm>
        </p:grpSpPr>
        <p:sp>
          <p:nvSpPr>
            <p:cNvPr id="72" name="文本框 105">
              <a:extLst>
                <a:ext uri="{FF2B5EF4-FFF2-40B4-BE49-F238E27FC236}">
                  <a16:creationId xmlns:a16="http://schemas.microsoft.com/office/drawing/2014/main" id="{5EC9D823-996D-4A35-A4E2-4EF5B6414888}"/>
                </a:ext>
              </a:extLst>
            </p:cNvPr>
            <p:cNvSpPr txBox="1"/>
            <p:nvPr/>
          </p:nvSpPr>
          <p:spPr>
            <a:xfrm>
              <a:off x="390155" y="1526097"/>
              <a:ext cx="2680422" cy="719629"/>
            </a:xfrm>
            <a:prstGeom prst="rect">
              <a:avLst/>
            </a:prstGeom>
            <a:noFill/>
          </p:spPr>
          <p:txBody>
            <a:bodyPr wrap="square" rtlCol="0">
              <a:spAutoFit/>
            </a:bodyPr>
            <a:lstStyle/>
            <a:p>
              <a:pPr defTabSz="342900"/>
              <a:r>
                <a:rPr lang="zh-CN" altLang="en-US" sz="2400"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噪声自适应的语音增强技术</a:t>
              </a:r>
              <a:endParaRPr kumimoji="0" lang="en-US" altLang="zh-CN" sz="24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73" name="文本框 106">
              <a:extLst>
                <a:ext uri="{FF2B5EF4-FFF2-40B4-BE49-F238E27FC236}">
                  <a16:creationId xmlns:a16="http://schemas.microsoft.com/office/drawing/2014/main" id="{4568EC00-3C0D-4311-B50D-4A297346BDAA}"/>
                </a:ext>
              </a:extLst>
            </p:cNvPr>
            <p:cNvSpPr txBox="1"/>
            <p:nvPr/>
          </p:nvSpPr>
          <p:spPr>
            <a:xfrm>
              <a:off x="390154" y="2414426"/>
              <a:ext cx="2680423" cy="1893769"/>
            </a:xfrm>
            <a:prstGeom prst="rect">
              <a:avLst/>
            </a:prstGeom>
            <a:noFill/>
          </p:spPr>
          <p:txBody>
            <a:bodyPr wrap="square" rtlCol="0">
              <a:spAutoFit/>
            </a:bodyPr>
            <a:lstStyle/>
            <a:p>
              <a:pPr lvl="0" algn="just" defTabSz="914377">
                <a:lnSpc>
                  <a:spcPct val="120000"/>
                </a:lnSpc>
                <a:defRPr/>
              </a:pPr>
              <a:r>
                <a:rPr lang="zh-CN" altLang="en-US" sz="2000" dirty="0">
                  <a:solidFill>
                    <a:srgbClr val="000000"/>
                  </a:solidFill>
                  <a:latin typeface="Arial"/>
                  <a:ea typeface="微软雅黑"/>
                </a:rPr>
                <a:t>实际应用场景下的噪声环境复杂多变、噪声种类多样、信噪比未知，如何使语音增强模型在面对复杂环境时保持稳定工作是一个值得研究的问题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4" name="矩形 3">
            <a:extLst>
              <a:ext uri="{FF2B5EF4-FFF2-40B4-BE49-F238E27FC236}">
                <a16:creationId xmlns:a16="http://schemas.microsoft.com/office/drawing/2014/main" id="{185948ED-45A1-EC1C-302C-5CC687C79B99}"/>
              </a:ext>
            </a:extLst>
          </p:cNvPr>
          <p:cNvSpPr/>
          <p:nvPr/>
        </p:nvSpPr>
        <p:spPr>
          <a:xfrm>
            <a:off x="721431" y="1720734"/>
            <a:ext cx="9854070" cy="1747573"/>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7" name="组合 76">
            <a:extLst>
              <a:ext uri="{FF2B5EF4-FFF2-40B4-BE49-F238E27FC236}">
                <a16:creationId xmlns:a16="http://schemas.microsoft.com/office/drawing/2014/main" id="{BBE96DD7-AFA5-4634-B84A-B17596E64BF7}"/>
              </a:ext>
            </a:extLst>
          </p:cNvPr>
          <p:cNvGrpSpPr/>
          <p:nvPr/>
        </p:nvGrpSpPr>
        <p:grpSpPr>
          <a:xfrm>
            <a:off x="1032726" y="4098685"/>
            <a:ext cx="9854071" cy="1649191"/>
            <a:chOff x="390154" y="1556241"/>
            <a:chExt cx="2813025" cy="2452397"/>
          </a:xfrm>
        </p:grpSpPr>
        <p:sp>
          <p:nvSpPr>
            <p:cNvPr id="78" name="文本框 112">
              <a:extLst>
                <a:ext uri="{FF2B5EF4-FFF2-40B4-BE49-F238E27FC236}">
                  <a16:creationId xmlns:a16="http://schemas.microsoft.com/office/drawing/2014/main" id="{0D54004A-EF7E-4185-9FE2-3F8E61F1EA5F}"/>
                </a:ext>
              </a:extLst>
            </p:cNvPr>
            <p:cNvSpPr txBox="1"/>
            <p:nvPr/>
          </p:nvSpPr>
          <p:spPr>
            <a:xfrm>
              <a:off x="390154" y="1556241"/>
              <a:ext cx="2813025" cy="1098416"/>
            </a:xfrm>
            <a:prstGeom prst="rect">
              <a:avLst/>
            </a:prstGeom>
            <a:noFill/>
          </p:spPr>
          <p:txBody>
            <a:bodyPr wrap="square" rtlCol="0">
              <a:spAutoFit/>
            </a:bodyPr>
            <a:lstStyle/>
            <a:p>
              <a:pPr defTabSz="342900"/>
              <a:r>
                <a:rPr lang="zh-CN" altLang="en-US" sz="2400"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rPr>
                <a:t>环境鲁棒的语种识别技术</a:t>
              </a:r>
              <a:endParaRPr kumimoji="0" lang="en-US" altLang="zh-CN" sz="2400" b="1" i="0" u="none" strike="noStrike" kern="1200" cap="none" spc="0" normalizeH="0" baseline="0" noProof="0" dirty="0">
                <a:ln>
                  <a:noFill/>
                </a:ln>
                <a:solidFill>
                  <a:srgbClr val="000000"/>
                </a:solidFill>
                <a:effectLst/>
                <a:uLnTx/>
                <a:uFillTx/>
                <a:latin typeface="Arial"/>
                <a:ea typeface="微软雅黑"/>
                <a:cs typeface="+mn-cs"/>
              </a:endParaRPr>
            </a:p>
            <a:p>
              <a:pPr defTabSz="342900"/>
              <a:endParaRPr lang="zh-CN" altLang="en-US" b="1" dirty="0">
                <a:solidFill>
                  <a:prstClr val="black">
                    <a:lumMod val="85000"/>
                    <a:lumOff val="1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文本框 113">
              <a:extLst>
                <a:ext uri="{FF2B5EF4-FFF2-40B4-BE49-F238E27FC236}">
                  <a16:creationId xmlns:a16="http://schemas.microsoft.com/office/drawing/2014/main" id="{6CB3E191-7DC4-4719-825C-23BBC36A6470}"/>
                </a:ext>
              </a:extLst>
            </p:cNvPr>
            <p:cNvSpPr txBox="1"/>
            <p:nvPr/>
          </p:nvSpPr>
          <p:spPr>
            <a:xfrm>
              <a:off x="390154" y="2271006"/>
              <a:ext cx="2680422" cy="1737632"/>
            </a:xfrm>
            <a:prstGeom prst="rect">
              <a:avLst/>
            </a:prstGeom>
            <a:noFill/>
          </p:spPr>
          <p:txBody>
            <a:bodyPr wrap="square" rtlCol="0">
              <a:spAutoFit/>
            </a:bodyPr>
            <a:lstStyle/>
            <a:p>
              <a:pPr lvl="0" algn="just" defTabSz="914377">
                <a:lnSpc>
                  <a:spcPct val="120000"/>
                </a:lnSpc>
                <a:defRPr/>
              </a:pPr>
              <a:r>
                <a:rPr lang="zh-CN" altLang="en-US" sz="2000" dirty="0">
                  <a:solidFill>
                    <a:srgbClr val="000000"/>
                  </a:solidFill>
                  <a:latin typeface="Arial"/>
                  <a:ea typeface="微软雅黑"/>
                </a:rPr>
                <a:t>基于深度学习的端到端语种方法将语音视作一张单一的频谱图，只对频谱图进行建模，从而忽略了语音在语言学上的信息，例如语音表达的内容、情感等特征，而这些特征也是判断语种信息的关键。</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5" name="矩形 4">
            <a:extLst>
              <a:ext uri="{FF2B5EF4-FFF2-40B4-BE49-F238E27FC236}">
                <a16:creationId xmlns:a16="http://schemas.microsoft.com/office/drawing/2014/main" id="{20E2A721-9069-9CA5-30EB-44EAB88E875D}"/>
              </a:ext>
            </a:extLst>
          </p:cNvPr>
          <p:cNvSpPr/>
          <p:nvPr/>
        </p:nvSpPr>
        <p:spPr>
          <a:xfrm>
            <a:off x="716530" y="3910232"/>
            <a:ext cx="9854070" cy="194421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0939441"/>
      </p:ext>
    </p:extLst>
  </p:cSld>
  <p:clrMapOvr>
    <a:masterClrMapping/>
  </p:clrMapOvr>
  <mc:AlternateContent xmlns:mc="http://schemas.openxmlformats.org/markup-compatibility/2006">
    <mc:Choice xmlns:p14="http://schemas.microsoft.com/office/powerpoint/2010/main" Requires="p14">
      <p:transition spd="slow" p14:dur="2000" advTm="10783"/>
    </mc:Choice>
    <mc:Fallback>
      <p:transition spd="slow" advTm="10783"/>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0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30000">
                                          <p:cBhvr additive="base">
                                            <p:cTn id="7" dur="500" fill="hold"/>
                                            <p:tgtEl>
                                              <p:spTgt spid="71"/>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14:presetBounceEnd="30000">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14:bounceEnd="30000">
                                          <p:cBhvr additive="base">
                                            <p:cTn id="12" dur="500" fill="hold"/>
                                            <p:tgtEl>
                                              <p:spTgt spid="77"/>
                                            </p:tgtEl>
                                            <p:attrNameLst>
                                              <p:attrName>ppt_x</p:attrName>
                                            </p:attrNameLst>
                                          </p:cBhvr>
                                          <p:tavLst>
                                            <p:tav tm="0">
                                              <p:val>
                                                <p:strVal val="0-#ppt_w/2"/>
                                              </p:val>
                                            </p:tav>
                                            <p:tav tm="100000">
                                              <p:val>
                                                <p:strVal val="#ppt_x"/>
                                              </p:val>
                                            </p:tav>
                                          </p:tavLst>
                                        </p:anim>
                                        <p:anim calcmode="lin" valueType="num" p14:bounceEnd="30000">
                                          <p:cBhvr additive="base">
                                            <p:cTn id="1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 calcmode="lin" valueType="num">
                                          <p:cBhvr>
                                            <p:cTn id="9" dur="500" fill="hold"/>
                                            <p:tgtEl>
                                              <p:spTgt spid="52"/>
                                            </p:tgtEl>
                                            <p:attrNameLst>
                                              <p:attrName>style.rotation</p:attrName>
                                            </p:attrNameLst>
                                          </p:cBhvr>
                                          <p:tavLst>
                                            <p:tav tm="0">
                                              <p:val>
                                                <p:fltVal val="360"/>
                                              </p:val>
                                            </p:tav>
                                            <p:tav tm="100000">
                                              <p:val>
                                                <p:fltVal val="0"/>
                                              </p:val>
                                            </p:tav>
                                          </p:tavLst>
                                        </p:anim>
                                        <p:animEffect transition="in" filter="fade">
                                          <p:cBhvr>
                                            <p:cTn id="10" dur="500"/>
                                            <p:tgtEl>
                                              <p:spTgt spid="52"/>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0-#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fill="hold"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500" fill="hold"/>
                                            <p:tgtEl>
                                              <p:spTgt spid="74"/>
                                            </p:tgtEl>
                                            <p:attrNameLst>
                                              <p:attrName>ppt_x</p:attrName>
                                            </p:attrNameLst>
                                          </p:cBhvr>
                                          <p:tavLst>
                                            <p:tav tm="0">
                                              <p:val>
                                                <p:strVal val="1+#ppt_w/2"/>
                                              </p:val>
                                            </p:tav>
                                            <p:tav tm="100000">
                                              <p:val>
                                                <p:strVal val="#ppt_x"/>
                                              </p:val>
                                            </p:tav>
                                          </p:tavLst>
                                        </p:anim>
                                        <p:anim calcmode="lin" valueType="num">
                                          <p:cBhvr additive="base">
                                            <p:cTn id="20" dur="500" fill="hold"/>
                                            <p:tgtEl>
                                              <p:spTgt spid="7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0-#ppt_w/2"/>
                                              </p:val>
                                            </p:tav>
                                            <p:tav tm="100000">
                                              <p:val>
                                                <p:strVal val="#ppt_x"/>
                                              </p:val>
                                            </p:tav>
                                          </p:tavLst>
                                        </p:anim>
                                        <p:anim calcmode="lin" valueType="num">
                                          <p:cBhvr additive="base">
                                            <p:cTn id="25" dur="500" fill="hold"/>
                                            <p:tgtEl>
                                              <p:spTgt spid="7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1+#ppt_w/2"/>
                                              </p:val>
                                            </p:tav>
                                            <p:tav tm="100000">
                                              <p:val>
                                                <p:strVal val="#ppt_x"/>
                                              </p:val>
                                            </p:tav>
                                          </p:tavLst>
                                        </p:anim>
                                        <p:anim calcmode="lin" valueType="num">
                                          <p:cBhvr additive="base">
                                            <p:cTn id="30"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b="0" dirty="0"/>
              <a:t>研究成果</a:t>
            </a:r>
          </a:p>
        </p:txBody>
      </p:sp>
      <p:sp>
        <p:nvSpPr>
          <p:cNvPr id="4" name="Rectangle 2">
            <a:extLst>
              <a:ext uri="{FF2B5EF4-FFF2-40B4-BE49-F238E27FC236}">
                <a16:creationId xmlns:a16="http://schemas.microsoft.com/office/drawing/2014/main" id="{432BB47D-4030-4C97-B9B9-BB21354E3196}"/>
              </a:ext>
            </a:extLst>
          </p:cNvPr>
          <p:cNvSpPr>
            <a:spLocks noChangeArrowheads="1"/>
          </p:cNvSpPr>
          <p:nvPr/>
        </p:nvSpPr>
        <p:spPr bwMode="auto">
          <a:xfrm>
            <a:off x="2063553" y="1916831"/>
            <a:ext cx="2324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矩形 5">
            <a:extLst>
              <a:ext uri="{FF2B5EF4-FFF2-40B4-BE49-F238E27FC236}">
                <a16:creationId xmlns:a16="http://schemas.microsoft.com/office/drawing/2014/main" id="{BF5CC4DD-31D7-4ABF-9AEA-3A56CADE8667}"/>
              </a:ext>
            </a:extLst>
          </p:cNvPr>
          <p:cNvSpPr/>
          <p:nvPr/>
        </p:nvSpPr>
        <p:spPr>
          <a:xfrm>
            <a:off x="762550" y="6109640"/>
            <a:ext cx="10666900" cy="400110"/>
          </a:xfrm>
          <a:prstGeom prst="rect">
            <a:avLst/>
          </a:prstGeom>
        </p:spPr>
        <p:txBody>
          <a:bodyPr wrap="square">
            <a:spAutoFit/>
          </a:bodyPr>
          <a:lstStyle/>
          <a:p>
            <a:r>
              <a:rPr lang="zh-CN" altLang="en-US" sz="2000" kern="0" dirty="0">
                <a:solidFill>
                  <a:srgbClr val="000000"/>
                </a:solidFill>
                <a:latin typeface="微软雅黑" panose="020B0503020204020204" pitchFamily="34" charset="-122"/>
                <a:ea typeface="微软雅黑" panose="020B0503020204020204" pitchFamily="34" charset="-122"/>
              </a:rPr>
              <a:t>提出了一种基于动态选择核机制的卷积神经网络，根据噪声类型自适应的选择不同的卷积核</a:t>
            </a:r>
          </a:p>
        </p:txBody>
      </p:sp>
      <p:sp>
        <p:nvSpPr>
          <p:cNvPr id="7" name="文本框 6">
            <a:extLst>
              <a:ext uri="{FF2B5EF4-FFF2-40B4-BE49-F238E27FC236}">
                <a16:creationId xmlns:a16="http://schemas.microsoft.com/office/drawing/2014/main" id="{7C48C7DF-B044-4046-8365-01349F4F0F53}"/>
              </a:ext>
            </a:extLst>
          </p:cNvPr>
          <p:cNvSpPr txBox="1"/>
          <p:nvPr/>
        </p:nvSpPr>
        <p:spPr>
          <a:xfrm>
            <a:off x="762550" y="1732084"/>
            <a:ext cx="875814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基于动态选择核机制的端到端语音增强</a:t>
            </a:r>
          </a:p>
        </p:txBody>
      </p:sp>
      <p:sp>
        <p:nvSpPr>
          <p:cNvPr id="8" name="Rectangle 2">
            <a:extLst>
              <a:ext uri="{FF2B5EF4-FFF2-40B4-BE49-F238E27FC236}">
                <a16:creationId xmlns:a16="http://schemas.microsoft.com/office/drawing/2014/main" id="{4B0846EC-D010-4578-9D13-C4DCAA730BF5}"/>
              </a:ext>
            </a:extLst>
          </p:cNvPr>
          <p:cNvSpPr>
            <a:spLocks noChangeArrowheads="1"/>
          </p:cNvSpPr>
          <p:nvPr/>
        </p:nvSpPr>
        <p:spPr bwMode="auto">
          <a:xfrm flipV="1">
            <a:off x="4809382" y="3329918"/>
            <a:ext cx="140102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E6281F9-7CDC-477D-9A6D-DD824736A40E}"/>
              </a:ext>
            </a:extLst>
          </p:cNvPr>
          <p:cNvGraphicFramePr>
            <a:graphicFrameLocks noChangeAspect="1"/>
          </p:cNvGraphicFramePr>
          <p:nvPr>
            <p:extLst>
              <p:ext uri="{D42A27DB-BD31-4B8C-83A1-F6EECF244321}">
                <p14:modId xmlns:p14="http://schemas.microsoft.com/office/powerpoint/2010/main" val="1009130519"/>
              </p:ext>
            </p:extLst>
          </p:nvPr>
        </p:nvGraphicFramePr>
        <p:xfrm>
          <a:off x="2495601" y="2376366"/>
          <a:ext cx="7520879" cy="3453222"/>
        </p:xfrm>
        <a:graphic>
          <a:graphicData uri="http://schemas.openxmlformats.org/presentationml/2006/ole">
            <mc:AlternateContent xmlns:mc="http://schemas.openxmlformats.org/markup-compatibility/2006">
              <mc:Choice xmlns:v="urn:schemas-microsoft-com:vml" Requires="v">
                <p:oleObj name="Visio" r:id="rId3" imgW="5608227" imgH="2575642" progId="Visio.Drawing.15">
                  <p:embed/>
                </p:oleObj>
              </mc:Choice>
              <mc:Fallback>
                <p:oleObj name="Visio" r:id="rId3" imgW="5608227" imgH="2575642" progId="Visio.Drawing.15">
                  <p:embed/>
                  <p:pic>
                    <p:nvPicPr>
                      <p:cNvPr id="9" name="对象 8">
                        <a:extLst>
                          <a:ext uri="{FF2B5EF4-FFF2-40B4-BE49-F238E27FC236}">
                            <a16:creationId xmlns:a16="http://schemas.microsoft.com/office/drawing/2014/main" id="{7E6281F9-7CDC-477D-9A6D-DD824736A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1" y="2376366"/>
                        <a:ext cx="7520879" cy="3453222"/>
                      </a:xfrm>
                      <a:prstGeom prst="rect">
                        <a:avLst/>
                      </a:prstGeom>
                      <a:noFill/>
                    </p:spPr>
                  </p:pic>
                </p:oleObj>
              </mc:Fallback>
            </mc:AlternateContent>
          </a:graphicData>
        </a:graphic>
      </p:graphicFrame>
    </p:spTree>
    <p:extLst>
      <p:ext uri="{BB962C8B-B14F-4D97-AF65-F5344CB8AC3E}">
        <p14:creationId xmlns:p14="http://schemas.microsoft.com/office/powerpoint/2010/main" val="3190050683"/>
      </p:ext>
    </p:extLst>
  </p:cSld>
  <p:clrMapOvr>
    <a:masterClrMapping/>
  </p:clrMapOvr>
  <mc:AlternateContent xmlns:mc="http://schemas.openxmlformats.org/markup-compatibility/2006">
    <mc:Choice xmlns:p14="http://schemas.microsoft.com/office/powerpoint/2010/main" Requires="p14">
      <p:transition spd="slow" p14:dur="2000" advTm="74164"/>
    </mc:Choice>
    <mc:Fallback>
      <p:transition spd="slow" advTm="741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b="0" dirty="0"/>
              <a:t>研究成果</a:t>
            </a:r>
          </a:p>
        </p:txBody>
      </p:sp>
      <p:sp>
        <p:nvSpPr>
          <p:cNvPr id="7" name="文本框 6">
            <a:extLst>
              <a:ext uri="{FF2B5EF4-FFF2-40B4-BE49-F238E27FC236}">
                <a16:creationId xmlns:a16="http://schemas.microsoft.com/office/drawing/2014/main" id="{7C48C7DF-B044-4046-8365-01349F4F0F53}"/>
              </a:ext>
            </a:extLst>
          </p:cNvPr>
          <p:cNvSpPr txBox="1"/>
          <p:nvPr/>
        </p:nvSpPr>
        <p:spPr>
          <a:xfrm>
            <a:off x="578214" y="1546567"/>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语音增强实验结果</a:t>
            </a:r>
          </a:p>
        </p:txBody>
      </p:sp>
      <p:graphicFrame>
        <p:nvGraphicFramePr>
          <p:cNvPr id="5" name="表格 4">
            <a:extLst>
              <a:ext uri="{FF2B5EF4-FFF2-40B4-BE49-F238E27FC236}">
                <a16:creationId xmlns:a16="http://schemas.microsoft.com/office/drawing/2014/main" id="{A24389B5-7AE3-3308-75E7-2448B62DA5F0}"/>
              </a:ext>
            </a:extLst>
          </p:cNvPr>
          <p:cNvGraphicFramePr>
            <a:graphicFrameLocks noGrp="1"/>
          </p:cNvGraphicFramePr>
          <p:nvPr>
            <p:extLst>
              <p:ext uri="{D42A27DB-BD31-4B8C-83A1-F6EECF244321}">
                <p14:modId xmlns:p14="http://schemas.microsoft.com/office/powerpoint/2010/main" val="4118806632"/>
              </p:ext>
            </p:extLst>
          </p:nvPr>
        </p:nvGraphicFramePr>
        <p:xfrm>
          <a:off x="857914" y="2799408"/>
          <a:ext cx="4775397" cy="3192105"/>
        </p:xfrm>
        <a:graphic>
          <a:graphicData uri="http://schemas.openxmlformats.org/drawingml/2006/table">
            <a:tbl>
              <a:tblPr firstRow="1" firstCol="1" bandRow="1">
                <a:tableStyleId>{5C22544A-7EE6-4342-B048-85BDC9FD1C3A}</a:tableStyleId>
              </a:tblPr>
              <a:tblGrid>
                <a:gridCol w="681622">
                  <a:extLst>
                    <a:ext uri="{9D8B030D-6E8A-4147-A177-3AD203B41FA5}">
                      <a16:colId xmlns:a16="http://schemas.microsoft.com/office/drawing/2014/main" val="1584261576"/>
                    </a:ext>
                  </a:extLst>
                </a:gridCol>
                <a:gridCol w="767080">
                  <a:extLst>
                    <a:ext uri="{9D8B030D-6E8A-4147-A177-3AD203B41FA5}">
                      <a16:colId xmlns:a16="http://schemas.microsoft.com/office/drawing/2014/main" val="1199563748"/>
                    </a:ext>
                  </a:extLst>
                </a:gridCol>
                <a:gridCol w="734409">
                  <a:extLst>
                    <a:ext uri="{9D8B030D-6E8A-4147-A177-3AD203B41FA5}">
                      <a16:colId xmlns:a16="http://schemas.microsoft.com/office/drawing/2014/main" val="2936727598"/>
                    </a:ext>
                  </a:extLst>
                </a:gridCol>
                <a:gridCol w="1107271">
                  <a:extLst>
                    <a:ext uri="{9D8B030D-6E8A-4147-A177-3AD203B41FA5}">
                      <a16:colId xmlns:a16="http://schemas.microsoft.com/office/drawing/2014/main" val="2938758229"/>
                    </a:ext>
                  </a:extLst>
                </a:gridCol>
                <a:gridCol w="797628">
                  <a:extLst>
                    <a:ext uri="{9D8B030D-6E8A-4147-A177-3AD203B41FA5}">
                      <a16:colId xmlns:a16="http://schemas.microsoft.com/office/drawing/2014/main" val="1665032736"/>
                    </a:ext>
                  </a:extLst>
                </a:gridCol>
                <a:gridCol w="687387">
                  <a:extLst>
                    <a:ext uri="{9D8B030D-6E8A-4147-A177-3AD203B41FA5}">
                      <a16:colId xmlns:a16="http://schemas.microsoft.com/office/drawing/2014/main" val="3921999279"/>
                    </a:ext>
                  </a:extLst>
                </a:gridCol>
              </a:tblGrid>
              <a:tr h="266280">
                <a:tc>
                  <a:txBody>
                    <a:bodyPr/>
                    <a:lstStyle/>
                    <a:p>
                      <a:pPr algn="ctr"/>
                      <a:r>
                        <a:rPr lang="en-US" sz="900" kern="100">
                          <a:effectLst/>
                        </a:rPr>
                        <a:t>Metric</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Model</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Babble</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Destroyer-engine</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Destroyer-ops</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Factory1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542830543"/>
                  </a:ext>
                </a:extLst>
              </a:tr>
              <a:tr h="212330">
                <a:tc rowSpan="6">
                  <a:txBody>
                    <a:bodyPr/>
                    <a:lstStyle/>
                    <a:p>
                      <a:pPr algn="ctr"/>
                      <a:r>
                        <a:rPr lang="en-US" sz="900" kern="100">
                          <a:effectLst/>
                        </a:rPr>
                        <a:t>STOI</a:t>
                      </a:r>
                      <a:endParaRPr lang="zh-CN" sz="1050" kern="100">
                        <a:effectLst/>
                      </a:endParaRPr>
                    </a:p>
                    <a:p>
                      <a:pPr algn="ctr"/>
                      <a:r>
                        <a:rPr lang="en-US" sz="900" kern="100">
                          <a:effectLst/>
                        </a:rPr>
                        <a:t>(%s)</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Noisy</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65.51</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67.98</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68.82</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65.14</a:t>
                      </a:r>
                      <a:endParaRPr lang="zh-CN" sz="105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688021369"/>
                  </a:ext>
                </a:extLst>
              </a:tr>
              <a:tr h="133140">
                <a:tc vMerge="1">
                  <a:txBody>
                    <a:bodyPr/>
                    <a:lstStyle/>
                    <a:p>
                      <a:endParaRPr lang="zh-CN" altLang="en-US"/>
                    </a:p>
                  </a:txBody>
                  <a:tcPr/>
                </a:tc>
                <a:tc>
                  <a:txBody>
                    <a:bodyPr/>
                    <a:lstStyle/>
                    <a:p>
                      <a:pPr algn="ctr"/>
                      <a:r>
                        <a:rPr lang="en-US" sz="900" kern="100" dirty="0">
                          <a:effectLst/>
                        </a:rPr>
                        <a:t>RCNA</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73.46</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81.74</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79.68</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76.28</a:t>
                      </a:r>
                      <a:endParaRPr lang="zh-CN" sz="105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84371195"/>
                  </a:ext>
                </a:extLst>
              </a:tr>
              <a:tr h="265125">
                <a:tc vMerge="1">
                  <a:txBody>
                    <a:bodyPr/>
                    <a:lstStyle/>
                    <a:p>
                      <a:endParaRPr lang="zh-CN" altLang="en-US"/>
                    </a:p>
                  </a:txBody>
                  <a:tcPr/>
                </a:tc>
                <a:tc>
                  <a:txBody>
                    <a:bodyPr/>
                    <a:lstStyle/>
                    <a:p>
                      <a:pPr algn="ctr"/>
                      <a:r>
                        <a:rPr lang="en-US" sz="900" kern="100" dirty="0">
                          <a:effectLst/>
                        </a:rPr>
                        <a:t>RCNA-loss</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74.21</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82.90</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81.00</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76.96</a:t>
                      </a:r>
                      <a:endParaRPr lang="zh-CN" sz="105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343199951"/>
                  </a:ext>
                </a:extLst>
              </a:tr>
              <a:tr h="195606">
                <a:tc vMerge="1">
                  <a:txBody>
                    <a:bodyPr/>
                    <a:lstStyle/>
                    <a:p>
                      <a:endParaRPr lang="zh-CN" altLang="en-US"/>
                    </a:p>
                  </a:txBody>
                  <a:tcPr/>
                </a:tc>
                <a:tc>
                  <a:txBody>
                    <a:bodyPr/>
                    <a:lstStyle/>
                    <a:p>
                      <a:pPr algn="ctr"/>
                      <a:r>
                        <a:rPr lang="en-US" sz="900" kern="100">
                          <a:effectLst/>
                        </a:rPr>
                        <a:t>RCNA-SK</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74.42</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83.84</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81.36</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77.61</a:t>
                      </a:r>
                      <a:endParaRPr lang="zh-CN" sz="105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274127419"/>
                  </a:ext>
                </a:extLst>
              </a:tr>
              <a:tr h="153286">
                <a:tc vMerge="1">
                  <a:txBody>
                    <a:bodyPr/>
                    <a:lstStyle/>
                    <a:p>
                      <a:endParaRPr lang="zh-CN" altLang="en-US"/>
                    </a:p>
                  </a:txBody>
                  <a:tcPr/>
                </a:tc>
                <a:tc>
                  <a:txBody>
                    <a:bodyPr/>
                    <a:lstStyle/>
                    <a:p>
                      <a:pPr algn="ctr"/>
                      <a:r>
                        <a:rPr lang="en-US" sz="900" kern="100" dirty="0">
                          <a:effectLst/>
                        </a:rPr>
                        <a:t>Proposed</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75.20</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1" kern="100" dirty="0">
                          <a:solidFill>
                            <a:srgbClr val="FF0000"/>
                          </a:solidFill>
                          <a:effectLst/>
                        </a:rPr>
                        <a:t>83.90</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81.47</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77.83</a:t>
                      </a:r>
                      <a:endParaRPr lang="zh-CN" sz="105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750015559"/>
                  </a:ext>
                </a:extLst>
              </a:tr>
              <a:tr h="133140">
                <a:tc vMerge="1">
                  <a:txBody>
                    <a:bodyPr/>
                    <a:lstStyle/>
                    <a:p>
                      <a:endParaRPr lang="zh-CN" altLang="en-US"/>
                    </a:p>
                  </a:txBody>
                  <a:tcPr/>
                </a:tc>
                <a:tc>
                  <a:txBody>
                    <a:bodyPr/>
                    <a:lstStyle/>
                    <a:p>
                      <a:pPr algn="ctr"/>
                      <a:r>
                        <a:rPr lang="en-US" sz="900" kern="100" dirty="0">
                          <a:effectLst/>
                        </a:rPr>
                        <a:t>RTNet-3</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1" kern="100" dirty="0">
                          <a:solidFill>
                            <a:srgbClr val="FF0000"/>
                          </a:solidFill>
                          <a:effectLst/>
                        </a:rPr>
                        <a:t>75.90</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83.59</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1" kern="100" dirty="0">
                          <a:solidFill>
                            <a:srgbClr val="FF0000"/>
                          </a:solidFill>
                          <a:effectLst/>
                        </a:rPr>
                        <a:t>81.72</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b="1" kern="100" dirty="0">
                          <a:solidFill>
                            <a:srgbClr val="FF0000"/>
                          </a:solidFill>
                          <a:effectLst/>
                        </a:rPr>
                        <a:t>78.57</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751619945"/>
                  </a:ext>
                </a:extLst>
              </a:tr>
              <a:tr h="133140">
                <a:tc rowSpan="6">
                  <a:txBody>
                    <a:bodyPr/>
                    <a:lstStyle/>
                    <a:p>
                      <a:pPr algn="ctr"/>
                      <a:r>
                        <a:rPr lang="en-US" sz="900" kern="100" dirty="0">
                          <a:effectLst/>
                        </a:rPr>
                        <a:t>PESQ</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Noisy</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1.89</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1.84</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1.91</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1.81</a:t>
                      </a:r>
                      <a:endParaRPr lang="zh-CN" sz="105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183785169"/>
                  </a:ext>
                </a:extLst>
              </a:tr>
              <a:tr h="133140">
                <a:tc vMerge="1">
                  <a:txBody>
                    <a:bodyPr/>
                    <a:lstStyle/>
                    <a:p>
                      <a:endParaRPr lang="zh-CN" altLang="en-US"/>
                    </a:p>
                  </a:txBody>
                  <a:tcPr/>
                </a:tc>
                <a:tc>
                  <a:txBody>
                    <a:bodyPr/>
                    <a:lstStyle/>
                    <a:p>
                      <a:pPr algn="ctr"/>
                      <a:r>
                        <a:rPr lang="en-US" sz="900" kern="100">
                          <a:effectLst/>
                        </a:rPr>
                        <a:t>RCNA</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2.28</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2.51</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2.50</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a:effectLst/>
                        </a:rPr>
                        <a:t>2.37</a:t>
                      </a:r>
                      <a:endParaRPr lang="zh-CN" sz="1050" kern="10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785876433"/>
                  </a:ext>
                </a:extLst>
              </a:tr>
              <a:tr h="265125">
                <a:tc vMerge="1">
                  <a:txBody>
                    <a:bodyPr/>
                    <a:lstStyle/>
                    <a:p>
                      <a:endParaRPr lang="zh-CN" altLang="en-US"/>
                    </a:p>
                  </a:txBody>
                  <a:tcPr/>
                </a:tc>
                <a:tc>
                  <a:txBody>
                    <a:bodyPr/>
                    <a:lstStyle/>
                    <a:p>
                      <a:pPr algn="ctr"/>
                      <a:r>
                        <a:rPr lang="en-US" sz="900" kern="100" dirty="0">
                          <a:effectLst/>
                        </a:rPr>
                        <a:t>RCNA-loss</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2.35</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2.64</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2.61</a:t>
                      </a:r>
                      <a:endParaRPr lang="zh-CN" sz="105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effectLst/>
                        </a:rPr>
                        <a:t>2.46</a:t>
                      </a:r>
                      <a:endParaRPr lang="zh-CN" sz="105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082905529"/>
                  </a:ext>
                </a:extLst>
              </a:tr>
              <a:tr h="265125">
                <a:tc vMerge="1">
                  <a:txBody>
                    <a:bodyPr/>
                    <a:lstStyle/>
                    <a:p>
                      <a:endParaRPr lang="zh-CN" altLang="en-US"/>
                    </a:p>
                  </a:txBody>
                  <a:tcPr/>
                </a:tc>
                <a:tc>
                  <a:txBody>
                    <a:bodyPr/>
                    <a:lstStyle/>
                    <a:p>
                      <a:pPr algn="ctr"/>
                      <a:r>
                        <a:rPr lang="en-US" sz="900" kern="100">
                          <a:effectLst/>
                        </a:rPr>
                        <a:t>RCNA-SK</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b="0" kern="100" dirty="0">
                          <a:effectLst/>
                        </a:rPr>
                        <a:t>2.35</a:t>
                      </a:r>
                      <a:endParaRPr lang="zh-CN" sz="1050" b="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0" kern="100" dirty="0">
                          <a:effectLst/>
                        </a:rPr>
                        <a:t>2.67</a:t>
                      </a:r>
                      <a:endParaRPr lang="zh-CN" sz="1050" b="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0" kern="100" dirty="0">
                          <a:effectLst/>
                        </a:rPr>
                        <a:t>2.62</a:t>
                      </a:r>
                      <a:endParaRPr lang="zh-CN" sz="1050" b="0" kern="100" dirty="0">
                        <a:effectLst/>
                        <a:latin typeface="Times New Roman" panose="02020603050405020304" pitchFamily="18" charset="0"/>
                        <a:ea typeface="宋体" panose="02010600030101010101" pitchFamily="2" charset="-122"/>
                      </a:endParaRPr>
                    </a:p>
                  </a:txBody>
                  <a:tcPr anchor="ctr"/>
                </a:tc>
                <a:tc>
                  <a:txBody>
                    <a:bodyPr/>
                    <a:lstStyle/>
                    <a:p>
                      <a:pPr algn="ctr"/>
                      <a:r>
                        <a:rPr lang="en-US" sz="900" b="0" kern="100" dirty="0">
                          <a:effectLst/>
                        </a:rPr>
                        <a:t>2.47</a:t>
                      </a:r>
                      <a:endParaRPr lang="zh-CN" sz="1050" b="0" kern="100" dirty="0">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2079254924"/>
                  </a:ext>
                </a:extLst>
              </a:tr>
              <a:tr h="265125">
                <a:tc vMerge="1">
                  <a:txBody>
                    <a:bodyPr/>
                    <a:lstStyle/>
                    <a:p>
                      <a:endParaRPr lang="zh-CN" altLang="en-US"/>
                    </a:p>
                  </a:txBody>
                  <a:tcPr/>
                </a:tc>
                <a:tc>
                  <a:txBody>
                    <a:bodyPr/>
                    <a:lstStyle/>
                    <a:p>
                      <a:pPr algn="ctr"/>
                      <a:r>
                        <a:rPr lang="en-US" sz="900" kern="100">
                          <a:effectLst/>
                        </a:rPr>
                        <a:t>Proposed</a:t>
                      </a:r>
                      <a:endParaRPr lang="zh-CN" sz="1050" kern="100">
                        <a:effectLst/>
                        <a:latin typeface="Times New Roman" panose="02020603050405020304" pitchFamily="18" charset="0"/>
                        <a:ea typeface="宋体" panose="02010600030101010101" pitchFamily="2" charset="-122"/>
                      </a:endParaRPr>
                    </a:p>
                  </a:txBody>
                  <a:tcPr anchor="ctr"/>
                </a:tc>
                <a:tc>
                  <a:txBody>
                    <a:bodyPr/>
                    <a:lstStyle/>
                    <a:p>
                      <a:pPr algn="ctr"/>
                      <a:r>
                        <a:rPr lang="en-US" sz="900" b="1" kern="100" dirty="0">
                          <a:solidFill>
                            <a:srgbClr val="FF0000"/>
                          </a:solidFill>
                          <a:effectLst/>
                        </a:rPr>
                        <a:t>2.39</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solidFill>
                            <a:srgbClr val="FF0000"/>
                          </a:solidFill>
                          <a:effectLst/>
                        </a:rPr>
                        <a:t>2.68</a:t>
                      </a:r>
                      <a:endParaRPr lang="zh-CN" sz="1050"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solidFill>
                            <a:srgbClr val="FF0000"/>
                          </a:solidFill>
                          <a:effectLst/>
                        </a:rPr>
                        <a:t>2.65</a:t>
                      </a:r>
                      <a:endParaRPr lang="zh-CN" sz="1050" kern="100" dirty="0">
                        <a:solidFill>
                          <a:srgbClr val="FF0000"/>
                        </a:solidFill>
                        <a:effectLst/>
                        <a:latin typeface="Times New Roman" panose="02020603050405020304" pitchFamily="18" charset="0"/>
                        <a:ea typeface="宋体" panose="02010600030101010101" pitchFamily="2" charset="-122"/>
                      </a:endParaRPr>
                    </a:p>
                  </a:txBody>
                  <a:tcPr anchor="ctr"/>
                </a:tc>
                <a:tc>
                  <a:txBody>
                    <a:bodyPr/>
                    <a:lstStyle/>
                    <a:p>
                      <a:pPr algn="ctr"/>
                      <a:r>
                        <a:rPr lang="en-US" sz="900" kern="100" dirty="0">
                          <a:solidFill>
                            <a:srgbClr val="FF0000"/>
                          </a:solidFill>
                          <a:effectLst/>
                        </a:rPr>
                        <a:t>2.50</a:t>
                      </a:r>
                      <a:endParaRPr lang="zh-CN" sz="1050" kern="100" dirty="0">
                        <a:solidFill>
                          <a:srgbClr val="FF0000"/>
                        </a:solidFill>
                        <a:effectLst/>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4015050676"/>
                  </a:ext>
                </a:extLst>
              </a:tr>
              <a:tr h="265125">
                <a:tc vMerge="1">
                  <a:txBody>
                    <a:bodyPr/>
                    <a:lstStyle/>
                    <a:p>
                      <a:pPr algn="ct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latin typeface="Times New Roman" panose="02020603050405020304" pitchFamily="18" charset="0"/>
                          <a:ea typeface="宋体" panose="02010600030101010101" pitchFamily="2" charset="-122"/>
                        </a:rPr>
                        <a:t>RTNet-3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latin typeface="Times New Roman" panose="02020603050405020304" pitchFamily="18" charset="0"/>
                          <a:ea typeface="宋体" panose="02010600030101010101" pitchFamily="2" charset="-122"/>
                        </a:rPr>
                        <a:t>2.29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latin typeface="Times New Roman" panose="02020603050405020304" pitchFamily="18" charset="0"/>
                          <a:ea typeface="宋体" panose="02010600030101010101" pitchFamily="2" charset="-122"/>
                        </a:rPr>
                        <a:t>2.53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latin typeface="Times New Roman" panose="02020603050405020304" pitchFamily="18" charset="0"/>
                          <a:ea typeface="宋体" panose="02010600030101010101" pitchFamily="2" charset="-122"/>
                        </a:rPr>
                        <a:t>2.52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latin typeface="Times New Roman" panose="02020603050405020304" pitchFamily="18" charset="0"/>
                          <a:ea typeface="宋体" panose="02010600030101010101" pitchFamily="2" charset="-122"/>
                        </a:rPr>
                        <a:t>2.38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769299567"/>
                  </a:ext>
                </a:extLst>
              </a:tr>
            </a:tbl>
          </a:graphicData>
        </a:graphic>
      </p:graphicFrame>
      <p:sp>
        <p:nvSpPr>
          <p:cNvPr id="10" name="Rectangle 1">
            <a:extLst>
              <a:ext uri="{FF2B5EF4-FFF2-40B4-BE49-F238E27FC236}">
                <a16:creationId xmlns:a16="http://schemas.microsoft.com/office/drawing/2014/main" id="{6B258393-EB82-DB4C-404F-5E7912A73235}"/>
              </a:ext>
            </a:extLst>
          </p:cNvPr>
          <p:cNvSpPr>
            <a:spLocks noChangeArrowheads="1"/>
          </p:cNvSpPr>
          <p:nvPr/>
        </p:nvSpPr>
        <p:spPr bwMode="auto">
          <a:xfrm>
            <a:off x="839416" y="2297605"/>
            <a:ext cx="35545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a:t>
            </a:r>
            <a:r>
              <a:rPr kumimoji="0" lang="zh-CN" altLang="zh-CN" b="0" i="0" u="none" strike="noStrike" cap="none" normalizeH="0" baseline="0" dirty="0">
                <a:ln>
                  <a:noFill/>
                </a:ln>
                <a:solidFill>
                  <a:schemeClr val="tx1"/>
                </a:solidFill>
                <a:effectLst/>
                <a:ea typeface="Times New Roman" panose="02020603050405020304" pitchFamily="18" charset="0"/>
              </a:rPr>
              <a:t>1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不同模型</a:t>
            </a:r>
            <a:r>
              <a:rPr kumimoji="0" lang="zh-CN" altLang="zh-CN" b="0" i="0" u="none" strike="noStrike" cap="none" normalizeH="0" baseline="0" dirty="0">
                <a:ln>
                  <a:noFill/>
                </a:ln>
                <a:solidFill>
                  <a:schemeClr val="tx1"/>
                </a:solidFill>
                <a:effectLst/>
                <a:ea typeface="Times New Roman" panose="02020603050405020304" pitchFamily="18" charset="0"/>
              </a:rPr>
              <a:t>STOI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和</a:t>
            </a:r>
            <a:r>
              <a:rPr kumimoji="0" lang="zh-CN" altLang="zh-CN" b="0" i="0" u="none" strike="noStrike" cap="none" normalizeH="0" baseline="0" dirty="0">
                <a:ln>
                  <a:noFill/>
                </a:ln>
                <a:solidFill>
                  <a:schemeClr val="tx1"/>
                </a:solidFill>
                <a:effectLst/>
                <a:ea typeface="Times New Roman" panose="02020603050405020304" pitchFamily="18" charset="0"/>
              </a:rPr>
              <a:t> PESQ</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对比</a:t>
            </a:r>
            <a:endParaRPr kumimoji="0" lang="zh-CN" altLang="zh-CN" b="0" i="0" u="none" strike="noStrike" cap="none" normalizeH="0" baseline="0" dirty="0">
              <a:ln>
                <a:noFill/>
              </a:ln>
              <a:solidFill>
                <a:schemeClr val="tx1"/>
              </a:solidFill>
              <a:effectLst/>
            </a:endParaRPr>
          </a:p>
        </p:txBody>
      </p:sp>
      <p:graphicFrame>
        <p:nvGraphicFramePr>
          <p:cNvPr id="11" name="表格 10">
            <a:extLst>
              <a:ext uri="{FF2B5EF4-FFF2-40B4-BE49-F238E27FC236}">
                <a16:creationId xmlns:a16="http://schemas.microsoft.com/office/drawing/2014/main" id="{AA437111-D6FF-060F-743C-8E8DD0710A2E}"/>
              </a:ext>
            </a:extLst>
          </p:cNvPr>
          <p:cNvGraphicFramePr>
            <a:graphicFrameLocks noGrp="1"/>
          </p:cNvGraphicFramePr>
          <p:nvPr>
            <p:extLst>
              <p:ext uri="{D42A27DB-BD31-4B8C-83A1-F6EECF244321}">
                <p14:modId xmlns:p14="http://schemas.microsoft.com/office/powerpoint/2010/main" val="2610119293"/>
              </p:ext>
            </p:extLst>
          </p:nvPr>
        </p:nvGraphicFramePr>
        <p:xfrm>
          <a:off x="6333413" y="2974247"/>
          <a:ext cx="5040558" cy="2842425"/>
        </p:xfrm>
        <a:graphic>
          <a:graphicData uri="http://schemas.openxmlformats.org/drawingml/2006/table">
            <a:tbl>
              <a:tblPr firstRow="1" firstCol="1" bandRow="1">
                <a:tableStyleId>{5C22544A-7EE6-4342-B048-85BDC9FD1C3A}</a:tableStyleId>
              </a:tblPr>
              <a:tblGrid>
                <a:gridCol w="936104">
                  <a:extLst>
                    <a:ext uri="{9D8B030D-6E8A-4147-A177-3AD203B41FA5}">
                      <a16:colId xmlns:a16="http://schemas.microsoft.com/office/drawing/2014/main" val="2499673704"/>
                    </a:ext>
                  </a:extLst>
                </a:gridCol>
                <a:gridCol w="1152220">
                  <a:extLst>
                    <a:ext uri="{9D8B030D-6E8A-4147-A177-3AD203B41FA5}">
                      <a16:colId xmlns:a16="http://schemas.microsoft.com/office/drawing/2014/main" val="795809005"/>
                    </a:ext>
                  </a:extLst>
                </a:gridCol>
                <a:gridCol w="984078">
                  <a:extLst>
                    <a:ext uri="{9D8B030D-6E8A-4147-A177-3AD203B41FA5}">
                      <a16:colId xmlns:a16="http://schemas.microsoft.com/office/drawing/2014/main" val="1671592704"/>
                    </a:ext>
                  </a:extLst>
                </a:gridCol>
                <a:gridCol w="984078">
                  <a:extLst>
                    <a:ext uri="{9D8B030D-6E8A-4147-A177-3AD203B41FA5}">
                      <a16:colId xmlns:a16="http://schemas.microsoft.com/office/drawing/2014/main" val="2901221640"/>
                    </a:ext>
                  </a:extLst>
                </a:gridCol>
                <a:gridCol w="984078">
                  <a:extLst>
                    <a:ext uri="{9D8B030D-6E8A-4147-A177-3AD203B41FA5}">
                      <a16:colId xmlns:a16="http://schemas.microsoft.com/office/drawing/2014/main" val="2852260206"/>
                    </a:ext>
                  </a:extLst>
                </a:gridCol>
              </a:tblGrid>
              <a:tr h="387530">
                <a:tc rowSpan="2">
                  <a:txBody>
                    <a:bodyPr/>
                    <a:lstStyle/>
                    <a:p>
                      <a:pPr algn="ctr"/>
                      <a:r>
                        <a:rPr lang="en-US" sz="900" kern="100" dirty="0">
                          <a:effectLst/>
                        </a:rPr>
                        <a:t>Model</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gridSpan="2">
                  <a:txBody>
                    <a:bodyPr/>
                    <a:lstStyle/>
                    <a:p>
                      <a:pPr algn="ctr"/>
                      <a:r>
                        <a:rPr lang="en-US" sz="900" kern="100" dirty="0">
                          <a:effectLst/>
                        </a:rPr>
                        <a:t>STOI(%)</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tc gridSpan="2">
                  <a:txBody>
                    <a:bodyPr/>
                    <a:lstStyle/>
                    <a:p>
                      <a:pPr algn="ctr"/>
                      <a:r>
                        <a:rPr lang="en-US" sz="900" kern="100">
                          <a:effectLst/>
                        </a:rPr>
                        <a:t>PESQ</a:t>
                      </a:r>
                      <a:endParaRPr lang="zh-CN" sz="1050" kern="100">
                        <a:effectLst/>
                        <a:latin typeface="Times New Roman" panose="02020603050405020304" pitchFamily="18" charset="0"/>
                        <a:ea typeface="宋体" panose="02010600030101010101" pitchFamily="2" charset="-122"/>
                      </a:endParaRPr>
                    </a:p>
                  </a:txBody>
                  <a:tcPr marL="0" marR="0" marT="0" marB="0" anchor="ctr"/>
                </a:tc>
                <a:tc hMerge="1">
                  <a:txBody>
                    <a:bodyPr/>
                    <a:lstStyle/>
                    <a:p>
                      <a:endParaRPr lang="zh-CN" altLang="en-US"/>
                    </a:p>
                  </a:txBody>
                  <a:tcPr/>
                </a:tc>
                <a:extLst>
                  <a:ext uri="{0D108BD9-81ED-4DB2-BD59-A6C34878D82A}">
                    <a16:rowId xmlns:a16="http://schemas.microsoft.com/office/drawing/2014/main" val="4039246266"/>
                  </a:ext>
                </a:extLst>
              </a:tr>
              <a:tr h="350236">
                <a:tc vMerge="1">
                  <a:txBody>
                    <a:bodyPr/>
                    <a:lstStyle/>
                    <a:p>
                      <a:endParaRPr lang="zh-CN" altLang="en-US"/>
                    </a:p>
                  </a:txBody>
                  <a:tcPr/>
                </a:tc>
                <a:tc>
                  <a:txBody>
                    <a:bodyPr/>
                    <a:lstStyle/>
                    <a:p>
                      <a:pPr algn="ctr"/>
                      <a:r>
                        <a:rPr lang="en-US" sz="900" kern="100" dirty="0">
                          <a:effectLst/>
                        </a:rPr>
                        <a:t>Factory2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White</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Factory2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White</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1244004135"/>
                  </a:ext>
                </a:extLst>
              </a:tr>
              <a:tr h="350236">
                <a:tc>
                  <a:txBody>
                    <a:bodyPr/>
                    <a:lstStyle/>
                    <a:p>
                      <a:pPr algn="ctr"/>
                      <a:r>
                        <a:rPr lang="en-US" sz="900" kern="100" dirty="0">
                          <a:effectLst/>
                        </a:rPr>
                        <a:t>Noisy</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73.52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71.14</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2.05</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1.74</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017848206"/>
                  </a:ext>
                </a:extLst>
              </a:tr>
              <a:tr h="350236">
                <a:tc>
                  <a:txBody>
                    <a:bodyPr/>
                    <a:lstStyle/>
                    <a:p>
                      <a:pPr algn="ctr"/>
                      <a:r>
                        <a:rPr lang="en-US" sz="900" kern="100" dirty="0">
                          <a:effectLst/>
                        </a:rPr>
                        <a:t>RCNA</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82.58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79.31</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2.59</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2.44</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491340239"/>
                  </a:ext>
                </a:extLst>
              </a:tr>
              <a:tr h="350236">
                <a:tc>
                  <a:txBody>
                    <a:bodyPr/>
                    <a:lstStyle/>
                    <a:p>
                      <a:pPr algn="ctr"/>
                      <a:r>
                        <a:rPr lang="en-US" sz="900" kern="100" dirty="0">
                          <a:effectLst/>
                        </a:rPr>
                        <a:t>RCNA-loss</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83.27</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79.56</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2.68</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2.55</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531988982"/>
                  </a:ext>
                </a:extLst>
              </a:tr>
              <a:tr h="350236">
                <a:tc>
                  <a:txBody>
                    <a:bodyPr/>
                    <a:lstStyle/>
                    <a:p>
                      <a:pPr algn="ctr"/>
                      <a:r>
                        <a:rPr lang="en-US" sz="900" kern="100" dirty="0">
                          <a:effectLst/>
                        </a:rPr>
                        <a:t>RCNA-SK</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83.80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79.91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2.72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2.53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294691242"/>
                  </a:ext>
                </a:extLst>
              </a:tr>
              <a:tr h="353479">
                <a:tc>
                  <a:txBody>
                    <a:bodyPr/>
                    <a:lstStyle/>
                    <a:p>
                      <a:pPr algn="ctr"/>
                      <a:r>
                        <a:rPr lang="en-US" sz="900" kern="100" dirty="0">
                          <a:effectLst/>
                        </a:rPr>
                        <a:t>Proposed</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b="1" kern="100" dirty="0">
                          <a:solidFill>
                            <a:srgbClr val="FF0000"/>
                          </a:solidFill>
                          <a:effectLst/>
                        </a:rPr>
                        <a:t>84.12</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80.02</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b="1" kern="100" dirty="0">
                          <a:solidFill>
                            <a:srgbClr val="FF0000"/>
                          </a:solidFill>
                          <a:effectLst/>
                        </a:rPr>
                        <a:t>2.73</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b="1" kern="100" dirty="0">
                          <a:solidFill>
                            <a:srgbClr val="FF0000"/>
                          </a:solidFill>
                          <a:effectLst/>
                        </a:rPr>
                        <a:t>2.56</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180649629"/>
                  </a:ext>
                </a:extLst>
              </a:tr>
              <a:tr h="350236">
                <a:tc>
                  <a:txBody>
                    <a:bodyPr/>
                    <a:lstStyle/>
                    <a:p>
                      <a:pPr algn="ctr"/>
                      <a:r>
                        <a:rPr lang="en-US" sz="900" kern="100" dirty="0">
                          <a:effectLst/>
                        </a:rPr>
                        <a:t>RTNet-3</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84.10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b="1" kern="100" dirty="0">
                          <a:solidFill>
                            <a:srgbClr val="FF0000"/>
                          </a:solidFill>
                          <a:effectLst/>
                        </a:rPr>
                        <a:t>80.94</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a:effectLst/>
                        </a:rPr>
                        <a:t>2.59</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algn="ctr"/>
                      <a:r>
                        <a:rPr lang="en-US" sz="900" kern="100" dirty="0">
                          <a:effectLst/>
                        </a:rPr>
                        <a:t>2.40</a:t>
                      </a:r>
                      <a:endParaRPr lang="zh-CN" sz="105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4191811884"/>
                  </a:ext>
                </a:extLst>
              </a:tr>
            </a:tbl>
          </a:graphicData>
        </a:graphic>
      </p:graphicFrame>
      <p:sp>
        <p:nvSpPr>
          <p:cNvPr id="12" name="Rectangle 2">
            <a:extLst>
              <a:ext uri="{FF2B5EF4-FFF2-40B4-BE49-F238E27FC236}">
                <a16:creationId xmlns:a16="http://schemas.microsoft.com/office/drawing/2014/main" id="{1E37F6C0-D523-D013-BAD0-01AAD0229705}"/>
              </a:ext>
            </a:extLst>
          </p:cNvPr>
          <p:cNvSpPr>
            <a:spLocks noChangeArrowheads="1"/>
          </p:cNvSpPr>
          <p:nvPr/>
        </p:nvSpPr>
        <p:spPr bwMode="auto">
          <a:xfrm>
            <a:off x="6333413" y="2428410"/>
            <a:ext cx="49904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a:t>
            </a:r>
            <a:r>
              <a:rPr kumimoji="0" lang="zh-CN" altLang="zh-CN" b="0" i="0" u="none" strike="noStrike" cap="none" normalizeH="0" baseline="0" dirty="0">
                <a:ln>
                  <a:noFill/>
                </a:ln>
                <a:solidFill>
                  <a:schemeClr val="tx1"/>
                </a:solidFill>
                <a:effectLst/>
                <a:ea typeface="Times New Roman" panose="02020603050405020304" pitchFamily="18" charset="0"/>
              </a:rPr>
              <a:t>2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不同模型</a:t>
            </a:r>
            <a:r>
              <a:rPr kumimoji="0" lang="zh-CN" altLang="zh-CN" b="0" i="0" u="none" strike="noStrike" cap="none" normalizeH="0" baseline="0" dirty="0">
                <a:ln>
                  <a:noFill/>
                </a:ln>
                <a:solidFill>
                  <a:schemeClr val="tx1"/>
                </a:solidFill>
                <a:effectLst/>
                <a:ea typeface="Times New Roman" panose="02020603050405020304" pitchFamily="18" charset="0"/>
              </a:rPr>
              <a:t>STOI </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和</a:t>
            </a:r>
            <a:r>
              <a:rPr kumimoji="0" lang="zh-CN" altLang="zh-CN" b="0" i="0" u="none" strike="noStrike" cap="none" normalizeH="0" baseline="0" dirty="0">
                <a:ln>
                  <a:noFill/>
                </a:ln>
                <a:solidFill>
                  <a:schemeClr val="tx1"/>
                </a:solidFill>
                <a:effectLst/>
                <a:ea typeface="Times New Roman" panose="02020603050405020304" pitchFamily="18" charset="0"/>
              </a:rPr>
              <a:t> PESQ</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对比（噪声不匹配）</a:t>
            </a:r>
            <a:endParaRPr kumimoji="0" lang="zh-CN" altLang="zh-CN"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6855638"/>
      </p:ext>
    </p:extLst>
  </p:cSld>
  <p:clrMapOvr>
    <a:masterClrMapping/>
  </p:clrMapOvr>
  <mc:AlternateContent xmlns:mc="http://schemas.openxmlformats.org/markup-compatibility/2006">
    <mc:Choice xmlns:p14="http://schemas.microsoft.com/office/powerpoint/2010/main" Requires="p14">
      <p:transition spd="slow" p14:dur="2000" advTm="40262"/>
    </mc:Choice>
    <mc:Fallback>
      <p:transition spd="slow" advTm="4026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281F26D1-D297-3CDC-F08E-408EC365D9FC}"/>
              </a:ext>
            </a:extLst>
          </p:cNvPr>
          <p:cNvPicPr>
            <a:picLocks noChangeAspect="1"/>
          </p:cNvPicPr>
          <p:nvPr/>
        </p:nvPicPr>
        <p:blipFill>
          <a:blip r:embed="rId3"/>
          <a:stretch>
            <a:fillRect/>
          </a:stretch>
        </p:blipFill>
        <p:spPr>
          <a:xfrm>
            <a:off x="5341871" y="1354771"/>
            <a:ext cx="5896559" cy="5314589"/>
          </a:xfrm>
          <a:prstGeom prst="rect">
            <a:avLst/>
          </a:prstGeom>
        </p:spPr>
      </p:pic>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p:txBody>
          <a:bodyPr/>
          <a:lstStyle/>
          <a:p>
            <a:r>
              <a:rPr lang="zh-CN" altLang="en-US" b="0" dirty="0"/>
              <a:t>研究成果</a:t>
            </a:r>
          </a:p>
        </p:txBody>
      </p:sp>
      <p:sp>
        <p:nvSpPr>
          <p:cNvPr id="7" name="文本框 6">
            <a:extLst>
              <a:ext uri="{FF2B5EF4-FFF2-40B4-BE49-F238E27FC236}">
                <a16:creationId xmlns:a16="http://schemas.microsoft.com/office/drawing/2014/main" id="{7C48C7DF-B044-4046-8365-01349F4F0F53}"/>
              </a:ext>
            </a:extLst>
          </p:cNvPr>
          <p:cNvSpPr txBox="1"/>
          <p:nvPr/>
        </p:nvSpPr>
        <p:spPr>
          <a:xfrm>
            <a:off x="263352" y="1529391"/>
            <a:ext cx="5517786" cy="461665"/>
          </a:xfrm>
          <a:prstGeom prst="rect">
            <a:avLst/>
          </a:prstGeom>
          <a:noFill/>
        </p:spPr>
        <p:txBody>
          <a:bodyPr wrap="square" rtlCol="0">
            <a:spAutoFit/>
          </a:bodyPr>
          <a:lstStyle/>
          <a:p>
            <a:r>
              <a:rPr lang="zh-CN" altLang="en-US" sz="2400" b="1" kern="0" dirty="0">
                <a:latin typeface="微软雅黑" panose="020B0503020204020204" pitchFamily="34" charset="-122"/>
                <a:ea typeface="微软雅黑" panose="020B0503020204020204" pitchFamily="34" charset="-122"/>
              </a:rPr>
              <a:t>基于语音语义信息的语种识别</a:t>
            </a:r>
          </a:p>
        </p:txBody>
      </p:sp>
      <p:sp>
        <p:nvSpPr>
          <p:cNvPr id="13" name="文本框 12">
            <a:extLst>
              <a:ext uri="{FF2B5EF4-FFF2-40B4-BE49-F238E27FC236}">
                <a16:creationId xmlns:a16="http://schemas.microsoft.com/office/drawing/2014/main" id="{905E4C8F-F46B-37D6-1C8E-810357CF8034}"/>
              </a:ext>
            </a:extLst>
          </p:cNvPr>
          <p:cNvSpPr txBox="1"/>
          <p:nvPr/>
        </p:nvSpPr>
        <p:spPr>
          <a:xfrm>
            <a:off x="145113" y="3526971"/>
            <a:ext cx="4896544" cy="1631216"/>
          </a:xfrm>
          <a:prstGeom prst="rect">
            <a:avLst/>
          </a:prstGeom>
          <a:noFill/>
        </p:spPr>
        <p:txBody>
          <a:bodyPr wrap="square">
            <a:spAutoFit/>
          </a:bodyPr>
          <a:lstStyle/>
          <a:p>
            <a:pPr marL="342900" lvl="0" indent="-342900" algn="just">
              <a:lnSpc>
                <a:spcPts val="1960"/>
              </a:lnSpc>
              <a:buFont typeface="Wingdings" pitchFamily="2" charset="2"/>
              <a:buChar char="l"/>
            </a:pPr>
            <a:r>
              <a:rPr lang="zh-CN" altLang="zh-CN" sz="2000" kern="100" dirty="0">
                <a:solidFill>
                  <a:srgbClr val="000000"/>
                </a:solidFill>
                <a:effectLst/>
                <a:latin typeface="Microsoft YaHei" panose="020B0503020204020204" pitchFamily="34" charset="-122"/>
                <a:ea typeface="Microsoft YaHei" panose="020B0503020204020204" pitchFamily="34" charset="-122"/>
              </a:rPr>
              <a:t>基于自监督模型的多语种语音识别</a:t>
            </a:r>
            <a:endParaRPr lang="en-US" altLang="zh-CN" sz="2000" kern="100" dirty="0">
              <a:solidFill>
                <a:srgbClr val="000000"/>
              </a:solidFill>
              <a:effectLst/>
              <a:latin typeface="Microsoft YaHei" panose="020B0503020204020204" pitchFamily="34" charset="-122"/>
              <a:ea typeface="Microsoft YaHei" panose="020B0503020204020204" pitchFamily="34" charset="-122"/>
            </a:endParaRPr>
          </a:p>
          <a:p>
            <a:pPr marL="342900" lvl="0" indent="-342900" algn="just">
              <a:lnSpc>
                <a:spcPts val="1960"/>
              </a:lnSpc>
              <a:buFont typeface="Wingdings" pitchFamily="2" charset="2"/>
              <a:buChar char="l"/>
            </a:pPr>
            <a:endParaRPr lang="en-US" altLang="zh-CN" sz="2000" kern="100" dirty="0">
              <a:solidFill>
                <a:srgbClr val="000000"/>
              </a:solidFill>
              <a:effectLst/>
              <a:latin typeface="Microsoft YaHei" panose="020B0503020204020204" pitchFamily="34" charset="-122"/>
              <a:ea typeface="Microsoft YaHei" panose="020B0503020204020204" pitchFamily="34" charset="-122"/>
            </a:endParaRPr>
          </a:p>
          <a:p>
            <a:pPr marL="342900" indent="-342900" algn="just">
              <a:lnSpc>
                <a:spcPts val="1960"/>
              </a:lnSpc>
              <a:buFont typeface="Wingdings" pitchFamily="2" charset="2"/>
              <a:buChar char="l"/>
            </a:pPr>
            <a:r>
              <a:rPr lang="zh-CN" altLang="zh-CN" sz="2000" dirty="0">
                <a:solidFill>
                  <a:srgbClr val="000000"/>
                </a:solidFill>
                <a:latin typeface="Microsoft YaHei" panose="020B0503020204020204" pitchFamily="34" charset="-122"/>
                <a:ea typeface="Microsoft YaHei" panose="020B0503020204020204" pitchFamily="34" charset="-122"/>
              </a:rPr>
              <a:t>基于声学模型后验概率的语种识别</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342900" indent="-342900" algn="just">
              <a:lnSpc>
                <a:spcPts val="1960"/>
              </a:lnSpc>
              <a:buFont typeface="Wingdings" pitchFamily="2" charset="2"/>
              <a:buChar char="l"/>
            </a:pP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342900" indent="-342900" algn="just">
              <a:lnSpc>
                <a:spcPts val="1960"/>
              </a:lnSpc>
              <a:buFont typeface="Wingdings" pitchFamily="2" charset="2"/>
              <a:buChar char="l"/>
            </a:pPr>
            <a:r>
              <a:rPr lang="zh-CN" altLang="en-US" sz="2000" dirty="0">
                <a:solidFill>
                  <a:srgbClr val="000000"/>
                </a:solidFill>
                <a:latin typeface="Microsoft YaHei" panose="020B0503020204020204" pitchFamily="34" charset="-122"/>
                <a:ea typeface="Microsoft YaHei" panose="020B0503020204020204" pitchFamily="34" charset="-122"/>
              </a:rPr>
              <a:t>基于语言模型的语种识别</a:t>
            </a:r>
            <a:endParaRPr lang="en-US" altLang="zh-CN" sz="2000" dirty="0">
              <a:solidFill>
                <a:srgbClr val="000000"/>
              </a:solidFill>
              <a:latin typeface="Microsoft YaHei" panose="020B0503020204020204" pitchFamily="34" charset="-122"/>
              <a:ea typeface="Microsoft YaHei" panose="020B0503020204020204" pitchFamily="34" charset="-122"/>
            </a:endParaRPr>
          </a:p>
          <a:p>
            <a:pPr marL="342900" indent="-342900" algn="just">
              <a:lnSpc>
                <a:spcPts val="1960"/>
              </a:lnSpc>
              <a:buFont typeface="+mj-lt"/>
              <a:buAutoNum type="arabicPeriod"/>
            </a:pPr>
            <a:endParaRPr lang="en-US" altLang="zh-CN" sz="2000" b="1" dirty="0">
              <a:latin typeface="+mn-ea"/>
            </a:endParaRPr>
          </a:p>
        </p:txBody>
      </p:sp>
      <p:sp>
        <p:nvSpPr>
          <p:cNvPr id="17" name="矩形 16">
            <a:extLst>
              <a:ext uri="{FF2B5EF4-FFF2-40B4-BE49-F238E27FC236}">
                <a16:creationId xmlns:a16="http://schemas.microsoft.com/office/drawing/2014/main" id="{1A8CC738-99A4-C5D2-E73F-3F76DC898789}"/>
              </a:ext>
            </a:extLst>
          </p:cNvPr>
          <p:cNvSpPr/>
          <p:nvPr/>
        </p:nvSpPr>
        <p:spPr>
          <a:xfrm>
            <a:off x="5155711" y="2385176"/>
            <a:ext cx="6268881" cy="428418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4" name="文本框 3">
            <a:extLst>
              <a:ext uri="{FF2B5EF4-FFF2-40B4-BE49-F238E27FC236}">
                <a16:creationId xmlns:a16="http://schemas.microsoft.com/office/drawing/2014/main" id="{AA6DA44C-C65E-6E35-526E-42351D1F05A9}"/>
              </a:ext>
            </a:extLst>
          </p:cNvPr>
          <p:cNvSpPr txBox="1"/>
          <p:nvPr/>
        </p:nvSpPr>
        <p:spPr>
          <a:xfrm>
            <a:off x="263352" y="2822914"/>
            <a:ext cx="1259045" cy="461665"/>
          </a:xfrm>
          <a:prstGeom prst="rect">
            <a:avLst/>
          </a:prstGeom>
          <a:noFill/>
        </p:spPr>
        <p:txBody>
          <a:bodyPr wrap="square" rtlCol="0">
            <a:spAutoFit/>
          </a:bodyPr>
          <a:lstStyle/>
          <a:p>
            <a:r>
              <a:rPr kumimoji="1" lang="zh-CN" altLang="en-US" sz="2400" dirty="0">
                <a:latin typeface="Microsoft YaHei" panose="020B0503020204020204" pitchFamily="34" charset="-122"/>
                <a:ea typeface="Microsoft YaHei" panose="020B0503020204020204" pitchFamily="34" charset="-122"/>
              </a:rPr>
              <a:t>方法</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39772327"/>
      </p:ext>
    </p:extLst>
  </p:cSld>
  <p:clrMapOvr>
    <a:masterClrMapping/>
  </p:clrMapOvr>
  <mc:AlternateContent xmlns:mc="http://schemas.openxmlformats.org/markup-compatibility/2006">
    <mc:Choice xmlns:p14="http://schemas.microsoft.com/office/powerpoint/2010/main" Requires="p14">
      <p:transition spd="slow" p14:dur="2000" advTm="88402"/>
    </mc:Choice>
    <mc:Fallback>
      <p:transition spd="slow" advTm="8840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0"/>
</p:tagLst>
</file>

<file path=ppt/tags/tag20.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2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5"/>
</p:tagLst>
</file>

<file path=ppt/tags/tag2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6"/>
</p:tagLst>
</file>

<file path=ppt/tags/tag2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28.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29.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3.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1"/>
</p:tagLst>
</file>

<file path=ppt/tags/tag30.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3"/>
</p:tagLst>
</file>

<file path=ppt/tags/tag31.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4"/>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文本框 17"/>
</p:tagLst>
</file>

<file path=ppt/tags/tag4.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SubTitle"/>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12"/>
</p:tagLst>
</file>

<file path=ppt/tags/tag6.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2"/>
</p:tagLst>
</file>

<file path=ppt/tags/tag8.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5"/>
</p:tagLst>
</file>

<file path=ppt/tags/tag9.xml><?xml version="1.0" encoding="utf-8"?>
<p:tagLst xmlns:a="http://schemas.openxmlformats.org/drawingml/2006/main" xmlns:r="http://schemas.openxmlformats.org/officeDocument/2006/relationships" xmlns:p="http://schemas.openxmlformats.org/presentationml/2006/main">
  <p:tag name="MH" val="20160508130916"/>
  <p:tag name="MH_LIBRARY" val="GRAPHIC"/>
  <p:tag name="MH_TYPE" val="Other"/>
  <p:tag name="MH_ORDER" val="26"/>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5906</TotalTime>
  <Words>1245</Words>
  <Application>Microsoft Macintosh PowerPoint</Application>
  <PresentationFormat>宽屏</PresentationFormat>
  <Paragraphs>280</Paragraphs>
  <Slides>12</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等线</vt:lpstr>
      <vt:lpstr>华文细黑</vt:lpstr>
      <vt:lpstr>华文行楷</vt:lpstr>
      <vt:lpstr>微软雅黑</vt:lpstr>
      <vt:lpstr>微软雅黑</vt:lpstr>
      <vt:lpstr>Arial</vt:lpstr>
      <vt:lpstr>Arial Narrow</vt:lpstr>
      <vt:lpstr>Bell MT</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Lizzie</dc:creator>
  <cp:lastModifiedBy>陈 航</cp:lastModifiedBy>
  <cp:revision>416</cp:revision>
  <dcterms:created xsi:type="dcterms:W3CDTF">2015-05-14T07:52:23Z</dcterms:created>
  <dcterms:modified xsi:type="dcterms:W3CDTF">2022-09-20T02:55:08Z</dcterms:modified>
</cp:coreProperties>
</file>