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0" r:id="rId2"/>
    <p:sldId id="292" r:id="rId3"/>
    <p:sldId id="295" r:id="rId4"/>
    <p:sldId id="294" r:id="rId5"/>
    <p:sldId id="297" r:id="rId6"/>
    <p:sldId id="298" r:id="rId7"/>
    <p:sldId id="300" r:id="rId8"/>
    <p:sldId id="304" r:id="rId9"/>
    <p:sldId id="299" r:id="rId10"/>
    <p:sldId id="301" r:id="rId11"/>
    <p:sldId id="302" r:id="rId12"/>
    <p:sldId id="305" r:id="rId13"/>
    <p:sldId id="28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4" pos="3885" userDrawn="1">
          <p15:clr>
            <a:srgbClr val="A4A3A4"/>
          </p15:clr>
        </p15:guide>
        <p15:guide id="6" pos="6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A4DD"/>
    <a:srgbClr val="20517C"/>
    <a:srgbClr val="E8EAE9"/>
    <a:srgbClr val="FFFFFF"/>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72466" autoAdjust="0"/>
  </p:normalViewPr>
  <p:slideViewPr>
    <p:cSldViewPr showGuides="1">
      <p:cViewPr varScale="1">
        <p:scale>
          <a:sx n="68" d="100"/>
          <a:sy n="68" d="100"/>
        </p:scale>
        <p:origin x="60" y="2148"/>
      </p:cViewPr>
      <p:guideLst>
        <p:guide orient="horz" pos="2160"/>
        <p:guide pos="3885"/>
        <p:guide pos="619"/>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7a052745c4ca7dd4" providerId="LiveId" clId="{DF6D2FA7-9E91-4148-AF87-0B00BCB55C17}"/>
    <pc:docChg chg="undo custSel addSld delSld modSld sldOrd">
      <pc:chgData name="" userId="7a052745c4ca7dd4" providerId="LiveId" clId="{DF6D2FA7-9E91-4148-AF87-0B00BCB55C17}" dt="2021-11-15T11:26:19.816" v="1789" actId="20577"/>
      <pc:docMkLst>
        <pc:docMk/>
      </pc:docMkLst>
      <pc:sldChg chg="modSp modNotesTx">
        <pc:chgData name="" userId="7a052745c4ca7dd4" providerId="LiveId" clId="{DF6D2FA7-9E91-4148-AF87-0B00BCB55C17}" dt="2021-11-15T10:48:12.949" v="1787" actId="20577"/>
        <pc:sldMkLst>
          <pc:docMk/>
          <pc:sldMk cId="1750707404" sldId="260"/>
        </pc:sldMkLst>
        <pc:spChg chg="mod">
          <ac:chgData name="" userId="7a052745c4ca7dd4" providerId="LiveId" clId="{DF6D2FA7-9E91-4148-AF87-0B00BCB55C17}" dt="2021-11-15T06:24:06.456" v="1"/>
          <ac:spMkLst>
            <pc:docMk/>
            <pc:sldMk cId="1750707404" sldId="260"/>
            <ac:spMk id="2" creationId="{00000000-0000-0000-0000-000000000000}"/>
          </ac:spMkLst>
        </pc:spChg>
        <pc:spChg chg="mod">
          <ac:chgData name="" userId="7a052745c4ca7dd4" providerId="LiveId" clId="{DF6D2FA7-9E91-4148-AF87-0B00BCB55C17}" dt="2021-11-15T06:24:14.167" v="5" actId="20577"/>
          <ac:spMkLst>
            <pc:docMk/>
            <pc:sldMk cId="1750707404" sldId="260"/>
            <ac:spMk id="5" creationId="{00000000-0000-0000-0000-000000000000}"/>
          </ac:spMkLst>
        </pc:spChg>
        <pc:spChg chg="mod">
          <ac:chgData name="" userId="7a052745c4ca7dd4" providerId="LiveId" clId="{DF6D2FA7-9E91-4148-AF87-0B00BCB55C17}" dt="2021-11-15T06:25:14.464" v="12" actId="20577"/>
          <ac:spMkLst>
            <pc:docMk/>
            <pc:sldMk cId="1750707404" sldId="260"/>
            <ac:spMk id="6" creationId="{00000000-0000-0000-0000-000000000000}"/>
          </ac:spMkLst>
        </pc:spChg>
      </pc:sldChg>
      <pc:sldChg chg="del">
        <pc:chgData name="" userId="7a052745c4ca7dd4" providerId="LiveId" clId="{DF6D2FA7-9E91-4148-AF87-0B00BCB55C17}" dt="2021-11-15T07:42:05.102" v="423" actId="2696"/>
        <pc:sldMkLst>
          <pc:docMk/>
          <pc:sldMk cId="2646511441" sldId="264"/>
        </pc:sldMkLst>
      </pc:sldChg>
      <pc:sldChg chg="del">
        <pc:chgData name="" userId="7a052745c4ca7dd4" providerId="LiveId" clId="{DF6D2FA7-9E91-4148-AF87-0B00BCB55C17}" dt="2021-11-15T08:31:12.779" v="1328" actId="2696"/>
        <pc:sldMkLst>
          <pc:docMk/>
          <pc:sldMk cId="1467905908" sldId="274"/>
        </pc:sldMkLst>
      </pc:sldChg>
      <pc:sldChg chg="modSp">
        <pc:chgData name="" userId="7a052745c4ca7dd4" providerId="LiveId" clId="{DF6D2FA7-9E91-4148-AF87-0B00BCB55C17}" dt="2021-11-15T09:02:17.704" v="1753" actId="20577"/>
        <pc:sldMkLst>
          <pc:docMk/>
          <pc:sldMk cId="1934310251" sldId="280"/>
        </pc:sldMkLst>
        <pc:spChg chg="mod">
          <ac:chgData name="" userId="7a052745c4ca7dd4" providerId="LiveId" clId="{DF6D2FA7-9E91-4148-AF87-0B00BCB55C17}" dt="2021-11-15T09:02:05.184" v="1747" actId="20577"/>
          <ac:spMkLst>
            <pc:docMk/>
            <pc:sldMk cId="1934310251" sldId="280"/>
            <ac:spMk id="7" creationId="{00000000-0000-0000-0000-000000000000}"/>
          </ac:spMkLst>
        </pc:spChg>
        <pc:spChg chg="mod">
          <ac:chgData name="" userId="7a052745c4ca7dd4" providerId="LiveId" clId="{DF6D2FA7-9E91-4148-AF87-0B00BCB55C17}" dt="2021-11-15T09:02:17.704" v="1753" actId="20577"/>
          <ac:spMkLst>
            <pc:docMk/>
            <pc:sldMk cId="1934310251" sldId="280"/>
            <ac:spMk id="10" creationId="{00000000-0000-0000-0000-000000000000}"/>
          </ac:spMkLst>
        </pc:spChg>
      </pc:sldChg>
      <pc:sldChg chg="addSp modSp">
        <pc:chgData name="" userId="7a052745c4ca7dd4" providerId="LiveId" clId="{DF6D2FA7-9E91-4148-AF87-0B00BCB55C17}" dt="2021-11-15T08:49:36.743" v="1463" actId="20577"/>
        <pc:sldMkLst>
          <pc:docMk/>
          <pc:sldMk cId="3222269888" sldId="292"/>
        </pc:sldMkLst>
        <pc:spChg chg="add mod">
          <ac:chgData name="" userId="7a052745c4ca7dd4" providerId="LiveId" clId="{DF6D2FA7-9E91-4148-AF87-0B00BCB55C17}" dt="2021-11-15T08:49:16.094" v="1455" actId="20577"/>
          <ac:spMkLst>
            <pc:docMk/>
            <pc:sldMk cId="3222269888" sldId="292"/>
            <ac:spMk id="11" creationId="{043B77FE-BA22-4EE2-AD1A-727BE01700F9}"/>
          </ac:spMkLst>
        </pc:spChg>
        <pc:spChg chg="add mod">
          <ac:chgData name="" userId="7a052745c4ca7dd4" providerId="LiveId" clId="{DF6D2FA7-9E91-4148-AF87-0B00BCB55C17}" dt="2021-11-15T08:49:36.743" v="1463" actId="20577"/>
          <ac:spMkLst>
            <pc:docMk/>
            <pc:sldMk cId="3222269888" sldId="292"/>
            <ac:spMk id="12" creationId="{01F8B7A2-FEA4-4337-B7F6-056D7714DDD6}"/>
          </ac:spMkLst>
        </pc:spChg>
      </pc:sldChg>
      <pc:sldChg chg="del">
        <pc:chgData name="" userId="7a052745c4ca7dd4" providerId="LiveId" clId="{DF6D2FA7-9E91-4148-AF87-0B00BCB55C17}" dt="2021-11-15T07:56:12.472" v="1125" actId="2696"/>
        <pc:sldMkLst>
          <pc:docMk/>
          <pc:sldMk cId="1219843243" sldId="293"/>
        </pc:sldMkLst>
      </pc:sldChg>
      <pc:sldChg chg="addSp delSp modSp">
        <pc:chgData name="" userId="7a052745c4ca7dd4" providerId="LiveId" clId="{DF6D2FA7-9E91-4148-AF87-0B00BCB55C17}" dt="2021-11-15T07:18:45.803" v="359"/>
        <pc:sldMkLst>
          <pc:docMk/>
          <pc:sldMk cId="3384128038" sldId="294"/>
        </pc:sldMkLst>
        <pc:spChg chg="del mod">
          <ac:chgData name="" userId="7a052745c4ca7dd4" providerId="LiveId" clId="{DF6D2FA7-9E91-4148-AF87-0B00BCB55C17}" dt="2021-11-15T06:32:18.817" v="21" actId="478"/>
          <ac:spMkLst>
            <pc:docMk/>
            <pc:sldMk cId="3384128038" sldId="294"/>
            <ac:spMk id="6" creationId="{190E3E35-679D-448F-9461-D6A12509A7BF}"/>
          </ac:spMkLst>
        </pc:spChg>
        <pc:spChg chg="del mod">
          <ac:chgData name="" userId="7a052745c4ca7dd4" providerId="LiveId" clId="{DF6D2FA7-9E91-4148-AF87-0B00BCB55C17}" dt="2021-11-15T07:18:15.891" v="353" actId="478"/>
          <ac:spMkLst>
            <pc:docMk/>
            <pc:sldMk cId="3384128038" sldId="294"/>
            <ac:spMk id="11" creationId="{CAE98957-1647-4584-8D31-015DD6CE260F}"/>
          </ac:spMkLst>
        </pc:spChg>
        <pc:spChg chg="del mod">
          <ac:chgData name="" userId="7a052745c4ca7dd4" providerId="LiveId" clId="{DF6D2FA7-9E91-4148-AF87-0B00BCB55C17}" dt="2021-11-15T07:18:15.891" v="353" actId="478"/>
          <ac:spMkLst>
            <pc:docMk/>
            <pc:sldMk cId="3384128038" sldId="294"/>
            <ac:spMk id="12" creationId="{59D5FCE3-4B30-453E-B7B2-9379595075D5}"/>
          </ac:spMkLst>
        </pc:spChg>
        <pc:spChg chg="del mod">
          <ac:chgData name="" userId="7a052745c4ca7dd4" providerId="LiveId" clId="{DF6D2FA7-9E91-4148-AF87-0B00BCB55C17}" dt="2021-11-15T07:18:15.891" v="353" actId="478"/>
          <ac:spMkLst>
            <pc:docMk/>
            <pc:sldMk cId="3384128038" sldId="294"/>
            <ac:spMk id="13" creationId="{68DD61D1-4C0C-4142-B615-7F9844E2FBC7}"/>
          </ac:spMkLst>
        </pc:spChg>
        <pc:spChg chg="del mod">
          <ac:chgData name="" userId="7a052745c4ca7dd4" providerId="LiveId" clId="{DF6D2FA7-9E91-4148-AF87-0B00BCB55C17}" dt="2021-11-15T07:18:15.891" v="353" actId="478"/>
          <ac:spMkLst>
            <pc:docMk/>
            <pc:sldMk cId="3384128038" sldId="294"/>
            <ac:spMk id="14" creationId="{5B533860-53D7-4423-B437-3F35D7F304EB}"/>
          </ac:spMkLst>
        </pc:spChg>
        <pc:spChg chg="del mod">
          <ac:chgData name="" userId="7a052745c4ca7dd4" providerId="LiveId" clId="{DF6D2FA7-9E91-4148-AF87-0B00BCB55C17}" dt="2021-11-15T07:18:15.891" v="353" actId="478"/>
          <ac:spMkLst>
            <pc:docMk/>
            <pc:sldMk cId="3384128038" sldId="294"/>
            <ac:spMk id="15" creationId="{556DC544-5091-4D18-9A85-B5353892B230}"/>
          </ac:spMkLst>
        </pc:spChg>
        <pc:spChg chg="del mod">
          <ac:chgData name="" userId="7a052745c4ca7dd4" providerId="LiveId" clId="{DF6D2FA7-9E91-4148-AF87-0B00BCB55C17}" dt="2021-11-15T07:18:15.891" v="353" actId="478"/>
          <ac:spMkLst>
            <pc:docMk/>
            <pc:sldMk cId="3384128038" sldId="294"/>
            <ac:spMk id="16" creationId="{9AA64883-527C-4321-8039-7713C0FF4AF8}"/>
          </ac:spMkLst>
        </pc:spChg>
        <pc:spChg chg="del mod">
          <ac:chgData name="" userId="7a052745c4ca7dd4" providerId="LiveId" clId="{DF6D2FA7-9E91-4148-AF87-0B00BCB55C17}" dt="2021-11-15T07:18:15.891" v="353" actId="478"/>
          <ac:spMkLst>
            <pc:docMk/>
            <pc:sldMk cId="3384128038" sldId="294"/>
            <ac:spMk id="17" creationId="{9AEC65BB-F5E5-45F7-A572-2A36B9561428}"/>
          </ac:spMkLst>
        </pc:spChg>
        <pc:spChg chg="mod">
          <ac:chgData name="" userId="7a052745c4ca7dd4" providerId="LiveId" clId="{DF6D2FA7-9E91-4148-AF87-0B00BCB55C17}" dt="2021-11-15T07:18:45.803" v="359"/>
          <ac:spMkLst>
            <pc:docMk/>
            <pc:sldMk cId="3384128038" sldId="294"/>
            <ac:spMk id="18" creationId="{00000000-0000-0000-0000-000000000000}"/>
          </ac:spMkLst>
        </pc:spChg>
        <pc:spChg chg="del mod">
          <ac:chgData name="" userId="7a052745c4ca7dd4" providerId="LiveId" clId="{DF6D2FA7-9E91-4148-AF87-0B00BCB55C17}" dt="2021-11-15T07:18:15.891" v="353" actId="478"/>
          <ac:spMkLst>
            <pc:docMk/>
            <pc:sldMk cId="3384128038" sldId="294"/>
            <ac:spMk id="20" creationId="{217F6914-14B0-4D78-BA5B-7A1A10CA337C}"/>
          </ac:spMkLst>
        </pc:spChg>
        <pc:spChg chg="del mod">
          <ac:chgData name="" userId="7a052745c4ca7dd4" providerId="LiveId" clId="{DF6D2FA7-9E91-4148-AF87-0B00BCB55C17}" dt="2021-11-15T07:18:15.891" v="353" actId="478"/>
          <ac:spMkLst>
            <pc:docMk/>
            <pc:sldMk cId="3384128038" sldId="294"/>
            <ac:spMk id="21" creationId="{40C1A067-508E-4740-875B-DED67B16B556}"/>
          </ac:spMkLst>
        </pc:spChg>
        <pc:spChg chg="add mod">
          <ac:chgData name="" userId="7a052745c4ca7dd4" providerId="LiveId" clId="{DF6D2FA7-9E91-4148-AF87-0B00BCB55C17}" dt="2021-11-15T07:18:23.669" v="358" actId="1076"/>
          <ac:spMkLst>
            <pc:docMk/>
            <pc:sldMk cId="3384128038" sldId="294"/>
            <ac:spMk id="25" creationId="{F4E62777-5F1C-4DE6-9733-60DBFE22C2D2}"/>
          </ac:spMkLst>
        </pc:spChg>
        <pc:spChg chg="add mod">
          <ac:chgData name="" userId="7a052745c4ca7dd4" providerId="LiveId" clId="{DF6D2FA7-9E91-4148-AF87-0B00BCB55C17}" dt="2021-11-15T07:18:23.669" v="358" actId="1076"/>
          <ac:spMkLst>
            <pc:docMk/>
            <pc:sldMk cId="3384128038" sldId="294"/>
            <ac:spMk id="26" creationId="{1B165948-333F-4C72-B307-A96CD1A6821A}"/>
          </ac:spMkLst>
        </pc:spChg>
        <pc:spChg chg="add mod">
          <ac:chgData name="" userId="7a052745c4ca7dd4" providerId="LiveId" clId="{DF6D2FA7-9E91-4148-AF87-0B00BCB55C17}" dt="2021-11-15T07:18:23.669" v="358" actId="1076"/>
          <ac:spMkLst>
            <pc:docMk/>
            <pc:sldMk cId="3384128038" sldId="294"/>
            <ac:spMk id="27" creationId="{24949644-A806-4151-A4B6-759F52431BAA}"/>
          </ac:spMkLst>
        </pc:spChg>
        <pc:spChg chg="add mod">
          <ac:chgData name="" userId="7a052745c4ca7dd4" providerId="LiveId" clId="{DF6D2FA7-9E91-4148-AF87-0B00BCB55C17}" dt="2021-11-15T07:18:23.669" v="358" actId="1076"/>
          <ac:spMkLst>
            <pc:docMk/>
            <pc:sldMk cId="3384128038" sldId="294"/>
            <ac:spMk id="28" creationId="{074D3355-0970-4CD6-A5B4-C97F61AC94DD}"/>
          </ac:spMkLst>
        </pc:spChg>
        <pc:spChg chg="add mod">
          <ac:chgData name="" userId="7a052745c4ca7dd4" providerId="LiveId" clId="{DF6D2FA7-9E91-4148-AF87-0B00BCB55C17}" dt="2021-11-15T07:18:23.669" v="358" actId="1076"/>
          <ac:spMkLst>
            <pc:docMk/>
            <pc:sldMk cId="3384128038" sldId="294"/>
            <ac:spMk id="29" creationId="{8868FD04-2680-4E0D-B134-6268009DF2D9}"/>
          </ac:spMkLst>
        </pc:spChg>
        <pc:spChg chg="add mod">
          <ac:chgData name="" userId="7a052745c4ca7dd4" providerId="LiveId" clId="{DF6D2FA7-9E91-4148-AF87-0B00BCB55C17}" dt="2021-11-15T07:18:23.669" v="358" actId="1076"/>
          <ac:spMkLst>
            <pc:docMk/>
            <pc:sldMk cId="3384128038" sldId="294"/>
            <ac:spMk id="30" creationId="{9FA9D7D6-7DAF-4967-84BC-E69FED007426}"/>
          </ac:spMkLst>
        </pc:spChg>
        <pc:spChg chg="add mod">
          <ac:chgData name="" userId="7a052745c4ca7dd4" providerId="LiveId" clId="{DF6D2FA7-9E91-4148-AF87-0B00BCB55C17}" dt="2021-11-15T07:18:23.669" v="358" actId="1076"/>
          <ac:spMkLst>
            <pc:docMk/>
            <pc:sldMk cId="3384128038" sldId="294"/>
            <ac:spMk id="31" creationId="{2CDB0341-6D89-4DC8-AD95-97532C3B0986}"/>
          </ac:spMkLst>
        </pc:spChg>
        <pc:spChg chg="add mod">
          <ac:chgData name="" userId="7a052745c4ca7dd4" providerId="LiveId" clId="{DF6D2FA7-9E91-4148-AF87-0B00BCB55C17}" dt="2021-11-15T07:18:23.669" v="358" actId="1076"/>
          <ac:spMkLst>
            <pc:docMk/>
            <pc:sldMk cId="3384128038" sldId="294"/>
            <ac:spMk id="33" creationId="{F1A6BD63-9B63-4421-97B5-B7E8CD9BE8A3}"/>
          </ac:spMkLst>
        </pc:spChg>
        <pc:spChg chg="add mod">
          <ac:chgData name="" userId="7a052745c4ca7dd4" providerId="LiveId" clId="{DF6D2FA7-9E91-4148-AF87-0B00BCB55C17}" dt="2021-11-15T07:18:23.669" v="358" actId="1076"/>
          <ac:spMkLst>
            <pc:docMk/>
            <pc:sldMk cId="3384128038" sldId="294"/>
            <ac:spMk id="34" creationId="{F0A6AFA8-27F9-4015-BEF3-F05549EEDF75}"/>
          </ac:spMkLst>
        </pc:spChg>
        <pc:picChg chg="del mod">
          <ac:chgData name="" userId="7a052745c4ca7dd4" providerId="LiveId" clId="{DF6D2FA7-9E91-4148-AF87-0B00BCB55C17}" dt="2021-11-15T07:18:15.891" v="353" actId="478"/>
          <ac:picMkLst>
            <pc:docMk/>
            <pc:sldMk cId="3384128038" sldId="294"/>
            <ac:picMk id="8" creationId="{2AD68514-C8CA-466B-A9F2-4171DD44D21C}"/>
          </ac:picMkLst>
        </pc:picChg>
        <pc:picChg chg="del mod">
          <ac:chgData name="" userId="7a052745c4ca7dd4" providerId="LiveId" clId="{DF6D2FA7-9E91-4148-AF87-0B00BCB55C17}" dt="2021-11-15T07:18:20.518" v="356" actId="478"/>
          <ac:picMkLst>
            <pc:docMk/>
            <pc:sldMk cId="3384128038" sldId="294"/>
            <ac:picMk id="9" creationId="{514B8C52-C662-468E-9575-14F07C6805A1}"/>
          </ac:picMkLst>
        </pc:picChg>
        <pc:picChg chg="del mod">
          <ac:chgData name="" userId="7a052745c4ca7dd4" providerId="LiveId" clId="{DF6D2FA7-9E91-4148-AF87-0B00BCB55C17}" dt="2021-11-15T07:18:15.891" v="353" actId="478"/>
          <ac:picMkLst>
            <pc:docMk/>
            <pc:sldMk cId="3384128038" sldId="294"/>
            <ac:picMk id="10" creationId="{0CC3072F-E04C-4A9E-B164-DA103F66F8C8}"/>
          </ac:picMkLst>
        </pc:picChg>
        <pc:picChg chg="del mod">
          <ac:chgData name="" userId="7a052745c4ca7dd4" providerId="LiveId" clId="{DF6D2FA7-9E91-4148-AF87-0B00BCB55C17}" dt="2021-11-15T07:18:15.891" v="353" actId="478"/>
          <ac:picMkLst>
            <pc:docMk/>
            <pc:sldMk cId="3384128038" sldId="294"/>
            <ac:picMk id="19" creationId="{908DC7C9-5F83-4A5E-9D48-EEE7E335A69E}"/>
          </ac:picMkLst>
        </pc:picChg>
        <pc:picChg chg="add mod">
          <ac:chgData name="" userId="7a052745c4ca7dd4" providerId="LiveId" clId="{DF6D2FA7-9E91-4148-AF87-0B00BCB55C17}" dt="2021-11-15T07:18:23.669" v="358" actId="1076"/>
          <ac:picMkLst>
            <pc:docMk/>
            <pc:sldMk cId="3384128038" sldId="294"/>
            <ac:picMk id="22" creationId="{9C56CB77-BB2A-4DCA-8864-26878177AE80}"/>
          </ac:picMkLst>
        </pc:picChg>
        <pc:picChg chg="add mod">
          <ac:chgData name="" userId="7a052745c4ca7dd4" providerId="LiveId" clId="{DF6D2FA7-9E91-4148-AF87-0B00BCB55C17}" dt="2021-11-15T07:18:23.669" v="358" actId="1076"/>
          <ac:picMkLst>
            <pc:docMk/>
            <pc:sldMk cId="3384128038" sldId="294"/>
            <ac:picMk id="23" creationId="{4F812ACD-37FD-4405-992B-F78C7E9369C2}"/>
          </ac:picMkLst>
        </pc:picChg>
        <pc:picChg chg="add mod">
          <ac:chgData name="" userId="7a052745c4ca7dd4" providerId="LiveId" clId="{DF6D2FA7-9E91-4148-AF87-0B00BCB55C17}" dt="2021-11-15T07:18:23.669" v="358" actId="1076"/>
          <ac:picMkLst>
            <pc:docMk/>
            <pc:sldMk cId="3384128038" sldId="294"/>
            <ac:picMk id="24" creationId="{9E52E44A-46D0-4F03-B81C-18E5E0602A0A}"/>
          </ac:picMkLst>
        </pc:picChg>
        <pc:picChg chg="add mod">
          <ac:chgData name="" userId="7a052745c4ca7dd4" providerId="LiveId" clId="{DF6D2FA7-9E91-4148-AF87-0B00BCB55C17}" dt="2021-11-15T07:18:23.669" v="358" actId="1076"/>
          <ac:picMkLst>
            <pc:docMk/>
            <pc:sldMk cId="3384128038" sldId="294"/>
            <ac:picMk id="32" creationId="{DDF1F5C7-1963-4D8B-8A94-73F741003987}"/>
          </ac:picMkLst>
        </pc:picChg>
      </pc:sldChg>
      <pc:sldChg chg="addSp delSp modSp ord delAnim modAnim modNotesTx">
        <pc:chgData name="" userId="7a052745c4ca7dd4" providerId="LiveId" clId="{DF6D2FA7-9E91-4148-AF87-0B00BCB55C17}" dt="2021-11-15T07:20:37.871" v="387" actId="20577"/>
        <pc:sldMkLst>
          <pc:docMk/>
          <pc:sldMk cId="4259863124" sldId="295"/>
        </pc:sldMkLst>
        <pc:spChg chg="add del">
          <ac:chgData name="" userId="7a052745c4ca7dd4" providerId="LiveId" clId="{DF6D2FA7-9E91-4148-AF87-0B00BCB55C17}" dt="2021-11-15T07:11:37.645" v="85"/>
          <ac:spMkLst>
            <pc:docMk/>
            <pc:sldMk cId="4259863124" sldId="295"/>
            <ac:spMk id="4" creationId="{40900611-8D56-4C8A-A3AA-AACAA8BB7A9E}"/>
          </ac:spMkLst>
        </pc:spChg>
        <pc:spChg chg="add del">
          <ac:chgData name="" userId="7a052745c4ca7dd4" providerId="LiveId" clId="{DF6D2FA7-9E91-4148-AF87-0B00BCB55C17}" dt="2021-11-15T07:12:13.845" v="90"/>
          <ac:spMkLst>
            <pc:docMk/>
            <pc:sldMk cId="4259863124" sldId="295"/>
            <ac:spMk id="5" creationId="{DC086714-C7E7-4F70-BFE9-7B722E62B088}"/>
          </ac:spMkLst>
        </pc:spChg>
        <pc:spChg chg="add mod">
          <ac:chgData name="" userId="7a052745c4ca7dd4" providerId="LiveId" clId="{DF6D2FA7-9E91-4148-AF87-0B00BCB55C17}" dt="2021-11-15T07:20:15.115" v="376" actId="1036"/>
          <ac:spMkLst>
            <pc:docMk/>
            <pc:sldMk cId="4259863124" sldId="295"/>
            <ac:spMk id="6" creationId="{EFC45337-D9F3-418F-892B-B9FC462E4FB4}"/>
          </ac:spMkLst>
        </pc:spChg>
        <pc:spChg chg="mod">
          <ac:chgData name="" userId="7a052745c4ca7dd4" providerId="LiveId" clId="{DF6D2FA7-9E91-4148-AF87-0B00BCB55C17}" dt="2021-11-15T07:20:37.871" v="387" actId="20577"/>
          <ac:spMkLst>
            <pc:docMk/>
            <pc:sldMk cId="4259863124" sldId="295"/>
            <ac:spMk id="18" creationId="{00000000-0000-0000-0000-000000000000}"/>
          </ac:spMkLst>
        </pc:spChg>
        <pc:spChg chg="mod">
          <ac:chgData name="" userId="7a052745c4ca7dd4" providerId="LiveId" clId="{DF6D2FA7-9E91-4148-AF87-0B00BCB55C17}" dt="2021-11-15T07:20:15.115" v="376" actId="1036"/>
          <ac:spMkLst>
            <pc:docMk/>
            <pc:sldMk cId="4259863124" sldId="295"/>
            <ac:spMk id="25" creationId="{9A1E23C4-458B-4F98-B7E4-653645D5A261}"/>
          </ac:spMkLst>
        </pc:spChg>
        <pc:spChg chg="mod">
          <ac:chgData name="" userId="7a052745c4ca7dd4" providerId="LiveId" clId="{DF6D2FA7-9E91-4148-AF87-0B00BCB55C17}" dt="2021-11-15T07:20:15.115" v="376" actId="1036"/>
          <ac:spMkLst>
            <pc:docMk/>
            <pc:sldMk cId="4259863124" sldId="295"/>
            <ac:spMk id="26" creationId="{237F309A-BA4F-4A9C-83DE-A59323427979}"/>
          </ac:spMkLst>
        </pc:spChg>
        <pc:spChg chg="mod">
          <ac:chgData name="" userId="7a052745c4ca7dd4" providerId="LiveId" clId="{DF6D2FA7-9E91-4148-AF87-0B00BCB55C17}" dt="2021-11-15T07:20:15.115" v="376" actId="1036"/>
          <ac:spMkLst>
            <pc:docMk/>
            <pc:sldMk cId="4259863124" sldId="295"/>
            <ac:spMk id="27" creationId="{0DE4A0E5-F2C6-45C8-A984-80AB423F9452}"/>
          </ac:spMkLst>
        </pc:spChg>
        <pc:picChg chg="add mod">
          <ac:chgData name="" userId="7a052745c4ca7dd4" providerId="LiveId" clId="{DF6D2FA7-9E91-4148-AF87-0B00BCB55C17}" dt="2021-11-15T07:20:15.115" v="376" actId="1036"/>
          <ac:picMkLst>
            <pc:docMk/>
            <pc:sldMk cId="4259863124" sldId="295"/>
            <ac:picMk id="19" creationId="{2831CD37-A1F9-4A35-80C1-1C7FF2B294F5}"/>
          </ac:picMkLst>
        </pc:picChg>
        <pc:picChg chg="del">
          <ac:chgData name="" userId="7a052745c4ca7dd4" providerId="LiveId" clId="{DF6D2FA7-9E91-4148-AF87-0B00BCB55C17}" dt="2021-11-15T07:11:21.461" v="79" actId="478"/>
          <ac:picMkLst>
            <pc:docMk/>
            <pc:sldMk cId="4259863124" sldId="295"/>
            <ac:picMk id="22" creationId="{093BC137-AEB6-4BE4-B27D-D8FBA54F6991}"/>
          </ac:picMkLst>
        </pc:picChg>
        <pc:picChg chg="del">
          <ac:chgData name="" userId="7a052745c4ca7dd4" providerId="LiveId" clId="{DF6D2FA7-9E91-4148-AF87-0B00BCB55C17}" dt="2021-11-15T07:02:33.611" v="53" actId="478"/>
          <ac:picMkLst>
            <pc:docMk/>
            <pc:sldMk cId="4259863124" sldId="295"/>
            <ac:picMk id="23" creationId="{C2BBBA88-0AA1-474A-8B16-FEEB791C29CA}"/>
          </ac:picMkLst>
        </pc:picChg>
        <pc:picChg chg="del">
          <ac:chgData name="" userId="7a052745c4ca7dd4" providerId="LiveId" clId="{DF6D2FA7-9E91-4148-AF87-0B00BCB55C17}" dt="2021-11-15T07:17:09.998" v="326" actId="478"/>
          <ac:picMkLst>
            <pc:docMk/>
            <pc:sldMk cId="4259863124" sldId="295"/>
            <ac:picMk id="24" creationId="{D80B3ECD-6D0C-4879-B15F-FAB67A6E42F5}"/>
          </ac:picMkLst>
        </pc:picChg>
        <pc:picChg chg="add mod">
          <ac:chgData name="" userId="7a052745c4ca7dd4" providerId="LiveId" clId="{DF6D2FA7-9E91-4148-AF87-0B00BCB55C17}" dt="2021-11-15T07:20:15.115" v="376" actId="1036"/>
          <ac:picMkLst>
            <pc:docMk/>
            <pc:sldMk cId="4259863124" sldId="295"/>
            <ac:picMk id="1026" creationId="{31EB7EB1-547B-4E00-BBD9-A6C4D925A0C5}"/>
          </ac:picMkLst>
        </pc:picChg>
        <pc:picChg chg="add del mod">
          <ac:chgData name="" userId="7a052745c4ca7dd4" providerId="LiveId" clId="{DF6D2FA7-9E91-4148-AF87-0B00BCB55C17}" dt="2021-11-15T07:11:36.052" v="83" actId="478"/>
          <ac:picMkLst>
            <pc:docMk/>
            <pc:sldMk cId="4259863124" sldId="295"/>
            <ac:picMk id="1028" creationId="{0EBE1BBE-1CF3-4D6D-AA03-CAAED3ECCBD7}"/>
          </ac:picMkLst>
        </pc:picChg>
        <pc:picChg chg="add del mod">
          <ac:chgData name="" userId="7a052745c4ca7dd4" providerId="LiveId" clId="{DF6D2FA7-9E91-4148-AF87-0B00BCB55C17}" dt="2021-11-15T07:12:08.929" v="88" actId="478"/>
          <ac:picMkLst>
            <pc:docMk/>
            <pc:sldMk cId="4259863124" sldId="295"/>
            <ac:picMk id="1030" creationId="{1ADC2210-F571-4E52-9ADA-91B3DB5BD11D}"/>
          </ac:picMkLst>
        </pc:picChg>
        <pc:picChg chg="add mod">
          <ac:chgData name="" userId="7a052745c4ca7dd4" providerId="LiveId" clId="{DF6D2FA7-9E91-4148-AF87-0B00BCB55C17}" dt="2021-11-15T07:20:15.115" v="376" actId="1036"/>
          <ac:picMkLst>
            <pc:docMk/>
            <pc:sldMk cId="4259863124" sldId="295"/>
            <ac:picMk id="1036" creationId="{E95EEFBF-B779-4118-8F39-A989EF28F927}"/>
          </ac:picMkLst>
        </pc:picChg>
      </pc:sldChg>
      <pc:sldChg chg="del">
        <pc:chgData name="" userId="7a052745c4ca7dd4" providerId="LiveId" clId="{DF6D2FA7-9E91-4148-AF87-0B00BCB55C17}" dt="2021-11-15T07:56:12.459" v="1124" actId="2696"/>
        <pc:sldMkLst>
          <pc:docMk/>
          <pc:sldMk cId="1224086027" sldId="296"/>
        </pc:sldMkLst>
      </pc:sldChg>
      <pc:sldChg chg="delSp modSp modNotesTx">
        <pc:chgData name="" userId="7a052745c4ca7dd4" providerId="LiveId" clId="{DF6D2FA7-9E91-4148-AF87-0B00BCB55C17}" dt="2021-11-15T10:08:08.535" v="1777" actId="20577"/>
        <pc:sldMkLst>
          <pc:docMk/>
          <pc:sldMk cId="1065170118" sldId="297"/>
        </pc:sldMkLst>
        <pc:spChg chg="mod">
          <ac:chgData name="" userId="7a052745c4ca7dd4" providerId="LiveId" clId="{DF6D2FA7-9E91-4148-AF87-0B00BCB55C17}" dt="2021-11-15T10:08:08.535" v="1777" actId="20577"/>
          <ac:spMkLst>
            <pc:docMk/>
            <pc:sldMk cId="1065170118" sldId="297"/>
            <ac:spMk id="7" creationId="{F0AB6407-F627-4FAB-893F-6637E4976B9E}"/>
          </ac:spMkLst>
        </pc:spChg>
        <pc:picChg chg="del">
          <ac:chgData name="" userId="7a052745c4ca7dd4" providerId="LiveId" clId="{DF6D2FA7-9E91-4148-AF87-0B00BCB55C17}" dt="2021-11-15T07:39:57.772" v="414" actId="478"/>
          <ac:picMkLst>
            <pc:docMk/>
            <pc:sldMk cId="1065170118" sldId="297"/>
            <ac:picMk id="4" creationId="{7F0F8ACA-452D-4E2E-B11D-C2C51CC1347C}"/>
          </ac:picMkLst>
        </pc:picChg>
      </pc:sldChg>
      <pc:sldChg chg="addSp delSp modSp">
        <pc:chgData name="" userId="7a052745c4ca7dd4" providerId="LiveId" clId="{DF6D2FA7-9E91-4148-AF87-0B00BCB55C17}" dt="2021-11-15T10:08:41.289" v="1779" actId="14100"/>
        <pc:sldMkLst>
          <pc:docMk/>
          <pc:sldMk cId="3283446934" sldId="298"/>
        </pc:sldMkLst>
        <pc:spChg chg="mod">
          <ac:chgData name="" userId="7a052745c4ca7dd4" providerId="LiveId" clId="{DF6D2FA7-9E91-4148-AF87-0B00BCB55C17}" dt="2021-11-15T10:08:41.289" v="1779" actId="14100"/>
          <ac:spMkLst>
            <pc:docMk/>
            <pc:sldMk cId="3283446934" sldId="298"/>
            <ac:spMk id="7" creationId="{F0AB6407-F627-4FAB-893F-6637E4976B9E}"/>
          </ac:spMkLst>
        </pc:spChg>
        <pc:picChg chg="del">
          <ac:chgData name="" userId="7a052745c4ca7dd4" providerId="LiveId" clId="{DF6D2FA7-9E91-4148-AF87-0B00BCB55C17}" dt="2021-11-15T07:40:24.706" v="420" actId="478"/>
          <ac:picMkLst>
            <pc:docMk/>
            <pc:sldMk cId="3283446934" sldId="298"/>
            <ac:picMk id="5" creationId="{7E41A878-7F16-43E9-AB5D-A25DA36C1834}"/>
          </ac:picMkLst>
        </pc:picChg>
        <pc:picChg chg="add">
          <ac:chgData name="" userId="7a052745c4ca7dd4" providerId="LiveId" clId="{DF6D2FA7-9E91-4148-AF87-0B00BCB55C17}" dt="2021-11-15T07:40:25.002" v="421"/>
          <ac:picMkLst>
            <pc:docMk/>
            <pc:sldMk cId="3283446934" sldId="298"/>
            <ac:picMk id="6" creationId="{C3147430-7272-4953-B4FB-7CD1A44C9164}"/>
          </ac:picMkLst>
        </pc:picChg>
      </pc:sldChg>
      <pc:sldChg chg="addSp delSp modSp add delAnim">
        <pc:chgData name="" userId="7a052745c4ca7dd4" providerId="LiveId" clId="{DF6D2FA7-9E91-4148-AF87-0B00BCB55C17}" dt="2021-11-15T09:06:48.265" v="1765" actId="14100"/>
        <pc:sldMkLst>
          <pc:docMk/>
          <pc:sldMk cId="3199401776" sldId="299"/>
        </pc:sldMkLst>
        <pc:spChg chg="mod">
          <ac:chgData name="" userId="7a052745c4ca7dd4" providerId="LiveId" clId="{DF6D2FA7-9E91-4148-AF87-0B00BCB55C17}" dt="2021-11-15T08:31:44.735" v="1330" actId="20577"/>
          <ac:spMkLst>
            <pc:docMk/>
            <pc:sldMk cId="3199401776" sldId="299"/>
            <ac:spMk id="2" creationId="{00000000-0000-0000-0000-000000000000}"/>
          </ac:spMkLst>
        </pc:spChg>
        <pc:spChg chg="mod">
          <ac:chgData name="" userId="7a052745c4ca7dd4" providerId="LiveId" clId="{DF6D2FA7-9E91-4148-AF87-0B00BCB55C17}" dt="2021-11-15T07:56:02.333" v="1123" actId="20577"/>
          <ac:spMkLst>
            <pc:docMk/>
            <pc:sldMk cId="3199401776" sldId="299"/>
            <ac:spMk id="3" creationId="{00000000-0000-0000-0000-000000000000}"/>
          </ac:spMkLst>
        </pc:spChg>
        <pc:spChg chg="add mod">
          <ac:chgData name="" userId="7a052745c4ca7dd4" providerId="LiveId" clId="{DF6D2FA7-9E91-4148-AF87-0B00BCB55C17}" dt="2021-11-15T07:43:37.962" v="433" actId="1076"/>
          <ac:spMkLst>
            <pc:docMk/>
            <pc:sldMk cId="3199401776" sldId="299"/>
            <ac:spMk id="4" creationId="{432BB47D-4030-4C97-B9B9-BB21354E3196}"/>
          </ac:spMkLst>
        </pc:spChg>
        <pc:spChg chg="add mod">
          <ac:chgData name="" userId="7a052745c4ca7dd4" providerId="LiveId" clId="{DF6D2FA7-9E91-4148-AF87-0B00BCB55C17}" dt="2021-11-15T09:06:48.265" v="1765" actId="14100"/>
          <ac:spMkLst>
            <pc:docMk/>
            <pc:sldMk cId="3199401776" sldId="299"/>
            <ac:spMk id="6" creationId="{BF5CC4DD-31D7-4ABF-9AEA-3A56CADE8667}"/>
          </ac:spMkLst>
        </pc:spChg>
        <pc:spChg chg="add mod">
          <ac:chgData name="" userId="7a052745c4ca7dd4" providerId="LiveId" clId="{DF6D2FA7-9E91-4148-AF87-0B00BCB55C17}" dt="2021-11-15T07:44:44.595" v="477" actId="108"/>
          <ac:spMkLst>
            <pc:docMk/>
            <pc:sldMk cId="3199401776" sldId="299"/>
            <ac:spMk id="7" creationId="{7C48C7DF-B044-4046-8365-01349F4F0F53}"/>
          </ac:spMkLst>
        </pc:spChg>
        <pc:grpChg chg="del">
          <ac:chgData name="" userId="7a052745c4ca7dd4" providerId="LiveId" clId="{DF6D2FA7-9E91-4148-AF87-0B00BCB55C17}" dt="2021-11-15T07:43:18.661" v="426" actId="478"/>
          <ac:grpSpMkLst>
            <pc:docMk/>
            <pc:sldMk cId="3199401776" sldId="299"/>
            <ac:grpSpMk id="52" creationId="{7F4A61B4-480B-4D5D-9B9C-A46E75CFAE8E}"/>
          </ac:grpSpMkLst>
        </pc:grpChg>
        <pc:grpChg chg="del">
          <ac:chgData name="" userId="7a052745c4ca7dd4" providerId="LiveId" clId="{DF6D2FA7-9E91-4148-AF87-0B00BCB55C17}" dt="2021-11-15T07:43:17.711" v="425" actId="478"/>
          <ac:grpSpMkLst>
            <pc:docMk/>
            <pc:sldMk cId="3199401776" sldId="299"/>
            <ac:grpSpMk id="71" creationId="{C9A6008E-FEAE-48B1-AE6C-73633DB97A03}"/>
          </ac:grpSpMkLst>
        </pc:grpChg>
        <pc:grpChg chg="del">
          <ac:chgData name="" userId="7a052745c4ca7dd4" providerId="LiveId" clId="{DF6D2FA7-9E91-4148-AF87-0B00BCB55C17}" dt="2021-11-15T07:43:20.197" v="427" actId="478"/>
          <ac:grpSpMkLst>
            <pc:docMk/>
            <pc:sldMk cId="3199401776" sldId="299"/>
            <ac:grpSpMk id="74" creationId="{A68181C9-7B5A-4AFC-B9BA-F166AA671DCA}"/>
          </ac:grpSpMkLst>
        </pc:grpChg>
        <pc:grpChg chg="del">
          <ac:chgData name="" userId="7a052745c4ca7dd4" providerId="LiveId" clId="{DF6D2FA7-9E91-4148-AF87-0B00BCB55C17}" dt="2021-11-15T07:43:23.406" v="429" actId="478"/>
          <ac:grpSpMkLst>
            <pc:docMk/>
            <pc:sldMk cId="3199401776" sldId="299"/>
            <ac:grpSpMk id="77" creationId="{BBE96DD7-AFA5-4634-B84A-B17596E64BF7}"/>
          </ac:grpSpMkLst>
        </pc:grpChg>
        <pc:grpChg chg="del">
          <ac:chgData name="" userId="7a052745c4ca7dd4" providerId="LiveId" clId="{DF6D2FA7-9E91-4148-AF87-0B00BCB55C17}" dt="2021-11-15T07:43:21.893" v="428" actId="478"/>
          <ac:grpSpMkLst>
            <pc:docMk/>
            <pc:sldMk cId="3199401776" sldId="299"/>
            <ac:grpSpMk id="80" creationId="{05F24BDB-6562-4895-901A-3969E9B87B19}"/>
          </ac:grpSpMkLst>
        </pc:grpChg>
        <pc:graphicFrameChg chg="add mod">
          <ac:chgData name="" userId="7a052745c4ca7dd4" providerId="LiveId" clId="{DF6D2FA7-9E91-4148-AF87-0B00BCB55C17}" dt="2021-11-15T07:43:47.298" v="435" actId="1076"/>
          <ac:graphicFrameMkLst>
            <pc:docMk/>
            <pc:sldMk cId="3199401776" sldId="299"/>
            <ac:graphicFrameMk id="5" creationId="{A3F36388-0F5A-4CA7-AE48-FBA0F5D1693B}"/>
          </ac:graphicFrameMkLst>
        </pc:graphicFrameChg>
      </pc:sldChg>
      <pc:sldChg chg="del">
        <pc:chgData name="" userId="7a052745c4ca7dd4" providerId="LiveId" clId="{DF6D2FA7-9E91-4148-AF87-0B00BCB55C17}" dt="2021-11-15T07:40:30.141" v="422" actId="2696"/>
        <pc:sldMkLst>
          <pc:docMk/>
          <pc:sldMk cId="3658084503" sldId="299"/>
        </pc:sldMkLst>
      </pc:sldChg>
      <pc:sldChg chg="delSp modSp add ord delAnim">
        <pc:chgData name="" userId="7a052745c4ca7dd4" providerId="LiveId" clId="{DF6D2FA7-9E91-4148-AF87-0B00BCB55C17}" dt="2021-11-15T10:00:11.764" v="1770" actId="20577"/>
        <pc:sldMkLst>
          <pc:docMk/>
          <pc:sldMk cId="480939441" sldId="300"/>
        </pc:sldMkLst>
        <pc:spChg chg="mod">
          <ac:chgData name="" userId="7a052745c4ca7dd4" providerId="LiveId" clId="{DF6D2FA7-9E91-4148-AF87-0B00BCB55C17}" dt="2021-11-15T07:49:01.538" v="517" actId="403"/>
          <ac:spMkLst>
            <pc:docMk/>
            <pc:sldMk cId="480939441" sldId="300"/>
            <ac:spMk id="72" creationId="{5EC9D823-996D-4A35-A4E2-4EF5B6414888}"/>
          </ac:spMkLst>
        </pc:spChg>
        <pc:spChg chg="mod">
          <ac:chgData name="" userId="7a052745c4ca7dd4" providerId="LiveId" clId="{DF6D2FA7-9E91-4148-AF87-0B00BCB55C17}" dt="2021-11-15T07:48:58.114" v="516" actId="403"/>
          <ac:spMkLst>
            <pc:docMk/>
            <pc:sldMk cId="480939441" sldId="300"/>
            <ac:spMk id="73" creationId="{4568EC00-3C0D-4311-B50D-4A297346BDAA}"/>
          </ac:spMkLst>
        </pc:spChg>
        <pc:spChg chg="mod">
          <ac:chgData name="" userId="7a052745c4ca7dd4" providerId="LiveId" clId="{DF6D2FA7-9E91-4148-AF87-0B00BCB55C17}" dt="2021-11-15T07:49:06.792" v="518" actId="403"/>
          <ac:spMkLst>
            <pc:docMk/>
            <pc:sldMk cId="480939441" sldId="300"/>
            <ac:spMk id="78" creationId="{0D54004A-EF7E-4185-9FE2-3F8E61F1EA5F}"/>
          </ac:spMkLst>
        </pc:spChg>
        <pc:spChg chg="mod">
          <ac:chgData name="" userId="7a052745c4ca7dd4" providerId="LiveId" clId="{DF6D2FA7-9E91-4148-AF87-0B00BCB55C17}" dt="2021-11-15T10:00:11.764" v="1770" actId="20577"/>
          <ac:spMkLst>
            <pc:docMk/>
            <pc:sldMk cId="480939441" sldId="300"/>
            <ac:spMk id="79" creationId="{6CB3E191-7DC4-4719-825C-23BBC36A6470}"/>
          </ac:spMkLst>
        </pc:spChg>
        <pc:grpChg chg="del">
          <ac:chgData name="" userId="7a052745c4ca7dd4" providerId="LiveId" clId="{DF6D2FA7-9E91-4148-AF87-0B00BCB55C17}" dt="2021-11-15T07:46:52.625" v="493" actId="478"/>
          <ac:grpSpMkLst>
            <pc:docMk/>
            <pc:sldMk cId="480939441" sldId="300"/>
            <ac:grpSpMk id="52" creationId="{7F4A61B4-480B-4D5D-9B9C-A46E75CFAE8E}"/>
          </ac:grpSpMkLst>
        </pc:grpChg>
        <pc:grpChg chg="mod">
          <ac:chgData name="" userId="7a052745c4ca7dd4" providerId="LiveId" clId="{DF6D2FA7-9E91-4148-AF87-0B00BCB55C17}" dt="2021-11-15T07:47:53.095" v="508" actId="1076"/>
          <ac:grpSpMkLst>
            <pc:docMk/>
            <pc:sldMk cId="480939441" sldId="300"/>
            <ac:grpSpMk id="71" creationId="{C9A6008E-FEAE-48B1-AE6C-73633DB97A03}"/>
          </ac:grpSpMkLst>
        </pc:grpChg>
        <pc:grpChg chg="del">
          <ac:chgData name="" userId="7a052745c4ca7dd4" providerId="LiveId" clId="{DF6D2FA7-9E91-4148-AF87-0B00BCB55C17}" dt="2021-11-15T07:46:55.754" v="494" actId="478"/>
          <ac:grpSpMkLst>
            <pc:docMk/>
            <pc:sldMk cId="480939441" sldId="300"/>
            <ac:grpSpMk id="74" creationId="{A68181C9-7B5A-4AFC-B9BA-F166AA671DCA}"/>
          </ac:grpSpMkLst>
        </pc:grpChg>
        <pc:grpChg chg="mod">
          <ac:chgData name="" userId="7a052745c4ca7dd4" providerId="LiveId" clId="{DF6D2FA7-9E91-4148-AF87-0B00BCB55C17}" dt="2021-11-15T07:47:33.220" v="504" actId="14100"/>
          <ac:grpSpMkLst>
            <pc:docMk/>
            <pc:sldMk cId="480939441" sldId="300"/>
            <ac:grpSpMk id="77" creationId="{BBE96DD7-AFA5-4634-B84A-B17596E64BF7}"/>
          </ac:grpSpMkLst>
        </pc:grpChg>
        <pc:grpChg chg="del">
          <ac:chgData name="" userId="7a052745c4ca7dd4" providerId="LiveId" clId="{DF6D2FA7-9E91-4148-AF87-0B00BCB55C17}" dt="2021-11-15T07:46:55.754" v="494" actId="478"/>
          <ac:grpSpMkLst>
            <pc:docMk/>
            <pc:sldMk cId="480939441" sldId="300"/>
            <ac:grpSpMk id="80" creationId="{05F24BDB-6562-4895-901A-3969E9B87B19}"/>
          </ac:grpSpMkLst>
        </pc:grpChg>
      </pc:sldChg>
      <pc:sldChg chg="addSp delSp modSp add modNotesTx">
        <pc:chgData name="" userId="7a052745c4ca7dd4" providerId="LiveId" clId="{DF6D2FA7-9E91-4148-AF87-0B00BCB55C17}" dt="2021-11-15T11:26:19.816" v="1789" actId="20577"/>
        <pc:sldMkLst>
          <pc:docMk/>
          <pc:sldMk cId="3190050683" sldId="301"/>
        </pc:sldMkLst>
        <pc:spChg chg="mod">
          <ac:chgData name="" userId="7a052745c4ca7dd4" providerId="LiveId" clId="{DF6D2FA7-9E91-4148-AF87-0B00BCB55C17}" dt="2021-11-15T08:31:51.570" v="1334" actId="20577"/>
          <ac:spMkLst>
            <pc:docMk/>
            <pc:sldMk cId="3190050683" sldId="301"/>
            <ac:spMk id="2" creationId="{00000000-0000-0000-0000-000000000000}"/>
          </ac:spMkLst>
        </pc:spChg>
        <pc:spChg chg="mod">
          <ac:chgData name="" userId="7a052745c4ca7dd4" providerId="LiveId" clId="{DF6D2FA7-9E91-4148-AF87-0B00BCB55C17}" dt="2021-11-15T09:06:56.186" v="1767" actId="14100"/>
          <ac:spMkLst>
            <pc:docMk/>
            <pc:sldMk cId="3190050683" sldId="301"/>
            <ac:spMk id="6" creationId="{BF5CC4DD-31D7-4ABF-9AEA-3A56CADE8667}"/>
          </ac:spMkLst>
        </pc:spChg>
        <pc:spChg chg="mod">
          <ac:chgData name="" userId="7a052745c4ca7dd4" providerId="LiveId" clId="{DF6D2FA7-9E91-4148-AF87-0B00BCB55C17}" dt="2021-11-15T07:56:32.414" v="1132" actId="14100"/>
          <ac:spMkLst>
            <pc:docMk/>
            <pc:sldMk cId="3190050683" sldId="301"/>
            <ac:spMk id="7" creationId="{7C48C7DF-B044-4046-8365-01349F4F0F53}"/>
          </ac:spMkLst>
        </pc:spChg>
        <pc:spChg chg="add mod">
          <ac:chgData name="" userId="7a052745c4ca7dd4" providerId="LiveId" clId="{DF6D2FA7-9E91-4148-AF87-0B00BCB55C17}" dt="2021-11-15T07:57:04.127" v="1140" actId="14100"/>
          <ac:spMkLst>
            <pc:docMk/>
            <pc:sldMk cId="3190050683" sldId="301"/>
            <ac:spMk id="8" creationId="{4B0846EC-D010-4578-9D13-C4DCAA730BF5}"/>
          </ac:spMkLst>
        </pc:spChg>
        <pc:graphicFrameChg chg="del">
          <ac:chgData name="" userId="7a052745c4ca7dd4" providerId="LiveId" clId="{DF6D2FA7-9E91-4148-AF87-0B00BCB55C17}" dt="2021-11-15T07:56:59.838" v="1137" actId="478"/>
          <ac:graphicFrameMkLst>
            <pc:docMk/>
            <pc:sldMk cId="3190050683" sldId="301"/>
            <ac:graphicFrameMk id="5" creationId="{A3F36388-0F5A-4CA7-AE48-FBA0F5D1693B}"/>
          </ac:graphicFrameMkLst>
        </pc:graphicFrameChg>
        <pc:graphicFrameChg chg="add mod">
          <ac:chgData name="" userId="7a052745c4ca7dd4" providerId="LiveId" clId="{DF6D2FA7-9E91-4148-AF87-0B00BCB55C17}" dt="2021-11-15T07:58:25.736" v="1309" actId="1076"/>
          <ac:graphicFrameMkLst>
            <pc:docMk/>
            <pc:sldMk cId="3190050683" sldId="301"/>
            <ac:graphicFrameMk id="9" creationId="{7E6281F9-7CDC-477D-9A6D-DD824736A40E}"/>
          </ac:graphicFrameMkLst>
        </pc:graphicFrameChg>
      </pc:sldChg>
      <pc:sldChg chg="addSp delSp modSp add modNotesTx">
        <pc:chgData name="" userId="7a052745c4ca7dd4" providerId="LiveId" clId="{DF6D2FA7-9E91-4148-AF87-0B00BCB55C17}" dt="2021-11-15T09:07:05.359" v="1769" actId="404"/>
        <pc:sldMkLst>
          <pc:docMk/>
          <pc:sldMk cId="439772327" sldId="302"/>
        </pc:sldMkLst>
        <pc:spChg chg="mod">
          <ac:chgData name="" userId="7a052745c4ca7dd4" providerId="LiveId" clId="{DF6D2FA7-9E91-4148-AF87-0B00BCB55C17}" dt="2021-11-15T08:31:57.664" v="1336" actId="20577"/>
          <ac:spMkLst>
            <pc:docMk/>
            <pc:sldMk cId="439772327" sldId="302"/>
            <ac:spMk id="2" creationId="{00000000-0000-0000-0000-000000000000}"/>
          </ac:spMkLst>
        </pc:spChg>
        <pc:spChg chg="add mod">
          <ac:chgData name="" userId="7a052745c4ca7dd4" providerId="LiveId" clId="{DF6D2FA7-9E91-4148-AF87-0B00BCB55C17}" dt="2021-11-15T08:26:12.051" v="1316" actId="1076"/>
          <ac:spMkLst>
            <pc:docMk/>
            <pc:sldMk cId="439772327" sldId="302"/>
            <ac:spMk id="5" creationId="{80A9685C-EBCA-44CA-87A2-CFE3CD73BB92}"/>
          </ac:spMkLst>
        </pc:spChg>
        <pc:spChg chg="mod">
          <ac:chgData name="" userId="7a052745c4ca7dd4" providerId="LiveId" clId="{DF6D2FA7-9E91-4148-AF87-0B00BCB55C17}" dt="2021-11-15T09:07:01.192" v="1768" actId="404"/>
          <ac:spMkLst>
            <pc:docMk/>
            <pc:sldMk cId="439772327" sldId="302"/>
            <ac:spMk id="6" creationId="{BF5CC4DD-31D7-4ABF-9AEA-3A56CADE8667}"/>
          </ac:spMkLst>
        </pc:spChg>
        <pc:spChg chg="mod">
          <ac:chgData name="" userId="7a052745c4ca7dd4" providerId="LiveId" clId="{DF6D2FA7-9E91-4148-AF87-0B00BCB55C17}" dt="2021-11-15T08:53:57.787" v="1730" actId="1076"/>
          <ac:spMkLst>
            <pc:docMk/>
            <pc:sldMk cId="439772327" sldId="302"/>
            <ac:spMk id="7" creationId="{7C48C7DF-B044-4046-8365-01349F4F0F53}"/>
          </ac:spMkLst>
        </pc:spChg>
        <pc:spChg chg="add mod">
          <ac:chgData name="" userId="7a052745c4ca7dd4" providerId="LiveId" clId="{DF6D2FA7-9E91-4148-AF87-0B00BCB55C17}" dt="2021-11-15T08:54:09.959" v="1732" actId="1076"/>
          <ac:spMkLst>
            <pc:docMk/>
            <pc:sldMk cId="439772327" sldId="302"/>
            <ac:spMk id="11" creationId="{A4994E09-3929-478F-B3E2-D96D799CF9D0}"/>
          </ac:spMkLst>
        </pc:spChg>
        <pc:spChg chg="add mod">
          <ac:chgData name="" userId="7a052745c4ca7dd4" providerId="LiveId" clId="{DF6D2FA7-9E91-4148-AF87-0B00BCB55C17}" dt="2021-11-15T09:07:05.359" v="1769" actId="404"/>
          <ac:spMkLst>
            <pc:docMk/>
            <pc:sldMk cId="439772327" sldId="302"/>
            <ac:spMk id="12" creationId="{5953A2F0-6C93-4E90-910C-BE384E67401F}"/>
          </ac:spMkLst>
        </pc:spChg>
        <pc:graphicFrameChg chg="del">
          <ac:chgData name="" userId="7a052745c4ca7dd4" providerId="LiveId" clId="{DF6D2FA7-9E91-4148-AF87-0B00BCB55C17}" dt="2021-11-15T08:26:07.159" v="1314" actId="478"/>
          <ac:graphicFrameMkLst>
            <pc:docMk/>
            <pc:sldMk cId="439772327" sldId="302"/>
            <ac:graphicFrameMk id="9" creationId="{7E6281F9-7CDC-477D-9A6D-DD824736A40E}"/>
          </ac:graphicFrameMkLst>
        </pc:graphicFrameChg>
        <pc:graphicFrameChg chg="add mod">
          <ac:chgData name="" userId="7a052745c4ca7dd4" providerId="LiveId" clId="{DF6D2FA7-9E91-4148-AF87-0B00BCB55C17}" dt="2021-11-15T08:55:07.481" v="1743" actId="1076"/>
          <ac:graphicFrameMkLst>
            <pc:docMk/>
            <pc:sldMk cId="439772327" sldId="302"/>
            <ac:graphicFrameMk id="10" creationId="{F95BE465-E4AF-4206-A6FA-B6B600A81463}"/>
          </ac:graphicFrameMkLst>
        </pc:graphicFrameChg>
      </pc:sldChg>
      <pc:sldChg chg="addSp delSp modSp add del">
        <pc:chgData name="" userId="7a052745c4ca7dd4" providerId="LiveId" clId="{DF6D2FA7-9E91-4148-AF87-0B00BCB55C17}" dt="2021-11-15T08:57:47.348" v="1744" actId="2696"/>
        <pc:sldMkLst>
          <pc:docMk/>
          <pc:sldMk cId="3469812260" sldId="303"/>
        </pc:sldMkLst>
        <pc:spChg chg="mod">
          <ac:chgData name="" userId="7a052745c4ca7dd4" providerId="LiveId" clId="{DF6D2FA7-9E91-4148-AF87-0B00BCB55C17}" dt="2021-11-15T08:53:16.663" v="1719" actId="1076"/>
          <ac:spMkLst>
            <pc:docMk/>
            <pc:sldMk cId="3469812260" sldId="303"/>
            <ac:spMk id="6" creationId="{BF5CC4DD-31D7-4ABF-9AEA-3A56CADE8667}"/>
          </ac:spMkLst>
        </pc:spChg>
        <pc:spChg chg="mod">
          <ac:chgData name="" userId="7a052745c4ca7dd4" providerId="LiveId" clId="{DF6D2FA7-9E91-4148-AF87-0B00BCB55C17}" dt="2021-11-15T08:32:18.175" v="1353" actId="20577"/>
          <ac:spMkLst>
            <pc:docMk/>
            <pc:sldMk cId="3469812260" sldId="303"/>
            <ac:spMk id="7" creationId="{7C48C7DF-B044-4046-8365-01349F4F0F53}"/>
          </ac:spMkLst>
        </pc:spChg>
        <pc:graphicFrameChg chg="del">
          <ac:chgData name="" userId="7a052745c4ca7dd4" providerId="LiveId" clId="{DF6D2FA7-9E91-4148-AF87-0B00BCB55C17}" dt="2021-11-15T08:32:22.565" v="1354" actId="478"/>
          <ac:graphicFrameMkLst>
            <pc:docMk/>
            <pc:sldMk cId="3469812260" sldId="303"/>
            <ac:graphicFrameMk id="10" creationId="{F95BE465-E4AF-4206-A6FA-B6B600A81463}"/>
          </ac:graphicFrameMkLst>
        </pc:graphicFrameChg>
        <pc:picChg chg="add del mod">
          <ac:chgData name="" userId="7a052745c4ca7dd4" providerId="LiveId" clId="{DF6D2FA7-9E91-4148-AF87-0B00BCB55C17}" dt="2021-11-15T08:33:29.138" v="1361" actId="478"/>
          <ac:picMkLst>
            <pc:docMk/>
            <pc:sldMk cId="3469812260" sldId="303"/>
            <ac:picMk id="9" creationId="{3D47E8F8-3C3C-4FC8-905D-38151655F12D}"/>
          </ac:picMkLst>
        </pc:picChg>
      </pc:sldChg>
      <pc:sldChg chg="addSp delSp modSp add delAnim modNotesTx">
        <pc:chgData name="" userId="7a052745c4ca7dd4" providerId="LiveId" clId="{DF6D2FA7-9E91-4148-AF87-0B00BCB55C17}" dt="2021-11-15T11:20:35.292" v="1788" actId="20577"/>
        <pc:sldMkLst>
          <pc:docMk/>
          <pc:sldMk cId="1541647167" sldId="304"/>
        </pc:sldMkLst>
        <pc:spChg chg="mod">
          <ac:chgData name="" userId="7a052745c4ca7dd4" providerId="LiveId" clId="{DF6D2FA7-9E91-4148-AF87-0B00BCB55C17}" dt="2021-11-15T08:45:27.405" v="1419" actId="20577"/>
          <ac:spMkLst>
            <pc:docMk/>
            <pc:sldMk cId="1541647167" sldId="304"/>
            <ac:spMk id="2" creationId="{00000000-0000-0000-0000-000000000000}"/>
          </ac:spMkLst>
        </pc:spChg>
        <pc:spChg chg="mod">
          <ac:chgData name="" userId="7a052745c4ca7dd4" providerId="LiveId" clId="{DF6D2FA7-9E91-4148-AF87-0B00BCB55C17}" dt="2021-11-15T08:48:22.133" v="1441" actId="20577"/>
          <ac:spMkLst>
            <pc:docMk/>
            <pc:sldMk cId="1541647167" sldId="304"/>
            <ac:spMk id="3" creationId="{00000000-0000-0000-0000-000000000000}"/>
          </ac:spMkLst>
        </pc:spChg>
        <pc:spChg chg="add del">
          <ac:chgData name="" userId="7a052745c4ca7dd4" providerId="LiveId" clId="{DF6D2FA7-9E91-4148-AF87-0B00BCB55C17}" dt="2021-11-15T08:43:46.946" v="1396"/>
          <ac:spMkLst>
            <pc:docMk/>
            <pc:sldMk cId="1541647167" sldId="304"/>
            <ac:spMk id="4" creationId="{1EF11D3B-CD72-4DDD-AE62-E5229A19984C}"/>
          </ac:spMkLst>
        </pc:spChg>
        <pc:spChg chg="add mod">
          <ac:chgData name="" userId="7a052745c4ca7dd4" providerId="LiveId" clId="{DF6D2FA7-9E91-4148-AF87-0B00BCB55C17}" dt="2021-11-15T09:06:04.819" v="1763" actId="20577"/>
          <ac:spMkLst>
            <pc:docMk/>
            <pc:sldMk cId="1541647167" sldId="304"/>
            <ac:spMk id="5" creationId="{10209EBF-8A09-430C-A6EF-609592AA2A68}"/>
          </ac:spMkLst>
        </pc:spChg>
        <pc:spChg chg="add mod">
          <ac:chgData name="" userId="7a052745c4ca7dd4" providerId="LiveId" clId="{DF6D2FA7-9E91-4148-AF87-0B00BCB55C17}" dt="2021-11-15T08:48:39.712" v="1448" actId="1076"/>
          <ac:spMkLst>
            <pc:docMk/>
            <pc:sldMk cId="1541647167" sldId="304"/>
            <ac:spMk id="6" creationId="{A55A6BFE-982E-4FB7-A1AA-757DECAE266B}"/>
          </ac:spMkLst>
        </pc:spChg>
        <pc:grpChg chg="del">
          <ac:chgData name="" userId="7a052745c4ca7dd4" providerId="LiveId" clId="{DF6D2FA7-9E91-4148-AF87-0B00BCB55C17}" dt="2021-11-15T08:43:41.249" v="1393" actId="478"/>
          <ac:grpSpMkLst>
            <pc:docMk/>
            <pc:sldMk cId="1541647167" sldId="304"/>
            <ac:grpSpMk id="71" creationId="{C9A6008E-FEAE-48B1-AE6C-73633DB97A03}"/>
          </ac:grpSpMkLst>
        </pc:grpChg>
        <pc:grpChg chg="del">
          <ac:chgData name="" userId="7a052745c4ca7dd4" providerId="LiveId" clId="{DF6D2FA7-9E91-4148-AF87-0B00BCB55C17}" dt="2021-11-15T08:43:43.507" v="1394" actId="478"/>
          <ac:grpSpMkLst>
            <pc:docMk/>
            <pc:sldMk cId="1541647167" sldId="304"/>
            <ac:grpSpMk id="77" creationId="{BBE96DD7-AFA5-4634-B84A-B17596E64BF7}"/>
          </ac:grpSpMkLst>
        </pc:grpChg>
      </pc:sldChg>
      <pc:sldChg chg="addSp delSp modSp add modNotesTx">
        <pc:chgData name="" userId="7a052745c4ca7dd4" providerId="LiveId" clId="{DF6D2FA7-9E91-4148-AF87-0B00BCB55C17}" dt="2021-11-15T10:20:38.306" v="1780" actId="20577"/>
        <pc:sldMkLst>
          <pc:docMk/>
          <pc:sldMk cId="365870545" sldId="305"/>
        </pc:sldMkLst>
        <pc:spChg chg="mod">
          <ac:chgData name="" userId="7a052745c4ca7dd4" providerId="LiveId" clId="{DF6D2FA7-9E91-4148-AF87-0B00BCB55C17}" dt="2021-11-15T08:49:47.009" v="1480" actId="20577"/>
          <ac:spMkLst>
            <pc:docMk/>
            <pc:sldMk cId="365870545" sldId="305"/>
            <ac:spMk id="3" creationId="{00000000-0000-0000-0000-000000000000}"/>
          </ac:spMkLst>
        </pc:spChg>
        <pc:spChg chg="del">
          <ac:chgData name="" userId="7a052745c4ca7dd4" providerId="LiveId" clId="{DF6D2FA7-9E91-4148-AF87-0B00BCB55C17}" dt="2021-11-15T08:50:17.900" v="1482"/>
          <ac:spMkLst>
            <pc:docMk/>
            <pc:sldMk cId="365870545" sldId="305"/>
            <ac:spMk id="6" creationId="{BF5CC4DD-31D7-4ABF-9AEA-3A56CADE8667}"/>
          </ac:spMkLst>
        </pc:spChg>
        <pc:spChg chg="del">
          <ac:chgData name="" userId="7a052745c4ca7dd4" providerId="LiveId" clId="{DF6D2FA7-9E91-4148-AF87-0B00BCB55C17}" dt="2021-11-15T08:50:20.871" v="1483" actId="478"/>
          <ac:spMkLst>
            <pc:docMk/>
            <pc:sldMk cId="365870545" sldId="305"/>
            <ac:spMk id="7" creationId="{7C48C7DF-B044-4046-8365-01349F4F0F53}"/>
          </ac:spMkLst>
        </pc:spChg>
        <pc:spChg chg="add">
          <ac:chgData name="" userId="7a052745c4ca7dd4" providerId="LiveId" clId="{DF6D2FA7-9E91-4148-AF87-0B00BCB55C17}" dt="2021-11-15T08:50:14.083" v="1481"/>
          <ac:spMkLst>
            <pc:docMk/>
            <pc:sldMk cId="365870545" sldId="305"/>
            <ac:spMk id="9" creationId="{9C914F1F-59CD-471C-B532-7DEF2F7197FC}"/>
          </ac:spMkLst>
        </pc:spChg>
        <pc:spChg chg="mod">
          <ac:chgData name="" userId="7a052745c4ca7dd4" providerId="LiveId" clId="{DF6D2FA7-9E91-4148-AF87-0B00BCB55C17}" dt="2021-11-15T08:51:40.471" v="1551" actId="1076"/>
          <ac:spMkLst>
            <pc:docMk/>
            <pc:sldMk cId="365870545" sldId="305"/>
            <ac:spMk id="14" creationId="{78CB4BF8-D9BE-44E7-A1D3-15391433D7C2}"/>
          </ac:spMkLst>
        </pc:spChg>
        <pc:spChg chg="mod">
          <ac:chgData name="" userId="7a052745c4ca7dd4" providerId="LiveId" clId="{DF6D2FA7-9E91-4148-AF87-0B00BCB55C17}" dt="2021-11-15T08:52:01.279" v="1580" actId="20577"/>
          <ac:spMkLst>
            <pc:docMk/>
            <pc:sldMk cId="365870545" sldId="305"/>
            <ac:spMk id="15" creationId="{C94D0A57-3A15-4E46-B180-49A9200E8374}"/>
          </ac:spMkLst>
        </pc:spChg>
        <pc:spChg chg="mod">
          <ac:chgData name="" userId="7a052745c4ca7dd4" providerId="LiveId" clId="{DF6D2FA7-9E91-4148-AF87-0B00BCB55C17}" dt="2021-11-15T08:50:56.192" v="1506" actId="1076"/>
          <ac:spMkLst>
            <pc:docMk/>
            <pc:sldMk cId="365870545" sldId="305"/>
            <ac:spMk id="21" creationId="{AE90E205-474E-48CE-B407-CBE6DDC94EBC}"/>
          </ac:spMkLst>
        </pc:spChg>
        <pc:spChg chg="mod">
          <ac:chgData name="" userId="7a052745c4ca7dd4" providerId="LiveId" clId="{DF6D2FA7-9E91-4148-AF87-0B00BCB55C17}" dt="2021-11-15T08:51:07.299" v="1532" actId="20577"/>
          <ac:spMkLst>
            <pc:docMk/>
            <pc:sldMk cId="365870545" sldId="305"/>
            <ac:spMk id="22" creationId="{7E2926C4-C963-4337-8F20-4F4774EF99DB}"/>
          </ac:spMkLst>
        </pc:spChg>
        <pc:spChg chg="mod">
          <ac:chgData name="" userId="7a052745c4ca7dd4" providerId="LiveId" clId="{DF6D2FA7-9E91-4148-AF87-0B00BCB55C17}" dt="2021-11-15T08:52:28.559" v="1636" actId="1076"/>
          <ac:spMkLst>
            <pc:docMk/>
            <pc:sldMk cId="365870545" sldId="305"/>
            <ac:spMk id="27" creationId="{DE87CBA1-E569-42FB-BA2C-C72155391A6F}"/>
          </ac:spMkLst>
        </pc:spChg>
        <pc:spChg chg="mod">
          <ac:chgData name="" userId="7a052745c4ca7dd4" providerId="LiveId" clId="{DF6D2FA7-9E91-4148-AF87-0B00BCB55C17}" dt="2021-11-15T08:52:08.680" v="1608" actId="20577"/>
          <ac:spMkLst>
            <pc:docMk/>
            <pc:sldMk cId="365870545" sldId="305"/>
            <ac:spMk id="29" creationId="{79095C91-A74C-4407-86CB-29CCD4526C01}"/>
          </ac:spMkLst>
        </pc:spChg>
        <pc:spChg chg="mod">
          <ac:chgData name="" userId="7a052745c4ca7dd4" providerId="LiveId" clId="{DF6D2FA7-9E91-4148-AF87-0B00BCB55C17}" dt="2021-11-15T08:53:10.612" v="1718" actId="1076"/>
          <ac:spMkLst>
            <pc:docMk/>
            <pc:sldMk cId="365870545" sldId="305"/>
            <ac:spMk id="35" creationId="{EA69B102-BAA7-4160-BF80-ABF814DE19B0}"/>
          </ac:spMkLst>
        </pc:spChg>
        <pc:spChg chg="mod">
          <ac:chgData name="" userId="7a052745c4ca7dd4" providerId="LiveId" clId="{DF6D2FA7-9E91-4148-AF87-0B00BCB55C17}" dt="2021-11-15T08:52:56.252" v="1702" actId="20577"/>
          <ac:spMkLst>
            <pc:docMk/>
            <pc:sldMk cId="365870545" sldId="305"/>
            <ac:spMk id="36" creationId="{89724010-0035-44BA-A284-F086E6D3D7DA}"/>
          </ac:spMkLst>
        </pc:spChg>
        <pc:spChg chg="mod">
          <ac:chgData name="" userId="7a052745c4ca7dd4" providerId="LiveId" clId="{DF6D2FA7-9E91-4148-AF87-0B00BCB55C17}" dt="2021-11-15T08:52:42.213" v="1655" actId="1076"/>
          <ac:spMkLst>
            <pc:docMk/>
            <pc:sldMk cId="365870545" sldId="305"/>
            <ac:spMk id="41" creationId="{3147E023-523D-4C96-9787-F137EC43A8AD}"/>
          </ac:spMkLst>
        </pc:spChg>
        <pc:grpChg chg="add">
          <ac:chgData name="" userId="7a052745c4ca7dd4" providerId="LiveId" clId="{DF6D2FA7-9E91-4148-AF87-0B00BCB55C17}" dt="2021-11-15T08:50:14.083" v="1481"/>
          <ac:grpSpMkLst>
            <pc:docMk/>
            <pc:sldMk cId="365870545" sldId="305"/>
            <ac:grpSpMk id="10" creationId="{A4DFEA58-6280-4048-9FD5-0C865673BFE3}"/>
          </ac:grpSpMkLst>
        </pc:grpChg>
        <pc:grpChg chg="add">
          <ac:chgData name="" userId="7a052745c4ca7dd4" providerId="LiveId" clId="{DF6D2FA7-9E91-4148-AF87-0B00BCB55C17}" dt="2021-11-15T08:50:14.083" v="1481"/>
          <ac:grpSpMkLst>
            <pc:docMk/>
            <pc:sldMk cId="365870545" sldId="305"/>
            <ac:grpSpMk id="17" creationId="{6DF44302-7B3F-44F5-81E3-7AE3B9BB84E8}"/>
          </ac:grpSpMkLst>
        </pc:grpChg>
        <pc:grpChg chg="add">
          <ac:chgData name="" userId="7a052745c4ca7dd4" providerId="LiveId" clId="{DF6D2FA7-9E91-4148-AF87-0B00BCB55C17}" dt="2021-11-15T08:50:14.083" v="1481"/>
          <ac:grpSpMkLst>
            <pc:docMk/>
            <pc:sldMk cId="365870545" sldId="305"/>
            <ac:grpSpMk id="24" creationId="{6CBC119F-966D-42FA-BAAF-1990A8361C67}"/>
          </ac:grpSpMkLst>
        </pc:grpChg>
        <pc:grpChg chg="add">
          <ac:chgData name="" userId="7a052745c4ca7dd4" providerId="LiveId" clId="{DF6D2FA7-9E91-4148-AF87-0B00BCB55C17}" dt="2021-11-15T08:50:14.083" v="1481"/>
          <ac:grpSpMkLst>
            <pc:docMk/>
            <pc:sldMk cId="365870545" sldId="305"/>
            <ac:grpSpMk id="31" creationId="{9D41F20B-3C73-416E-8CC3-8D6962D12241}"/>
          </ac:grpSpMkLst>
        </pc:grpChg>
        <pc:grpChg chg="add">
          <ac:chgData name="" userId="7a052745c4ca7dd4" providerId="LiveId" clId="{DF6D2FA7-9E91-4148-AF87-0B00BCB55C17}" dt="2021-11-15T08:50:14.083" v="1481"/>
          <ac:grpSpMkLst>
            <pc:docMk/>
            <pc:sldMk cId="365870545" sldId="305"/>
            <ac:grpSpMk id="38" creationId="{A5C1E175-9F41-4C93-92AC-8A5E9C77565B}"/>
          </ac:grpSpMkLst>
        </pc:gr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extLst>
      <p:ext uri="{BB962C8B-B14F-4D97-AF65-F5344CB8AC3E}">
        <p14:creationId xmlns:p14="http://schemas.microsoft.com/office/powerpoint/2010/main" val="380283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各位老师同学们，大家下午好。我是信息与软件工程学院</a:t>
            </a:r>
            <a:r>
              <a:rPr lang="en-US" altLang="zh-CN" dirty="0"/>
              <a:t>2020</a:t>
            </a:r>
            <a:r>
              <a:rPr lang="zh-CN" altLang="en-US" dirty="0"/>
              <a:t>级学生陈聪。</a:t>
            </a:r>
            <a:endParaRPr lang="en-US" altLang="zh-CN" dirty="0"/>
          </a:p>
          <a:p>
            <a:r>
              <a:rPr lang="zh-CN" altLang="en-US" dirty="0"/>
              <a:t>今天我的答辩主题是“基于深度神经网络的语音增强算法研究”。</a:t>
            </a:r>
          </a:p>
        </p:txBody>
      </p:sp>
      <p:sp>
        <p:nvSpPr>
          <p:cNvPr id="4" name="灯片编号占位符 3"/>
          <p:cNvSpPr>
            <a:spLocks noGrp="1"/>
          </p:cNvSpPr>
          <p:nvPr>
            <p:ph type="sldNum" sz="quarter" idx="5"/>
          </p:nvPr>
        </p:nvSpPr>
        <p:spPr/>
        <p:txBody>
          <a:bodyPr/>
          <a:lstStyle/>
          <a:p>
            <a:fld id="{2C7DBA15-3F6E-4149-9019-6609FD57F75E}" type="slidenum">
              <a:rPr lang="zh-CN" altLang="en-US" smtClean="0"/>
              <a:t>1</a:t>
            </a:fld>
            <a:endParaRPr lang="zh-CN" altLang="en-US"/>
          </a:p>
        </p:txBody>
      </p:sp>
    </p:spTree>
    <p:extLst>
      <p:ext uri="{BB962C8B-B14F-4D97-AF65-F5344CB8AC3E}">
        <p14:creationId xmlns:p14="http://schemas.microsoft.com/office/powerpoint/2010/main" val="1952906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10</a:t>
            </a:fld>
            <a:endParaRPr lang="zh-CN" altLang="en-US"/>
          </a:p>
        </p:txBody>
      </p:sp>
    </p:spTree>
    <p:extLst>
      <p:ext uri="{BB962C8B-B14F-4D97-AF65-F5344CB8AC3E}">
        <p14:creationId xmlns:p14="http://schemas.microsoft.com/office/powerpoint/2010/main" val="162772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11</a:t>
            </a:fld>
            <a:endParaRPr lang="zh-CN" altLang="en-US"/>
          </a:p>
        </p:txBody>
      </p:sp>
    </p:spTree>
    <p:extLst>
      <p:ext uri="{BB962C8B-B14F-4D97-AF65-F5344CB8AC3E}">
        <p14:creationId xmlns:p14="http://schemas.microsoft.com/office/powerpoint/2010/main" val="2221731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12</a:t>
            </a:fld>
            <a:endParaRPr lang="zh-CN" altLang="en-US"/>
          </a:p>
        </p:txBody>
      </p:sp>
    </p:spTree>
    <p:extLst>
      <p:ext uri="{BB962C8B-B14F-4D97-AF65-F5344CB8AC3E}">
        <p14:creationId xmlns:p14="http://schemas.microsoft.com/office/powerpoint/2010/main" val="126171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此次答辩，我将从研究背景，研究现状，研究内容和研究路线这四个方面来讲解我的开题内容。</a:t>
            </a:r>
          </a:p>
        </p:txBody>
      </p:sp>
      <p:sp>
        <p:nvSpPr>
          <p:cNvPr id="4" name="灯片编号占位符 3"/>
          <p:cNvSpPr>
            <a:spLocks noGrp="1"/>
          </p:cNvSpPr>
          <p:nvPr>
            <p:ph type="sldNum" sz="quarter" idx="5"/>
          </p:nvPr>
        </p:nvSpPr>
        <p:spPr/>
        <p:txBody>
          <a:bodyPr/>
          <a:lstStyle/>
          <a:p>
            <a:fld id="{2C7DBA15-3F6E-4149-9019-6609FD57F75E}" type="slidenum">
              <a:rPr lang="zh-CN" altLang="en-US" smtClean="0"/>
              <a:t>2</a:t>
            </a:fld>
            <a:endParaRPr lang="zh-CN" altLang="en-US"/>
          </a:p>
        </p:txBody>
      </p:sp>
    </p:spTree>
    <p:extLst>
      <p:ext uri="{BB962C8B-B14F-4D97-AF65-F5344CB8AC3E}">
        <p14:creationId xmlns:p14="http://schemas.microsoft.com/office/powerpoint/2010/main" val="1740952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3</a:t>
            </a:fld>
            <a:endParaRPr lang="zh-CN" altLang="en-US"/>
          </a:p>
        </p:txBody>
      </p:sp>
    </p:spTree>
    <p:extLst>
      <p:ext uri="{BB962C8B-B14F-4D97-AF65-F5344CB8AC3E}">
        <p14:creationId xmlns:p14="http://schemas.microsoft.com/office/powerpoint/2010/main" val="363523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由于噪声不无处不在，比如说</a:t>
            </a:r>
            <a:endParaRPr lang="en-US" altLang="zh-CN" dirty="0"/>
          </a:p>
          <a:p>
            <a:r>
              <a:rPr lang="en-US" altLang="zh-CN" dirty="0"/>
              <a:t>1)</a:t>
            </a:r>
            <a:r>
              <a:rPr lang="zh-CN" altLang="en-US" dirty="0"/>
              <a:t>日常生活中，人与人之间的语音通信通常会遭受噪声干扰。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军事通信中，环境噪声影响也会影响语音通信质量。</a:t>
            </a:r>
          </a:p>
          <a:p>
            <a:r>
              <a:rPr lang="en-US" altLang="zh-CN" dirty="0"/>
              <a:t>3)</a:t>
            </a:r>
            <a:r>
              <a:rPr lang="zh-CN" altLang="en-US" dirty="0"/>
              <a:t>语音识别等技术需要语音增强作为前端。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等线" panose="02010600030101010101" pitchFamily="2" charset="-122"/>
                <a:ea typeface="+mn-ea"/>
                <a:cs typeface="Times New Roman" panose="02020603050405020304" pitchFamily="18" charset="0"/>
              </a:rPr>
              <a:t>由于</a:t>
            </a:r>
            <a:r>
              <a:rPr lang="zh-CN" altLang="zh-CN" sz="1200" dirty="0">
                <a:effectLst/>
                <a:latin typeface="等线" panose="02010600030101010101" pitchFamily="2" charset="-122"/>
                <a:ea typeface="+mn-ea"/>
                <a:cs typeface="Times New Roman" panose="02020603050405020304" pitchFamily="18" charset="0"/>
              </a:rPr>
              <a:t>噪声干扰对</a:t>
            </a:r>
            <a:r>
              <a:rPr lang="zh-CN" altLang="en-US" sz="1200" dirty="0">
                <a:effectLst/>
                <a:latin typeface="等线" panose="02010600030101010101" pitchFamily="2" charset="-122"/>
                <a:ea typeface="+mn-ea"/>
                <a:cs typeface="Times New Roman" panose="02020603050405020304" pitchFamily="18" charset="0"/>
              </a:rPr>
              <a:t>各种语音后续</a:t>
            </a:r>
            <a:r>
              <a:rPr lang="zh-CN" altLang="zh-CN" sz="1200" dirty="0">
                <a:effectLst/>
                <a:latin typeface="等线" panose="02010600030101010101" pitchFamily="2" charset="-122"/>
                <a:ea typeface="+mn-ea"/>
                <a:cs typeface="Times New Roman" panose="02020603050405020304" pitchFamily="18" charset="0"/>
              </a:rPr>
              <a:t>任务的准确率具有很大的影响，因而研究解决噪声对后续语音处理任务的影响一直受到学术界的广泛关注</a:t>
            </a:r>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4</a:t>
            </a:fld>
            <a:endParaRPr lang="zh-CN" altLang="en-US"/>
          </a:p>
        </p:txBody>
      </p:sp>
    </p:spTree>
    <p:extLst>
      <p:ext uri="{BB962C8B-B14F-4D97-AF65-F5344CB8AC3E}">
        <p14:creationId xmlns:p14="http://schemas.microsoft.com/office/powerpoint/2010/main" val="38011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语种识别算法主要分为两种，基于音素的语种识别和基于底层声学特征的语种识别</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基于音素的语种识别</a:t>
            </a:r>
            <a:r>
              <a:rPr lang="zh-CN" altLang="zh-CN" sz="1800" dirty="0"/>
              <a:t>将语音转为音素序列，再根据不同语种之间的音素组合进行语种识别</a:t>
            </a:r>
            <a:endParaRPr lang="en-US" altLang="zh-CN" sz="1800" dirty="0"/>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基于底层声学特征的语种识别是当前的主流，早期主要基于</a:t>
            </a:r>
            <a:r>
              <a:rPr lang="zh-CN" altLang="en-US" sz="1800" dirty="0"/>
              <a:t>高</a:t>
            </a:r>
            <a:r>
              <a:rPr lang="zh-CN" altLang="zh-CN" sz="1800" dirty="0"/>
              <a:t>斯混合模型</a:t>
            </a:r>
            <a:r>
              <a:rPr lang="en-US" altLang="zh-CN" sz="1800" dirty="0"/>
              <a:t>-</a:t>
            </a:r>
            <a:r>
              <a:rPr lang="zh-CN" altLang="zh-CN" sz="1800" dirty="0"/>
              <a:t>通用背景模型</a:t>
            </a:r>
            <a:r>
              <a:rPr lang="en-US" altLang="zh-CN" sz="1800" dirty="0"/>
              <a:t>GMM-UBM</a:t>
            </a:r>
            <a:endParaRPr lang="en-US" altLang="zh-CN" sz="2200" kern="0" dirty="0">
              <a:solidFill>
                <a:srgbClr val="000000"/>
              </a:solidFill>
            </a:endParaRPr>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后来，有学者提出了</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-vector</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向量，使用</a:t>
            </a:r>
            <a:r>
              <a:rPr lang="zh-CN" altLang="zh-CN" sz="1800" dirty="0"/>
              <a:t>联合因子分析方法</a:t>
            </a:r>
            <a:r>
              <a:rPr lang="zh-CN" altLang="en-US" sz="1800" dirty="0"/>
              <a:t>对语种识别建模</a:t>
            </a:r>
            <a:endParaRPr lang="en-US" altLang="zh-CN" sz="1800" dirty="0"/>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随着深度学习的发展，基于深度学习算法的</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-vector</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被提出</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近几年，研究主要集中在</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CNN</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LSTM</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模型上</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2C7DBA15-3F6E-4149-9019-6609FD57F75E}" type="slidenum">
              <a:rPr lang="zh-CN" altLang="en-US" smtClean="0"/>
              <a:t>5</a:t>
            </a:fld>
            <a:endParaRPr lang="zh-CN" altLang="en-US"/>
          </a:p>
        </p:txBody>
      </p:sp>
    </p:spTree>
    <p:extLst>
      <p:ext uri="{BB962C8B-B14F-4D97-AF65-F5344CB8AC3E}">
        <p14:creationId xmlns:p14="http://schemas.microsoft.com/office/powerpoint/2010/main" val="781833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effectLst/>
                <a:latin typeface="Times New Roman" panose="02020603050405020304" pitchFamily="18" charset="0"/>
                <a:ea typeface="宋体" panose="02010600030101010101" pitchFamily="2" charset="-122"/>
              </a:rPr>
              <a:t>RNN</a:t>
            </a:r>
            <a:r>
              <a:rPr lang="zh-CN" altLang="zh-CN" sz="1200" dirty="0">
                <a:effectLst/>
                <a:latin typeface="Times New Roman" panose="02020603050405020304" pitchFamily="18" charset="0"/>
                <a:ea typeface="宋体" panose="02010600030101010101" pitchFamily="2" charset="-122"/>
                <a:cs typeface="Times New Roman" panose="02020603050405020304" pitchFamily="18" charset="0"/>
              </a:rPr>
              <a:t>是一类具有短期记忆能力的神经网络，其神经元既可以接受其它神经元的信息，也可以接受自身的信息，形成具有环路的网络结构．通过将输入样本视作一个序列，该网络更适合对语音信号这种具有很强时空序列结构的数据建模；</a:t>
            </a:r>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6</a:t>
            </a:fld>
            <a:endParaRPr lang="zh-CN" altLang="en-US"/>
          </a:p>
        </p:txBody>
      </p:sp>
    </p:spTree>
    <p:extLst>
      <p:ext uri="{BB962C8B-B14F-4D97-AF65-F5344CB8AC3E}">
        <p14:creationId xmlns:p14="http://schemas.microsoft.com/office/powerpoint/2010/main" val="2490430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但目前、基于</a:t>
            </a:r>
            <a:r>
              <a:rPr lang="en-US" altLang="zh-CN" dirty="0"/>
              <a:t>CNN</a:t>
            </a:r>
            <a:r>
              <a:rPr lang="zh-CN" altLang="en-US" dirty="0"/>
              <a:t>的语音增强模型仍然面临如下问题：</a:t>
            </a:r>
            <a:endParaRPr lang="en-US" altLang="zh-CN" dirty="0"/>
          </a:p>
          <a:p>
            <a:r>
              <a:rPr lang="en-US" altLang="zh-CN" dirty="0"/>
              <a:t>1.</a:t>
            </a:r>
            <a:r>
              <a:rPr lang="zh-CN" altLang="en-US" dirty="0"/>
              <a:t>泛化性问题：</a:t>
            </a:r>
            <a:endParaRPr lang="en-US" altLang="zh-CN" dirty="0"/>
          </a:p>
          <a:p>
            <a:r>
              <a:rPr lang="en-US" altLang="zh-CN" dirty="0"/>
              <a:t>  </a:t>
            </a:r>
            <a:r>
              <a:rPr lang="zh-CN" altLang="en-US" dirty="0"/>
              <a:t>模型训练完毕后，在测试阶段，如果输入的带噪语音对应的噪声类型、信噪比和说话人均未在训练集中出现过，则容易性能下降</a:t>
            </a:r>
            <a:endParaRPr lang="en-US" altLang="zh-CN" dirty="0"/>
          </a:p>
          <a:p>
            <a:r>
              <a:rPr lang="en-US" altLang="zh-CN" dirty="0"/>
              <a:t>2.</a:t>
            </a:r>
            <a:r>
              <a:rPr lang="zh-CN" altLang="en-US" dirty="0"/>
              <a:t>信息丢失问题。</a:t>
            </a:r>
            <a:endParaRPr lang="en-US" altLang="zh-CN" dirty="0"/>
          </a:p>
          <a:p>
            <a:r>
              <a:rPr lang="en-US" altLang="zh-CN" dirty="0"/>
              <a:t>   CNN</a:t>
            </a:r>
            <a:r>
              <a:rPr lang="zh-CN" altLang="en-US" dirty="0"/>
              <a:t>中通常有最大池化层，但是最大池化层会丢失细节信息。但如果去掉最大池化层、则模型的感受野则无法增加，模型难以获得全局信息。</a:t>
            </a:r>
            <a:endParaRPr lang="en-US" altLang="zh-CN" dirty="0"/>
          </a:p>
          <a:p>
            <a:r>
              <a:rPr lang="en-US" altLang="zh-CN" dirty="0"/>
              <a:t>3.</a:t>
            </a:r>
            <a:r>
              <a:rPr lang="zh-CN" altLang="en-US" dirty="0"/>
              <a:t>语音和噪声区别问题：</a:t>
            </a:r>
            <a:endParaRPr lang="en-US" altLang="zh-CN" dirty="0"/>
          </a:p>
          <a:p>
            <a:r>
              <a:rPr lang="en-US" altLang="zh-CN" dirty="0"/>
              <a:t>   CNN</a:t>
            </a:r>
            <a:r>
              <a:rPr lang="zh-CN" altLang="en-US" dirty="0"/>
              <a:t>的每个卷积核可以有针对性地提取一种特征</a:t>
            </a:r>
            <a:r>
              <a:rPr lang="en-US" altLang="zh-CN" dirty="0"/>
              <a:t>(</a:t>
            </a:r>
            <a:r>
              <a:rPr lang="zh-CN" altLang="en-US" dirty="0"/>
              <a:t>噪声或语音</a:t>
            </a:r>
            <a:r>
              <a:rPr lang="en-US" altLang="zh-CN" dirty="0"/>
              <a:t>)</a:t>
            </a:r>
            <a:r>
              <a:rPr lang="zh-CN" altLang="en-US" dirty="0"/>
              <a:t>，从而使得模型可以有针对性地对语音和噪声进行处理。但是每个卷积核提取特征的精度有限。</a:t>
            </a:r>
            <a:endParaRPr lang="en-US" altLang="zh-CN" dirty="0"/>
          </a:p>
          <a:p>
            <a:r>
              <a:rPr lang="en-US" altLang="zh-CN" dirty="0"/>
              <a:t>   </a:t>
            </a:r>
            <a:r>
              <a:rPr lang="zh-CN" altLang="en-US" dirty="0"/>
              <a:t>提取语音的卷积核可能也混有一些噪声成分，提取噪声的卷积核中也混有一些语音成分。</a:t>
            </a:r>
            <a:endParaRPr lang="en-US" altLang="zh-CN" dirty="0"/>
          </a:p>
          <a:p>
            <a:r>
              <a:rPr lang="en-US" altLang="zh-CN" dirty="0"/>
              <a:t>  </a:t>
            </a:r>
          </a:p>
          <a:p>
            <a:r>
              <a:rPr lang="zh-CN" altLang="en-US" dirty="0"/>
              <a:t>此外，除了研究这些问题的解决方案外，还需要在</a:t>
            </a:r>
            <a:r>
              <a:rPr lang="en-US" altLang="zh-CN" dirty="0"/>
              <a:t>WEB</a:t>
            </a:r>
            <a:r>
              <a:rPr lang="zh-CN" altLang="en-US" dirty="0"/>
              <a:t>平台上部署所研究的语音增强算法，实现其在线调用。</a:t>
            </a:r>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7</a:t>
            </a:fld>
            <a:endParaRPr lang="zh-CN" altLang="en-US"/>
          </a:p>
        </p:txBody>
      </p:sp>
    </p:spTree>
    <p:extLst>
      <p:ext uri="{BB962C8B-B14F-4D97-AF65-F5344CB8AC3E}">
        <p14:creationId xmlns:p14="http://schemas.microsoft.com/office/powerpoint/2010/main" val="2676407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8</a:t>
            </a:fld>
            <a:endParaRPr lang="zh-CN" altLang="en-US"/>
          </a:p>
        </p:txBody>
      </p:sp>
    </p:spTree>
    <p:extLst>
      <p:ext uri="{BB962C8B-B14F-4D97-AF65-F5344CB8AC3E}">
        <p14:creationId xmlns:p14="http://schemas.microsoft.com/office/powerpoint/2010/main" val="3323128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但目前、基于</a:t>
            </a:r>
            <a:r>
              <a:rPr lang="en-US" altLang="zh-CN" dirty="0"/>
              <a:t>CNN</a:t>
            </a:r>
            <a:r>
              <a:rPr lang="zh-CN" altLang="en-US" dirty="0"/>
              <a:t>的语音增强模型仍然面临如下问题：</a:t>
            </a:r>
            <a:endParaRPr lang="en-US" altLang="zh-CN" dirty="0"/>
          </a:p>
          <a:p>
            <a:r>
              <a:rPr lang="en-US" altLang="zh-CN" dirty="0"/>
              <a:t>1.</a:t>
            </a:r>
            <a:r>
              <a:rPr lang="zh-CN" altLang="en-US" dirty="0"/>
              <a:t>泛化性问题：</a:t>
            </a:r>
            <a:endParaRPr lang="en-US" altLang="zh-CN" dirty="0"/>
          </a:p>
          <a:p>
            <a:r>
              <a:rPr lang="en-US" altLang="zh-CN" dirty="0"/>
              <a:t>  </a:t>
            </a:r>
            <a:r>
              <a:rPr lang="zh-CN" altLang="en-US" dirty="0"/>
              <a:t>模型训练完毕后，在测试阶段，如果输入的带噪语音对应的噪声类型、信噪比和说话人均未在训练集中出现过，则容易性能下降</a:t>
            </a:r>
            <a:endParaRPr lang="en-US" altLang="zh-CN" dirty="0"/>
          </a:p>
          <a:p>
            <a:r>
              <a:rPr lang="en-US" altLang="zh-CN" dirty="0"/>
              <a:t>2.</a:t>
            </a:r>
            <a:r>
              <a:rPr lang="zh-CN" altLang="en-US" dirty="0"/>
              <a:t>信息丢失问题。</a:t>
            </a:r>
            <a:endParaRPr lang="en-US" altLang="zh-CN" dirty="0"/>
          </a:p>
          <a:p>
            <a:r>
              <a:rPr lang="en-US" altLang="zh-CN" dirty="0"/>
              <a:t>   CNN</a:t>
            </a:r>
            <a:r>
              <a:rPr lang="zh-CN" altLang="en-US" dirty="0"/>
              <a:t>中通常有最大池化层，但是最大池化层会丢失细节信息。但如果去掉最大池化层、则模型的感受野则无法增加，模型难以获得全局信息。</a:t>
            </a:r>
            <a:endParaRPr lang="en-US" altLang="zh-CN" dirty="0"/>
          </a:p>
          <a:p>
            <a:r>
              <a:rPr lang="en-US" altLang="zh-CN" dirty="0"/>
              <a:t>3.</a:t>
            </a:r>
            <a:r>
              <a:rPr lang="zh-CN" altLang="en-US" dirty="0"/>
              <a:t>语音和噪声区别问题：</a:t>
            </a:r>
            <a:endParaRPr lang="en-US" altLang="zh-CN" dirty="0"/>
          </a:p>
          <a:p>
            <a:r>
              <a:rPr lang="en-US" altLang="zh-CN" dirty="0"/>
              <a:t>   CNN</a:t>
            </a:r>
            <a:r>
              <a:rPr lang="zh-CN" altLang="en-US" dirty="0"/>
              <a:t>的每个卷积核可以有针对性地提取一种特征</a:t>
            </a:r>
            <a:r>
              <a:rPr lang="en-US" altLang="zh-CN" dirty="0"/>
              <a:t>(</a:t>
            </a:r>
            <a:r>
              <a:rPr lang="zh-CN" altLang="en-US" dirty="0"/>
              <a:t>噪声或语音</a:t>
            </a:r>
            <a:r>
              <a:rPr lang="en-US" altLang="zh-CN" dirty="0"/>
              <a:t>)</a:t>
            </a:r>
            <a:r>
              <a:rPr lang="zh-CN" altLang="en-US" dirty="0"/>
              <a:t>，从而使得模型可以有针对性地对语音和噪声进行处理。但是每个卷积核提取特征的精度有限。</a:t>
            </a:r>
            <a:endParaRPr lang="en-US" altLang="zh-CN" dirty="0"/>
          </a:p>
          <a:p>
            <a:r>
              <a:rPr lang="en-US" altLang="zh-CN" dirty="0"/>
              <a:t>   </a:t>
            </a:r>
            <a:r>
              <a:rPr lang="zh-CN" altLang="en-US" dirty="0"/>
              <a:t>提取语音的卷积核可能也混有一些噪声成分，提取噪声的卷积核中也混有一些语音成分。</a:t>
            </a:r>
            <a:endParaRPr lang="en-US" altLang="zh-CN" dirty="0"/>
          </a:p>
          <a:p>
            <a:r>
              <a:rPr lang="en-US" altLang="zh-CN" dirty="0"/>
              <a:t>  </a:t>
            </a:r>
          </a:p>
          <a:p>
            <a:r>
              <a:rPr lang="zh-CN" altLang="en-US" dirty="0"/>
              <a:t>此外，除了研究这些问题的解决方案外，还需要在</a:t>
            </a:r>
            <a:r>
              <a:rPr lang="en-US" altLang="zh-CN" dirty="0"/>
              <a:t>WEB</a:t>
            </a:r>
            <a:r>
              <a:rPr lang="zh-CN" altLang="en-US" dirty="0"/>
              <a:t>平台上部署所研究的语音增强算法，实现其在线调用。</a:t>
            </a:r>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9</a:t>
            </a:fld>
            <a:endParaRPr lang="zh-CN" altLang="en-US"/>
          </a:p>
        </p:txBody>
      </p:sp>
    </p:spTree>
    <p:extLst>
      <p:ext uri="{BB962C8B-B14F-4D97-AF65-F5344CB8AC3E}">
        <p14:creationId xmlns:p14="http://schemas.microsoft.com/office/powerpoint/2010/main" val="3982568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a:spLocks/>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p>
        </p:txBody>
      </p:sp>
    </p:spTree>
    <p:extLst>
      <p:ext uri="{BB962C8B-B14F-4D97-AF65-F5344CB8AC3E}">
        <p14:creationId xmlns:p14="http://schemas.microsoft.com/office/powerpoint/2010/main" val="3784307866"/>
      </p:ext>
    </p:extLst>
  </p:cSld>
  <p:clrMapOvr>
    <a:masterClrMapping/>
  </p:clrMapOvr>
  <p:extLst>
    <p:ext uri="{DCECCB84-F9BA-43D5-87BE-67443E8EF086}">
      <p15:sldGuideLst xmlns:p15="http://schemas.microsoft.com/office/powerpoint/2012/main">
        <p15:guide id="1" pos="3795">
          <p15:clr>
            <a:srgbClr val="FBAE40"/>
          </p15:clr>
        </p15:guide>
        <p15:guide id="2" pos="71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pitchFamily="34" charset="-122"/>
                <a:ea typeface="微软雅黑" panose="020B0503020204020204" pitchFamily="34" charset="-122"/>
              </a:rPr>
              <a:t>目录</a:t>
            </a: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p>
        </p:txBody>
      </p:sp>
    </p:spTree>
    <p:extLst>
      <p:ext uri="{BB962C8B-B14F-4D97-AF65-F5344CB8AC3E}">
        <p14:creationId xmlns:p14="http://schemas.microsoft.com/office/powerpoint/2010/main" val="3494746977"/>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5269805"/>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952172"/>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0527688"/>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763562"/>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9006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package" Target="../embeddings/Microsoft_Visio_Drawing1.vsd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package" Target="../embeddings/Microsoft_Visio_Drawing2.vsdx"/></Relationships>
</file>

<file path=ppt/slides/_rels/slide1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notesSlide" Target="../notesSlides/notesSlide12.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slideLayout" Target="../slideLayouts/slideLayout5.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package" Target="../embeddings/Microsoft_Visio_Drawing.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66393" y="2213943"/>
            <a:ext cx="6021624" cy="2139493"/>
          </a:xfrm>
        </p:spPr>
        <p:txBody>
          <a:bodyPr/>
          <a:lstStyle/>
          <a:p>
            <a:pPr>
              <a:lnSpc>
                <a:spcPct val="150000"/>
              </a:lnSpc>
            </a:pPr>
            <a:r>
              <a:rPr lang="zh-CN" altLang="en-US" dirty="0"/>
              <a:t>面向复杂环境的语种识别方法研究</a:t>
            </a:r>
          </a:p>
        </p:txBody>
      </p:sp>
      <p:sp>
        <p:nvSpPr>
          <p:cNvPr id="3" name="文本占位符 2"/>
          <p:cNvSpPr>
            <a:spLocks noGrp="1"/>
          </p:cNvSpPr>
          <p:nvPr>
            <p:ph type="body" sz="quarter" idx="11"/>
          </p:nvPr>
        </p:nvSpPr>
        <p:spPr>
          <a:xfrm>
            <a:off x="966393" y="4733741"/>
            <a:ext cx="4464497" cy="503237"/>
          </a:xfrm>
        </p:spPr>
        <p:txBody>
          <a:bodyPr/>
          <a:lstStyle/>
          <a:p>
            <a:pPr marL="0" indent="0">
              <a:buNone/>
            </a:pPr>
            <a:r>
              <a:rPr lang="zh-CN" altLang="en-US" dirty="0"/>
              <a:t>学院：信息与软件工程学院</a:t>
            </a:r>
          </a:p>
          <a:p>
            <a:pPr marL="0" indent="0">
              <a:buNone/>
            </a:pPr>
            <a:endParaRPr lang="zh-CN" altLang="en-US" dirty="0"/>
          </a:p>
        </p:txBody>
      </p:sp>
      <p:sp>
        <p:nvSpPr>
          <p:cNvPr id="5" name="文本占位符 4"/>
          <p:cNvSpPr>
            <a:spLocks noGrp="1"/>
          </p:cNvSpPr>
          <p:nvPr>
            <p:ph type="body" sz="quarter" idx="13"/>
          </p:nvPr>
        </p:nvSpPr>
        <p:spPr>
          <a:xfrm>
            <a:off x="6717772" y="5950099"/>
            <a:ext cx="3050636" cy="503237"/>
          </a:xfrm>
        </p:spPr>
        <p:txBody>
          <a:bodyPr/>
          <a:lstStyle/>
          <a:p>
            <a:pPr marL="0" indent="0">
              <a:buNone/>
            </a:pPr>
            <a:r>
              <a:rPr lang="zh-CN" altLang="en-US" dirty="0"/>
              <a:t>答辩人：陈聪</a:t>
            </a:r>
          </a:p>
        </p:txBody>
      </p:sp>
      <p:sp>
        <p:nvSpPr>
          <p:cNvPr id="6" name="文本占位符 5"/>
          <p:cNvSpPr>
            <a:spLocks noGrp="1"/>
          </p:cNvSpPr>
          <p:nvPr>
            <p:ph type="body" sz="quarter" idx="14"/>
          </p:nvPr>
        </p:nvSpPr>
        <p:spPr/>
        <p:txBody>
          <a:bodyPr/>
          <a:lstStyle/>
          <a:p>
            <a:r>
              <a:rPr lang="en-US" altLang="zh-CN" dirty="0"/>
              <a:t>2021.11.16</a:t>
            </a:r>
            <a:endParaRPr lang="zh-CN" altLang="en-US" dirty="0"/>
          </a:p>
        </p:txBody>
      </p:sp>
      <p:grpSp>
        <p:nvGrpSpPr>
          <p:cNvPr id="71" name="组合 70">
            <a:extLst>
              <a:ext uri="{FF2B5EF4-FFF2-40B4-BE49-F238E27FC236}">
                <a16:creationId xmlns:a16="http://schemas.microsoft.com/office/drawing/2014/main" id="{65290FAE-0FDA-4215-80C2-64059BC7551F}"/>
              </a:ext>
            </a:extLst>
          </p:cNvPr>
          <p:cNvGrpSpPr/>
          <p:nvPr/>
        </p:nvGrpSpPr>
        <p:grpSpPr>
          <a:xfrm>
            <a:off x="479376" y="332656"/>
            <a:ext cx="1448351" cy="1414652"/>
            <a:chOff x="1127448" y="260648"/>
            <a:chExt cx="1414716" cy="1414652"/>
          </a:xfrm>
        </p:grpSpPr>
        <p:sp>
          <p:nvSpPr>
            <p:cNvPr id="68" name="椭圆 67">
              <a:extLst>
                <a:ext uri="{FF2B5EF4-FFF2-40B4-BE49-F238E27FC236}">
                  <a16:creationId xmlns:a16="http://schemas.microsoft.com/office/drawing/2014/main" id="{026199E3-9836-4C93-92C1-C1C67C6FEBA8}"/>
                </a:ext>
              </a:extLst>
            </p:cNvPr>
            <p:cNvSpPr/>
            <p:nvPr/>
          </p:nvSpPr>
          <p:spPr>
            <a:xfrm>
              <a:off x="1127448" y="260648"/>
              <a:ext cx="1406525" cy="141465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endParaRPr>
            </a:p>
          </p:txBody>
        </p:sp>
        <p:pic>
          <p:nvPicPr>
            <p:cNvPr id="66" name="图片 65">
              <a:extLst>
                <a:ext uri="{FF2B5EF4-FFF2-40B4-BE49-F238E27FC236}">
                  <a16:creationId xmlns:a16="http://schemas.microsoft.com/office/drawing/2014/main" id="{64C7BAF4-C2B6-4C85-AA20-AA6216642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448" y="260648"/>
              <a:ext cx="1414716" cy="1414652"/>
            </a:xfrm>
            <a:prstGeom prst="rect">
              <a:avLst/>
            </a:prstGeom>
            <a:ln>
              <a:noFill/>
            </a:ln>
          </p:spPr>
        </p:pic>
      </p:grpSp>
      <p:sp>
        <p:nvSpPr>
          <p:cNvPr id="70" name="文本框 69">
            <a:extLst>
              <a:ext uri="{FF2B5EF4-FFF2-40B4-BE49-F238E27FC236}">
                <a16:creationId xmlns:a16="http://schemas.microsoft.com/office/drawing/2014/main" id="{3A691AB3-CD1A-4E57-A6D9-2B53D74B0670}"/>
              </a:ext>
            </a:extLst>
          </p:cNvPr>
          <p:cNvSpPr txBox="1"/>
          <p:nvPr/>
        </p:nvSpPr>
        <p:spPr>
          <a:xfrm>
            <a:off x="2063552" y="657498"/>
            <a:ext cx="5159574" cy="1015663"/>
          </a:xfrm>
          <a:prstGeom prst="rect">
            <a:avLst/>
          </a:prstGeom>
          <a:noFill/>
        </p:spPr>
        <p:txBody>
          <a:bodyPr wrap="square" rtlCol="0">
            <a:spAutoFit/>
          </a:bodyPr>
          <a:lstStyle/>
          <a:p>
            <a:r>
              <a:rPr lang="zh-CN" altLang="en-US" sz="6000" dirty="0">
                <a:solidFill>
                  <a:schemeClr val="bg1"/>
                </a:solidFill>
                <a:latin typeface="华文行楷" panose="02010800040101010101" pitchFamily="2" charset="-122"/>
                <a:ea typeface="华文行楷" panose="02010800040101010101" pitchFamily="2" charset="-122"/>
              </a:rPr>
              <a:t>电子科技大学</a:t>
            </a:r>
          </a:p>
        </p:txBody>
      </p:sp>
    </p:spTree>
    <p:extLst>
      <p:ext uri="{BB962C8B-B14F-4D97-AF65-F5344CB8AC3E}">
        <p14:creationId xmlns:p14="http://schemas.microsoft.com/office/powerpoint/2010/main" val="1750707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p:txBody>
          <a:bodyPr/>
          <a:lstStyle/>
          <a:p>
            <a:r>
              <a:rPr lang="zh-CN" altLang="en-US" dirty="0"/>
              <a:t>技术路线</a:t>
            </a:r>
          </a:p>
        </p:txBody>
      </p:sp>
      <p:sp>
        <p:nvSpPr>
          <p:cNvPr id="4" name="Rectangle 2">
            <a:extLst>
              <a:ext uri="{FF2B5EF4-FFF2-40B4-BE49-F238E27FC236}">
                <a16:creationId xmlns:a16="http://schemas.microsoft.com/office/drawing/2014/main" id="{432BB47D-4030-4C97-B9B9-BB21354E3196}"/>
              </a:ext>
            </a:extLst>
          </p:cNvPr>
          <p:cNvSpPr>
            <a:spLocks noChangeArrowheads="1"/>
          </p:cNvSpPr>
          <p:nvPr/>
        </p:nvSpPr>
        <p:spPr bwMode="auto">
          <a:xfrm>
            <a:off x="2063553" y="1916831"/>
            <a:ext cx="232446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矩形 5">
            <a:extLst>
              <a:ext uri="{FF2B5EF4-FFF2-40B4-BE49-F238E27FC236}">
                <a16:creationId xmlns:a16="http://schemas.microsoft.com/office/drawing/2014/main" id="{BF5CC4DD-31D7-4ABF-9AEA-3A56CADE8667}"/>
              </a:ext>
            </a:extLst>
          </p:cNvPr>
          <p:cNvSpPr/>
          <p:nvPr/>
        </p:nvSpPr>
        <p:spPr>
          <a:xfrm>
            <a:off x="654285" y="3329918"/>
            <a:ext cx="3353484" cy="2246769"/>
          </a:xfrm>
          <a:prstGeom prst="rect">
            <a:avLst/>
          </a:prstGeom>
        </p:spPr>
        <p:txBody>
          <a:bodyPr wrap="square">
            <a:spAutoFit/>
          </a:bodyPr>
          <a:lstStyle/>
          <a:p>
            <a:r>
              <a:rPr lang="zh-CN" altLang="en-US" sz="2000" kern="0" dirty="0">
                <a:solidFill>
                  <a:srgbClr val="000000"/>
                </a:solidFill>
                <a:latin typeface="微软雅黑" panose="020B0503020204020204" pitchFamily="34" charset="-122"/>
                <a:ea typeface="微软雅黑" panose="020B0503020204020204" pitchFamily="34" charset="-122"/>
              </a:rPr>
              <a:t>在标准卷积神经网络（</a:t>
            </a:r>
            <a:r>
              <a:rPr lang="en-US" altLang="zh-CN" sz="2000" kern="0" dirty="0">
                <a:solidFill>
                  <a:srgbClr val="000000"/>
                </a:solidFill>
                <a:latin typeface="微软雅黑" panose="020B0503020204020204" pitchFamily="34" charset="-122"/>
                <a:ea typeface="微软雅黑" panose="020B0503020204020204" pitchFamily="34" charset="-122"/>
              </a:rPr>
              <a:t>CNN</a:t>
            </a:r>
            <a:r>
              <a:rPr lang="zh-CN" altLang="en-US" sz="2000" kern="0" dirty="0">
                <a:solidFill>
                  <a:srgbClr val="000000"/>
                </a:solidFill>
                <a:latin typeface="微软雅黑" panose="020B0503020204020204" pitchFamily="34" charset="-122"/>
                <a:ea typeface="微软雅黑" panose="020B0503020204020204" pitchFamily="34" charset="-122"/>
              </a:rPr>
              <a:t>）中，每层中人工神经元的感受野被设计成共享相同的大小。提出了一种基于动态选择核机制的卷积神经网络，根据噪声类型自适应的选择不同的卷积核</a:t>
            </a:r>
          </a:p>
        </p:txBody>
      </p:sp>
      <p:sp>
        <p:nvSpPr>
          <p:cNvPr id="7" name="文本框 6">
            <a:extLst>
              <a:ext uri="{FF2B5EF4-FFF2-40B4-BE49-F238E27FC236}">
                <a16:creationId xmlns:a16="http://schemas.microsoft.com/office/drawing/2014/main" id="{7C48C7DF-B044-4046-8365-01349F4F0F53}"/>
              </a:ext>
            </a:extLst>
          </p:cNvPr>
          <p:cNvSpPr txBox="1"/>
          <p:nvPr/>
        </p:nvSpPr>
        <p:spPr>
          <a:xfrm>
            <a:off x="578214" y="1700808"/>
            <a:ext cx="5517786" cy="461665"/>
          </a:xfrm>
          <a:prstGeom prst="rect">
            <a:avLst/>
          </a:prstGeom>
          <a:noFill/>
        </p:spPr>
        <p:txBody>
          <a:bodyPr wrap="square" rtlCol="0">
            <a:spAutoFit/>
          </a:bodyPr>
          <a:lstStyle/>
          <a:p>
            <a:r>
              <a:rPr lang="zh-CN" altLang="en-US" sz="2400" b="1" kern="0" dirty="0">
                <a:latin typeface="微软雅黑" panose="020B0503020204020204" pitchFamily="34" charset="-122"/>
                <a:ea typeface="微软雅黑" panose="020B0503020204020204" pitchFamily="34" charset="-122"/>
              </a:rPr>
              <a:t>基于动态选择核机制的端到端语音增强</a:t>
            </a:r>
          </a:p>
        </p:txBody>
      </p:sp>
      <p:sp>
        <p:nvSpPr>
          <p:cNvPr id="8" name="Rectangle 2">
            <a:extLst>
              <a:ext uri="{FF2B5EF4-FFF2-40B4-BE49-F238E27FC236}">
                <a16:creationId xmlns:a16="http://schemas.microsoft.com/office/drawing/2014/main" id="{4B0846EC-D010-4578-9D13-C4DCAA730BF5}"/>
              </a:ext>
            </a:extLst>
          </p:cNvPr>
          <p:cNvSpPr>
            <a:spLocks noChangeArrowheads="1"/>
          </p:cNvSpPr>
          <p:nvPr/>
        </p:nvSpPr>
        <p:spPr bwMode="auto">
          <a:xfrm flipV="1">
            <a:off x="4809382" y="3329918"/>
            <a:ext cx="140102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7E6281F9-7CDC-477D-9A6D-DD824736A40E}"/>
              </a:ext>
            </a:extLst>
          </p:cNvPr>
          <p:cNvGraphicFramePr>
            <a:graphicFrameLocks noChangeAspect="1"/>
          </p:cNvGraphicFramePr>
          <p:nvPr>
            <p:extLst>
              <p:ext uri="{D42A27DB-BD31-4B8C-83A1-F6EECF244321}">
                <p14:modId xmlns:p14="http://schemas.microsoft.com/office/powerpoint/2010/main" val="2113702972"/>
              </p:ext>
            </p:extLst>
          </p:nvPr>
        </p:nvGraphicFramePr>
        <p:xfrm>
          <a:off x="4652683" y="2576282"/>
          <a:ext cx="7520879" cy="3453222"/>
        </p:xfrm>
        <a:graphic>
          <a:graphicData uri="http://schemas.openxmlformats.org/presentationml/2006/ole">
            <mc:AlternateContent xmlns:mc="http://schemas.openxmlformats.org/markup-compatibility/2006">
              <mc:Choice xmlns:v="urn:schemas-microsoft-com:vml" Requires="v">
                <p:oleObj spid="_x0000_s2050" name="Visio" r:id="rId4" imgW="5608227" imgH="2575642" progId="Visio.Drawing.15">
                  <p:embed/>
                </p:oleObj>
              </mc:Choice>
              <mc:Fallback>
                <p:oleObj name="Visio" r:id="rId4" imgW="5608227" imgH="2575642" progId="Visio.Drawing.15">
                  <p:embed/>
                  <p:pic>
                    <p:nvPicPr>
                      <p:cNvPr id="9" name="对象 8">
                        <a:extLst>
                          <a:ext uri="{FF2B5EF4-FFF2-40B4-BE49-F238E27FC236}">
                            <a16:creationId xmlns:a16="http://schemas.microsoft.com/office/drawing/2014/main" id="{7E6281F9-7CDC-477D-9A6D-DD824736A4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2683" y="2576282"/>
                        <a:ext cx="7520879" cy="3453222"/>
                      </a:xfrm>
                      <a:prstGeom prst="rect">
                        <a:avLst/>
                      </a:prstGeom>
                      <a:noFill/>
                    </p:spPr>
                  </p:pic>
                </p:oleObj>
              </mc:Fallback>
            </mc:AlternateContent>
          </a:graphicData>
        </a:graphic>
      </p:graphicFrame>
    </p:spTree>
    <p:extLst>
      <p:ext uri="{BB962C8B-B14F-4D97-AF65-F5344CB8AC3E}">
        <p14:creationId xmlns:p14="http://schemas.microsoft.com/office/powerpoint/2010/main" val="3190050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p:txBody>
          <a:bodyPr/>
          <a:lstStyle/>
          <a:p>
            <a:r>
              <a:rPr lang="zh-CN" altLang="en-US" dirty="0"/>
              <a:t>技术路线</a:t>
            </a:r>
          </a:p>
        </p:txBody>
      </p:sp>
      <p:sp>
        <p:nvSpPr>
          <p:cNvPr id="4" name="Rectangle 2">
            <a:extLst>
              <a:ext uri="{FF2B5EF4-FFF2-40B4-BE49-F238E27FC236}">
                <a16:creationId xmlns:a16="http://schemas.microsoft.com/office/drawing/2014/main" id="{432BB47D-4030-4C97-B9B9-BB21354E3196}"/>
              </a:ext>
            </a:extLst>
          </p:cNvPr>
          <p:cNvSpPr>
            <a:spLocks noChangeArrowheads="1"/>
          </p:cNvSpPr>
          <p:nvPr/>
        </p:nvSpPr>
        <p:spPr bwMode="auto">
          <a:xfrm>
            <a:off x="2063553" y="1916831"/>
            <a:ext cx="232446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矩形 5">
            <a:extLst>
              <a:ext uri="{FF2B5EF4-FFF2-40B4-BE49-F238E27FC236}">
                <a16:creationId xmlns:a16="http://schemas.microsoft.com/office/drawing/2014/main" id="{BF5CC4DD-31D7-4ABF-9AEA-3A56CADE8667}"/>
              </a:ext>
            </a:extLst>
          </p:cNvPr>
          <p:cNvSpPr/>
          <p:nvPr/>
        </p:nvSpPr>
        <p:spPr>
          <a:xfrm>
            <a:off x="180786" y="2019716"/>
            <a:ext cx="3034894" cy="2246769"/>
          </a:xfrm>
          <a:prstGeom prst="rect">
            <a:avLst/>
          </a:prstGeom>
        </p:spPr>
        <p:txBody>
          <a:bodyPr wrap="square">
            <a:spAutoFit/>
          </a:bodyPr>
          <a:lstStyle/>
          <a:p>
            <a:r>
              <a:rPr lang="zh-CN" altLang="en-US" sz="2000" kern="0" dirty="0">
                <a:solidFill>
                  <a:srgbClr val="000000"/>
                </a:solidFill>
                <a:latin typeface="微软雅黑" panose="020B0503020204020204" pitchFamily="34" charset="-122"/>
                <a:ea typeface="微软雅黑" panose="020B0503020204020204" pitchFamily="34" charset="-122"/>
              </a:rPr>
              <a:t>语音识别输出的文本内容具有较多语言信息，传统的深度学习语种识别算法只考虑到频谱到语种的建模，未考虑语言学信息，融合语音语言信息能够辅助语种识别模型的建模</a:t>
            </a:r>
          </a:p>
        </p:txBody>
      </p:sp>
      <p:sp>
        <p:nvSpPr>
          <p:cNvPr id="7" name="文本框 6">
            <a:extLst>
              <a:ext uri="{FF2B5EF4-FFF2-40B4-BE49-F238E27FC236}">
                <a16:creationId xmlns:a16="http://schemas.microsoft.com/office/drawing/2014/main" id="{7C48C7DF-B044-4046-8365-01349F4F0F53}"/>
              </a:ext>
            </a:extLst>
          </p:cNvPr>
          <p:cNvSpPr txBox="1"/>
          <p:nvPr/>
        </p:nvSpPr>
        <p:spPr>
          <a:xfrm>
            <a:off x="168998" y="1298636"/>
            <a:ext cx="5517786" cy="461665"/>
          </a:xfrm>
          <a:prstGeom prst="rect">
            <a:avLst/>
          </a:prstGeom>
          <a:noFill/>
        </p:spPr>
        <p:txBody>
          <a:bodyPr wrap="square" rtlCol="0">
            <a:spAutoFit/>
          </a:bodyPr>
          <a:lstStyle/>
          <a:p>
            <a:r>
              <a:rPr lang="zh-CN" altLang="en-US" sz="2400" b="1" kern="0" dirty="0">
                <a:latin typeface="微软雅黑" panose="020B0503020204020204" pitchFamily="34" charset="-122"/>
                <a:ea typeface="微软雅黑" panose="020B0503020204020204" pitchFamily="34" charset="-122"/>
              </a:rPr>
              <a:t>融合语音识别先验信息的语种识别</a:t>
            </a:r>
          </a:p>
        </p:txBody>
      </p:sp>
      <p:sp>
        <p:nvSpPr>
          <p:cNvPr id="8" name="Rectangle 2">
            <a:extLst>
              <a:ext uri="{FF2B5EF4-FFF2-40B4-BE49-F238E27FC236}">
                <a16:creationId xmlns:a16="http://schemas.microsoft.com/office/drawing/2014/main" id="{4B0846EC-D010-4578-9D13-C4DCAA730BF5}"/>
              </a:ext>
            </a:extLst>
          </p:cNvPr>
          <p:cNvSpPr>
            <a:spLocks noChangeArrowheads="1"/>
          </p:cNvSpPr>
          <p:nvPr/>
        </p:nvSpPr>
        <p:spPr bwMode="auto">
          <a:xfrm flipV="1">
            <a:off x="4809382" y="3329918"/>
            <a:ext cx="140102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80A9685C-EBCA-44CA-87A2-CFE3CD73BB92}"/>
              </a:ext>
            </a:extLst>
          </p:cNvPr>
          <p:cNvSpPr>
            <a:spLocks noChangeArrowheads="1"/>
          </p:cNvSpPr>
          <p:nvPr/>
        </p:nvSpPr>
        <p:spPr bwMode="auto">
          <a:xfrm>
            <a:off x="3018060" y="26921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F95BE465-E4AF-4206-A6FA-B6B600A81463}"/>
              </a:ext>
            </a:extLst>
          </p:cNvPr>
          <p:cNvGraphicFramePr>
            <a:graphicFrameLocks noChangeAspect="1"/>
          </p:cNvGraphicFramePr>
          <p:nvPr>
            <p:extLst>
              <p:ext uri="{D42A27DB-BD31-4B8C-83A1-F6EECF244321}">
                <p14:modId xmlns:p14="http://schemas.microsoft.com/office/powerpoint/2010/main" val="4226015566"/>
              </p:ext>
            </p:extLst>
          </p:nvPr>
        </p:nvGraphicFramePr>
        <p:xfrm>
          <a:off x="3235876" y="1972480"/>
          <a:ext cx="8832304" cy="2943323"/>
        </p:xfrm>
        <a:graphic>
          <a:graphicData uri="http://schemas.openxmlformats.org/presentationml/2006/ole">
            <mc:AlternateContent xmlns:mc="http://schemas.openxmlformats.org/markup-compatibility/2006">
              <mc:Choice xmlns:v="urn:schemas-microsoft-com:vml" Requires="v">
                <p:oleObj spid="_x0000_s3074" name="Visio" r:id="rId4" imgW="7856182" imgH="2621239" progId="Visio.Drawing.15">
                  <p:embed/>
                </p:oleObj>
              </mc:Choice>
              <mc:Fallback>
                <p:oleObj name="Visio" r:id="rId4" imgW="7856182" imgH="2621239" progId="Visio.Drawing.15">
                  <p:embed/>
                  <p:pic>
                    <p:nvPicPr>
                      <p:cNvPr id="10" name="对象 9">
                        <a:extLst>
                          <a:ext uri="{FF2B5EF4-FFF2-40B4-BE49-F238E27FC236}">
                            <a16:creationId xmlns:a16="http://schemas.microsoft.com/office/drawing/2014/main" id="{F95BE465-E4AF-4206-A6FA-B6B600A814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876" y="1972480"/>
                        <a:ext cx="8832304" cy="2943323"/>
                      </a:xfrm>
                      <a:prstGeom prst="rect">
                        <a:avLst/>
                      </a:prstGeom>
                      <a:noFill/>
                    </p:spPr>
                  </p:pic>
                </p:oleObj>
              </mc:Fallback>
            </mc:AlternateContent>
          </a:graphicData>
        </a:graphic>
      </p:graphicFrame>
      <p:sp>
        <p:nvSpPr>
          <p:cNvPr id="11" name="文本框 10">
            <a:extLst>
              <a:ext uri="{FF2B5EF4-FFF2-40B4-BE49-F238E27FC236}">
                <a16:creationId xmlns:a16="http://schemas.microsoft.com/office/drawing/2014/main" id="{A4994E09-3929-478F-B3E2-D96D799CF9D0}"/>
              </a:ext>
            </a:extLst>
          </p:cNvPr>
          <p:cNvSpPr txBox="1"/>
          <p:nvPr/>
        </p:nvSpPr>
        <p:spPr>
          <a:xfrm>
            <a:off x="180786" y="5127982"/>
            <a:ext cx="5517786" cy="461665"/>
          </a:xfrm>
          <a:prstGeom prst="rect">
            <a:avLst/>
          </a:prstGeom>
          <a:noFill/>
        </p:spPr>
        <p:txBody>
          <a:bodyPr wrap="square" rtlCol="0">
            <a:spAutoFit/>
          </a:bodyPr>
          <a:lstStyle/>
          <a:p>
            <a:r>
              <a:rPr lang="zh-CN" altLang="en-US" sz="2400" b="1" kern="0" dirty="0">
                <a:latin typeface="微软雅黑" panose="020B0503020204020204" pitchFamily="34" charset="-122"/>
                <a:ea typeface="微软雅黑" panose="020B0503020204020204" pitchFamily="34" charset="-122"/>
              </a:rPr>
              <a:t>基于无监督的语种识别</a:t>
            </a:r>
          </a:p>
        </p:txBody>
      </p:sp>
      <p:sp>
        <p:nvSpPr>
          <p:cNvPr id="12" name="矩形 11">
            <a:extLst>
              <a:ext uri="{FF2B5EF4-FFF2-40B4-BE49-F238E27FC236}">
                <a16:creationId xmlns:a16="http://schemas.microsoft.com/office/drawing/2014/main" id="{5953A2F0-6C93-4E90-910C-BE384E67401F}"/>
              </a:ext>
            </a:extLst>
          </p:cNvPr>
          <p:cNvSpPr/>
          <p:nvPr/>
        </p:nvSpPr>
        <p:spPr>
          <a:xfrm>
            <a:off x="459944" y="5775125"/>
            <a:ext cx="10081120" cy="707886"/>
          </a:xfrm>
          <a:prstGeom prst="rect">
            <a:avLst/>
          </a:prstGeom>
        </p:spPr>
        <p:txBody>
          <a:bodyPr wrap="square">
            <a:spAutoFit/>
          </a:bodyPr>
          <a:lstStyle/>
          <a:p>
            <a:r>
              <a:rPr lang="zh-CN" altLang="en-US" sz="2000" kern="0" dirty="0">
                <a:solidFill>
                  <a:srgbClr val="000000"/>
                </a:solidFill>
                <a:latin typeface="微软雅黑" panose="020B0503020204020204" pitchFamily="34" charset="-122"/>
                <a:ea typeface="微软雅黑" panose="020B0503020204020204" pitchFamily="34" charset="-122"/>
              </a:rPr>
              <a:t>无监督的语音算法通过大量无标注语音数据，学习语音的表征信息，这种信息具有语音的关联关系，比起原始的特征具有更好的特征表示能力</a:t>
            </a:r>
          </a:p>
        </p:txBody>
      </p:sp>
    </p:spTree>
    <p:extLst>
      <p:ext uri="{BB962C8B-B14F-4D97-AF65-F5344CB8AC3E}">
        <p14:creationId xmlns:p14="http://schemas.microsoft.com/office/powerpoint/2010/main" val="43977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p:txBody>
          <a:bodyPr/>
          <a:lstStyle/>
          <a:p>
            <a:r>
              <a:rPr lang="zh-CN" altLang="en-US" dirty="0"/>
              <a:t>研究计划</a:t>
            </a:r>
          </a:p>
        </p:txBody>
      </p:sp>
      <p:sp>
        <p:nvSpPr>
          <p:cNvPr id="4" name="Rectangle 2">
            <a:extLst>
              <a:ext uri="{FF2B5EF4-FFF2-40B4-BE49-F238E27FC236}">
                <a16:creationId xmlns:a16="http://schemas.microsoft.com/office/drawing/2014/main" id="{432BB47D-4030-4C97-B9B9-BB21354E3196}"/>
              </a:ext>
            </a:extLst>
          </p:cNvPr>
          <p:cNvSpPr>
            <a:spLocks noChangeArrowheads="1"/>
          </p:cNvSpPr>
          <p:nvPr/>
        </p:nvSpPr>
        <p:spPr bwMode="auto">
          <a:xfrm>
            <a:off x="2063553" y="1916831"/>
            <a:ext cx="232446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4B0846EC-D010-4578-9D13-C4DCAA730BF5}"/>
              </a:ext>
            </a:extLst>
          </p:cNvPr>
          <p:cNvSpPr>
            <a:spLocks noChangeArrowheads="1"/>
          </p:cNvSpPr>
          <p:nvPr/>
        </p:nvSpPr>
        <p:spPr bwMode="auto">
          <a:xfrm flipV="1">
            <a:off x="4809382" y="3329918"/>
            <a:ext cx="140102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80A9685C-EBCA-44CA-87A2-CFE3CD73BB92}"/>
              </a:ext>
            </a:extLst>
          </p:cNvPr>
          <p:cNvSpPr>
            <a:spLocks noChangeArrowheads="1"/>
          </p:cNvSpPr>
          <p:nvPr/>
        </p:nvSpPr>
        <p:spPr bwMode="auto">
          <a:xfrm>
            <a:off x="3018060" y="26921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MH_Other_4">
            <a:extLst>
              <a:ext uri="{FF2B5EF4-FFF2-40B4-BE49-F238E27FC236}">
                <a16:creationId xmlns:a16="http://schemas.microsoft.com/office/drawing/2014/main" id="{9C914F1F-59CD-471C-B532-7DEF2F7197FC}"/>
              </a:ext>
            </a:extLst>
          </p:cNvPr>
          <p:cNvSpPr>
            <a:spLocks/>
          </p:cNvSpPr>
          <p:nvPr>
            <p:custDataLst>
              <p:tags r:id="rId1"/>
            </p:custDataLst>
          </p:nvPr>
        </p:nvSpPr>
        <p:spPr bwMode="auto">
          <a:xfrm>
            <a:off x="1058864" y="2218792"/>
            <a:ext cx="10226674" cy="4630601"/>
          </a:xfrm>
          <a:custGeom>
            <a:avLst/>
            <a:gdLst>
              <a:gd name="T0" fmla="*/ 262287250 w 10001"/>
              <a:gd name="T1" fmla="*/ 0 h 12408"/>
              <a:gd name="T2" fmla="*/ 2147483646 w 10001"/>
              <a:gd name="T3" fmla="*/ 0 h 12408"/>
              <a:gd name="T4" fmla="*/ 2147483646 w 10001"/>
              <a:gd name="T5" fmla="*/ 2147483646 h 12408"/>
              <a:gd name="T6" fmla="*/ 2147483646 w 10001"/>
              <a:gd name="T7" fmla="*/ 2147483646 h 12408"/>
              <a:gd name="T8" fmla="*/ 2147483646 w 10001"/>
              <a:gd name="T9" fmla="*/ 2147483646 h 12408"/>
              <a:gd name="T10" fmla="*/ 2147483646 w 10001"/>
              <a:gd name="T11" fmla="*/ 2147483646 h 12408"/>
              <a:gd name="T12" fmla="*/ 262287250 w 10001"/>
              <a:gd name="T13" fmla="*/ 2147483646 h 12408"/>
              <a:gd name="T14" fmla="*/ 0 w 10001"/>
              <a:gd name="T15" fmla="*/ 2147483646 h 124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001" h="12408">
                <a:moveTo>
                  <a:pt x="1" y="0"/>
                </a:moveTo>
                <a:lnTo>
                  <a:pt x="9287" y="0"/>
                </a:lnTo>
                <a:cubicBezTo>
                  <a:pt x="9689" y="0"/>
                  <a:pt x="10001" y="547"/>
                  <a:pt x="10001" y="1250"/>
                </a:cubicBezTo>
                <a:lnTo>
                  <a:pt x="10001" y="4688"/>
                </a:lnTo>
                <a:cubicBezTo>
                  <a:pt x="10001" y="5391"/>
                  <a:pt x="9689" y="5938"/>
                  <a:pt x="9287" y="5938"/>
                </a:cubicBezTo>
                <a:lnTo>
                  <a:pt x="715" y="5938"/>
                </a:lnTo>
                <a:cubicBezTo>
                  <a:pt x="336" y="5938"/>
                  <a:pt x="1" y="6484"/>
                  <a:pt x="1" y="7188"/>
                </a:cubicBezTo>
                <a:cubicBezTo>
                  <a:pt x="1" y="10000"/>
                  <a:pt x="0" y="12408"/>
                  <a:pt x="0" y="12408"/>
                </a:cubicBezTo>
              </a:path>
            </a:pathLst>
          </a:custGeom>
          <a:noFill/>
          <a:ln w="11113" cap="flat">
            <a:solidFill>
              <a:schemeClr val="tx1">
                <a:lumMod val="50000"/>
                <a:lumOff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b="1" dirty="0"/>
          </a:p>
        </p:txBody>
      </p:sp>
      <p:grpSp>
        <p:nvGrpSpPr>
          <p:cNvPr id="10" name="组合 9">
            <a:extLst>
              <a:ext uri="{FF2B5EF4-FFF2-40B4-BE49-F238E27FC236}">
                <a16:creationId xmlns:a16="http://schemas.microsoft.com/office/drawing/2014/main" id="{A4DFEA58-6280-4048-9FD5-0C865673BFE3}"/>
              </a:ext>
            </a:extLst>
          </p:cNvPr>
          <p:cNvGrpSpPr/>
          <p:nvPr/>
        </p:nvGrpSpPr>
        <p:grpSpPr>
          <a:xfrm>
            <a:off x="6312024" y="1722334"/>
            <a:ext cx="2861843" cy="1966841"/>
            <a:chOff x="4433076" y="1714714"/>
            <a:chExt cx="2861843" cy="1966841"/>
          </a:xfrm>
        </p:grpSpPr>
        <p:sp>
          <p:nvSpPr>
            <p:cNvPr id="11" name="MH_Other_12">
              <a:extLst>
                <a:ext uri="{FF2B5EF4-FFF2-40B4-BE49-F238E27FC236}">
                  <a16:creationId xmlns:a16="http://schemas.microsoft.com/office/drawing/2014/main" id="{A1578820-7BCC-4941-946D-A194227B01A5}"/>
                </a:ext>
              </a:extLst>
            </p:cNvPr>
            <p:cNvSpPr>
              <a:spLocks/>
            </p:cNvSpPr>
            <p:nvPr>
              <p:custDataLst>
                <p:tags r:id="rId22"/>
              </p:custDataLst>
            </p:nvPr>
          </p:nvSpPr>
          <p:spPr bwMode="auto">
            <a:xfrm>
              <a:off x="5629727" y="2462975"/>
              <a:ext cx="408997" cy="426235"/>
            </a:xfrm>
            <a:custGeom>
              <a:avLst/>
              <a:gdLst>
                <a:gd name="T0" fmla="*/ 2147483646 w 29"/>
                <a:gd name="T1" fmla="*/ 2147483646 h 30"/>
                <a:gd name="T2" fmla="*/ 2147483646 w 29"/>
                <a:gd name="T3" fmla="*/ 2147483646 h 30"/>
                <a:gd name="T4" fmla="*/ 2147483646 w 29"/>
                <a:gd name="T5" fmla="*/ 2147483646 h 30"/>
                <a:gd name="T6" fmla="*/ 0 w 29"/>
                <a:gd name="T7" fmla="*/ 2147483646 h 30"/>
                <a:gd name="T8" fmla="*/ 0 w 29"/>
                <a:gd name="T9" fmla="*/ 2147483646 h 30"/>
                <a:gd name="T10" fmla="*/ 2147483646 w 29"/>
                <a:gd name="T11" fmla="*/ 0 h 30"/>
                <a:gd name="T12" fmla="*/ 2147483646 w 29"/>
                <a:gd name="T13" fmla="*/ 0 h 30"/>
                <a:gd name="T14" fmla="*/ 2147483646 w 29"/>
                <a:gd name="T15" fmla="*/ 2147483646 h 30"/>
                <a:gd name="T16" fmla="*/ 2147483646 w 29"/>
                <a:gd name="T17" fmla="*/ 214748364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30">
                  <a:moveTo>
                    <a:pt x="29" y="27"/>
                  </a:moveTo>
                  <a:cubicBezTo>
                    <a:pt x="29" y="28"/>
                    <a:pt x="28" y="30"/>
                    <a:pt x="26" y="30"/>
                  </a:cubicBezTo>
                  <a:cubicBezTo>
                    <a:pt x="3" y="30"/>
                    <a:pt x="3" y="30"/>
                    <a:pt x="3" y="30"/>
                  </a:cubicBezTo>
                  <a:cubicBezTo>
                    <a:pt x="1" y="30"/>
                    <a:pt x="0" y="28"/>
                    <a:pt x="0" y="27"/>
                  </a:cubicBezTo>
                  <a:cubicBezTo>
                    <a:pt x="0" y="3"/>
                    <a:pt x="0" y="3"/>
                    <a:pt x="0" y="3"/>
                  </a:cubicBezTo>
                  <a:cubicBezTo>
                    <a:pt x="0" y="2"/>
                    <a:pt x="1" y="0"/>
                    <a:pt x="3" y="0"/>
                  </a:cubicBezTo>
                  <a:cubicBezTo>
                    <a:pt x="26" y="0"/>
                    <a:pt x="26" y="0"/>
                    <a:pt x="26" y="0"/>
                  </a:cubicBezTo>
                  <a:cubicBezTo>
                    <a:pt x="28" y="0"/>
                    <a:pt x="29" y="2"/>
                    <a:pt x="29" y="3"/>
                  </a:cubicBezTo>
                  <a:cubicBezTo>
                    <a:pt x="29" y="27"/>
                    <a:pt x="29" y="27"/>
                    <a:pt x="29" y="27"/>
                  </a:cubicBezTo>
                </a:path>
              </a:pathLst>
            </a:custGeom>
            <a:solidFill>
              <a:schemeClr val="accent2"/>
            </a:solidFill>
            <a:ln w="9525">
              <a:solidFill>
                <a:schemeClr val="accent2"/>
              </a:solidFill>
              <a:round/>
              <a:headEnd/>
              <a:tailEnd/>
            </a:ln>
          </p:spPr>
          <p:txBody>
            <a:bodyPr anchor="ctr"/>
            <a:lstStyle/>
            <a:p>
              <a:endParaRPr lang="zh-CN" altLang="en-US"/>
            </a:p>
          </p:txBody>
        </p:sp>
        <p:sp>
          <p:nvSpPr>
            <p:cNvPr id="12" name="MH_Other_15">
              <a:extLst>
                <a:ext uri="{FF2B5EF4-FFF2-40B4-BE49-F238E27FC236}">
                  <a16:creationId xmlns:a16="http://schemas.microsoft.com/office/drawing/2014/main" id="{1D86CB1D-0AE5-4558-9F58-A049231830AF}"/>
                </a:ext>
              </a:extLst>
            </p:cNvPr>
            <p:cNvSpPr>
              <a:spLocks noChangeArrowheads="1"/>
            </p:cNvSpPr>
            <p:nvPr>
              <p:custDataLst>
                <p:tags r:id="rId23"/>
              </p:custDataLst>
            </p:nvPr>
          </p:nvSpPr>
          <p:spPr bwMode="auto">
            <a:xfrm>
              <a:off x="5742554" y="2111957"/>
              <a:ext cx="242891" cy="23819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13" name="MH_Other_16">
              <a:extLst>
                <a:ext uri="{FF2B5EF4-FFF2-40B4-BE49-F238E27FC236}">
                  <a16:creationId xmlns:a16="http://schemas.microsoft.com/office/drawing/2014/main" id="{55B02814-935B-4DAE-B273-DA6B5D2DD655}"/>
                </a:ext>
              </a:extLst>
            </p:cNvPr>
            <p:cNvSpPr>
              <a:spLocks noChangeArrowheads="1"/>
            </p:cNvSpPr>
            <p:nvPr>
              <p:custDataLst>
                <p:tags r:id="rId24"/>
              </p:custDataLst>
            </p:nvPr>
          </p:nvSpPr>
          <p:spPr bwMode="auto">
            <a:xfrm>
              <a:off x="5784864" y="2154267"/>
              <a:ext cx="159838" cy="153570"/>
            </a:xfrm>
            <a:prstGeom prst="ellipse">
              <a:avLst/>
            </a:prstGeom>
            <a:solidFill>
              <a:schemeClr val="tx1">
                <a:lumMod val="50000"/>
                <a:lumOff val="5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14" name="MH_SubTitle_2">
              <a:extLst>
                <a:ext uri="{FF2B5EF4-FFF2-40B4-BE49-F238E27FC236}">
                  <a16:creationId xmlns:a16="http://schemas.microsoft.com/office/drawing/2014/main" id="{78CB4BF8-D9BE-44E7-A1D3-15391433D7C2}"/>
                </a:ext>
              </a:extLst>
            </p:cNvPr>
            <p:cNvSpPr txBox="1">
              <a:spLocks noChangeArrowheads="1"/>
            </p:cNvSpPr>
            <p:nvPr>
              <p:custDataLst>
                <p:tags r:id="rId25"/>
              </p:custDataLst>
            </p:nvPr>
          </p:nvSpPr>
          <p:spPr bwMode="auto">
            <a:xfrm>
              <a:off x="4851229" y="1714714"/>
              <a:ext cx="2268432" cy="46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latin typeface="+mn-lt"/>
                  <a:ea typeface="+mn-ea"/>
                </a:rPr>
                <a:t>2022.1-2022.5</a:t>
              </a:r>
              <a:endParaRPr lang="zh-CN" altLang="en-US" sz="2000" b="1" dirty="0">
                <a:latin typeface="+mn-lt"/>
                <a:ea typeface="+mn-ea"/>
              </a:endParaRPr>
            </a:p>
          </p:txBody>
        </p:sp>
        <p:sp>
          <p:nvSpPr>
            <p:cNvPr id="15" name="MH_Text_1">
              <a:extLst>
                <a:ext uri="{FF2B5EF4-FFF2-40B4-BE49-F238E27FC236}">
                  <a16:creationId xmlns:a16="http://schemas.microsoft.com/office/drawing/2014/main" id="{C94D0A57-3A15-4E46-B180-49A9200E8374}"/>
                </a:ext>
              </a:extLst>
            </p:cNvPr>
            <p:cNvSpPr txBox="1"/>
            <p:nvPr>
              <p:custDataLst>
                <p:tags r:id="rId26"/>
              </p:custDataLst>
            </p:nvPr>
          </p:nvSpPr>
          <p:spPr>
            <a:xfrm>
              <a:off x="4433076" y="3097048"/>
              <a:ext cx="2861843" cy="584507"/>
            </a:xfrm>
            <a:prstGeom prst="rect">
              <a:avLst/>
            </a:prstGeom>
            <a:noFill/>
          </p:spPr>
          <p:txBody>
            <a:bodyPr anchor="ctr"/>
            <a:lstStyle/>
            <a:p>
              <a:pPr algn="ctr" eaLnBrk="1" hangingPunct="1">
                <a:lnSpc>
                  <a:spcPct val="150000"/>
                </a:lnSpc>
                <a:defRPr/>
              </a:pPr>
              <a:r>
                <a:rPr lang="zh-CN" altLang="en-US" sz="2000" b="1" dirty="0">
                  <a:solidFill>
                    <a:srgbClr val="20517C"/>
                  </a:solidFill>
                </a:rPr>
                <a:t>   语音增强算法设计</a:t>
              </a:r>
            </a:p>
          </p:txBody>
        </p:sp>
        <p:sp>
          <p:nvSpPr>
            <p:cNvPr id="16" name="KSO_Shape">
              <a:extLst>
                <a:ext uri="{FF2B5EF4-FFF2-40B4-BE49-F238E27FC236}">
                  <a16:creationId xmlns:a16="http://schemas.microsoft.com/office/drawing/2014/main" id="{420AF314-773D-4C97-BC92-6096F40893EF}"/>
                </a:ext>
              </a:extLst>
            </p:cNvPr>
            <p:cNvSpPr/>
            <p:nvPr/>
          </p:nvSpPr>
          <p:spPr>
            <a:xfrm>
              <a:off x="5711784" y="2531115"/>
              <a:ext cx="304428" cy="289714"/>
            </a:xfrm>
            <a:custGeom>
              <a:avLst/>
              <a:gdLst/>
              <a:ahLst/>
              <a:cxnLst/>
              <a:rect l="l" t="t" r="r" b="b"/>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17" name="组合 16">
            <a:extLst>
              <a:ext uri="{FF2B5EF4-FFF2-40B4-BE49-F238E27FC236}">
                <a16:creationId xmlns:a16="http://schemas.microsoft.com/office/drawing/2014/main" id="{6DF44302-7B3F-44F5-81E3-7AE3B9BB84E8}"/>
              </a:ext>
            </a:extLst>
          </p:cNvPr>
          <p:cNvGrpSpPr/>
          <p:nvPr/>
        </p:nvGrpSpPr>
        <p:grpSpPr>
          <a:xfrm>
            <a:off x="2279706" y="1659098"/>
            <a:ext cx="2643452" cy="1995587"/>
            <a:chOff x="621793" y="1659098"/>
            <a:chExt cx="2643452" cy="1995587"/>
          </a:xfrm>
        </p:grpSpPr>
        <p:sp>
          <p:nvSpPr>
            <p:cNvPr id="18" name="MH_Other_1">
              <a:extLst>
                <a:ext uri="{FF2B5EF4-FFF2-40B4-BE49-F238E27FC236}">
                  <a16:creationId xmlns:a16="http://schemas.microsoft.com/office/drawing/2014/main" id="{DB830E14-9998-449E-B164-7359315BE995}"/>
                </a:ext>
              </a:extLst>
            </p:cNvPr>
            <p:cNvSpPr>
              <a:spLocks/>
            </p:cNvSpPr>
            <p:nvPr>
              <p:custDataLst>
                <p:tags r:id="rId17"/>
              </p:custDataLst>
            </p:nvPr>
          </p:nvSpPr>
          <p:spPr bwMode="auto">
            <a:xfrm>
              <a:off x="1694359" y="2462975"/>
              <a:ext cx="421535" cy="426235"/>
            </a:xfrm>
            <a:custGeom>
              <a:avLst/>
              <a:gdLst>
                <a:gd name="T0" fmla="*/ 2147483646 w 30"/>
                <a:gd name="T1" fmla="*/ 2147483646 h 30"/>
                <a:gd name="T2" fmla="*/ 2147483646 w 30"/>
                <a:gd name="T3" fmla="*/ 2147483646 h 30"/>
                <a:gd name="T4" fmla="*/ 2147483646 w 30"/>
                <a:gd name="T5" fmla="*/ 2147483646 h 30"/>
                <a:gd name="T6" fmla="*/ 0 w 30"/>
                <a:gd name="T7" fmla="*/ 2147483646 h 30"/>
                <a:gd name="T8" fmla="*/ 0 w 30"/>
                <a:gd name="T9" fmla="*/ 2147483646 h 30"/>
                <a:gd name="T10" fmla="*/ 2147483646 w 30"/>
                <a:gd name="T11" fmla="*/ 0 h 30"/>
                <a:gd name="T12" fmla="*/ 2147483646 w 30"/>
                <a:gd name="T13" fmla="*/ 0 h 30"/>
                <a:gd name="T14" fmla="*/ 2147483646 w 30"/>
                <a:gd name="T15" fmla="*/ 2147483646 h 30"/>
                <a:gd name="T16" fmla="*/ 2147483646 w 30"/>
                <a:gd name="T17" fmla="*/ 214748364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 h="30">
                  <a:moveTo>
                    <a:pt x="30" y="27"/>
                  </a:moveTo>
                  <a:cubicBezTo>
                    <a:pt x="30" y="28"/>
                    <a:pt x="28" y="30"/>
                    <a:pt x="26" y="30"/>
                  </a:cubicBezTo>
                  <a:cubicBezTo>
                    <a:pt x="3" y="30"/>
                    <a:pt x="3" y="30"/>
                    <a:pt x="3" y="30"/>
                  </a:cubicBezTo>
                  <a:cubicBezTo>
                    <a:pt x="1" y="30"/>
                    <a:pt x="0" y="28"/>
                    <a:pt x="0" y="27"/>
                  </a:cubicBezTo>
                  <a:cubicBezTo>
                    <a:pt x="0" y="3"/>
                    <a:pt x="0" y="3"/>
                    <a:pt x="0" y="3"/>
                  </a:cubicBezTo>
                  <a:cubicBezTo>
                    <a:pt x="0" y="2"/>
                    <a:pt x="1" y="0"/>
                    <a:pt x="3" y="0"/>
                  </a:cubicBezTo>
                  <a:cubicBezTo>
                    <a:pt x="26" y="0"/>
                    <a:pt x="26" y="0"/>
                    <a:pt x="26" y="0"/>
                  </a:cubicBezTo>
                  <a:cubicBezTo>
                    <a:pt x="28" y="0"/>
                    <a:pt x="30" y="2"/>
                    <a:pt x="30" y="3"/>
                  </a:cubicBezTo>
                  <a:cubicBezTo>
                    <a:pt x="30" y="27"/>
                    <a:pt x="30" y="27"/>
                    <a:pt x="30" y="27"/>
                  </a:cubicBezTo>
                </a:path>
              </a:pathLst>
            </a:custGeom>
            <a:solidFill>
              <a:schemeClr val="accent1"/>
            </a:solidFill>
            <a:ln w="9525">
              <a:solidFill>
                <a:schemeClr val="accent1"/>
              </a:solidFill>
              <a:round/>
              <a:headEnd/>
              <a:tailEnd/>
            </a:ln>
          </p:spPr>
          <p:txBody>
            <a:bodyPr anchor="ctr"/>
            <a:lstStyle/>
            <a:p>
              <a:endParaRPr lang="zh-CN" altLang="en-US"/>
            </a:p>
          </p:txBody>
        </p:sp>
        <p:sp>
          <p:nvSpPr>
            <p:cNvPr id="19" name="MH_Other_5">
              <a:extLst>
                <a:ext uri="{FF2B5EF4-FFF2-40B4-BE49-F238E27FC236}">
                  <a16:creationId xmlns:a16="http://schemas.microsoft.com/office/drawing/2014/main" id="{6944A009-B60C-4BC2-A372-306EB478BFB8}"/>
                </a:ext>
              </a:extLst>
            </p:cNvPr>
            <p:cNvSpPr>
              <a:spLocks noChangeArrowheads="1"/>
            </p:cNvSpPr>
            <p:nvPr>
              <p:custDataLst>
                <p:tags r:id="rId18"/>
              </p:custDataLst>
            </p:nvPr>
          </p:nvSpPr>
          <p:spPr bwMode="auto">
            <a:xfrm>
              <a:off x="1807185" y="2111957"/>
              <a:ext cx="236624" cy="23819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20" name="MH_Other_6">
              <a:extLst>
                <a:ext uri="{FF2B5EF4-FFF2-40B4-BE49-F238E27FC236}">
                  <a16:creationId xmlns:a16="http://schemas.microsoft.com/office/drawing/2014/main" id="{81A5BE95-D060-4503-A2F4-23441EFC9807}"/>
                </a:ext>
              </a:extLst>
            </p:cNvPr>
            <p:cNvSpPr>
              <a:spLocks noChangeArrowheads="1"/>
            </p:cNvSpPr>
            <p:nvPr>
              <p:custDataLst>
                <p:tags r:id="rId19"/>
              </p:custDataLst>
            </p:nvPr>
          </p:nvSpPr>
          <p:spPr bwMode="auto">
            <a:xfrm>
              <a:off x="1847930" y="2154267"/>
              <a:ext cx="155137" cy="153570"/>
            </a:xfrm>
            <a:prstGeom prst="ellipse">
              <a:avLst/>
            </a:prstGeom>
            <a:solidFill>
              <a:schemeClr val="tx1">
                <a:lumMod val="50000"/>
                <a:lumOff val="5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21" name="MH_SubTitle_1">
              <a:extLst>
                <a:ext uri="{FF2B5EF4-FFF2-40B4-BE49-F238E27FC236}">
                  <a16:creationId xmlns:a16="http://schemas.microsoft.com/office/drawing/2014/main" id="{AE90E205-474E-48CE-B407-CBE6DDC94EBC}"/>
                </a:ext>
              </a:extLst>
            </p:cNvPr>
            <p:cNvSpPr txBox="1">
              <a:spLocks noChangeArrowheads="1"/>
            </p:cNvSpPr>
            <p:nvPr>
              <p:custDataLst>
                <p:tags r:id="rId20"/>
              </p:custDataLst>
            </p:nvPr>
          </p:nvSpPr>
          <p:spPr bwMode="auto">
            <a:xfrm>
              <a:off x="621793" y="1659098"/>
              <a:ext cx="2643452" cy="46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latin typeface="+mn-lt"/>
                  <a:ea typeface="+mn-ea"/>
                </a:rPr>
                <a:t>2021.10-2021.12</a:t>
              </a:r>
              <a:endParaRPr lang="zh-CN" altLang="en-US" sz="2000" b="1" dirty="0">
                <a:latin typeface="+mn-lt"/>
                <a:ea typeface="+mn-ea"/>
              </a:endParaRPr>
            </a:p>
          </p:txBody>
        </p:sp>
        <p:sp>
          <p:nvSpPr>
            <p:cNvPr id="22" name="MH_Text_1">
              <a:extLst>
                <a:ext uri="{FF2B5EF4-FFF2-40B4-BE49-F238E27FC236}">
                  <a16:creationId xmlns:a16="http://schemas.microsoft.com/office/drawing/2014/main" id="{7E2926C4-C963-4337-8F20-4F4774EF99DB}"/>
                </a:ext>
              </a:extLst>
            </p:cNvPr>
            <p:cNvSpPr txBox="1"/>
            <p:nvPr>
              <p:custDataLst>
                <p:tags r:id="rId21"/>
              </p:custDataLst>
            </p:nvPr>
          </p:nvSpPr>
          <p:spPr>
            <a:xfrm>
              <a:off x="837687" y="3070178"/>
              <a:ext cx="2272935" cy="584507"/>
            </a:xfrm>
            <a:prstGeom prst="rect">
              <a:avLst/>
            </a:prstGeom>
            <a:noFill/>
          </p:spPr>
          <p:txBody>
            <a:bodyPr anchor="ctr"/>
            <a:lstStyle/>
            <a:p>
              <a:pPr algn="ctr" eaLnBrk="1" hangingPunct="1">
                <a:defRPr/>
              </a:pPr>
              <a:r>
                <a:rPr lang="zh-CN" altLang="en-US" sz="2000" b="1" dirty="0">
                  <a:solidFill>
                    <a:srgbClr val="20517C"/>
                  </a:solidFill>
                </a:rPr>
                <a:t>文献调研</a:t>
              </a:r>
            </a:p>
          </p:txBody>
        </p:sp>
        <p:sp>
          <p:nvSpPr>
            <p:cNvPr id="23" name="KSO_Shape">
              <a:extLst>
                <a:ext uri="{FF2B5EF4-FFF2-40B4-BE49-F238E27FC236}">
                  <a16:creationId xmlns:a16="http://schemas.microsoft.com/office/drawing/2014/main" id="{A9C2F5B9-264D-4A8A-8496-626AA670D586}"/>
                </a:ext>
              </a:extLst>
            </p:cNvPr>
            <p:cNvSpPr>
              <a:spLocks/>
            </p:cNvSpPr>
            <p:nvPr/>
          </p:nvSpPr>
          <p:spPr bwMode="auto">
            <a:xfrm>
              <a:off x="1770489" y="2550603"/>
              <a:ext cx="269273" cy="270226"/>
            </a:xfrm>
            <a:custGeom>
              <a:avLst/>
              <a:gdLst>
                <a:gd name="T0" fmla="*/ 1572253 w 2913"/>
                <a:gd name="T1" fmla="*/ 556386 h 2922"/>
                <a:gd name="T2" fmla="*/ 1238334 w 2913"/>
                <a:gd name="T3" fmla="*/ 222431 h 2922"/>
                <a:gd name="T4" fmla="*/ 1405293 w 2913"/>
                <a:gd name="T5" fmla="*/ 54838 h 2922"/>
                <a:gd name="T6" fmla="*/ 1606138 w 2913"/>
                <a:gd name="T7" fmla="*/ 54838 h 2922"/>
                <a:gd name="T8" fmla="*/ 1739212 w 2913"/>
                <a:gd name="T9" fmla="*/ 188543 h 2922"/>
                <a:gd name="T10" fmla="*/ 1739212 w 2913"/>
                <a:gd name="T11" fmla="*/ 389408 h 2922"/>
                <a:gd name="T12" fmla="*/ 1572253 w 2913"/>
                <a:gd name="T13" fmla="*/ 556386 h 2922"/>
                <a:gd name="T14" fmla="*/ 602533 w 2913"/>
                <a:gd name="T15" fmla="*/ 1526209 h 2922"/>
                <a:gd name="T16" fmla="*/ 268614 w 2913"/>
                <a:gd name="T17" fmla="*/ 1192255 h 2922"/>
                <a:gd name="T18" fmla="*/ 1176109 w 2913"/>
                <a:gd name="T19" fmla="*/ 291440 h 2922"/>
                <a:gd name="T20" fmla="*/ 1510028 w 2913"/>
                <a:gd name="T21" fmla="*/ 625395 h 2922"/>
                <a:gd name="T22" fmla="*/ 602533 w 2913"/>
                <a:gd name="T23" fmla="*/ 1526209 h 2922"/>
                <a:gd name="T24" fmla="*/ 0 w 2913"/>
                <a:gd name="T25" fmla="*/ 1800397 h 2922"/>
                <a:gd name="T26" fmla="*/ 203309 w 2913"/>
                <a:gd name="T27" fmla="*/ 1257567 h 2922"/>
                <a:gd name="T28" fmla="*/ 534147 w 2913"/>
                <a:gd name="T29" fmla="*/ 1588441 h 2922"/>
                <a:gd name="T30" fmla="*/ 0 w 2913"/>
                <a:gd name="T31" fmla="*/ 1800397 h 29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13" h="2922">
                  <a:moveTo>
                    <a:pt x="2552" y="903"/>
                  </a:moveTo>
                  <a:cubicBezTo>
                    <a:pt x="2010" y="361"/>
                    <a:pt x="2010" y="361"/>
                    <a:pt x="2010" y="361"/>
                  </a:cubicBezTo>
                  <a:cubicBezTo>
                    <a:pt x="2281" y="89"/>
                    <a:pt x="2281" y="89"/>
                    <a:pt x="2281" y="89"/>
                  </a:cubicBezTo>
                  <a:cubicBezTo>
                    <a:pt x="2371" y="0"/>
                    <a:pt x="2517" y="0"/>
                    <a:pt x="2607" y="89"/>
                  </a:cubicBezTo>
                  <a:cubicBezTo>
                    <a:pt x="2823" y="306"/>
                    <a:pt x="2823" y="306"/>
                    <a:pt x="2823" y="306"/>
                  </a:cubicBezTo>
                  <a:cubicBezTo>
                    <a:pt x="2913" y="396"/>
                    <a:pt x="2913" y="542"/>
                    <a:pt x="2823" y="632"/>
                  </a:cubicBezTo>
                  <a:lnTo>
                    <a:pt x="2552" y="903"/>
                  </a:lnTo>
                  <a:close/>
                  <a:moveTo>
                    <a:pt x="978" y="2477"/>
                  </a:moveTo>
                  <a:cubicBezTo>
                    <a:pt x="436" y="1935"/>
                    <a:pt x="436" y="1935"/>
                    <a:pt x="436" y="1935"/>
                  </a:cubicBezTo>
                  <a:cubicBezTo>
                    <a:pt x="1909" y="473"/>
                    <a:pt x="1909" y="473"/>
                    <a:pt x="1909" y="473"/>
                  </a:cubicBezTo>
                  <a:cubicBezTo>
                    <a:pt x="2451" y="1015"/>
                    <a:pt x="2451" y="1015"/>
                    <a:pt x="2451" y="1015"/>
                  </a:cubicBezTo>
                  <a:lnTo>
                    <a:pt x="978" y="2477"/>
                  </a:lnTo>
                  <a:close/>
                  <a:moveTo>
                    <a:pt x="0" y="2922"/>
                  </a:moveTo>
                  <a:cubicBezTo>
                    <a:pt x="330" y="2041"/>
                    <a:pt x="330" y="2041"/>
                    <a:pt x="330" y="2041"/>
                  </a:cubicBezTo>
                  <a:cubicBezTo>
                    <a:pt x="867" y="2578"/>
                    <a:pt x="867" y="2578"/>
                    <a:pt x="867" y="2578"/>
                  </a:cubicBezTo>
                  <a:lnTo>
                    <a:pt x="0" y="2922"/>
                  </a:lnTo>
                  <a:close/>
                </a:path>
              </a:pathLst>
            </a:custGeom>
            <a:solidFill>
              <a:srgbClr val="FFFFF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24" name="组合 23">
            <a:extLst>
              <a:ext uri="{FF2B5EF4-FFF2-40B4-BE49-F238E27FC236}">
                <a16:creationId xmlns:a16="http://schemas.microsoft.com/office/drawing/2014/main" id="{6CBC119F-966D-42FA-BAAF-1990A8361C67}"/>
              </a:ext>
            </a:extLst>
          </p:cNvPr>
          <p:cNvGrpSpPr/>
          <p:nvPr/>
        </p:nvGrpSpPr>
        <p:grpSpPr>
          <a:xfrm>
            <a:off x="8615460" y="3925940"/>
            <a:ext cx="2178458" cy="1926513"/>
            <a:chOff x="8594648" y="1728172"/>
            <a:chExt cx="2178458" cy="1926513"/>
          </a:xfrm>
        </p:grpSpPr>
        <p:sp>
          <p:nvSpPr>
            <p:cNvPr id="25" name="MH_Other_10">
              <a:extLst>
                <a:ext uri="{FF2B5EF4-FFF2-40B4-BE49-F238E27FC236}">
                  <a16:creationId xmlns:a16="http://schemas.microsoft.com/office/drawing/2014/main" id="{154AC6F2-7D07-4F12-9D9B-C1B9B59DDBFF}"/>
                </a:ext>
              </a:extLst>
            </p:cNvPr>
            <p:cNvSpPr>
              <a:spLocks noChangeArrowheads="1"/>
            </p:cNvSpPr>
            <p:nvPr>
              <p:custDataLst>
                <p:tags r:id="rId12"/>
              </p:custDataLst>
            </p:nvPr>
          </p:nvSpPr>
          <p:spPr bwMode="auto">
            <a:xfrm>
              <a:off x="9564147" y="2111957"/>
              <a:ext cx="236624" cy="23819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26" name="MH_Other_11">
              <a:extLst>
                <a:ext uri="{FF2B5EF4-FFF2-40B4-BE49-F238E27FC236}">
                  <a16:creationId xmlns:a16="http://schemas.microsoft.com/office/drawing/2014/main" id="{0E188242-B441-424B-B5FC-FDF22F4B95D6}"/>
                </a:ext>
              </a:extLst>
            </p:cNvPr>
            <p:cNvSpPr>
              <a:spLocks noChangeArrowheads="1"/>
            </p:cNvSpPr>
            <p:nvPr>
              <p:custDataLst>
                <p:tags r:id="rId13"/>
              </p:custDataLst>
            </p:nvPr>
          </p:nvSpPr>
          <p:spPr bwMode="auto">
            <a:xfrm>
              <a:off x="9604890" y="2154267"/>
              <a:ext cx="155137" cy="153570"/>
            </a:xfrm>
            <a:prstGeom prst="ellipse">
              <a:avLst/>
            </a:prstGeom>
            <a:solidFill>
              <a:schemeClr val="tx1">
                <a:lumMod val="50000"/>
                <a:lumOff val="5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27" name="MH_SubTitle_3">
              <a:extLst>
                <a:ext uri="{FF2B5EF4-FFF2-40B4-BE49-F238E27FC236}">
                  <a16:creationId xmlns:a16="http://schemas.microsoft.com/office/drawing/2014/main" id="{DE87CBA1-E569-42FB-BA2C-C72155391A6F}"/>
                </a:ext>
              </a:extLst>
            </p:cNvPr>
            <p:cNvSpPr txBox="1">
              <a:spLocks noChangeArrowheads="1"/>
            </p:cNvSpPr>
            <p:nvPr>
              <p:custDataLst>
                <p:tags r:id="rId14"/>
              </p:custDataLst>
            </p:nvPr>
          </p:nvSpPr>
          <p:spPr bwMode="auto">
            <a:xfrm>
              <a:off x="8594648" y="1728172"/>
              <a:ext cx="2175618" cy="46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latin typeface="+mn-lt"/>
                  <a:ea typeface="+mn-ea"/>
                </a:rPr>
                <a:t>2022.5-2022.10</a:t>
              </a:r>
              <a:endParaRPr lang="zh-CN" altLang="en-US" sz="2000" b="1" dirty="0">
                <a:latin typeface="+mn-lt"/>
                <a:ea typeface="+mn-ea"/>
              </a:endParaRPr>
            </a:p>
          </p:txBody>
        </p:sp>
        <p:sp>
          <p:nvSpPr>
            <p:cNvPr id="28" name="MH_Other_12">
              <a:extLst>
                <a:ext uri="{FF2B5EF4-FFF2-40B4-BE49-F238E27FC236}">
                  <a16:creationId xmlns:a16="http://schemas.microsoft.com/office/drawing/2014/main" id="{A963435E-DAE2-4820-AFE1-4B03F94FB359}"/>
                </a:ext>
              </a:extLst>
            </p:cNvPr>
            <p:cNvSpPr>
              <a:spLocks/>
            </p:cNvSpPr>
            <p:nvPr>
              <p:custDataLst>
                <p:tags r:id="rId15"/>
              </p:custDataLst>
            </p:nvPr>
          </p:nvSpPr>
          <p:spPr bwMode="auto">
            <a:xfrm>
              <a:off x="9477959" y="2462975"/>
              <a:ext cx="408997" cy="426235"/>
            </a:xfrm>
            <a:custGeom>
              <a:avLst/>
              <a:gdLst>
                <a:gd name="T0" fmla="*/ 2147483646 w 29"/>
                <a:gd name="T1" fmla="*/ 2147483646 h 30"/>
                <a:gd name="T2" fmla="*/ 2147483646 w 29"/>
                <a:gd name="T3" fmla="*/ 2147483646 h 30"/>
                <a:gd name="T4" fmla="*/ 2147483646 w 29"/>
                <a:gd name="T5" fmla="*/ 2147483646 h 30"/>
                <a:gd name="T6" fmla="*/ 0 w 29"/>
                <a:gd name="T7" fmla="*/ 2147483646 h 30"/>
                <a:gd name="T8" fmla="*/ 0 w 29"/>
                <a:gd name="T9" fmla="*/ 2147483646 h 30"/>
                <a:gd name="T10" fmla="*/ 2147483646 w 29"/>
                <a:gd name="T11" fmla="*/ 0 h 30"/>
                <a:gd name="T12" fmla="*/ 2147483646 w 29"/>
                <a:gd name="T13" fmla="*/ 0 h 30"/>
                <a:gd name="T14" fmla="*/ 2147483646 w 29"/>
                <a:gd name="T15" fmla="*/ 2147483646 h 30"/>
                <a:gd name="T16" fmla="*/ 2147483646 w 29"/>
                <a:gd name="T17" fmla="*/ 214748364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30">
                  <a:moveTo>
                    <a:pt x="29" y="27"/>
                  </a:moveTo>
                  <a:cubicBezTo>
                    <a:pt x="29" y="28"/>
                    <a:pt x="28" y="30"/>
                    <a:pt x="26" y="30"/>
                  </a:cubicBezTo>
                  <a:cubicBezTo>
                    <a:pt x="3" y="30"/>
                    <a:pt x="3" y="30"/>
                    <a:pt x="3" y="30"/>
                  </a:cubicBezTo>
                  <a:cubicBezTo>
                    <a:pt x="1" y="30"/>
                    <a:pt x="0" y="28"/>
                    <a:pt x="0" y="27"/>
                  </a:cubicBezTo>
                  <a:cubicBezTo>
                    <a:pt x="0" y="3"/>
                    <a:pt x="0" y="3"/>
                    <a:pt x="0" y="3"/>
                  </a:cubicBezTo>
                  <a:cubicBezTo>
                    <a:pt x="0" y="2"/>
                    <a:pt x="1" y="0"/>
                    <a:pt x="3" y="0"/>
                  </a:cubicBezTo>
                  <a:cubicBezTo>
                    <a:pt x="26" y="0"/>
                    <a:pt x="26" y="0"/>
                    <a:pt x="26" y="0"/>
                  </a:cubicBezTo>
                  <a:cubicBezTo>
                    <a:pt x="28" y="0"/>
                    <a:pt x="29" y="2"/>
                    <a:pt x="29" y="3"/>
                  </a:cubicBezTo>
                  <a:cubicBezTo>
                    <a:pt x="29" y="27"/>
                    <a:pt x="29" y="27"/>
                    <a:pt x="29" y="27"/>
                  </a:cubicBezTo>
                </a:path>
              </a:pathLst>
            </a:custGeom>
            <a:solidFill>
              <a:srgbClr val="20517C"/>
            </a:solidFill>
            <a:ln w="9525">
              <a:solidFill>
                <a:srgbClr val="20517C"/>
              </a:solidFill>
              <a:round/>
              <a:headEnd/>
              <a:tailEnd/>
            </a:ln>
          </p:spPr>
          <p:txBody>
            <a:bodyPr anchor="ctr"/>
            <a:lstStyle/>
            <a:p>
              <a:endParaRPr lang="zh-CN" altLang="en-US"/>
            </a:p>
          </p:txBody>
        </p:sp>
        <p:sp>
          <p:nvSpPr>
            <p:cNvPr id="29" name="MH_Text_1">
              <a:extLst>
                <a:ext uri="{FF2B5EF4-FFF2-40B4-BE49-F238E27FC236}">
                  <a16:creationId xmlns:a16="http://schemas.microsoft.com/office/drawing/2014/main" id="{79095C91-A74C-4407-86CB-29CCD4526C01}"/>
                </a:ext>
              </a:extLst>
            </p:cNvPr>
            <p:cNvSpPr txBox="1"/>
            <p:nvPr>
              <p:custDataLst>
                <p:tags r:id="rId16"/>
              </p:custDataLst>
            </p:nvPr>
          </p:nvSpPr>
          <p:spPr>
            <a:xfrm>
              <a:off x="8597487" y="3070178"/>
              <a:ext cx="2175619" cy="584507"/>
            </a:xfrm>
            <a:prstGeom prst="rect">
              <a:avLst/>
            </a:prstGeom>
            <a:noFill/>
          </p:spPr>
          <p:txBody>
            <a:bodyPr anchor="ctr"/>
            <a:lstStyle/>
            <a:p>
              <a:pPr algn="ctr" eaLnBrk="1" hangingPunct="1">
                <a:defRPr/>
              </a:pPr>
              <a:r>
                <a:rPr lang="zh-CN" altLang="en-US" sz="2000" b="1" dirty="0">
                  <a:solidFill>
                    <a:srgbClr val="20517C"/>
                  </a:solidFill>
                </a:rPr>
                <a:t>语种识别算法设计</a:t>
              </a:r>
            </a:p>
          </p:txBody>
        </p:sp>
        <p:sp>
          <p:nvSpPr>
            <p:cNvPr id="30" name="KSO_Shape">
              <a:extLst>
                <a:ext uri="{FF2B5EF4-FFF2-40B4-BE49-F238E27FC236}">
                  <a16:creationId xmlns:a16="http://schemas.microsoft.com/office/drawing/2014/main" id="{59CE5ED5-F03D-44D5-88D7-A7B39DF347D6}"/>
                </a:ext>
              </a:extLst>
            </p:cNvPr>
            <p:cNvSpPr/>
            <p:nvPr/>
          </p:nvSpPr>
          <p:spPr>
            <a:xfrm>
              <a:off x="9538043" y="2578460"/>
              <a:ext cx="304428" cy="192297"/>
            </a:xfrm>
            <a:custGeom>
              <a:avLst/>
              <a:gdLst/>
              <a:ahLst/>
              <a:cxnLst/>
              <a:rect l="l" t="t" r="r" b="b"/>
              <a:pathLst>
                <a:path w="683211" h="432048">
                  <a:moveTo>
                    <a:pt x="512137" y="280189"/>
                  </a:moveTo>
                  <a:cubicBezTo>
                    <a:pt x="588167" y="280189"/>
                    <a:pt x="653655" y="340557"/>
                    <a:pt x="683040" y="427518"/>
                  </a:cubicBezTo>
                  <a:lnTo>
                    <a:pt x="683211" y="432048"/>
                  </a:lnTo>
                  <a:lnTo>
                    <a:pt x="518050" y="432048"/>
                  </a:lnTo>
                  <a:lnTo>
                    <a:pt x="517720" y="423301"/>
                  </a:lnTo>
                  <a:cubicBezTo>
                    <a:pt x="501526" y="375376"/>
                    <a:pt x="479652" y="331635"/>
                    <a:pt x="452572" y="294062"/>
                  </a:cubicBezTo>
                  <a:cubicBezTo>
                    <a:pt x="471023" y="284776"/>
                    <a:pt x="491179" y="280189"/>
                    <a:pt x="512137" y="280189"/>
                  </a:cubicBezTo>
                  <a:close/>
                  <a:moveTo>
                    <a:pt x="242652" y="216651"/>
                  </a:moveTo>
                  <a:cubicBezTo>
                    <a:pt x="350494" y="216651"/>
                    <a:pt x="443383" y="302276"/>
                    <a:pt x="485063" y="425622"/>
                  </a:cubicBezTo>
                  <a:lnTo>
                    <a:pt x="485305" y="432048"/>
                  </a:lnTo>
                  <a:lnTo>
                    <a:pt x="0" y="432048"/>
                  </a:lnTo>
                  <a:lnTo>
                    <a:pt x="242" y="425623"/>
                  </a:lnTo>
                  <a:cubicBezTo>
                    <a:pt x="41922" y="302276"/>
                    <a:pt x="134811" y="216651"/>
                    <a:pt x="242652" y="216651"/>
                  </a:cubicBezTo>
                  <a:close/>
                  <a:moveTo>
                    <a:pt x="512137" y="127447"/>
                  </a:moveTo>
                  <a:cubicBezTo>
                    <a:pt x="549644" y="127447"/>
                    <a:pt x="580050" y="157437"/>
                    <a:pt x="580050" y="194431"/>
                  </a:cubicBezTo>
                  <a:cubicBezTo>
                    <a:pt x="580050" y="231425"/>
                    <a:pt x="549644" y="261414"/>
                    <a:pt x="512137" y="261414"/>
                  </a:cubicBezTo>
                  <a:cubicBezTo>
                    <a:pt x="474630" y="261414"/>
                    <a:pt x="444224" y="231425"/>
                    <a:pt x="444224" y="194431"/>
                  </a:cubicBezTo>
                  <a:cubicBezTo>
                    <a:pt x="444224" y="157437"/>
                    <a:pt x="474630" y="127447"/>
                    <a:pt x="512137" y="127447"/>
                  </a:cubicBezTo>
                  <a:close/>
                  <a:moveTo>
                    <a:pt x="242652" y="0"/>
                  </a:moveTo>
                  <a:cubicBezTo>
                    <a:pt x="295853" y="0"/>
                    <a:pt x="338980" y="42537"/>
                    <a:pt x="338980" y="95010"/>
                  </a:cubicBezTo>
                  <a:cubicBezTo>
                    <a:pt x="338980" y="147482"/>
                    <a:pt x="295853" y="190020"/>
                    <a:pt x="242652" y="190020"/>
                  </a:cubicBezTo>
                  <a:cubicBezTo>
                    <a:pt x="189452" y="190020"/>
                    <a:pt x="146324" y="147482"/>
                    <a:pt x="146324" y="95010"/>
                  </a:cubicBezTo>
                  <a:cubicBezTo>
                    <a:pt x="146324" y="42537"/>
                    <a:pt x="189452" y="0"/>
                    <a:pt x="24265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31" name="组合 30">
            <a:extLst>
              <a:ext uri="{FF2B5EF4-FFF2-40B4-BE49-F238E27FC236}">
                <a16:creationId xmlns:a16="http://schemas.microsoft.com/office/drawing/2014/main" id="{9D41F20B-3C73-416E-8CC3-8D6962D12241}"/>
              </a:ext>
            </a:extLst>
          </p:cNvPr>
          <p:cNvGrpSpPr/>
          <p:nvPr/>
        </p:nvGrpSpPr>
        <p:grpSpPr>
          <a:xfrm>
            <a:off x="1182352" y="3862448"/>
            <a:ext cx="2246050" cy="1864262"/>
            <a:chOff x="6817898" y="3860400"/>
            <a:chExt cx="2246050" cy="1864262"/>
          </a:xfrm>
        </p:grpSpPr>
        <p:sp>
          <p:nvSpPr>
            <p:cNvPr id="32" name="MH_Other_22">
              <a:extLst>
                <a:ext uri="{FF2B5EF4-FFF2-40B4-BE49-F238E27FC236}">
                  <a16:creationId xmlns:a16="http://schemas.microsoft.com/office/drawing/2014/main" id="{0CC12A11-6175-4AA5-B3CB-5A9CA9211F53}"/>
                </a:ext>
              </a:extLst>
            </p:cNvPr>
            <p:cNvSpPr>
              <a:spLocks/>
            </p:cNvSpPr>
            <p:nvPr>
              <p:custDataLst>
                <p:tags r:id="rId7"/>
              </p:custDataLst>
            </p:nvPr>
          </p:nvSpPr>
          <p:spPr bwMode="auto">
            <a:xfrm>
              <a:off x="7717630" y="4654185"/>
              <a:ext cx="404296" cy="427802"/>
            </a:xfrm>
            <a:custGeom>
              <a:avLst/>
              <a:gdLst>
                <a:gd name="T0" fmla="*/ 2147483646 w 29"/>
                <a:gd name="T1" fmla="*/ 2147483646 h 30"/>
                <a:gd name="T2" fmla="*/ 2147483646 w 29"/>
                <a:gd name="T3" fmla="*/ 2147483646 h 30"/>
                <a:gd name="T4" fmla="*/ 2147483646 w 29"/>
                <a:gd name="T5" fmla="*/ 2147483646 h 30"/>
                <a:gd name="T6" fmla="*/ 0 w 29"/>
                <a:gd name="T7" fmla="*/ 2147483646 h 30"/>
                <a:gd name="T8" fmla="*/ 0 w 29"/>
                <a:gd name="T9" fmla="*/ 2147483646 h 30"/>
                <a:gd name="T10" fmla="*/ 2147483646 w 29"/>
                <a:gd name="T11" fmla="*/ 0 h 30"/>
                <a:gd name="T12" fmla="*/ 2147483646 w 29"/>
                <a:gd name="T13" fmla="*/ 0 h 30"/>
                <a:gd name="T14" fmla="*/ 2147483646 w 29"/>
                <a:gd name="T15" fmla="*/ 2147483646 h 30"/>
                <a:gd name="T16" fmla="*/ 2147483646 w 29"/>
                <a:gd name="T17" fmla="*/ 214748364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30">
                  <a:moveTo>
                    <a:pt x="29" y="27"/>
                  </a:moveTo>
                  <a:cubicBezTo>
                    <a:pt x="29" y="28"/>
                    <a:pt x="28" y="30"/>
                    <a:pt x="26" y="30"/>
                  </a:cubicBezTo>
                  <a:cubicBezTo>
                    <a:pt x="3" y="30"/>
                    <a:pt x="3" y="30"/>
                    <a:pt x="3" y="30"/>
                  </a:cubicBezTo>
                  <a:cubicBezTo>
                    <a:pt x="1" y="30"/>
                    <a:pt x="0" y="28"/>
                    <a:pt x="0" y="27"/>
                  </a:cubicBezTo>
                  <a:cubicBezTo>
                    <a:pt x="0" y="3"/>
                    <a:pt x="0" y="3"/>
                    <a:pt x="0" y="3"/>
                  </a:cubicBezTo>
                  <a:cubicBezTo>
                    <a:pt x="0" y="2"/>
                    <a:pt x="1" y="0"/>
                    <a:pt x="3" y="0"/>
                  </a:cubicBezTo>
                  <a:cubicBezTo>
                    <a:pt x="26" y="0"/>
                    <a:pt x="26" y="0"/>
                    <a:pt x="26" y="0"/>
                  </a:cubicBezTo>
                  <a:cubicBezTo>
                    <a:pt x="28" y="0"/>
                    <a:pt x="29" y="2"/>
                    <a:pt x="29" y="3"/>
                  </a:cubicBezTo>
                  <a:cubicBezTo>
                    <a:pt x="29" y="27"/>
                    <a:pt x="29" y="27"/>
                    <a:pt x="29" y="27"/>
                  </a:cubicBezTo>
                </a:path>
              </a:pathLst>
            </a:custGeom>
            <a:solidFill>
              <a:schemeClr val="accent1"/>
            </a:solidFill>
            <a:ln w="9525">
              <a:solidFill>
                <a:schemeClr val="accent1"/>
              </a:solidFill>
              <a:round/>
              <a:headEnd/>
              <a:tailEnd/>
            </a:ln>
          </p:spPr>
          <p:txBody>
            <a:bodyPr anchor="ctr"/>
            <a:lstStyle/>
            <a:p>
              <a:endParaRPr lang="zh-CN" altLang="en-US"/>
            </a:p>
          </p:txBody>
        </p:sp>
        <p:sp>
          <p:nvSpPr>
            <p:cNvPr id="33" name="MH_Other_25">
              <a:extLst>
                <a:ext uri="{FF2B5EF4-FFF2-40B4-BE49-F238E27FC236}">
                  <a16:creationId xmlns:a16="http://schemas.microsoft.com/office/drawing/2014/main" id="{5BED82E9-2397-4894-9D0B-8135FC7C3772}"/>
                </a:ext>
              </a:extLst>
            </p:cNvPr>
            <p:cNvSpPr>
              <a:spLocks noChangeArrowheads="1"/>
            </p:cNvSpPr>
            <p:nvPr>
              <p:custDataLst>
                <p:tags r:id="rId8"/>
              </p:custDataLst>
            </p:nvPr>
          </p:nvSpPr>
          <p:spPr bwMode="auto">
            <a:xfrm>
              <a:off x="7830457" y="4304735"/>
              <a:ext cx="238190" cy="236622"/>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34" name="MH_Other_26">
              <a:extLst>
                <a:ext uri="{FF2B5EF4-FFF2-40B4-BE49-F238E27FC236}">
                  <a16:creationId xmlns:a16="http://schemas.microsoft.com/office/drawing/2014/main" id="{B3474EEF-7E13-481D-A86F-23ADAC9B639C}"/>
                </a:ext>
              </a:extLst>
            </p:cNvPr>
            <p:cNvSpPr>
              <a:spLocks noChangeArrowheads="1"/>
            </p:cNvSpPr>
            <p:nvPr>
              <p:custDataLst>
                <p:tags r:id="rId9"/>
              </p:custDataLst>
            </p:nvPr>
          </p:nvSpPr>
          <p:spPr bwMode="auto">
            <a:xfrm>
              <a:off x="7872767" y="4345479"/>
              <a:ext cx="153570" cy="155137"/>
            </a:xfrm>
            <a:prstGeom prst="ellipse">
              <a:avLst/>
            </a:prstGeom>
            <a:solidFill>
              <a:schemeClr val="tx1">
                <a:lumMod val="50000"/>
                <a:lumOff val="5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35" name="MH_SubTitle_4">
              <a:extLst>
                <a:ext uri="{FF2B5EF4-FFF2-40B4-BE49-F238E27FC236}">
                  <a16:creationId xmlns:a16="http://schemas.microsoft.com/office/drawing/2014/main" id="{EA69B102-BAA7-4160-BF80-ABF814DE19B0}"/>
                </a:ext>
              </a:extLst>
            </p:cNvPr>
            <p:cNvSpPr txBox="1">
              <a:spLocks noChangeArrowheads="1"/>
            </p:cNvSpPr>
            <p:nvPr>
              <p:custDataLst>
                <p:tags r:id="rId10"/>
              </p:custDataLst>
            </p:nvPr>
          </p:nvSpPr>
          <p:spPr bwMode="auto">
            <a:xfrm>
              <a:off x="6936757" y="3860400"/>
              <a:ext cx="2127191" cy="47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latin typeface="+mn-lt"/>
                  <a:ea typeface="+mn-ea"/>
                </a:rPr>
                <a:t>2022.12-2022.3</a:t>
              </a:r>
              <a:endParaRPr lang="zh-CN" altLang="en-US" sz="2000" b="1" dirty="0">
                <a:latin typeface="+mn-lt"/>
                <a:ea typeface="+mn-ea"/>
              </a:endParaRPr>
            </a:p>
          </p:txBody>
        </p:sp>
        <p:sp>
          <p:nvSpPr>
            <p:cNvPr id="36" name="MH_Text_1">
              <a:extLst>
                <a:ext uri="{FF2B5EF4-FFF2-40B4-BE49-F238E27FC236}">
                  <a16:creationId xmlns:a16="http://schemas.microsoft.com/office/drawing/2014/main" id="{89724010-0035-44BA-A284-F086E6D3D7DA}"/>
                </a:ext>
              </a:extLst>
            </p:cNvPr>
            <p:cNvSpPr txBox="1"/>
            <p:nvPr>
              <p:custDataLst>
                <p:tags r:id="rId11"/>
              </p:custDataLst>
            </p:nvPr>
          </p:nvSpPr>
          <p:spPr>
            <a:xfrm>
              <a:off x="6817898" y="5140155"/>
              <a:ext cx="2175619" cy="584507"/>
            </a:xfrm>
            <a:prstGeom prst="rect">
              <a:avLst/>
            </a:prstGeom>
            <a:noFill/>
          </p:spPr>
          <p:txBody>
            <a:bodyPr anchor="ctr"/>
            <a:lstStyle/>
            <a:p>
              <a:pPr algn="ctr" eaLnBrk="1" hangingPunct="1">
                <a:defRPr/>
              </a:pPr>
              <a:r>
                <a:rPr lang="zh-CN" altLang="en-US" sz="2000" b="1" dirty="0">
                  <a:solidFill>
                    <a:srgbClr val="20517C"/>
                  </a:solidFill>
                </a:rPr>
                <a:t>成果总结与论文撰写</a:t>
              </a:r>
              <a:endParaRPr lang="en-US" altLang="zh-CN" sz="2000" b="1" dirty="0">
                <a:solidFill>
                  <a:srgbClr val="20517C"/>
                </a:solidFill>
              </a:endParaRPr>
            </a:p>
          </p:txBody>
        </p:sp>
        <p:sp>
          <p:nvSpPr>
            <p:cNvPr id="37" name="KSO_Shape">
              <a:extLst>
                <a:ext uri="{FF2B5EF4-FFF2-40B4-BE49-F238E27FC236}">
                  <a16:creationId xmlns:a16="http://schemas.microsoft.com/office/drawing/2014/main" id="{F56B126E-8025-4114-A277-A47EF774F871}"/>
                </a:ext>
              </a:extLst>
            </p:cNvPr>
            <p:cNvSpPr>
              <a:spLocks/>
            </p:cNvSpPr>
            <p:nvPr/>
          </p:nvSpPr>
          <p:spPr bwMode="auto">
            <a:xfrm>
              <a:off x="7775554" y="4676447"/>
              <a:ext cx="260309" cy="384693"/>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rgbClr val="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38" name="组合 37">
            <a:extLst>
              <a:ext uri="{FF2B5EF4-FFF2-40B4-BE49-F238E27FC236}">
                <a16:creationId xmlns:a16="http://schemas.microsoft.com/office/drawing/2014/main" id="{A5C1E175-9F41-4C93-92AC-8A5E9C77565B}"/>
              </a:ext>
            </a:extLst>
          </p:cNvPr>
          <p:cNvGrpSpPr/>
          <p:nvPr/>
        </p:nvGrpSpPr>
        <p:grpSpPr>
          <a:xfrm>
            <a:off x="4604642" y="3885914"/>
            <a:ext cx="2426172" cy="1966539"/>
            <a:chOff x="8567247" y="1688146"/>
            <a:chExt cx="2426172" cy="1966539"/>
          </a:xfrm>
        </p:grpSpPr>
        <p:sp>
          <p:nvSpPr>
            <p:cNvPr id="39" name="MH_Other_10">
              <a:extLst>
                <a:ext uri="{FF2B5EF4-FFF2-40B4-BE49-F238E27FC236}">
                  <a16:creationId xmlns:a16="http://schemas.microsoft.com/office/drawing/2014/main" id="{D97B004B-B815-49B6-A5A4-EC31975D0790}"/>
                </a:ext>
              </a:extLst>
            </p:cNvPr>
            <p:cNvSpPr>
              <a:spLocks noChangeArrowheads="1"/>
            </p:cNvSpPr>
            <p:nvPr>
              <p:custDataLst>
                <p:tags r:id="rId2"/>
              </p:custDataLst>
            </p:nvPr>
          </p:nvSpPr>
          <p:spPr bwMode="auto">
            <a:xfrm>
              <a:off x="9564147" y="2111957"/>
              <a:ext cx="236624" cy="23819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40" name="MH_Other_11">
              <a:extLst>
                <a:ext uri="{FF2B5EF4-FFF2-40B4-BE49-F238E27FC236}">
                  <a16:creationId xmlns:a16="http://schemas.microsoft.com/office/drawing/2014/main" id="{C4EA240C-6C92-4E0D-BD08-E3C274CC7042}"/>
                </a:ext>
              </a:extLst>
            </p:cNvPr>
            <p:cNvSpPr>
              <a:spLocks noChangeArrowheads="1"/>
            </p:cNvSpPr>
            <p:nvPr>
              <p:custDataLst>
                <p:tags r:id="rId3"/>
              </p:custDataLst>
            </p:nvPr>
          </p:nvSpPr>
          <p:spPr bwMode="auto">
            <a:xfrm>
              <a:off x="9604890" y="2154267"/>
              <a:ext cx="155137" cy="153570"/>
            </a:xfrm>
            <a:prstGeom prst="ellipse">
              <a:avLst/>
            </a:prstGeom>
            <a:solidFill>
              <a:schemeClr val="tx1">
                <a:lumMod val="50000"/>
                <a:lumOff val="5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41" name="MH_SubTitle_3">
              <a:extLst>
                <a:ext uri="{FF2B5EF4-FFF2-40B4-BE49-F238E27FC236}">
                  <a16:creationId xmlns:a16="http://schemas.microsoft.com/office/drawing/2014/main" id="{3147E023-523D-4C96-9787-F137EC43A8AD}"/>
                </a:ext>
              </a:extLst>
            </p:cNvPr>
            <p:cNvSpPr txBox="1">
              <a:spLocks noChangeArrowheads="1"/>
            </p:cNvSpPr>
            <p:nvPr>
              <p:custDataLst>
                <p:tags r:id="rId4"/>
              </p:custDataLst>
            </p:nvPr>
          </p:nvSpPr>
          <p:spPr bwMode="auto">
            <a:xfrm>
              <a:off x="8567247" y="1688146"/>
              <a:ext cx="2426172" cy="46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latin typeface="+mn-lt"/>
                  <a:ea typeface="+mn-ea"/>
                </a:rPr>
                <a:t>2022.10-2022.11</a:t>
              </a:r>
              <a:endParaRPr lang="zh-CN" altLang="en-US" sz="2000" b="1" dirty="0">
                <a:latin typeface="+mn-lt"/>
                <a:ea typeface="+mn-ea"/>
              </a:endParaRPr>
            </a:p>
          </p:txBody>
        </p:sp>
        <p:sp>
          <p:nvSpPr>
            <p:cNvPr id="42" name="MH_Other_12">
              <a:extLst>
                <a:ext uri="{FF2B5EF4-FFF2-40B4-BE49-F238E27FC236}">
                  <a16:creationId xmlns:a16="http://schemas.microsoft.com/office/drawing/2014/main" id="{52078406-72AC-46D6-8F77-1685460710AF}"/>
                </a:ext>
              </a:extLst>
            </p:cNvPr>
            <p:cNvSpPr>
              <a:spLocks/>
            </p:cNvSpPr>
            <p:nvPr>
              <p:custDataLst>
                <p:tags r:id="rId5"/>
              </p:custDataLst>
            </p:nvPr>
          </p:nvSpPr>
          <p:spPr bwMode="auto">
            <a:xfrm>
              <a:off x="9477959" y="2462975"/>
              <a:ext cx="408997" cy="426235"/>
            </a:xfrm>
            <a:custGeom>
              <a:avLst/>
              <a:gdLst>
                <a:gd name="T0" fmla="*/ 2147483646 w 29"/>
                <a:gd name="T1" fmla="*/ 2147483646 h 30"/>
                <a:gd name="T2" fmla="*/ 2147483646 w 29"/>
                <a:gd name="T3" fmla="*/ 2147483646 h 30"/>
                <a:gd name="T4" fmla="*/ 2147483646 w 29"/>
                <a:gd name="T5" fmla="*/ 2147483646 h 30"/>
                <a:gd name="T6" fmla="*/ 0 w 29"/>
                <a:gd name="T7" fmla="*/ 2147483646 h 30"/>
                <a:gd name="T8" fmla="*/ 0 w 29"/>
                <a:gd name="T9" fmla="*/ 2147483646 h 30"/>
                <a:gd name="T10" fmla="*/ 2147483646 w 29"/>
                <a:gd name="T11" fmla="*/ 0 h 30"/>
                <a:gd name="T12" fmla="*/ 2147483646 w 29"/>
                <a:gd name="T13" fmla="*/ 0 h 30"/>
                <a:gd name="T14" fmla="*/ 2147483646 w 29"/>
                <a:gd name="T15" fmla="*/ 2147483646 h 30"/>
                <a:gd name="T16" fmla="*/ 2147483646 w 29"/>
                <a:gd name="T17" fmla="*/ 214748364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30">
                  <a:moveTo>
                    <a:pt x="29" y="27"/>
                  </a:moveTo>
                  <a:cubicBezTo>
                    <a:pt x="29" y="28"/>
                    <a:pt x="28" y="30"/>
                    <a:pt x="26" y="30"/>
                  </a:cubicBezTo>
                  <a:cubicBezTo>
                    <a:pt x="3" y="30"/>
                    <a:pt x="3" y="30"/>
                    <a:pt x="3" y="30"/>
                  </a:cubicBezTo>
                  <a:cubicBezTo>
                    <a:pt x="1" y="30"/>
                    <a:pt x="0" y="28"/>
                    <a:pt x="0" y="27"/>
                  </a:cubicBezTo>
                  <a:cubicBezTo>
                    <a:pt x="0" y="3"/>
                    <a:pt x="0" y="3"/>
                    <a:pt x="0" y="3"/>
                  </a:cubicBezTo>
                  <a:cubicBezTo>
                    <a:pt x="0" y="2"/>
                    <a:pt x="1" y="0"/>
                    <a:pt x="3" y="0"/>
                  </a:cubicBezTo>
                  <a:cubicBezTo>
                    <a:pt x="26" y="0"/>
                    <a:pt x="26" y="0"/>
                    <a:pt x="26" y="0"/>
                  </a:cubicBezTo>
                  <a:cubicBezTo>
                    <a:pt x="28" y="0"/>
                    <a:pt x="29" y="2"/>
                    <a:pt x="29" y="3"/>
                  </a:cubicBezTo>
                  <a:cubicBezTo>
                    <a:pt x="29" y="27"/>
                    <a:pt x="29" y="27"/>
                    <a:pt x="29" y="27"/>
                  </a:cubicBezTo>
                </a:path>
              </a:pathLst>
            </a:custGeom>
            <a:solidFill>
              <a:srgbClr val="20517C"/>
            </a:solidFill>
            <a:ln w="9525">
              <a:solidFill>
                <a:srgbClr val="20517C"/>
              </a:solidFill>
              <a:round/>
              <a:headEnd/>
              <a:tailEnd/>
            </a:ln>
          </p:spPr>
          <p:txBody>
            <a:bodyPr anchor="ctr"/>
            <a:lstStyle/>
            <a:p>
              <a:endParaRPr lang="zh-CN" altLang="en-US"/>
            </a:p>
          </p:txBody>
        </p:sp>
        <p:sp>
          <p:nvSpPr>
            <p:cNvPr id="43" name="MH_Text_1">
              <a:extLst>
                <a:ext uri="{FF2B5EF4-FFF2-40B4-BE49-F238E27FC236}">
                  <a16:creationId xmlns:a16="http://schemas.microsoft.com/office/drawing/2014/main" id="{B0C3D76A-D800-4E9B-899B-B183F7339DDA}"/>
                </a:ext>
              </a:extLst>
            </p:cNvPr>
            <p:cNvSpPr txBox="1"/>
            <p:nvPr>
              <p:custDataLst>
                <p:tags r:id="rId6"/>
              </p:custDataLst>
            </p:nvPr>
          </p:nvSpPr>
          <p:spPr>
            <a:xfrm>
              <a:off x="8597487" y="3070178"/>
              <a:ext cx="2175619" cy="584507"/>
            </a:xfrm>
            <a:prstGeom prst="rect">
              <a:avLst/>
            </a:prstGeom>
            <a:noFill/>
          </p:spPr>
          <p:txBody>
            <a:bodyPr anchor="ctr"/>
            <a:lstStyle/>
            <a:p>
              <a:pPr algn="ctr" eaLnBrk="1" hangingPunct="1">
                <a:defRPr/>
              </a:pPr>
              <a:r>
                <a:rPr lang="zh-CN" altLang="en-US" sz="2000" b="1" dirty="0">
                  <a:solidFill>
                    <a:srgbClr val="20517C"/>
                  </a:solidFill>
                </a:rPr>
                <a:t>模型优化</a:t>
              </a:r>
            </a:p>
          </p:txBody>
        </p:sp>
        <p:sp>
          <p:nvSpPr>
            <p:cNvPr id="44" name="KSO_Shape">
              <a:extLst>
                <a:ext uri="{FF2B5EF4-FFF2-40B4-BE49-F238E27FC236}">
                  <a16:creationId xmlns:a16="http://schemas.microsoft.com/office/drawing/2014/main" id="{E229A8DF-3D9D-48FD-ABDF-E8AD3288CBB5}"/>
                </a:ext>
              </a:extLst>
            </p:cNvPr>
            <p:cNvSpPr/>
            <p:nvPr/>
          </p:nvSpPr>
          <p:spPr>
            <a:xfrm>
              <a:off x="9538043" y="2578460"/>
              <a:ext cx="304428" cy="192297"/>
            </a:xfrm>
            <a:custGeom>
              <a:avLst/>
              <a:gdLst/>
              <a:ahLst/>
              <a:cxnLst/>
              <a:rect l="l" t="t" r="r" b="b"/>
              <a:pathLst>
                <a:path w="683211" h="432048">
                  <a:moveTo>
                    <a:pt x="512137" y="280189"/>
                  </a:moveTo>
                  <a:cubicBezTo>
                    <a:pt x="588167" y="280189"/>
                    <a:pt x="653655" y="340557"/>
                    <a:pt x="683040" y="427518"/>
                  </a:cubicBezTo>
                  <a:lnTo>
                    <a:pt x="683211" y="432048"/>
                  </a:lnTo>
                  <a:lnTo>
                    <a:pt x="518050" y="432048"/>
                  </a:lnTo>
                  <a:lnTo>
                    <a:pt x="517720" y="423301"/>
                  </a:lnTo>
                  <a:cubicBezTo>
                    <a:pt x="501526" y="375376"/>
                    <a:pt x="479652" y="331635"/>
                    <a:pt x="452572" y="294062"/>
                  </a:cubicBezTo>
                  <a:cubicBezTo>
                    <a:pt x="471023" y="284776"/>
                    <a:pt x="491179" y="280189"/>
                    <a:pt x="512137" y="280189"/>
                  </a:cubicBezTo>
                  <a:close/>
                  <a:moveTo>
                    <a:pt x="242652" y="216651"/>
                  </a:moveTo>
                  <a:cubicBezTo>
                    <a:pt x="350494" y="216651"/>
                    <a:pt x="443383" y="302276"/>
                    <a:pt x="485063" y="425622"/>
                  </a:cubicBezTo>
                  <a:lnTo>
                    <a:pt x="485305" y="432048"/>
                  </a:lnTo>
                  <a:lnTo>
                    <a:pt x="0" y="432048"/>
                  </a:lnTo>
                  <a:lnTo>
                    <a:pt x="242" y="425623"/>
                  </a:lnTo>
                  <a:cubicBezTo>
                    <a:pt x="41922" y="302276"/>
                    <a:pt x="134811" y="216651"/>
                    <a:pt x="242652" y="216651"/>
                  </a:cubicBezTo>
                  <a:close/>
                  <a:moveTo>
                    <a:pt x="512137" y="127447"/>
                  </a:moveTo>
                  <a:cubicBezTo>
                    <a:pt x="549644" y="127447"/>
                    <a:pt x="580050" y="157437"/>
                    <a:pt x="580050" y="194431"/>
                  </a:cubicBezTo>
                  <a:cubicBezTo>
                    <a:pt x="580050" y="231425"/>
                    <a:pt x="549644" y="261414"/>
                    <a:pt x="512137" y="261414"/>
                  </a:cubicBezTo>
                  <a:cubicBezTo>
                    <a:pt x="474630" y="261414"/>
                    <a:pt x="444224" y="231425"/>
                    <a:pt x="444224" y="194431"/>
                  </a:cubicBezTo>
                  <a:cubicBezTo>
                    <a:pt x="444224" y="157437"/>
                    <a:pt x="474630" y="127447"/>
                    <a:pt x="512137" y="127447"/>
                  </a:cubicBezTo>
                  <a:close/>
                  <a:moveTo>
                    <a:pt x="242652" y="0"/>
                  </a:moveTo>
                  <a:cubicBezTo>
                    <a:pt x="295853" y="0"/>
                    <a:pt x="338980" y="42537"/>
                    <a:pt x="338980" y="95010"/>
                  </a:cubicBezTo>
                  <a:cubicBezTo>
                    <a:pt x="338980" y="147482"/>
                    <a:pt x="295853" y="190020"/>
                    <a:pt x="242652" y="190020"/>
                  </a:cubicBezTo>
                  <a:cubicBezTo>
                    <a:pt x="189452" y="190020"/>
                    <a:pt x="146324" y="147482"/>
                    <a:pt x="146324" y="95010"/>
                  </a:cubicBezTo>
                  <a:cubicBezTo>
                    <a:pt x="146324" y="42537"/>
                    <a:pt x="189452" y="0"/>
                    <a:pt x="24265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extLst>
      <p:ext uri="{BB962C8B-B14F-4D97-AF65-F5344CB8AC3E}">
        <p14:creationId xmlns:p14="http://schemas.microsoft.com/office/powerpoint/2010/main" val="365870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4152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8000" dirty="0">
                <a:solidFill>
                  <a:srgbClr val="FFFFFF"/>
                </a:solidFill>
              </a:rPr>
              <a:t>THANKS</a:t>
            </a:r>
            <a:endParaRPr lang="zh-CN" altLang="en-US" sz="8000" dirty="0">
              <a:solidFill>
                <a:srgbClr val="FFFFFF"/>
              </a:solidFill>
            </a:endParaRPr>
          </a:p>
        </p:txBody>
      </p:sp>
      <p:cxnSp>
        <p:nvCxnSpPr>
          <p:cNvPr id="3" name="直接连接符 6"/>
          <p:cNvCxnSpPr>
            <a:cxnSpLocks noChangeShapeType="1"/>
          </p:cNvCxnSpPr>
          <p:nvPr>
            <p:custDataLst>
              <p:tags r:id="rId2"/>
            </p:custDataLst>
          </p:nvPr>
        </p:nvCxnSpPr>
        <p:spPr bwMode="auto">
          <a:xfrm>
            <a:off x="4152900" y="3352800"/>
            <a:ext cx="3848100" cy="0"/>
          </a:xfrm>
          <a:prstGeom prst="line">
            <a:avLst/>
          </a:prstGeom>
          <a:noFill/>
          <a:ln w="12700">
            <a:solidFill>
              <a:schemeClr val="accent1">
                <a:lumMod val="60000"/>
                <a:lumOff val="40000"/>
              </a:schemeClr>
            </a:solidFill>
            <a:round/>
            <a:headEnd/>
            <a:tailEnd/>
          </a:ln>
          <a:extLst>
            <a:ext uri="{909E8E84-426E-40DD-AFC4-6F175D3DCCD1}">
              <a14:hiddenFill xmlns:a14="http://schemas.microsoft.com/office/drawing/2010/main">
                <a:noFill/>
              </a14:hiddenFill>
            </a:ext>
          </a:extLst>
        </p:spPr>
      </p:cxnSp>
      <p:cxnSp>
        <p:nvCxnSpPr>
          <p:cNvPr id="4" name="直接连接符 8"/>
          <p:cNvCxnSpPr>
            <a:cxnSpLocks noChangeShapeType="1"/>
          </p:cNvCxnSpPr>
          <p:nvPr>
            <p:custDataLst>
              <p:tags r:id="rId3"/>
            </p:custDataLst>
          </p:nvPr>
        </p:nvCxnSpPr>
        <p:spPr bwMode="auto">
          <a:xfrm>
            <a:off x="2930526" y="5346700"/>
            <a:ext cx="6696075" cy="0"/>
          </a:xfrm>
          <a:prstGeom prst="line">
            <a:avLst/>
          </a:prstGeom>
          <a:noFill/>
          <a:ln w="12700">
            <a:solidFill>
              <a:schemeClr val="accent1">
                <a:lumMod val="40000"/>
                <a:lumOff val="60000"/>
              </a:schemeClr>
            </a:solidFill>
            <a:round/>
            <a:headEnd/>
            <a:tailEnd/>
          </a:ln>
          <a:extLst>
            <a:ext uri="{909E8E84-426E-40DD-AFC4-6F175D3DCCD1}">
              <a14:hiddenFill xmlns:a14="http://schemas.microsoft.com/office/drawing/2010/main">
                <a:noFill/>
              </a14:hiddenFill>
            </a:ext>
          </a:extLst>
        </p:spPr>
      </p:cxnSp>
      <p:sp>
        <p:nvSpPr>
          <p:cNvPr id="6" name="文本框 13"/>
          <p:cNvSpPr txBox="1">
            <a:spLocks noChangeArrowheads="1"/>
          </p:cNvSpPr>
          <p:nvPr>
            <p:custDataLst>
              <p:tags r:id="rId4"/>
            </p:custDataLst>
          </p:nvPr>
        </p:nvSpPr>
        <p:spPr bwMode="auto">
          <a:xfrm>
            <a:off x="3214689" y="4989514"/>
            <a:ext cx="20172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600" b="1" dirty="0">
                <a:solidFill>
                  <a:schemeClr val="tx1">
                    <a:lumMod val="50000"/>
                    <a:lumOff val="50000"/>
                  </a:schemeClr>
                </a:solidFill>
                <a:latin typeface="+mn-ea"/>
                <a:ea typeface="+mn-ea"/>
              </a:rPr>
              <a:t>信息与软件工程学院</a:t>
            </a:r>
            <a:endParaRPr lang="en-US" altLang="zh-CN" sz="1600" b="1" dirty="0">
              <a:solidFill>
                <a:schemeClr val="tx1">
                  <a:lumMod val="50000"/>
                  <a:lumOff val="50000"/>
                </a:schemeClr>
              </a:solidFill>
              <a:latin typeface="+mn-ea"/>
              <a:ea typeface="+mn-ea"/>
            </a:endParaRPr>
          </a:p>
        </p:txBody>
      </p:sp>
      <p:sp>
        <p:nvSpPr>
          <p:cNvPr id="7" name="文本框 14"/>
          <p:cNvSpPr txBox="1">
            <a:spLocks noChangeArrowheads="1"/>
          </p:cNvSpPr>
          <p:nvPr>
            <p:custDataLst>
              <p:tags r:id="rId5"/>
            </p:custDataLst>
          </p:nvPr>
        </p:nvSpPr>
        <p:spPr bwMode="auto">
          <a:xfrm>
            <a:off x="6096000" y="4989514"/>
            <a:ext cx="1101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600" b="1" dirty="0">
                <a:solidFill>
                  <a:schemeClr val="tx1">
                    <a:lumMod val="50000"/>
                    <a:lumOff val="50000"/>
                  </a:schemeClr>
                </a:solidFill>
                <a:latin typeface="+mn-ea"/>
                <a:ea typeface="+mn-ea"/>
              </a:rPr>
              <a:t>陈聪</a:t>
            </a:r>
          </a:p>
        </p:txBody>
      </p:sp>
      <p:sp>
        <p:nvSpPr>
          <p:cNvPr id="10" name="文本框 17"/>
          <p:cNvSpPr txBox="1">
            <a:spLocks noChangeArrowheads="1"/>
          </p:cNvSpPr>
          <p:nvPr>
            <p:custDataLst>
              <p:tags r:id="rId6"/>
            </p:custDataLst>
          </p:nvPr>
        </p:nvSpPr>
        <p:spPr bwMode="auto">
          <a:xfrm>
            <a:off x="8113714" y="4989513"/>
            <a:ext cx="15395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spcBef>
                <a:spcPct val="0"/>
              </a:spcBef>
              <a:buFont typeface="Arial" panose="020B0604020202020204" pitchFamily="34" charset="0"/>
              <a:buNone/>
              <a:defRPr/>
            </a:pPr>
            <a:r>
              <a:rPr lang="en-US" altLang="zh-CN" sz="1600" b="1" dirty="0">
                <a:solidFill>
                  <a:schemeClr val="tx1">
                    <a:lumMod val="50000"/>
                    <a:lumOff val="50000"/>
                  </a:schemeClr>
                </a:solidFill>
                <a:latin typeface="Bell MT" panose="02020503060305020303" pitchFamily="18" charset="0"/>
                <a:ea typeface="GungsuhChe" panose="02030609000101010101" pitchFamily="49" charset="-127"/>
              </a:rPr>
              <a:t>2022.11.16</a:t>
            </a:r>
            <a:endParaRPr lang="zh-CN" altLang="en-US" sz="1600" b="1" dirty="0">
              <a:solidFill>
                <a:schemeClr val="tx1">
                  <a:lumMod val="50000"/>
                  <a:lumOff val="50000"/>
                </a:schemeClr>
              </a:solidFill>
              <a:latin typeface="Bell MT" panose="02020503060305020303" pitchFamily="18" charset="0"/>
              <a:ea typeface="GungsuhChe" panose="02030609000101010101" pitchFamily="49" charset="-127"/>
            </a:endParaRPr>
          </a:p>
        </p:txBody>
      </p:sp>
    </p:spTree>
    <p:extLst>
      <p:ext uri="{BB962C8B-B14F-4D97-AF65-F5344CB8AC3E}">
        <p14:creationId xmlns:p14="http://schemas.microsoft.com/office/powerpoint/2010/main" val="193431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E96CA70C-76EC-4FBD-BBB8-5DAE77AAA32D}"/>
              </a:ext>
            </a:extLst>
          </p:cNvPr>
          <p:cNvPicPr>
            <a:picLocks noChangeAspect="1"/>
          </p:cNvPicPr>
          <p:nvPr/>
        </p:nvPicPr>
        <p:blipFill rotWithShape="1">
          <a:blip r:embed="rId3">
            <a:extLst>
              <a:ext uri="{28A0092B-C50C-407E-A947-70E740481C1C}">
                <a14:useLocalDpi xmlns:a14="http://schemas.microsoft.com/office/drawing/2010/main" val="0"/>
              </a:ext>
            </a:extLst>
          </a:blip>
          <a:srcRect l="26967"/>
          <a:stretch/>
        </p:blipFill>
        <p:spPr>
          <a:xfrm>
            <a:off x="3287688" y="0"/>
            <a:ext cx="8904312" cy="6858000"/>
          </a:xfrm>
          <a:prstGeom prst="rect">
            <a:avLst/>
          </a:prstGeom>
        </p:spPr>
      </p:pic>
      <p:sp>
        <p:nvSpPr>
          <p:cNvPr id="16" name="文本占位符 1">
            <a:extLst>
              <a:ext uri="{FF2B5EF4-FFF2-40B4-BE49-F238E27FC236}">
                <a16:creationId xmlns:a16="http://schemas.microsoft.com/office/drawing/2014/main" id="{8C5FC8F5-A713-4FFD-A0AD-27DAD421A9A1}"/>
              </a:ext>
            </a:extLst>
          </p:cNvPr>
          <p:cNvSpPr>
            <a:spLocks noGrp="1"/>
          </p:cNvSpPr>
          <p:nvPr>
            <p:ph type="body" sz="quarter" idx="11"/>
          </p:nvPr>
        </p:nvSpPr>
        <p:spPr>
          <a:xfrm>
            <a:off x="4367808" y="1393151"/>
            <a:ext cx="2232248" cy="503237"/>
          </a:xfrm>
        </p:spPr>
        <p:txBody>
          <a:bodyPr/>
          <a:lstStyle/>
          <a:p>
            <a:r>
              <a:rPr lang="en-US" altLang="zh-CN" b="0" dirty="0"/>
              <a:t>PART  01</a:t>
            </a:r>
            <a:endParaRPr lang="zh-CN" altLang="en-US" b="0" dirty="0"/>
          </a:p>
        </p:txBody>
      </p:sp>
      <p:sp>
        <p:nvSpPr>
          <p:cNvPr id="17" name="文本占位符 2">
            <a:extLst>
              <a:ext uri="{FF2B5EF4-FFF2-40B4-BE49-F238E27FC236}">
                <a16:creationId xmlns:a16="http://schemas.microsoft.com/office/drawing/2014/main" id="{6491ADF2-E870-4608-9591-17DC2CA39778}"/>
              </a:ext>
            </a:extLst>
          </p:cNvPr>
          <p:cNvSpPr>
            <a:spLocks noGrp="1"/>
          </p:cNvSpPr>
          <p:nvPr>
            <p:ph type="body" sz="quarter" idx="12"/>
          </p:nvPr>
        </p:nvSpPr>
        <p:spPr>
          <a:xfrm>
            <a:off x="4367808" y="2487229"/>
            <a:ext cx="2232248" cy="503237"/>
          </a:xfrm>
        </p:spPr>
        <p:txBody>
          <a:bodyPr/>
          <a:lstStyle/>
          <a:p>
            <a:r>
              <a:rPr lang="en-US" altLang="zh-CN" b="0" dirty="0"/>
              <a:t>PART  02</a:t>
            </a:r>
            <a:endParaRPr lang="zh-CN" altLang="en-US" b="0" dirty="0"/>
          </a:p>
        </p:txBody>
      </p:sp>
      <p:sp>
        <p:nvSpPr>
          <p:cNvPr id="18" name="文本占位符 3">
            <a:extLst>
              <a:ext uri="{FF2B5EF4-FFF2-40B4-BE49-F238E27FC236}">
                <a16:creationId xmlns:a16="http://schemas.microsoft.com/office/drawing/2014/main" id="{D1051C26-D091-41F4-BB70-516CD5678A5F}"/>
              </a:ext>
            </a:extLst>
          </p:cNvPr>
          <p:cNvSpPr>
            <a:spLocks noGrp="1"/>
          </p:cNvSpPr>
          <p:nvPr>
            <p:ph type="body" sz="quarter" idx="13"/>
          </p:nvPr>
        </p:nvSpPr>
        <p:spPr>
          <a:xfrm>
            <a:off x="4367808" y="3576277"/>
            <a:ext cx="2232248" cy="503237"/>
          </a:xfrm>
        </p:spPr>
        <p:txBody>
          <a:bodyPr/>
          <a:lstStyle/>
          <a:p>
            <a:r>
              <a:rPr lang="en-US" altLang="zh-CN" b="0" dirty="0"/>
              <a:t>PART  03</a:t>
            </a:r>
            <a:endParaRPr lang="zh-CN" altLang="en-US" b="0" dirty="0"/>
          </a:p>
          <a:p>
            <a:endParaRPr lang="zh-CN" altLang="en-US" b="0" dirty="0"/>
          </a:p>
        </p:txBody>
      </p:sp>
      <p:sp>
        <p:nvSpPr>
          <p:cNvPr id="19" name="文本占位符 7">
            <a:extLst>
              <a:ext uri="{FF2B5EF4-FFF2-40B4-BE49-F238E27FC236}">
                <a16:creationId xmlns:a16="http://schemas.microsoft.com/office/drawing/2014/main" id="{65D1B017-0820-444E-BA1E-A40C52107812}"/>
              </a:ext>
            </a:extLst>
          </p:cNvPr>
          <p:cNvSpPr txBox="1">
            <a:spLocks/>
          </p:cNvSpPr>
          <p:nvPr/>
        </p:nvSpPr>
        <p:spPr>
          <a:xfrm>
            <a:off x="6600056" y="1393151"/>
            <a:ext cx="2232248"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dirty="0"/>
              <a:t>研究背景</a:t>
            </a:r>
          </a:p>
        </p:txBody>
      </p:sp>
      <p:sp>
        <p:nvSpPr>
          <p:cNvPr id="20" name="文本占位符 8">
            <a:extLst>
              <a:ext uri="{FF2B5EF4-FFF2-40B4-BE49-F238E27FC236}">
                <a16:creationId xmlns:a16="http://schemas.microsoft.com/office/drawing/2014/main" id="{53090C74-C52E-4BAA-8548-426E96C48285}"/>
              </a:ext>
            </a:extLst>
          </p:cNvPr>
          <p:cNvSpPr txBox="1">
            <a:spLocks/>
          </p:cNvSpPr>
          <p:nvPr/>
        </p:nvSpPr>
        <p:spPr>
          <a:xfrm>
            <a:off x="6600056" y="2493715"/>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dirty="0"/>
              <a:t>研究现状</a:t>
            </a:r>
          </a:p>
        </p:txBody>
      </p:sp>
      <p:sp>
        <p:nvSpPr>
          <p:cNvPr id="21" name="文本占位符 9">
            <a:extLst>
              <a:ext uri="{FF2B5EF4-FFF2-40B4-BE49-F238E27FC236}">
                <a16:creationId xmlns:a16="http://schemas.microsoft.com/office/drawing/2014/main" id="{5D5D39E5-DD5C-4885-9AA9-6168AE576535}"/>
              </a:ext>
            </a:extLst>
          </p:cNvPr>
          <p:cNvSpPr txBox="1">
            <a:spLocks/>
          </p:cNvSpPr>
          <p:nvPr/>
        </p:nvSpPr>
        <p:spPr>
          <a:xfrm>
            <a:off x="6600056" y="3573016"/>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dirty="0"/>
              <a:t>研究内容</a:t>
            </a:r>
          </a:p>
        </p:txBody>
      </p:sp>
      <p:sp>
        <p:nvSpPr>
          <p:cNvPr id="22" name="文本占位符 3">
            <a:extLst>
              <a:ext uri="{FF2B5EF4-FFF2-40B4-BE49-F238E27FC236}">
                <a16:creationId xmlns:a16="http://schemas.microsoft.com/office/drawing/2014/main" id="{6CF4D889-67DC-4548-92FB-C5D45B668C96}"/>
              </a:ext>
            </a:extLst>
          </p:cNvPr>
          <p:cNvSpPr txBox="1">
            <a:spLocks/>
          </p:cNvSpPr>
          <p:nvPr/>
        </p:nvSpPr>
        <p:spPr>
          <a:xfrm>
            <a:off x="4367808" y="4622245"/>
            <a:ext cx="2232248"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0" dirty="0"/>
              <a:t>PART  04</a:t>
            </a:r>
            <a:endParaRPr lang="zh-CN" altLang="en-US" b="0" dirty="0"/>
          </a:p>
          <a:p>
            <a:endParaRPr lang="zh-CN" altLang="en-US" b="0" dirty="0"/>
          </a:p>
        </p:txBody>
      </p:sp>
      <p:sp>
        <p:nvSpPr>
          <p:cNvPr id="23" name="文本占位符 9">
            <a:extLst>
              <a:ext uri="{FF2B5EF4-FFF2-40B4-BE49-F238E27FC236}">
                <a16:creationId xmlns:a16="http://schemas.microsoft.com/office/drawing/2014/main" id="{82FBA4BA-44C9-4B07-A480-2F30BFE09476}"/>
              </a:ext>
            </a:extLst>
          </p:cNvPr>
          <p:cNvSpPr txBox="1">
            <a:spLocks/>
          </p:cNvSpPr>
          <p:nvPr/>
        </p:nvSpPr>
        <p:spPr>
          <a:xfrm>
            <a:off x="6600056" y="4618984"/>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dirty="0"/>
              <a:t>研究路线</a:t>
            </a:r>
          </a:p>
        </p:txBody>
      </p:sp>
      <p:sp>
        <p:nvSpPr>
          <p:cNvPr id="11" name="文本占位符 3">
            <a:extLst>
              <a:ext uri="{FF2B5EF4-FFF2-40B4-BE49-F238E27FC236}">
                <a16:creationId xmlns:a16="http://schemas.microsoft.com/office/drawing/2014/main" id="{043B77FE-BA22-4EE2-AD1A-727BE01700F9}"/>
              </a:ext>
            </a:extLst>
          </p:cNvPr>
          <p:cNvSpPr txBox="1">
            <a:spLocks/>
          </p:cNvSpPr>
          <p:nvPr/>
        </p:nvSpPr>
        <p:spPr>
          <a:xfrm>
            <a:off x="4392996" y="5631955"/>
            <a:ext cx="2232248"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0" dirty="0"/>
              <a:t>PART  05</a:t>
            </a:r>
            <a:endParaRPr lang="zh-CN" altLang="en-US" b="0" dirty="0"/>
          </a:p>
          <a:p>
            <a:endParaRPr lang="zh-CN" altLang="en-US" b="0" dirty="0"/>
          </a:p>
        </p:txBody>
      </p:sp>
      <p:sp>
        <p:nvSpPr>
          <p:cNvPr id="12" name="文本占位符 9">
            <a:extLst>
              <a:ext uri="{FF2B5EF4-FFF2-40B4-BE49-F238E27FC236}">
                <a16:creationId xmlns:a16="http://schemas.microsoft.com/office/drawing/2014/main" id="{01F8B7A2-FEA4-4337-B7F6-056D7714DDD6}"/>
              </a:ext>
            </a:extLst>
          </p:cNvPr>
          <p:cNvSpPr txBox="1">
            <a:spLocks/>
          </p:cNvSpPr>
          <p:nvPr/>
        </p:nvSpPr>
        <p:spPr>
          <a:xfrm>
            <a:off x="6600056" y="5580406"/>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dirty="0"/>
              <a:t>研究计划</a:t>
            </a:r>
          </a:p>
        </p:txBody>
      </p:sp>
    </p:spTree>
    <p:extLst>
      <p:ext uri="{BB962C8B-B14F-4D97-AF65-F5344CB8AC3E}">
        <p14:creationId xmlns:p14="http://schemas.microsoft.com/office/powerpoint/2010/main" val="322226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p:txBody>
          <a:bodyPr/>
          <a:lstStyle/>
          <a:p>
            <a:r>
              <a:rPr lang="zh-CN" altLang="en-US" dirty="0"/>
              <a:t>研究背景</a:t>
            </a:r>
          </a:p>
        </p:txBody>
      </p:sp>
      <p:sp>
        <p:nvSpPr>
          <p:cNvPr id="18" name="文本框 17"/>
          <p:cNvSpPr txBox="1"/>
          <p:nvPr/>
        </p:nvSpPr>
        <p:spPr>
          <a:xfrm>
            <a:off x="479376" y="1484784"/>
            <a:ext cx="10369152" cy="2677656"/>
          </a:xfrm>
          <a:prstGeom prst="rect">
            <a:avLst/>
          </a:prstGeom>
          <a:noFill/>
        </p:spPr>
        <p:txBody>
          <a:bodyPr wrap="square" rtlCol="0">
            <a:spAutoFit/>
          </a:bodyPr>
          <a:lstStyle/>
          <a:p>
            <a:pPr marL="125400" eaLnBrk="0" hangingPunct="0">
              <a:lnSpc>
                <a:spcPct val="150000"/>
              </a:lnSpc>
              <a:buSzPct val="80000"/>
            </a:pPr>
            <a:r>
              <a:rPr lang="zh-CN" altLang="en-US" sz="2400" b="1" kern="0" dirty="0">
                <a:latin typeface="微软雅黑" panose="020B0503020204020204" pitchFamily="34" charset="-122"/>
                <a:ea typeface="微软雅黑" panose="020B0503020204020204" pitchFamily="34" charset="-122"/>
              </a:rPr>
              <a:t>语种识别（</a:t>
            </a:r>
            <a:r>
              <a:rPr lang="en-US" altLang="zh-CN" sz="2400" b="1" kern="0" dirty="0">
                <a:latin typeface="微软雅黑" panose="020B0503020204020204" pitchFamily="34" charset="-122"/>
                <a:ea typeface="微软雅黑" panose="020B0503020204020204" pitchFamily="34" charset="-122"/>
              </a:rPr>
              <a:t>Language Identification, LID</a:t>
            </a:r>
            <a:r>
              <a:rPr lang="zh-CN" altLang="en-US" sz="2400" b="1" kern="0" dirty="0">
                <a:latin typeface="微软雅黑" panose="020B0503020204020204" pitchFamily="34" charset="-122"/>
                <a:ea typeface="微软雅黑" panose="020B0503020204020204" pitchFamily="34" charset="-122"/>
              </a:rPr>
              <a:t>）是指自动判定给定语音段所属语言种类的过程。具有广泛的应用前景，在民航、多语言翻译、军事情报获取中有着广泛的应用。</a:t>
            </a:r>
            <a:endParaRPr lang="en-US" altLang="en-US" sz="2400" b="1" kern="0" dirty="0">
              <a:latin typeface="微软雅黑" panose="020B0503020204020204" pitchFamily="34" charset="-122"/>
              <a:ea typeface="微软雅黑" panose="020B0503020204020204" pitchFamily="34" charset="-122"/>
            </a:endParaRPr>
          </a:p>
          <a:p>
            <a:pPr marL="125400" lvl="0" eaLnBrk="0" hangingPunct="0">
              <a:lnSpc>
                <a:spcPct val="150000"/>
              </a:lnSpc>
              <a:buSzPct val="80000"/>
            </a:pPr>
            <a:endParaRPr lang="en-US" altLang="zh-CN" sz="2400" b="1" kern="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25" name="文本框 8">
            <a:extLst>
              <a:ext uri="{FF2B5EF4-FFF2-40B4-BE49-F238E27FC236}">
                <a16:creationId xmlns:a16="http://schemas.microsoft.com/office/drawing/2014/main" id="{9A1E23C4-458B-4F98-B7E4-653645D5A261}"/>
              </a:ext>
            </a:extLst>
          </p:cNvPr>
          <p:cNvSpPr txBox="1"/>
          <p:nvPr/>
        </p:nvSpPr>
        <p:spPr>
          <a:xfrm>
            <a:off x="9639559" y="6155519"/>
            <a:ext cx="122348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ea"/>
                <a:sym typeface="+mn-lt"/>
              </a:rPr>
              <a:t>军事场景</a:t>
            </a:r>
          </a:p>
        </p:txBody>
      </p:sp>
      <p:sp>
        <p:nvSpPr>
          <p:cNvPr id="26" name="文本框 8">
            <a:extLst>
              <a:ext uri="{FF2B5EF4-FFF2-40B4-BE49-F238E27FC236}">
                <a16:creationId xmlns:a16="http://schemas.microsoft.com/office/drawing/2014/main" id="{237F309A-BA4F-4A9C-83DE-A59323427979}"/>
              </a:ext>
            </a:extLst>
          </p:cNvPr>
          <p:cNvSpPr txBox="1"/>
          <p:nvPr/>
        </p:nvSpPr>
        <p:spPr>
          <a:xfrm>
            <a:off x="5252718" y="6156012"/>
            <a:ext cx="158861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just">
              <a:defRPr/>
            </a:pPr>
            <a:r>
              <a:rPr kumimoji="1" lang="zh-CN" altLang="en-US" b="1" noProof="0" dirty="0">
                <a:solidFill>
                  <a:prstClr val="black">
                    <a:lumMod val="75000"/>
                    <a:lumOff val="25000"/>
                  </a:prstClr>
                </a:solidFill>
                <a:latin typeface="微软雅黑"/>
                <a:ea typeface="微软雅黑"/>
                <a:cs typeface="+mn-ea"/>
                <a:sym typeface="+mn-lt"/>
              </a:rPr>
              <a:t>多语言翻译机</a:t>
            </a:r>
            <a:endParaRPr kumimoji="1" lang="zh-CN" altLang="en-US"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ea"/>
              <a:sym typeface="+mn-lt"/>
            </a:endParaRPr>
          </a:p>
        </p:txBody>
      </p:sp>
      <p:sp>
        <p:nvSpPr>
          <p:cNvPr id="27" name="文本框 8">
            <a:extLst>
              <a:ext uri="{FF2B5EF4-FFF2-40B4-BE49-F238E27FC236}">
                <a16:creationId xmlns:a16="http://schemas.microsoft.com/office/drawing/2014/main" id="{0DE4A0E5-F2C6-45C8-A984-80AB423F9452}"/>
              </a:ext>
            </a:extLst>
          </p:cNvPr>
          <p:cNvSpPr txBox="1"/>
          <p:nvPr/>
        </p:nvSpPr>
        <p:spPr>
          <a:xfrm>
            <a:off x="1296587" y="6155519"/>
            <a:ext cx="130501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just">
              <a:defRPr/>
            </a:pPr>
            <a:r>
              <a:rPr kumimoji="1" lang="zh-CN" altLang="en-US" b="1" dirty="0">
                <a:solidFill>
                  <a:prstClr val="black">
                    <a:lumMod val="75000"/>
                    <a:lumOff val="25000"/>
                  </a:prstClr>
                </a:solidFill>
                <a:latin typeface="微软雅黑"/>
                <a:ea typeface="微软雅黑"/>
                <a:cs typeface="+mn-ea"/>
                <a:sym typeface="+mn-lt"/>
              </a:rPr>
              <a:t>民用航空</a:t>
            </a:r>
            <a:endParaRPr kumimoji="1" lang="zh-CN" altLang="en-US"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ea"/>
              <a:sym typeface="+mn-lt"/>
            </a:endParaRPr>
          </a:p>
        </p:txBody>
      </p:sp>
      <p:pic>
        <p:nvPicPr>
          <p:cNvPr id="1026" name="Picture 2" descr="AI助力智慧民航，「麦图科技」以航空语音识别为核心研发安全管理系统|AI|语音识别|智慧民航_新浪科技_新浪网">
            <a:extLst>
              <a:ext uri="{FF2B5EF4-FFF2-40B4-BE49-F238E27FC236}">
                <a16:creationId xmlns:a16="http://schemas.microsoft.com/office/drawing/2014/main" id="{31EB7EB1-547B-4E00-BBD9-A6C4D925A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3467168"/>
            <a:ext cx="3339966" cy="2501751"/>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0" descr="讯飞翻译机3.0 革新多语言翻译体验-快科技-科技改变生活">
            <a:extLst>
              <a:ext uri="{FF2B5EF4-FFF2-40B4-BE49-F238E27FC236}">
                <a16:creationId xmlns:a16="http://schemas.microsoft.com/office/drawing/2014/main" id="{EFC45337-D9F3-418F-892B-B9FC462E4FB4}"/>
              </a:ext>
            </a:extLst>
          </p:cNvPr>
          <p:cNvSpPr>
            <a:spLocks noChangeAspect="1" noChangeArrowheads="1"/>
          </p:cNvSpPr>
          <p:nvPr/>
        </p:nvSpPr>
        <p:spPr bwMode="auto">
          <a:xfrm>
            <a:off x="5752825" y="359742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6" name="Picture 12" descr="多语言翻译器-新人首单立减十元-2021年10月|淘宝海外">
            <a:extLst>
              <a:ext uri="{FF2B5EF4-FFF2-40B4-BE49-F238E27FC236}">
                <a16:creationId xmlns:a16="http://schemas.microsoft.com/office/drawing/2014/main" id="{E95EEFBF-B779-4118-8F39-A989EF28F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2762" y="3507728"/>
            <a:ext cx="2935458" cy="2496967"/>
          </a:xfrm>
          <a:prstGeom prst="rect">
            <a:avLst/>
          </a:prstGeom>
          <a:noFill/>
          <a:extLst>
            <a:ext uri="{909E8E84-426E-40DD-AFC4-6F175D3DCCD1}">
              <a14:hiddenFill xmlns:a14="http://schemas.microsoft.com/office/drawing/2010/main">
                <a:solidFill>
                  <a:srgbClr val="FFFFFF"/>
                </a:solidFill>
              </a14:hiddenFill>
            </a:ext>
          </a:extLst>
        </p:spPr>
      </p:pic>
      <p:pic>
        <p:nvPicPr>
          <p:cNvPr id="19" name="图片 18">
            <a:extLst>
              <a:ext uri="{FF2B5EF4-FFF2-40B4-BE49-F238E27FC236}">
                <a16:creationId xmlns:a16="http://schemas.microsoft.com/office/drawing/2014/main" id="{2831CD37-A1F9-4A35-80C1-1C7FF2B294F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526" r="7652"/>
          <a:stretch/>
        </p:blipFill>
        <p:spPr>
          <a:xfrm>
            <a:off x="8447851" y="3434582"/>
            <a:ext cx="3339965" cy="2492943"/>
          </a:xfrm>
          <a:prstGeom prst="rect">
            <a:avLst/>
          </a:prstGeom>
        </p:spPr>
      </p:pic>
    </p:spTree>
    <p:extLst>
      <p:ext uri="{BB962C8B-B14F-4D97-AF65-F5344CB8AC3E}">
        <p14:creationId xmlns:p14="http://schemas.microsoft.com/office/powerpoint/2010/main" val="425986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randombar(horizontal)">
                                      <p:cBhvr>
                                        <p:cTn id="11" dur="500"/>
                                        <p:tgtEl>
                                          <p:spTgt spid="2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p:txBody>
          <a:bodyPr/>
          <a:lstStyle/>
          <a:p>
            <a:r>
              <a:rPr lang="zh-CN" altLang="en-US" dirty="0"/>
              <a:t>研究背景</a:t>
            </a:r>
          </a:p>
        </p:txBody>
      </p:sp>
      <p:sp>
        <p:nvSpPr>
          <p:cNvPr id="18" name="文本框 17"/>
          <p:cNvSpPr txBox="1"/>
          <p:nvPr/>
        </p:nvSpPr>
        <p:spPr>
          <a:xfrm>
            <a:off x="479376" y="1484784"/>
            <a:ext cx="10369152" cy="2677656"/>
          </a:xfrm>
          <a:prstGeom prst="rect">
            <a:avLst/>
          </a:prstGeom>
          <a:noFill/>
        </p:spPr>
        <p:txBody>
          <a:bodyPr wrap="square" rtlCol="0">
            <a:spAutoFit/>
          </a:bodyPr>
          <a:lstStyle/>
          <a:p>
            <a:pPr marL="125400" eaLnBrk="0" hangingPunct="0">
              <a:lnSpc>
                <a:spcPct val="150000"/>
              </a:lnSpc>
              <a:buSzPct val="80000"/>
            </a:pPr>
            <a:r>
              <a:rPr lang="zh-CN" altLang="en-US" sz="2400" b="1" kern="0" dirty="0">
                <a:latin typeface="微软雅黑" panose="020B0503020204020204" pitchFamily="34" charset="-122"/>
                <a:ea typeface="微软雅黑" panose="020B0503020204020204" pitchFamily="34" charset="-122"/>
              </a:rPr>
              <a:t>然而真实环境中往往存在各种噪声信号干扰，导致语种识别的性能下降，因此将结合语音增强技术（</a:t>
            </a:r>
            <a:r>
              <a:rPr lang="en-US" altLang="zh-CN" sz="2400" b="1" kern="0" dirty="0">
                <a:latin typeface="微软雅黑" panose="020B0503020204020204" pitchFamily="34" charset="-122"/>
                <a:ea typeface="微软雅黑" panose="020B0503020204020204" pitchFamily="34" charset="-122"/>
              </a:rPr>
              <a:t>Speech Enhancement</a:t>
            </a:r>
            <a:r>
              <a:rPr lang="zh-CN" altLang="en-US" sz="2400" b="1" kern="0" dirty="0">
                <a:latin typeface="微软雅黑" panose="020B0503020204020204" pitchFamily="34" charset="-122"/>
                <a:ea typeface="微软雅黑" panose="020B0503020204020204" pitchFamily="34" charset="-122"/>
              </a:rPr>
              <a:t>，</a:t>
            </a:r>
            <a:r>
              <a:rPr lang="en-US" altLang="zh-CN" sz="2400" b="1" kern="0" dirty="0">
                <a:latin typeface="微软雅黑" panose="020B0503020204020204" pitchFamily="34" charset="-122"/>
                <a:ea typeface="微软雅黑" panose="020B0503020204020204" pitchFamily="34" charset="-122"/>
              </a:rPr>
              <a:t>SE</a:t>
            </a:r>
            <a:r>
              <a:rPr lang="zh-CN" altLang="en-US" sz="2400" b="1" kern="0" dirty="0">
                <a:latin typeface="微软雅黑" panose="020B0503020204020204" pitchFamily="34" charset="-122"/>
                <a:ea typeface="微软雅黑" panose="020B0503020204020204" pitchFamily="34" charset="-122"/>
              </a:rPr>
              <a:t>）提升语音可懂度和改善整体感知质量。</a:t>
            </a:r>
            <a:endParaRPr lang="en-US" altLang="en-US" sz="2400" b="1" kern="0" dirty="0">
              <a:latin typeface="微软雅黑" panose="020B0503020204020204" pitchFamily="34" charset="-122"/>
              <a:ea typeface="微软雅黑" panose="020B0503020204020204" pitchFamily="34" charset="-122"/>
            </a:endParaRPr>
          </a:p>
          <a:p>
            <a:pPr marL="125400" lvl="0" eaLnBrk="0" hangingPunct="0">
              <a:lnSpc>
                <a:spcPct val="150000"/>
              </a:lnSpc>
              <a:buSzPct val="80000"/>
            </a:pPr>
            <a:endParaRPr lang="en-US" altLang="zh-CN" sz="2400" b="1" kern="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pic>
        <p:nvPicPr>
          <p:cNvPr id="22" name="图片 21">
            <a:extLst>
              <a:ext uri="{FF2B5EF4-FFF2-40B4-BE49-F238E27FC236}">
                <a16:creationId xmlns:a16="http://schemas.microsoft.com/office/drawing/2014/main" id="{9C56CB77-BB2A-4DCA-8864-26878177A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705" y="4714370"/>
            <a:ext cx="1410262" cy="1165909"/>
          </a:xfrm>
          <a:prstGeom prst="rect">
            <a:avLst/>
          </a:prstGeom>
        </p:spPr>
      </p:pic>
      <p:pic>
        <p:nvPicPr>
          <p:cNvPr id="23" name="图片 22">
            <a:extLst>
              <a:ext uri="{FF2B5EF4-FFF2-40B4-BE49-F238E27FC236}">
                <a16:creationId xmlns:a16="http://schemas.microsoft.com/office/drawing/2014/main" id="{4F812ACD-37FD-4405-992B-F78C7E9369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395526" y="4823976"/>
            <a:ext cx="564969" cy="1358537"/>
          </a:xfrm>
          <a:prstGeom prst="rect">
            <a:avLst/>
          </a:prstGeom>
        </p:spPr>
      </p:pic>
      <p:pic>
        <p:nvPicPr>
          <p:cNvPr id="24" name="图片 23">
            <a:extLst>
              <a:ext uri="{FF2B5EF4-FFF2-40B4-BE49-F238E27FC236}">
                <a16:creationId xmlns:a16="http://schemas.microsoft.com/office/drawing/2014/main" id="{9E52E44A-46D0-4F03-B81C-18E5E0602A0A}"/>
              </a:ext>
            </a:extLst>
          </p:cNvPr>
          <p:cNvPicPr>
            <a:picLocks noChangeAspect="1"/>
          </p:cNvPicPr>
          <p:nvPr/>
        </p:nvPicPr>
        <p:blipFill>
          <a:blip r:embed="rId5"/>
          <a:stretch>
            <a:fillRect/>
          </a:stretch>
        </p:blipFill>
        <p:spPr>
          <a:xfrm>
            <a:off x="2020000" y="3458687"/>
            <a:ext cx="2187459" cy="703753"/>
          </a:xfrm>
          <a:prstGeom prst="rect">
            <a:avLst/>
          </a:prstGeom>
        </p:spPr>
      </p:pic>
      <p:sp>
        <p:nvSpPr>
          <p:cNvPr id="25" name="Line 4">
            <a:extLst>
              <a:ext uri="{FF2B5EF4-FFF2-40B4-BE49-F238E27FC236}">
                <a16:creationId xmlns:a16="http://schemas.microsoft.com/office/drawing/2014/main" id="{F4E62777-5F1C-4DE6-9733-60DBFE22C2D2}"/>
              </a:ext>
            </a:extLst>
          </p:cNvPr>
          <p:cNvSpPr>
            <a:spLocks noChangeShapeType="1"/>
          </p:cNvSpPr>
          <p:nvPr/>
        </p:nvSpPr>
        <p:spPr bwMode="auto">
          <a:xfrm>
            <a:off x="3380078" y="4293775"/>
            <a:ext cx="827381" cy="53020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6" name="Line 4">
            <a:extLst>
              <a:ext uri="{FF2B5EF4-FFF2-40B4-BE49-F238E27FC236}">
                <a16:creationId xmlns:a16="http://schemas.microsoft.com/office/drawing/2014/main" id="{1B165948-333F-4C72-B307-A96CD1A6821A}"/>
              </a:ext>
            </a:extLst>
          </p:cNvPr>
          <p:cNvSpPr>
            <a:spLocks noChangeShapeType="1"/>
          </p:cNvSpPr>
          <p:nvPr/>
        </p:nvSpPr>
        <p:spPr bwMode="auto">
          <a:xfrm flipV="1">
            <a:off x="2456298" y="5151837"/>
            <a:ext cx="1751161" cy="39745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7" name="Text Box 6">
            <a:extLst>
              <a:ext uri="{FF2B5EF4-FFF2-40B4-BE49-F238E27FC236}">
                <a16:creationId xmlns:a16="http://schemas.microsoft.com/office/drawing/2014/main" id="{24949644-A806-4151-A4B6-759F52431BAA}"/>
              </a:ext>
            </a:extLst>
          </p:cNvPr>
          <p:cNvSpPr txBox="1">
            <a:spLocks noChangeArrowheads="1"/>
          </p:cNvSpPr>
          <p:nvPr/>
        </p:nvSpPr>
        <p:spPr bwMode="auto">
          <a:xfrm>
            <a:off x="4266544" y="3600919"/>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har char="•"/>
              <a:defRPr sz="2800" b="1">
                <a:solidFill>
                  <a:srgbClr val="000000"/>
                </a:solidFill>
                <a:latin typeface="Times New Roman" pitchFamily="18" charset="0"/>
              </a:defRPr>
            </a:lvl1pPr>
            <a:lvl2pPr marL="742950" indent="-285750">
              <a:buChar char="•"/>
              <a:defRPr sz="2400">
                <a:solidFill>
                  <a:srgbClr val="000000"/>
                </a:solidFill>
                <a:latin typeface="Times New Roman" pitchFamily="18" charset="0"/>
              </a:defRPr>
            </a:lvl2pPr>
            <a:lvl3pPr marL="1143000" indent="-228600">
              <a:buFont typeface="Times New Roman" pitchFamily="18" charset="0"/>
              <a:buChar char="–"/>
              <a:defRPr sz="2000">
                <a:solidFill>
                  <a:srgbClr val="000000"/>
                </a:solidFill>
                <a:latin typeface="Times New Roman" pitchFamily="18" charset="0"/>
              </a:defRPr>
            </a:lvl3pPr>
            <a:lvl4pPr marL="1600200" indent="-228600">
              <a:buFont typeface="Wingdings" pitchFamily="2" charset="2"/>
              <a:buChar char="§"/>
              <a:defRPr>
                <a:solidFill>
                  <a:srgbClr val="000000"/>
                </a:solidFill>
                <a:latin typeface="Times New Roman" pitchFamily="18" charset="0"/>
              </a:defRPr>
            </a:lvl4pPr>
            <a:lvl5pPr marL="2057400" indent="-228600">
              <a:buFont typeface="Wingdings" pitchFamily="2" charset="2"/>
              <a:buChar char="§"/>
              <a:defRPr>
                <a:solidFill>
                  <a:srgbClr val="000000"/>
                </a:solidFill>
                <a:latin typeface="Times New Roman" pitchFamily="18" charset="0"/>
              </a:defRPr>
            </a:lvl5pPr>
            <a:lvl6pPr marL="25146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6pPr>
            <a:lvl7pPr marL="29718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7pPr>
            <a:lvl8pPr marL="34290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8pPr>
            <a:lvl9pPr marL="38862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9pPr>
          </a:lstStyle>
          <a:p>
            <a:pPr>
              <a:buNone/>
              <a:defRPr/>
            </a:pPr>
            <a:r>
              <a:rPr lang="zh-CN" altLang="en-US" sz="2400" b="0" kern="0" dirty="0">
                <a:solidFill>
                  <a:schemeClr val="tx1"/>
                </a:solidFill>
                <a:latin typeface="+mn-lt"/>
              </a:rPr>
              <a:t>噪声</a:t>
            </a:r>
            <a:endParaRPr lang="en-US" altLang="zh-CN" sz="2400" b="0" kern="0" dirty="0">
              <a:solidFill>
                <a:schemeClr val="tx1"/>
              </a:solidFill>
              <a:latin typeface="+mn-lt"/>
            </a:endParaRPr>
          </a:p>
        </p:txBody>
      </p:sp>
      <p:sp>
        <p:nvSpPr>
          <p:cNvPr id="28" name="Text Box 6">
            <a:extLst>
              <a:ext uri="{FF2B5EF4-FFF2-40B4-BE49-F238E27FC236}">
                <a16:creationId xmlns:a16="http://schemas.microsoft.com/office/drawing/2014/main" id="{074D3355-0970-4CD6-A5B4-C97F61AC94DD}"/>
              </a:ext>
            </a:extLst>
          </p:cNvPr>
          <p:cNvSpPr txBox="1">
            <a:spLocks noChangeArrowheads="1"/>
          </p:cNvSpPr>
          <p:nvPr/>
        </p:nvSpPr>
        <p:spPr bwMode="auto">
          <a:xfrm>
            <a:off x="2269967" y="488959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har char="•"/>
              <a:defRPr sz="2800" b="1">
                <a:solidFill>
                  <a:srgbClr val="000000"/>
                </a:solidFill>
                <a:latin typeface="Times New Roman" pitchFamily="18" charset="0"/>
              </a:defRPr>
            </a:lvl1pPr>
            <a:lvl2pPr marL="742950" indent="-285750">
              <a:buChar char="•"/>
              <a:defRPr sz="2400">
                <a:solidFill>
                  <a:srgbClr val="000000"/>
                </a:solidFill>
                <a:latin typeface="Times New Roman" pitchFamily="18" charset="0"/>
              </a:defRPr>
            </a:lvl2pPr>
            <a:lvl3pPr marL="1143000" indent="-228600">
              <a:buFont typeface="Times New Roman" pitchFamily="18" charset="0"/>
              <a:buChar char="–"/>
              <a:defRPr sz="2000">
                <a:solidFill>
                  <a:srgbClr val="000000"/>
                </a:solidFill>
                <a:latin typeface="Times New Roman" pitchFamily="18" charset="0"/>
              </a:defRPr>
            </a:lvl3pPr>
            <a:lvl4pPr marL="1600200" indent="-228600">
              <a:buFont typeface="Wingdings" pitchFamily="2" charset="2"/>
              <a:buChar char="§"/>
              <a:defRPr>
                <a:solidFill>
                  <a:srgbClr val="000000"/>
                </a:solidFill>
                <a:latin typeface="Times New Roman" pitchFamily="18" charset="0"/>
              </a:defRPr>
            </a:lvl4pPr>
            <a:lvl5pPr marL="2057400" indent="-228600">
              <a:buFont typeface="Wingdings" pitchFamily="2" charset="2"/>
              <a:buChar char="§"/>
              <a:defRPr>
                <a:solidFill>
                  <a:srgbClr val="000000"/>
                </a:solidFill>
                <a:latin typeface="Times New Roman" pitchFamily="18" charset="0"/>
              </a:defRPr>
            </a:lvl5pPr>
            <a:lvl6pPr marL="25146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6pPr>
            <a:lvl7pPr marL="29718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7pPr>
            <a:lvl8pPr marL="34290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8pPr>
            <a:lvl9pPr marL="38862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9pPr>
          </a:lstStyle>
          <a:p>
            <a:pPr>
              <a:buNone/>
              <a:defRPr/>
            </a:pPr>
            <a:r>
              <a:rPr lang="zh-CN" altLang="en-US" sz="2400" b="0" kern="0" dirty="0">
                <a:solidFill>
                  <a:schemeClr val="tx1"/>
                </a:solidFill>
                <a:latin typeface="+mn-lt"/>
              </a:rPr>
              <a:t>纯净语音</a:t>
            </a:r>
            <a:endParaRPr lang="en-US" altLang="zh-CN" sz="2400" b="0" kern="0" dirty="0">
              <a:solidFill>
                <a:schemeClr val="tx1"/>
              </a:solidFill>
              <a:latin typeface="+mn-lt"/>
            </a:endParaRPr>
          </a:p>
        </p:txBody>
      </p:sp>
      <p:sp>
        <p:nvSpPr>
          <p:cNvPr id="29" name="Line 4">
            <a:extLst>
              <a:ext uri="{FF2B5EF4-FFF2-40B4-BE49-F238E27FC236}">
                <a16:creationId xmlns:a16="http://schemas.microsoft.com/office/drawing/2014/main" id="{8868FD04-2680-4E0D-B134-6268009DF2D9}"/>
              </a:ext>
            </a:extLst>
          </p:cNvPr>
          <p:cNvSpPr>
            <a:spLocks noChangeShapeType="1"/>
          </p:cNvSpPr>
          <p:nvPr/>
        </p:nvSpPr>
        <p:spPr bwMode="auto">
          <a:xfrm flipV="1">
            <a:off x="5123369" y="5113790"/>
            <a:ext cx="1214940" cy="383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30" name="矩形 29">
            <a:extLst>
              <a:ext uri="{FF2B5EF4-FFF2-40B4-BE49-F238E27FC236}">
                <a16:creationId xmlns:a16="http://schemas.microsoft.com/office/drawing/2014/main" id="{9FA9D7D6-7DAF-4967-84BC-E69FED007426}"/>
              </a:ext>
            </a:extLst>
          </p:cNvPr>
          <p:cNvSpPr/>
          <p:nvPr/>
        </p:nvSpPr>
        <p:spPr>
          <a:xfrm>
            <a:off x="6603951" y="4755855"/>
            <a:ext cx="2074127" cy="751785"/>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语音增强算法</a:t>
            </a:r>
          </a:p>
        </p:txBody>
      </p:sp>
      <p:sp>
        <p:nvSpPr>
          <p:cNvPr id="31" name="Line 4">
            <a:extLst>
              <a:ext uri="{FF2B5EF4-FFF2-40B4-BE49-F238E27FC236}">
                <a16:creationId xmlns:a16="http://schemas.microsoft.com/office/drawing/2014/main" id="{2CDB0341-6D89-4DC8-AD95-97532C3B0986}"/>
              </a:ext>
            </a:extLst>
          </p:cNvPr>
          <p:cNvSpPr>
            <a:spLocks noChangeShapeType="1"/>
          </p:cNvSpPr>
          <p:nvPr/>
        </p:nvSpPr>
        <p:spPr bwMode="auto">
          <a:xfrm>
            <a:off x="8864037" y="5105550"/>
            <a:ext cx="90283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32" name="图片 31">
            <a:extLst>
              <a:ext uri="{FF2B5EF4-FFF2-40B4-BE49-F238E27FC236}">
                <a16:creationId xmlns:a16="http://schemas.microsoft.com/office/drawing/2014/main" id="{DDF1F5C7-1963-4D8B-8A94-73F741003987}"/>
              </a:ext>
            </a:extLst>
          </p:cNvPr>
          <p:cNvPicPr>
            <a:picLocks noChangeAspect="1"/>
          </p:cNvPicPr>
          <p:nvPr/>
        </p:nvPicPr>
        <p:blipFill rotWithShape="1">
          <a:blip r:embed="rId3">
            <a:extLst>
              <a:ext uri="{28A0092B-C50C-407E-A947-70E740481C1C}">
                <a14:useLocalDpi xmlns:a14="http://schemas.microsoft.com/office/drawing/2010/main" val="0"/>
              </a:ext>
            </a:extLst>
          </a:blip>
          <a:srcRect l="65776" t="14872" r="3386"/>
          <a:stretch/>
        </p:blipFill>
        <p:spPr>
          <a:xfrm>
            <a:off x="9952834" y="4609290"/>
            <a:ext cx="434898" cy="992519"/>
          </a:xfrm>
          <a:prstGeom prst="rect">
            <a:avLst/>
          </a:prstGeom>
        </p:spPr>
      </p:pic>
      <p:sp>
        <p:nvSpPr>
          <p:cNvPr id="33" name="Text Box 6">
            <a:extLst>
              <a:ext uri="{FF2B5EF4-FFF2-40B4-BE49-F238E27FC236}">
                <a16:creationId xmlns:a16="http://schemas.microsoft.com/office/drawing/2014/main" id="{F1A6BD63-9B63-4421-97B5-B7E8CD9BE8A3}"/>
              </a:ext>
            </a:extLst>
          </p:cNvPr>
          <p:cNvSpPr txBox="1">
            <a:spLocks noChangeArrowheads="1"/>
          </p:cNvSpPr>
          <p:nvPr/>
        </p:nvSpPr>
        <p:spPr bwMode="auto">
          <a:xfrm>
            <a:off x="10452542" y="496210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har char="•"/>
              <a:defRPr sz="2800" b="1">
                <a:solidFill>
                  <a:srgbClr val="000000"/>
                </a:solidFill>
                <a:latin typeface="Times New Roman" pitchFamily="18" charset="0"/>
              </a:defRPr>
            </a:lvl1pPr>
            <a:lvl2pPr marL="742950" indent="-285750">
              <a:buChar char="•"/>
              <a:defRPr sz="2400">
                <a:solidFill>
                  <a:srgbClr val="000000"/>
                </a:solidFill>
                <a:latin typeface="Times New Roman" pitchFamily="18" charset="0"/>
              </a:defRPr>
            </a:lvl2pPr>
            <a:lvl3pPr marL="1143000" indent="-228600">
              <a:buFont typeface="Times New Roman" pitchFamily="18" charset="0"/>
              <a:buChar char="–"/>
              <a:defRPr sz="2000">
                <a:solidFill>
                  <a:srgbClr val="000000"/>
                </a:solidFill>
                <a:latin typeface="Times New Roman" pitchFamily="18" charset="0"/>
              </a:defRPr>
            </a:lvl3pPr>
            <a:lvl4pPr marL="1600200" indent="-228600">
              <a:buFont typeface="Wingdings" pitchFamily="2" charset="2"/>
              <a:buChar char="§"/>
              <a:defRPr>
                <a:solidFill>
                  <a:srgbClr val="000000"/>
                </a:solidFill>
                <a:latin typeface="Times New Roman" pitchFamily="18" charset="0"/>
              </a:defRPr>
            </a:lvl4pPr>
            <a:lvl5pPr marL="2057400" indent="-228600">
              <a:buFont typeface="Wingdings" pitchFamily="2" charset="2"/>
              <a:buChar char="§"/>
              <a:defRPr>
                <a:solidFill>
                  <a:srgbClr val="000000"/>
                </a:solidFill>
                <a:latin typeface="Times New Roman" pitchFamily="18" charset="0"/>
              </a:defRPr>
            </a:lvl5pPr>
            <a:lvl6pPr marL="25146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6pPr>
            <a:lvl7pPr marL="29718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7pPr>
            <a:lvl8pPr marL="34290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8pPr>
            <a:lvl9pPr marL="38862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9pPr>
          </a:lstStyle>
          <a:p>
            <a:pPr>
              <a:buNone/>
              <a:defRPr/>
            </a:pPr>
            <a:r>
              <a:rPr lang="zh-CN" altLang="en-US" sz="2400" b="0" kern="0" dirty="0">
                <a:solidFill>
                  <a:schemeClr val="tx1"/>
                </a:solidFill>
                <a:latin typeface="+mn-lt"/>
              </a:rPr>
              <a:t>纯净语音</a:t>
            </a:r>
            <a:endParaRPr lang="en-US" altLang="zh-CN" sz="2400" b="0" kern="0" dirty="0">
              <a:solidFill>
                <a:schemeClr val="tx1"/>
              </a:solidFill>
              <a:latin typeface="+mn-lt"/>
            </a:endParaRPr>
          </a:p>
        </p:txBody>
      </p:sp>
      <p:sp>
        <p:nvSpPr>
          <p:cNvPr id="34" name="矩形 33">
            <a:extLst>
              <a:ext uri="{FF2B5EF4-FFF2-40B4-BE49-F238E27FC236}">
                <a16:creationId xmlns:a16="http://schemas.microsoft.com/office/drawing/2014/main" id="{F0A6AFA8-27F9-4015-BEF3-F05549EEDF75}"/>
              </a:ext>
            </a:extLst>
          </p:cNvPr>
          <p:cNvSpPr/>
          <p:nvPr/>
        </p:nvSpPr>
        <p:spPr>
          <a:xfrm>
            <a:off x="4991852" y="4614230"/>
            <a:ext cx="1415772" cy="461665"/>
          </a:xfrm>
          <a:prstGeom prst="rect">
            <a:avLst/>
          </a:prstGeom>
        </p:spPr>
        <p:txBody>
          <a:bodyPr wrap="none">
            <a:spAutoFit/>
          </a:bodyPr>
          <a:lstStyle/>
          <a:p>
            <a:pPr>
              <a:defRPr/>
            </a:pPr>
            <a:r>
              <a:rPr lang="zh-CN" altLang="en-US" sz="2400" kern="0" dirty="0"/>
              <a:t>带噪语音</a:t>
            </a:r>
            <a:endParaRPr lang="en-US" altLang="zh-CN" sz="2400" kern="0" dirty="0"/>
          </a:p>
        </p:txBody>
      </p:sp>
    </p:spTree>
    <p:extLst>
      <p:ext uri="{BB962C8B-B14F-4D97-AF65-F5344CB8AC3E}">
        <p14:creationId xmlns:p14="http://schemas.microsoft.com/office/powerpoint/2010/main" val="338412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p:txBody>
          <a:bodyPr/>
          <a:lstStyle/>
          <a:p>
            <a:r>
              <a:rPr lang="zh-CN" altLang="en-US" dirty="0"/>
              <a:t>研究现状</a:t>
            </a:r>
          </a:p>
        </p:txBody>
      </p:sp>
      <p:sp>
        <p:nvSpPr>
          <p:cNvPr id="7" name="副标题 2">
            <a:extLst>
              <a:ext uri="{FF2B5EF4-FFF2-40B4-BE49-F238E27FC236}">
                <a16:creationId xmlns:a16="http://schemas.microsoft.com/office/drawing/2014/main" id="{F0AB6407-F627-4FAB-893F-6637E4976B9E}"/>
              </a:ext>
            </a:extLst>
          </p:cNvPr>
          <p:cNvSpPr txBox="1">
            <a:spLocks noChangeArrowheads="1"/>
          </p:cNvSpPr>
          <p:nvPr/>
        </p:nvSpPr>
        <p:spPr>
          <a:xfrm>
            <a:off x="695400" y="1484784"/>
            <a:ext cx="8496944" cy="4824536"/>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a:lnSpc>
                <a:spcPct val="150000"/>
              </a:lnSpc>
              <a:spcBef>
                <a:spcPts val="0"/>
              </a:spcBef>
              <a:buFont typeface="Wingdings" panose="05000000000000000000" pitchFamily="2" charset="2"/>
              <a:buChar char="l"/>
            </a:pPr>
            <a:r>
              <a:rPr lang="zh-CN" altLang="zh-CN" dirty="0"/>
              <a:t>基于音素的语种识别</a:t>
            </a:r>
            <a:endParaRPr lang="zh-CN" altLang="en-US" sz="2400" dirty="0"/>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r>
              <a:rPr lang="zh-CN" altLang="zh-CN" dirty="0"/>
              <a:t>将语音转为音素序列，再根据不同语种之间的音素组合进行语种识别</a:t>
            </a:r>
            <a:endParaRPr lang="en-US" altLang="zh-CN" dirty="0"/>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endParaRPr lang="en-US" altLang="zh-CN" sz="2400" b="1" kern="0" dirty="0">
              <a:solidFill>
                <a:srgbClr val="000000"/>
              </a:solidFill>
            </a:endParaRPr>
          </a:p>
          <a:p>
            <a:pPr marL="0" lvl="0" indent="0" eaLnBrk="1" fontAlgn="auto" hangingPunct="1">
              <a:lnSpc>
                <a:spcPct val="150000"/>
              </a:lnSpc>
              <a:spcBef>
                <a:spcPts val="0"/>
              </a:spcBef>
              <a:spcAft>
                <a:spcPts val="0"/>
              </a:spcAft>
              <a:buFont typeface="Wingdings" panose="05000000000000000000" pitchFamily="2" charset="2"/>
              <a:buChar char="l"/>
            </a:pPr>
            <a:r>
              <a:rPr lang="zh-CN" altLang="zh-CN" dirty="0"/>
              <a:t>基于底层声学特征的语种识别</a:t>
            </a:r>
            <a:endParaRPr lang="zh-CN" altLang="en-US" sz="2400" dirty="0"/>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r>
              <a:rPr lang="zh-CN" altLang="en-US" dirty="0"/>
              <a:t>高</a:t>
            </a:r>
            <a:r>
              <a:rPr lang="zh-CN" altLang="zh-CN" dirty="0"/>
              <a:t>斯混合模型</a:t>
            </a:r>
            <a:r>
              <a:rPr lang="en-US" altLang="zh-CN" dirty="0"/>
              <a:t>-</a:t>
            </a:r>
            <a:r>
              <a:rPr lang="zh-CN" altLang="zh-CN" dirty="0"/>
              <a:t>通用背景模型</a:t>
            </a:r>
            <a:r>
              <a:rPr lang="en-US" altLang="zh-CN" dirty="0"/>
              <a:t>GMM-UBM</a:t>
            </a:r>
            <a:endParaRPr lang="en-US" altLang="zh-CN" sz="2200" kern="0" dirty="0">
              <a:solidFill>
                <a:srgbClr val="000000"/>
              </a:solidFill>
            </a:endParaRPr>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r>
              <a:rPr lang="en-US" altLang="zh-CN" dirty="0" err="1"/>
              <a:t>i</a:t>
            </a:r>
            <a:r>
              <a:rPr lang="en-US" altLang="zh-CN" dirty="0"/>
              <a:t>-vector</a:t>
            </a:r>
            <a:r>
              <a:rPr lang="zh-CN" altLang="zh-CN" dirty="0"/>
              <a:t>联合因子分析方法</a:t>
            </a:r>
            <a:r>
              <a:rPr lang="en-US" altLang="zh-CN" dirty="0"/>
              <a:t>(</a:t>
            </a:r>
            <a:r>
              <a:rPr lang="en-US" altLang="zh-CN" dirty="0" err="1"/>
              <a:t>Jiont</a:t>
            </a:r>
            <a:r>
              <a:rPr lang="en-US" altLang="zh-CN" dirty="0"/>
              <a:t> Factor Analysis, JFA)</a:t>
            </a:r>
            <a:r>
              <a:rPr lang="en-US" altLang="zh-CN" sz="2200" kern="0" dirty="0">
                <a:solidFill>
                  <a:srgbClr val="000000"/>
                </a:solidFill>
              </a:rPr>
              <a:t> </a:t>
            </a:r>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r>
              <a:rPr lang="en-US" altLang="zh-CN" dirty="0"/>
              <a:t>DNN </a:t>
            </a:r>
            <a:r>
              <a:rPr lang="en-US" altLang="zh-CN" dirty="0" err="1"/>
              <a:t>i</a:t>
            </a:r>
            <a:r>
              <a:rPr lang="en-US" altLang="zh-CN" dirty="0"/>
              <a:t>-vector </a:t>
            </a:r>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r>
              <a:rPr lang="en-US" altLang="zh-CN" dirty="0"/>
              <a:t>CNN</a:t>
            </a:r>
            <a:r>
              <a:rPr lang="zh-CN" altLang="zh-CN" dirty="0"/>
              <a:t>和双向</a:t>
            </a:r>
            <a:r>
              <a:rPr lang="en-US" altLang="zh-CN" dirty="0"/>
              <a:t>LSTM</a:t>
            </a:r>
            <a:endParaRPr lang="en-US" altLang="zh-CN" sz="2200" kern="0" dirty="0">
              <a:solidFill>
                <a:srgbClr val="000000"/>
              </a:solidFill>
            </a:endParaRPr>
          </a:p>
          <a:p>
            <a:pPr marL="1371600" lvl="3" indent="-457200" eaLnBrk="1" fontAlgn="auto" hangingPunct="1">
              <a:spcAft>
                <a:spcPts val="0"/>
              </a:spcAft>
              <a:buClr>
                <a:prstClr val="black">
                  <a:lumMod val="75000"/>
                </a:prstClr>
              </a:buClr>
              <a:buSzPct val="70000"/>
              <a:buFont typeface="Wingdings" panose="05000000000000000000" pitchFamily="2" charset="2"/>
              <a:buChar char=""/>
              <a:defRPr/>
            </a:pPr>
            <a:endParaRPr lang="en-US" altLang="zh-CN" sz="2200" dirty="0">
              <a:solidFill>
                <a:srgbClr val="000000"/>
              </a:solidFill>
            </a:endParaRPr>
          </a:p>
          <a:p>
            <a:pPr marL="0" indent="0">
              <a:lnSpc>
                <a:spcPct val="150000"/>
              </a:lnSpc>
              <a:spcBef>
                <a:spcPts val="1800"/>
              </a:spcBef>
              <a:buNone/>
            </a:pPr>
            <a:endParaRPr lang="en-US" altLang="zh-CN" sz="2200" b="0" kern="0" dirty="0">
              <a:solidFill>
                <a:srgbClr val="000000"/>
              </a:solidFill>
            </a:endParaRPr>
          </a:p>
          <a:p>
            <a:pPr marL="0" indent="0">
              <a:lnSpc>
                <a:spcPct val="150000"/>
              </a:lnSpc>
              <a:spcBef>
                <a:spcPts val="1800"/>
              </a:spcBef>
              <a:buNone/>
            </a:pPr>
            <a:endParaRPr lang="en-US" altLang="zh-CN" sz="2200" b="0" kern="0" dirty="0">
              <a:solidFill>
                <a:srgbClr val="000000"/>
              </a:solidFill>
            </a:endParaRPr>
          </a:p>
        </p:txBody>
      </p:sp>
    </p:spTree>
    <p:extLst>
      <p:ext uri="{BB962C8B-B14F-4D97-AF65-F5344CB8AC3E}">
        <p14:creationId xmlns:p14="http://schemas.microsoft.com/office/powerpoint/2010/main" val="106517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p:txBody>
          <a:bodyPr/>
          <a:lstStyle/>
          <a:p>
            <a:r>
              <a:rPr lang="zh-CN" altLang="en-US" dirty="0"/>
              <a:t>研究现状</a:t>
            </a:r>
          </a:p>
        </p:txBody>
      </p:sp>
      <p:sp>
        <p:nvSpPr>
          <p:cNvPr id="7" name="副标题 2">
            <a:extLst>
              <a:ext uri="{FF2B5EF4-FFF2-40B4-BE49-F238E27FC236}">
                <a16:creationId xmlns:a16="http://schemas.microsoft.com/office/drawing/2014/main" id="{F0AB6407-F627-4FAB-893F-6637E4976B9E}"/>
              </a:ext>
            </a:extLst>
          </p:cNvPr>
          <p:cNvSpPr txBox="1">
            <a:spLocks noChangeArrowheads="1"/>
          </p:cNvSpPr>
          <p:nvPr/>
        </p:nvSpPr>
        <p:spPr>
          <a:xfrm>
            <a:off x="237825" y="1484784"/>
            <a:ext cx="8864577" cy="5184576"/>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a:lnSpc>
                <a:spcPct val="150000"/>
              </a:lnSpc>
              <a:spcBef>
                <a:spcPts val="0"/>
              </a:spcBef>
              <a:buFont typeface="Wingdings" panose="05000000000000000000" pitchFamily="2" charset="2"/>
              <a:buChar char="l"/>
            </a:pPr>
            <a:r>
              <a:rPr lang="zh-CN" altLang="en-US" sz="2400" dirty="0"/>
              <a:t>基于统计的语音增强</a:t>
            </a:r>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r>
              <a:rPr lang="zh-CN" altLang="en-US" sz="2200" kern="0" dirty="0">
                <a:solidFill>
                  <a:srgbClr val="000000"/>
                </a:solidFill>
              </a:rPr>
              <a:t>谱减法</a:t>
            </a:r>
            <a:endParaRPr lang="en-US" altLang="zh-CN" sz="2200" kern="0" dirty="0">
              <a:solidFill>
                <a:srgbClr val="000000"/>
              </a:solidFill>
            </a:endParaRPr>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r>
              <a:rPr lang="zh-CN" altLang="en-US" sz="2200" kern="0" dirty="0">
                <a:solidFill>
                  <a:srgbClr val="000000"/>
                </a:solidFill>
              </a:rPr>
              <a:t>维纳滤波</a:t>
            </a:r>
            <a:endParaRPr lang="en-US" altLang="zh-CN" sz="2200" kern="0" dirty="0">
              <a:solidFill>
                <a:srgbClr val="000000"/>
              </a:solidFill>
            </a:endParaRPr>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r>
              <a:rPr lang="zh-CN" altLang="en-US" sz="2200" kern="0" dirty="0">
                <a:solidFill>
                  <a:srgbClr val="000000"/>
                </a:solidFill>
              </a:rPr>
              <a:t>最小均方误差</a:t>
            </a:r>
            <a:endParaRPr lang="en-US" altLang="zh-CN" sz="2400" b="1" kern="0" dirty="0">
              <a:solidFill>
                <a:srgbClr val="000000"/>
              </a:solidFill>
            </a:endParaRPr>
          </a:p>
          <a:p>
            <a:pPr marL="914400" lvl="3" indent="0" eaLnBrk="1" fontAlgn="auto" hangingPunct="1">
              <a:spcAft>
                <a:spcPts val="0"/>
              </a:spcAft>
              <a:buClr>
                <a:prstClr val="black">
                  <a:lumMod val="75000"/>
                </a:prstClr>
              </a:buClr>
              <a:buSzPct val="70000"/>
              <a:buNone/>
              <a:defRPr/>
            </a:pPr>
            <a:endParaRPr lang="en-US" altLang="zh-CN" sz="2400" b="1" kern="0" dirty="0">
              <a:solidFill>
                <a:srgbClr val="000000"/>
              </a:solidFill>
            </a:endParaRPr>
          </a:p>
          <a:p>
            <a:pPr marL="0" lvl="0" indent="0" eaLnBrk="1" fontAlgn="auto" hangingPunct="1">
              <a:lnSpc>
                <a:spcPct val="150000"/>
              </a:lnSpc>
              <a:spcBef>
                <a:spcPts val="0"/>
              </a:spcBef>
              <a:spcAft>
                <a:spcPts val="0"/>
              </a:spcAft>
              <a:buFont typeface="Wingdings" panose="05000000000000000000" pitchFamily="2" charset="2"/>
              <a:buChar char="l"/>
            </a:pPr>
            <a:r>
              <a:rPr lang="en-US" altLang="zh-CN" sz="2400" dirty="0"/>
              <a:t> </a:t>
            </a:r>
            <a:r>
              <a:rPr lang="zh-CN" altLang="en-US" sz="2400" dirty="0"/>
              <a:t>基于神经网络语音增强</a:t>
            </a:r>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r>
              <a:rPr lang="zh-CN" altLang="en-US" sz="2200" kern="0" dirty="0">
                <a:solidFill>
                  <a:srgbClr val="000000"/>
                </a:solidFill>
              </a:rPr>
              <a:t>全连接网络</a:t>
            </a:r>
            <a:r>
              <a:rPr lang="en-US" altLang="zh-CN" sz="2200" kern="0" dirty="0">
                <a:solidFill>
                  <a:srgbClr val="000000"/>
                </a:solidFill>
              </a:rPr>
              <a:t> (Fully Connected Network)</a:t>
            </a:r>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r>
              <a:rPr lang="zh-CN" altLang="en-US" sz="2200" kern="0" dirty="0">
                <a:solidFill>
                  <a:srgbClr val="000000"/>
                </a:solidFill>
              </a:rPr>
              <a:t>循环神经网络 </a:t>
            </a:r>
            <a:r>
              <a:rPr lang="en-US" altLang="zh-CN" sz="2200" kern="0" dirty="0">
                <a:solidFill>
                  <a:srgbClr val="000000"/>
                </a:solidFill>
              </a:rPr>
              <a:t>(Recurrent Neural Network)</a:t>
            </a:r>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r>
              <a:rPr lang="zh-CN" altLang="en-US" sz="2200" kern="0" dirty="0">
                <a:solidFill>
                  <a:srgbClr val="000000"/>
                </a:solidFill>
              </a:rPr>
              <a:t>卷积神经网络 </a:t>
            </a:r>
            <a:r>
              <a:rPr lang="en-US" altLang="zh-CN" sz="2200" kern="0" dirty="0">
                <a:solidFill>
                  <a:srgbClr val="000000"/>
                </a:solidFill>
              </a:rPr>
              <a:t>(Convolutional Neural Network)</a:t>
            </a:r>
          </a:p>
          <a:p>
            <a:pPr marL="622800" lvl="3" indent="0" eaLnBrk="1" fontAlgn="auto" hangingPunct="1">
              <a:spcAft>
                <a:spcPts val="0"/>
              </a:spcAft>
              <a:buClr>
                <a:prstClr val="black">
                  <a:lumMod val="75000"/>
                </a:prstClr>
              </a:buClr>
              <a:buSzPct val="70000"/>
              <a:buNone/>
              <a:defRPr/>
            </a:pPr>
            <a:r>
              <a:rPr lang="en-US" altLang="zh-CN" sz="2200" kern="0" dirty="0">
                <a:solidFill>
                  <a:srgbClr val="000000"/>
                </a:solidFill>
              </a:rPr>
              <a:t>	   -&gt; RCED -&gt; </a:t>
            </a:r>
            <a:r>
              <a:rPr lang="en-US" altLang="zh-CN" sz="2200" kern="0" dirty="0" err="1">
                <a:solidFill>
                  <a:srgbClr val="000000"/>
                </a:solidFill>
              </a:rPr>
              <a:t>UNet</a:t>
            </a:r>
            <a:endParaRPr lang="en-US" altLang="zh-CN" sz="2200" kern="0" dirty="0">
              <a:solidFill>
                <a:srgbClr val="000000"/>
              </a:solidFill>
            </a:endParaRPr>
          </a:p>
          <a:p>
            <a:pPr marL="1371600" lvl="3" indent="-457200" eaLnBrk="1" fontAlgn="auto" hangingPunct="1">
              <a:spcAft>
                <a:spcPts val="0"/>
              </a:spcAft>
              <a:buClr>
                <a:prstClr val="black">
                  <a:lumMod val="75000"/>
                </a:prstClr>
              </a:buClr>
              <a:buSzPct val="70000"/>
              <a:buFont typeface="Wingdings" panose="05000000000000000000" pitchFamily="2" charset="2"/>
              <a:buChar char=""/>
              <a:defRPr/>
            </a:pPr>
            <a:endParaRPr lang="en-US" altLang="zh-CN" sz="2200" dirty="0">
              <a:solidFill>
                <a:srgbClr val="000000"/>
              </a:solidFill>
            </a:endParaRPr>
          </a:p>
          <a:p>
            <a:pPr marL="0" indent="0">
              <a:lnSpc>
                <a:spcPct val="150000"/>
              </a:lnSpc>
              <a:spcBef>
                <a:spcPts val="1800"/>
              </a:spcBef>
              <a:buNone/>
            </a:pPr>
            <a:endParaRPr lang="en-US" altLang="zh-CN" sz="2200" b="0" kern="0" dirty="0">
              <a:solidFill>
                <a:srgbClr val="000000"/>
              </a:solidFill>
            </a:endParaRPr>
          </a:p>
          <a:p>
            <a:pPr marL="0" indent="0">
              <a:lnSpc>
                <a:spcPct val="150000"/>
              </a:lnSpc>
              <a:spcBef>
                <a:spcPts val="1800"/>
              </a:spcBef>
              <a:buNone/>
            </a:pPr>
            <a:endParaRPr lang="en-US" altLang="zh-CN" sz="2200" b="0" kern="0" dirty="0">
              <a:solidFill>
                <a:srgbClr val="000000"/>
              </a:solidFill>
            </a:endParaRPr>
          </a:p>
        </p:txBody>
      </p:sp>
      <p:pic>
        <p:nvPicPr>
          <p:cNvPr id="6" name="图片 5">
            <a:extLst>
              <a:ext uri="{FF2B5EF4-FFF2-40B4-BE49-F238E27FC236}">
                <a16:creationId xmlns:a16="http://schemas.microsoft.com/office/drawing/2014/main" id="{C3147430-7272-4953-B4FB-7CD1A44C91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5880" y="1700808"/>
            <a:ext cx="6879126" cy="2625719"/>
          </a:xfrm>
          <a:prstGeom prst="rect">
            <a:avLst/>
          </a:prstGeom>
        </p:spPr>
      </p:pic>
    </p:spTree>
    <p:extLst>
      <p:ext uri="{BB962C8B-B14F-4D97-AF65-F5344CB8AC3E}">
        <p14:creationId xmlns:p14="http://schemas.microsoft.com/office/powerpoint/2010/main" val="328344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p:txBody>
          <a:bodyPr/>
          <a:lstStyle/>
          <a:p>
            <a:r>
              <a:rPr lang="zh-CN" altLang="en-US" dirty="0"/>
              <a:t>研究内容</a:t>
            </a:r>
          </a:p>
        </p:txBody>
      </p:sp>
      <p:grpSp>
        <p:nvGrpSpPr>
          <p:cNvPr id="71" name="组合 70">
            <a:extLst>
              <a:ext uri="{FF2B5EF4-FFF2-40B4-BE49-F238E27FC236}">
                <a16:creationId xmlns:a16="http://schemas.microsoft.com/office/drawing/2014/main" id="{C9A6008E-FEAE-48B1-AE6C-73633DB97A03}"/>
              </a:ext>
            </a:extLst>
          </p:cNvPr>
          <p:cNvGrpSpPr/>
          <p:nvPr/>
        </p:nvGrpSpPr>
        <p:grpSpPr>
          <a:xfrm>
            <a:off x="1032726" y="1830584"/>
            <a:ext cx="10895922" cy="2094963"/>
            <a:chOff x="390154" y="1526097"/>
            <a:chExt cx="2680423" cy="4964226"/>
          </a:xfrm>
        </p:grpSpPr>
        <p:sp>
          <p:nvSpPr>
            <p:cNvPr id="72" name="文本框 105">
              <a:extLst>
                <a:ext uri="{FF2B5EF4-FFF2-40B4-BE49-F238E27FC236}">
                  <a16:creationId xmlns:a16="http://schemas.microsoft.com/office/drawing/2014/main" id="{5EC9D823-996D-4A35-A4E2-4EF5B6414888}"/>
                </a:ext>
              </a:extLst>
            </p:cNvPr>
            <p:cNvSpPr txBox="1"/>
            <p:nvPr/>
          </p:nvSpPr>
          <p:spPr>
            <a:xfrm>
              <a:off x="390155" y="1526097"/>
              <a:ext cx="2680422" cy="1604476"/>
            </a:xfrm>
            <a:prstGeom prst="rect">
              <a:avLst/>
            </a:prstGeom>
            <a:noFill/>
          </p:spPr>
          <p:txBody>
            <a:bodyPr wrap="square" rtlCol="0">
              <a:spAutoFit/>
            </a:bodyPr>
            <a:lstStyle/>
            <a:p>
              <a:pPr defTabSz="342900"/>
              <a:r>
                <a:rPr lang="zh-CN" altLang="en-US" sz="2000"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噪声自适应的语音增强技术</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a:p>
              <a:pPr defTabSz="342900"/>
              <a:endParaRPr lang="zh-CN" altLang="en-US"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文本框 106">
              <a:extLst>
                <a:ext uri="{FF2B5EF4-FFF2-40B4-BE49-F238E27FC236}">
                  <a16:creationId xmlns:a16="http://schemas.microsoft.com/office/drawing/2014/main" id="{4568EC00-3C0D-4311-B50D-4A297346BDAA}"/>
                </a:ext>
              </a:extLst>
            </p:cNvPr>
            <p:cNvSpPr txBox="1"/>
            <p:nvPr/>
          </p:nvSpPr>
          <p:spPr>
            <a:xfrm>
              <a:off x="390154" y="2846216"/>
              <a:ext cx="2680423" cy="3644107"/>
            </a:xfrm>
            <a:prstGeom prst="rect">
              <a:avLst/>
            </a:prstGeom>
            <a:noFill/>
          </p:spPr>
          <p:txBody>
            <a:bodyPr wrap="square" rtlCol="0">
              <a:spAutoFit/>
            </a:bodyPr>
            <a:lstStyle/>
            <a:p>
              <a:pPr lvl="0" algn="just" defTabSz="914377">
                <a:lnSpc>
                  <a:spcPct val="120000"/>
                </a:lnSpc>
                <a:defRPr/>
              </a:pPr>
              <a:r>
                <a:rPr lang="zh-CN" altLang="en-US" sz="2000" dirty="0">
                  <a:solidFill>
                    <a:srgbClr val="000000"/>
                  </a:solidFill>
                  <a:latin typeface="Arial"/>
                  <a:ea typeface="微软雅黑"/>
                </a:rPr>
                <a:t>基于深度学习的语音增强算法取得了巨大的成功，但仍存在鲁棒性问题，且实际应用场景下的噪声环境复杂多变、噪声种类多样、信噪比未知，如何使语音增强模型在面对复杂环境时保持稳定工作是一个值得研究的问题。针对复杂噪声环境，将采用深度学习的方法，在训练过程中使模型获得保留语音过滤噪声的能力，通过迭代更新得到更加纯净的语音</a:t>
              </a: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p:txBody>
        </p:sp>
      </p:grpSp>
      <p:grpSp>
        <p:nvGrpSpPr>
          <p:cNvPr id="77" name="组合 76">
            <a:extLst>
              <a:ext uri="{FF2B5EF4-FFF2-40B4-BE49-F238E27FC236}">
                <a16:creationId xmlns:a16="http://schemas.microsoft.com/office/drawing/2014/main" id="{BBE96DD7-AFA5-4634-B84A-B17596E64BF7}"/>
              </a:ext>
            </a:extLst>
          </p:cNvPr>
          <p:cNvGrpSpPr/>
          <p:nvPr/>
        </p:nvGrpSpPr>
        <p:grpSpPr>
          <a:xfrm>
            <a:off x="1066465" y="4334322"/>
            <a:ext cx="10862183" cy="1913667"/>
            <a:chOff x="390154" y="1556241"/>
            <a:chExt cx="2813025" cy="3639665"/>
          </a:xfrm>
        </p:grpSpPr>
        <p:sp>
          <p:nvSpPr>
            <p:cNvPr id="78" name="文本框 112">
              <a:extLst>
                <a:ext uri="{FF2B5EF4-FFF2-40B4-BE49-F238E27FC236}">
                  <a16:creationId xmlns:a16="http://schemas.microsoft.com/office/drawing/2014/main" id="{0D54004A-EF7E-4185-9FE2-3F8E61F1EA5F}"/>
                </a:ext>
              </a:extLst>
            </p:cNvPr>
            <p:cNvSpPr txBox="1"/>
            <p:nvPr/>
          </p:nvSpPr>
          <p:spPr>
            <a:xfrm>
              <a:off x="390154" y="1556241"/>
              <a:ext cx="2813025" cy="1287814"/>
            </a:xfrm>
            <a:prstGeom prst="rect">
              <a:avLst/>
            </a:prstGeom>
            <a:noFill/>
          </p:spPr>
          <p:txBody>
            <a:bodyPr wrap="square" rtlCol="0">
              <a:spAutoFit/>
            </a:bodyPr>
            <a:lstStyle/>
            <a:p>
              <a:pPr defTabSz="342900"/>
              <a:r>
                <a:rPr lang="zh-CN" altLang="en-US" sz="2000"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融合语种语言信息的语种识别技术</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a:p>
              <a:pPr defTabSz="342900"/>
              <a:endParaRPr lang="zh-CN" altLang="en-US"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文本框 113">
              <a:extLst>
                <a:ext uri="{FF2B5EF4-FFF2-40B4-BE49-F238E27FC236}">
                  <a16:creationId xmlns:a16="http://schemas.microsoft.com/office/drawing/2014/main" id="{6CB3E191-7DC4-4719-825C-23BBC36A6470}"/>
                </a:ext>
              </a:extLst>
            </p:cNvPr>
            <p:cNvSpPr txBox="1"/>
            <p:nvPr/>
          </p:nvSpPr>
          <p:spPr>
            <a:xfrm>
              <a:off x="390154" y="2271006"/>
              <a:ext cx="2680422" cy="2924900"/>
            </a:xfrm>
            <a:prstGeom prst="rect">
              <a:avLst/>
            </a:prstGeom>
            <a:noFill/>
          </p:spPr>
          <p:txBody>
            <a:bodyPr wrap="square" rtlCol="0">
              <a:spAutoFit/>
            </a:bodyPr>
            <a:lstStyle/>
            <a:p>
              <a:pPr lvl="0" algn="just" defTabSz="914377">
                <a:lnSpc>
                  <a:spcPct val="120000"/>
                </a:lnSpc>
                <a:defRPr/>
              </a:pPr>
              <a:r>
                <a:rPr lang="zh-CN" altLang="en-US" sz="2000" dirty="0">
                  <a:solidFill>
                    <a:srgbClr val="000000"/>
                  </a:solidFill>
                  <a:latin typeface="Arial"/>
                  <a:ea typeface="微软雅黑"/>
                </a:rPr>
                <a:t>基于深度学习的端到端语种方法将语音视作一张单一的频谱图，只对频谱图进行建模，从而忽略了语音在语言学上的信息，例如语音表达的内容、情感等特征，而这些特征也是判断语种信息的关键。利用这些额外的信息辅助语种识别能够弥补环境不匹配条件下的语种识别性能损失成分</a:t>
              </a: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p:txBody>
        </p:sp>
      </p:grpSp>
    </p:spTree>
    <p:extLst>
      <p:ext uri="{BB962C8B-B14F-4D97-AF65-F5344CB8AC3E}">
        <p14:creationId xmlns:p14="http://schemas.microsoft.com/office/powerpoint/2010/main" val="48093944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30000">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14:bounceEnd="30000">
                                          <p:cBhvr additive="base">
                                            <p:cTn id="7" dur="500" fill="hold"/>
                                            <p:tgtEl>
                                              <p:spTgt spid="71"/>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14:presetBounceEnd="30000">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14:bounceEnd="30000">
                                          <p:cBhvr additive="base">
                                            <p:cTn id="12" dur="500" fill="hold"/>
                                            <p:tgtEl>
                                              <p:spTgt spid="77"/>
                                            </p:tgtEl>
                                            <p:attrNameLst>
                                              <p:attrName>ppt_x</p:attrName>
                                            </p:attrNameLst>
                                          </p:cBhvr>
                                          <p:tavLst>
                                            <p:tav tm="0">
                                              <p:val>
                                                <p:strVal val="0-#ppt_w/2"/>
                                              </p:val>
                                            </p:tav>
                                            <p:tav tm="100000">
                                              <p:val>
                                                <p:strVal val="#ppt_x"/>
                                              </p:val>
                                            </p:tav>
                                          </p:tavLst>
                                        </p:anim>
                                        <p:anim calcmode="lin" valueType="num" p14:bounceEnd="30000">
                                          <p:cBhvr additive="base">
                                            <p:cTn id="13"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 calcmode="lin" valueType="num">
                                          <p:cBhvr>
                                            <p:cTn id="9" dur="500" fill="hold"/>
                                            <p:tgtEl>
                                              <p:spTgt spid="52"/>
                                            </p:tgtEl>
                                            <p:attrNameLst>
                                              <p:attrName>style.rotation</p:attrName>
                                            </p:attrNameLst>
                                          </p:cBhvr>
                                          <p:tavLst>
                                            <p:tav tm="0">
                                              <p:val>
                                                <p:fltVal val="360"/>
                                              </p:val>
                                            </p:tav>
                                            <p:tav tm="100000">
                                              <p:val>
                                                <p:fltVal val="0"/>
                                              </p:val>
                                            </p:tav>
                                          </p:tavLst>
                                        </p:anim>
                                        <p:animEffect transition="in" filter="fade">
                                          <p:cBhvr>
                                            <p:cTn id="10" dur="500"/>
                                            <p:tgtEl>
                                              <p:spTgt spid="52"/>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71"/>
                                            </p:tgtEl>
                                            <p:attrNameLst>
                                              <p:attrName>style.visibility</p:attrName>
                                            </p:attrNameLst>
                                          </p:cBhvr>
                                          <p:to>
                                            <p:strVal val="visible"/>
                                          </p:to>
                                        </p:set>
                                        <p:anim calcmode="lin" valueType="num">
                                          <p:cBhvr additive="base">
                                            <p:cTn id="14" dur="500" fill="hold"/>
                                            <p:tgtEl>
                                              <p:spTgt spid="71"/>
                                            </p:tgtEl>
                                            <p:attrNameLst>
                                              <p:attrName>ppt_x</p:attrName>
                                            </p:attrNameLst>
                                          </p:cBhvr>
                                          <p:tavLst>
                                            <p:tav tm="0">
                                              <p:val>
                                                <p:strVal val="0-#ppt_w/2"/>
                                              </p:val>
                                            </p:tav>
                                            <p:tav tm="100000">
                                              <p:val>
                                                <p:strVal val="#ppt_x"/>
                                              </p:val>
                                            </p:tav>
                                          </p:tavLst>
                                        </p:anim>
                                        <p:anim calcmode="lin" valueType="num">
                                          <p:cBhvr additive="base">
                                            <p:cTn id="15" dur="500" fill="hold"/>
                                            <p:tgtEl>
                                              <p:spTgt spid="71"/>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2" fill="hold" nodeType="afterEffect">
                                      <p:stCondLst>
                                        <p:cond delay="0"/>
                                      </p:st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500" fill="hold"/>
                                            <p:tgtEl>
                                              <p:spTgt spid="74"/>
                                            </p:tgtEl>
                                            <p:attrNameLst>
                                              <p:attrName>ppt_x</p:attrName>
                                            </p:attrNameLst>
                                          </p:cBhvr>
                                          <p:tavLst>
                                            <p:tav tm="0">
                                              <p:val>
                                                <p:strVal val="1+#ppt_w/2"/>
                                              </p:val>
                                            </p:tav>
                                            <p:tav tm="100000">
                                              <p:val>
                                                <p:strVal val="#ppt_x"/>
                                              </p:val>
                                            </p:tav>
                                          </p:tavLst>
                                        </p:anim>
                                        <p:anim calcmode="lin" valueType="num">
                                          <p:cBhvr additive="base">
                                            <p:cTn id="20" dur="500" fill="hold"/>
                                            <p:tgtEl>
                                              <p:spTgt spid="74"/>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nodeType="afterEffect">
                                      <p:stCondLst>
                                        <p:cond delay="0"/>
                                      </p:stCondLst>
                                      <p:childTnLst>
                                        <p:set>
                                          <p:cBhvr>
                                            <p:cTn id="23" dur="1" fill="hold">
                                              <p:stCondLst>
                                                <p:cond delay="0"/>
                                              </p:stCondLst>
                                            </p:cTn>
                                            <p:tgtEl>
                                              <p:spTgt spid="77"/>
                                            </p:tgtEl>
                                            <p:attrNameLst>
                                              <p:attrName>style.visibility</p:attrName>
                                            </p:attrNameLst>
                                          </p:cBhvr>
                                          <p:to>
                                            <p:strVal val="visible"/>
                                          </p:to>
                                        </p:set>
                                        <p:anim calcmode="lin" valueType="num">
                                          <p:cBhvr additive="base">
                                            <p:cTn id="24" dur="500" fill="hold"/>
                                            <p:tgtEl>
                                              <p:spTgt spid="77"/>
                                            </p:tgtEl>
                                            <p:attrNameLst>
                                              <p:attrName>ppt_x</p:attrName>
                                            </p:attrNameLst>
                                          </p:cBhvr>
                                          <p:tavLst>
                                            <p:tav tm="0">
                                              <p:val>
                                                <p:strVal val="0-#ppt_w/2"/>
                                              </p:val>
                                            </p:tav>
                                            <p:tav tm="100000">
                                              <p:val>
                                                <p:strVal val="#ppt_x"/>
                                              </p:val>
                                            </p:tav>
                                          </p:tavLst>
                                        </p:anim>
                                        <p:anim calcmode="lin" valueType="num">
                                          <p:cBhvr additive="base">
                                            <p:cTn id="25" dur="500" fill="hold"/>
                                            <p:tgtEl>
                                              <p:spTgt spid="77"/>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2" fill="hold" nodeType="afterEffect">
                                      <p:stCondLst>
                                        <p:cond delay="0"/>
                                      </p:stCondLst>
                                      <p:childTnLst>
                                        <p:set>
                                          <p:cBhvr>
                                            <p:cTn id="28" dur="1" fill="hold">
                                              <p:stCondLst>
                                                <p:cond delay="0"/>
                                              </p:stCondLst>
                                            </p:cTn>
                                            <p:tgtEl>
                                              <p:spTgt spid="80"/>
                                            </p:tgtEl>
                                            <p:attrNameLst>
                                              <p:attrName>style.visibility</p:attrName>
                                            </p:attrNameLst>
                                          </p:cBhvr>
                                          <p:to>
                                            <p:strVal val="visible"/>
                                          </p:to>
                                        </p:set>
                                        <p:anim calcmode="lin" valueType="num">
                                          <p:cBhvr additive="base">
                                            <p:cTn id="29" dur="500" fill="hold"/>
                                            <p:tgtEl>
                                              <p:spTgt spid="80"/>
                                            </p:tgtEl>
                                            <p:attrNameLst>
                                              <p:attrName>ppt_x</p:attrName>
                                            </p:attrNameLst>
                                          </p:cBhvr>
                                          <p:tavLst>
                                            <p:tav tm="0">
                                              <p:val>
                                                <p:strVal val="1+#ppt_w/2"/>
                                              </p:val>
                                            </p:tav>
                                            <p:tav tm="100000">
                                              <p:val>
                                                <p:strVal val="#ppt_x"/>
                                              </p:val>
                                            </p:tav>
                                          </p:tavLst>
                                        </p:anim>
                                        <p:anim calcmode="lin" valueType="num">
                                          <p:cBhvr additive="base">
                                            <p:cTn id="30" dur="5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p:txBody>
          <a:bodyPr/>
          <a:lstStyle/>
          <a:p>
            <a:r>
              <a:rPr lang="zh-CN" altLang="en-US" dirty="0"/>
              <a:t>研究内容</a:t>
            </a:r>
          </a:p>
        </p:txBody>
      </p:sp>
      <p:sp>
        <p:nvSpPr>
          <p:cNvPr id="5" name="矩形 4">
            <a:extLst>
              <a:ext uri="{FF2B5EF4-FFF2-40B4-BE49-F238E27FC236}">
                <a16:creationId xmlns:a16="http://schemas.microsoft.com/office/drawing/2014/main" id="{10209EBF-8A09-430C-A6EF-609592AA2A68}"/>
              </a:ext>
            </a:extLst>
          </p:cNvPr>
          <p:cNvSpPr/>
          <p:nvPr/>
        </p:nvSpPr>
        <p:spPr>
          <a:xfrm>
            <a:off x="759311" y="2029248"/>
            <a:ext cx="10529362" cy="4708981"/>
          </a:xfrm>
          <a:prstGeom prst="rect">
            <a:avLst/>
          </a:prstGeom>
        </p:spPr>
        <p:txBody>
          <a:bodyPr wrap="square">
            <a:spAutoFit/>
          </a:bodyPr>
          <a:lstStyle/>
          <a:p>
            <a:r>
              <a:rPr lang="zh-CN" altLang="en-US" sz="2000" b="1" dirty="0">
                <a:solidFill>
                  <a:srgbClr val="000000"/>
                </a:solidFill>
                <a:latin typeface="Arial"/>
                <a:ea typeface="微软雅黑"/>
              </a:rPr>
              <a:t>语音增强的复杂噪声适应问题</a:t>
            </a:r>
          </a:p>
          <a:p>
            <a:r>
              <a:rPr lang="zh-CN" altLang="en-US" sz="2000" dirty="0">
                <a:solidFill>
                  <a:srgbClr val="000000"/>
                </a:solidFill>
                <a:latin typeface="Arial"/>
                <a:ea typeface="微软雅黑"/>
              </a:rPr>
              <a:t>在不同噪声以及说话人和语音内容不同的情况下，语谱图的特征分布将发生变化，基于卷积的端到端模型如果使用固定感受野进行特征抓取，则难以在所有条件下表现良好，难以适应复杂多样的噪声环境。</a:t>
            </a:r>
            <a:endParaRPr lang="en-US" altLang="zh-CN" sz="2000" dirty="0">
              <a:solidFill>
                <a:srgbClr val="000000"/>
              </a:solidFill>
              <a:latin typeface="Arial"/>
              <a:ea typeface="微软雅黑"/>
            </a:endParaRPr>
          </a:p>
          <a:p>
            <a:endParaRPr lang="zh-CN" altLang="en-US" sz="2000" dirty="0">
              <a:solidFill>
                <a:srgbClr val="000000"/>
              </a:solidFill>
              <a:latin typeface="Arial"/>
              <a:ea typeface="微软雅黑"/>
            </a:endParaRPr>
          </a:p>
          <a:p>
            <a:r>
              <a:rPr lang="zh-CN" altLang="en-US" sz="2000" b="1" dirty="0">
                <a:solidFill>
                  <a:srgbClr val="000000"/>
                </a:solidFill>
                <a:latin typeface="Arial"/>
                <a:ea typeface="微软雅黑"/>
              </a:rPr>
              <a:t>基于深度学习的语种识别环境泛化性问题</a:t>
            </a:r>
          </a:p>
          <a:p>
            <a:r>
              <a:rPr lang="zh-CN" altLang="en-US" sz="2000" dirty="0">
                <a:solidFill>
                  <a:srgbClr val="000000"/>
                </a:solidFill>
                <a:latin typeface="Arial"/>
                <a:ea typeface="微软雅黑"/>
              </a:rPr>
              <a:t>基于深度学习的语种识别效果显著，但仍存在泛化性问题，即如果测试条件和训练条件不匹配，例如说话环境和录制设备的不同都会对识别性能产生较大影响，导致语种识别难以应用于实际的下游任务中。 </a:t>
            </a:r>
            <a:endParaRPr lang="en-US" altLang="zh-CN" sz="2000" dirty="0">
              <a:solidFill>
                <a:srgbClr val="000000"/>
              </a:solidFill>
              <a:latin typeface="Arial"/>
              <a:ea typeface="微软雅黑"/>
            </a:endParaRPr>
          </a:p>
          <a:p>
            <a:endParaRPr lang="en-US" altLang="zh-CN" sz="2000" dirty="0">
              <a:solidFill>
                <a:srgbClr val="000000"/>
              </a:solidFill>
              <a:latin typeface="Arial"/>
              <a:ea typeface="微软雅黑"/>
            </a:endParaRPr>
          </a:p>
          <a:p>
            <a:r>
              <a:rPr lang="en-US" altLang="zh-CN" sz="2000" dirty="0">
                <a:solidFill>
                  <a:srgbClr val="000000"/>
                </a:solidFill>
                <a:latin typeface="Arial"/>
                <a:ea typeface="微软雅黑"/>
              </a:rPr>
              <a:t> </a:t>
            </a:r>
            <a:r>
              <a:rPr lang="zh-CN" altLang="en-US" sz="2000" b="1" dirty="0">
                <a:solidFill>
                  <a:srgbClr val="000000"/>
                </a:solidFill>
                <a:latin typeface="Arial"/>
                <a:ea typeface="微软雅黑"/>
              </a:rPr>
              <a:t>低资源语种识别问题</a:t>
            </a:r>
          </a:p>
          <a:p>
            <a:r>
              <a:rPr lang="zh-CN" altLang="en-US" sz="2000" dirty="0">
                <a:solidFill>
                  <a:srgbClr val="000000"/>
                </a:solidFill>
                <a:latin typeface="Arial"/>
                <a:ea typeface="微软雅黑"/>
              </a:rPr>
              <a:t>深度学习技术往往依赖于大量的数据集，但目前大规模语音数据集主要集中分布在常见的几种语种，例如汉语、俄语、英语等，然而世界上总共有约</a:t>
            </a:r>
            <a:r>
              <a:rPr lang="en-US" altLang="zh-CN" sz="2000" dirty="0">
                <a:solidFill>
                  <a:srgbClr val="000000"/>
                </a:solidFill>
                <a:latin typeface="Arial"/>
                <a:ea typeface="微软雅黑"/>
              </a:rPr>
              <a:t>6900</a:t>
            </a:r>
            <a:r>
              <a:rPr lang="zh-CN" altLang="en-US" sz="2000" dirty="0">
                <a:solidFill>
                  <a:srgbClr val="000000"/>
                </a:solidFill>
                <a:latin typeface="Arial"/>
                <a:ea typeface="微软雅黑"/>
              </a:rPr>
              <a:t>种语言，对于低资源的语种，现有的技术往往会导致识别效果较差，如何在低资源的环境下构建高性能的语种识别系统成为当前的研究难点。</a:t>
            </a:r>
          </a:p>
        </p:txBody>
      </p:sp>
      <p:sp>
        <p:nvSpPr>
          <p:cNvPr id="6" name="矩形 5">
            <a:extLst>
              <a:ext uri="{FF2B5EF4-FFF2-40B4-BE49-F238E27FC236}">
                <a16:creationId xmlns:a16="http://schemas.microsoft.com/office/drawing/2014/main" id="{A55A6BFE-982E-4FB7-A1AA-757DECAE266B}"/>
              </a:ext>
            </a:extLst>
          </p:cNvPr>
          <p:cNvSpPr/>
          <p:nvPr/>
        </p:nvSpPr>
        <p:spPr>
          <a:xfrm>
            <a:off x="759311" y="1356490"/>
            <a:ext cx="2031325" cy="461665"/>
          </a:xfrm>
          <a:prstGeom prst="rect">
            <a:avLst/>
          </a:prstGeom>
        </p:spPr>
        <p:txBody>
          <a:bodyPr wrap="none">
            <a:spAutoFit/>
          </a:bodyPr>
          <a:lstStyle/>
          <a:p>
            <a:r>
              <a:rPr lang="zh-CN" altLang="en-US" sz="2400" b="1" dirty="0"/>
              <a:t>关键科学问题</a:t>
            </a:r>
          </a:p>
        </p:txBody>
      </p:sp>
    </p:spTree>
    <p:extLst>
      <p:ext uri="{BB962C8B-B14F-4D97-AF65-F5344CB8AC3E}">
        <p14:creationId xmlns:p14="http://schemas.microsoft.com/office/powerpoint/2010/main" val="154164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p:txBody>
          <a:bodyPr/>
          <a:lstStyle/>
          <a:p>
            <a:r>
              <a:rPr lang="zh-CN" altLang="en-US" dirty="0"/>
              <a:t>技术路线</a:t>
            </a:r>
          </a:p>
        </p:txBody>
      </p:sp>
      <p:sp>
        <p:nvSpPr>
          <p:cNvPr id="4" name="Rectangle 2">
            <a:extLst>
              <a:ext uri="{FF2B5EF4-FFF2-40B4-BE49-F238E27FC236}">
                <a16:creationId xmlns:a16="http://schemas.microsoft.com/office/drawing/2014/main" id="{432BB47D-4030-4C97-B9B9-BB21354E3196}"/>
              </a:ext>
            </a:extLst>
          </p:cNvPr>
          <p:cNvSpPr>
            <a:spLocks noChangeArrowheads="1"/>
          </p:cNvSpPr>
          <p:nvPr/>
        </p:nvSpPr>
        <p:spPr bwMode="auto">
          <a:xfrm>
            <a:off x="2063553" y="1916831"/>
            <a:ext cx="232446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A3F36388-0F5A-4CA7-AE48-FBA0F5D1693B}"/>
              </a:ext>
            </a:extLst>
          </p:cNvPr>
          <p:cNvGraphicFramePr>
            <a:graphicFrameLocks noChangeAspect="1"/>
          </p:cNvGraphicFramePr>
          <p:nvPr>
            <p:extLst>
              <p:ext uri="{D42A27DB-BD31-4B8C-83A1-F6EECF244321}">
                <p14:modId xmlns:p14="http://schemas.microsoft.com/office/powerpoint/2010/main" val="185636577"/>
              </p:ext>
            </p:extLst>
          </p:nvPr>
        </p:nvGraphicFramePr>
        <p:xfrm>
          <a:off x="4079776" y="1916831"/>
          <a:ext cx="7426125" cy="3740205"/>
        </p:xfrm>
        <a:graphic>
          <a:graphicData uri="http://schemas.openxmlformats.org/presentationml/2006/ole">
            <mc:AlternateContent xmlns:mc="http://schemas.openxmlformats.org/markup-compatibility/2006">
              <mc:Choice xmlns:v="urn:schemas-microsoft-com:vml" Requires="v">
                <p:oleObj spid="_x0000_s1026" name="Visio" r:id="rId4" imgW="4343406" imgH="2186775" progId="Visio.Drawing.15">
                  <p:embed/>
                </p:oleObj>
              </mc:Choice>
              <mc:Fallback>
                <p:oleObj name="Visio" r:id="rId4" imgW="4343406" imgH="2186775" progId="Visio.Drawing.15">
                  <p:embed/>
                  <p:pic>
                    <p:nvPicPr>
                      <p:cNvPr id="5" name="对象 4">
                        <a:extLst>
                          <a:ext uri="{FF2B5EF4-FFF2-40B4-BE49-F238E27FC236}">
                            <a16:creationId xmlns:a16="http://schemas.microsoft.com/office/drawing/2014/main" id="{A3F36388-0F5A-4CA7-AE48-FBA0F5D169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9776" y="1916831"/>
                        <a:ext cx="7426125" cy="3740205"/>
                      </a:xfrm>
                      <a:prstGeom prst="rect">
                        <a:avLst/>
                      </a:prstGeom>
                      <a:noFill/>
                    </p:spPr>
                  </p:pic>
                </p:oleObj>
              </mc:Fallback>
            </mc:AlternateContent>
          </a:graphicData>
        </a:graphic>
      </p:graphicFrame>
      <p:sp>
        <p:nvSpPr>
          <p:cNvPr id="6" name="矩形 5">
            <a:extLst>
              <a:ext uri="{FF2B5EF4-FFF2-40B4-BE49-F238E27FC236}">
                <a16:creationId xmlns:a16="http://schemas.microsoft.com/office/drawing/2014/main" id="{BF5CC4DD-31D7-4ABF-9AEA-3A56CADE8667}"/>
              </a:ext>
            </a:extLst>
          </p:cNvPr>
          <p:cNvSpPr/>
          <p:nvPr/>
        </p:nvSpPr>
        <p:spPr>
          <a:xfrm>
            <a:off x="551035" y="3034307"/>
            <a:ext cx="2592637" cy="2246769"/>
          </a:xfrm>
          <a:prstGeom prst="rect">
            <a:avLst/>
          </a:prstGeom>
        </p:spPr>
        <p:txBody>
          <a:bodyPr wrap="square">
            <a:spAutoFit/>
          </a:bodyPr>
          <a:lstStyle/>
          <a:p>
            <a:r>
              <a:rPr lang="zh-CN" altLang="zh-CN" sz="2000" kern="0" dirty="0">
                <a:solidFill>
                  <a:srgbClr val="000000"/>
                </a:solidFill>
                <a:latin typeface="微软雅黑" panose="020B0503020204020204" pitchFamily="34" charset="-122"/>
                <a:ea typeface="微软雅黑" panose="020B0503020204020204" pitchFamily="34" charset="-122"/>
              </a:rPr>
              <a:t>技术路线由三部分组成，基于选择核机制的噪声自适应语音增强、融合语音识别先验信息的语种识别、基于无监督算法的低资源语种识别</a:t>
            </a:r>
            <a:endParaRPr lang="zh-CN" altLang="en-US" sz="2000" kern="0" dirty="0">
              <a:solidFill>
                <a:srgbClr val="000000"/>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C48C7DF-B044-4046-8365-01349F4F0F53}"/>
              </a:ext>
            </a:extLst>
          </p:cNvPr>
          <p:cNvSpPr txBox="1"/>
          <p:nvPr/>
        </p:nvSpPr>
        <p:spPr>
          <a:xfrm>
            <a:off x="578214" y="1700808"/>
            <a:ext cx="3501562" cy="461665"/>
          </a:xfrm>
          <a:prstGeom prst="rect">
            <a:avLst/>
          </a:prstGeom>
          <a:noFill/>
        </p:spPr>
        <p:txBody>
          <a:bodyPr wrap="square" rtlCol="0">
            <a:spAutoFit/>
          </a:bodyPr>
          <a:lstStyle/>
          <a:p>
            <a:r>
              <a:rPr lang="zh-CN" altLang="en-US" sz="2400" b="1" kern="0" dirty="0">
                <a:latin typeface="微软雅黑" panose="020B0503020204020204" pitchFamily="34" charset="-122"/>
                <a:ea typeface="微软雅黑" panose="020B0503020204020204" pitchFamily="34" charset="-122"/>
              </a:rPr>
              <a:t>技术路线总体架构</a:t>
            </a:r>
          </a:p>
        </p:txBody>
      </p:sp>
    </p:spTree>
    <p:extLst>
      <p:ext uri="{BB962C8B-B14F-4D97-AF65-F5344CB8AC3E}">
        <p14:creationId xmlns:p14="http://schemas.microsoft.com/office/powerpoint/2010/main" val="31994017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4"/>
</p:tagLst>
</file>

<file path=ppt/tags/tag10.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SubTitle"/>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0"/>
</p:tagLst>
</file>

<file path=ppt/tags/tag13.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1"/>
</p:tagLst>
</file>

<file path=ppt/tags/tag14.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SubTitle"/>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2"/>
</p:tagLst>
</file>

<file path=ppt/tags/tag16.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5"/>
</p:tagLst>
</file>

<file path=ppt/tags/tag19.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6"/>
</p:tagLst>
</file>

<file path=ppt/tags/tag2.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0"/>
</p:tagLst>
</file>

<file path=ppt/tags/tag20.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2"/>
</p:tagLst>
</file>

<file path=ppt/tags/tag23.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5"/>
</p:tagLst>
</file>

<file path=ppt/tags/tag24.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6"/>
</p:tagLst>
</file>

<file path=ppt/tags/tag25.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SubTitle"/>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矩形 4"/>
</p:tagLst>
</file>

<file path=ppt/tags/tag28.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6"/>
</p:tagLst>
</file>

<file path=ppt/tags/tag29.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8"/>
</p:tagLst>
</file>

<file path=ppt/tags/tag3.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1"/>
</p:tagLst>
</file>

<file path=ppt/tags/tag30.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文本框 13"/>
</p:tagLst>
</file>

<file path=ppt/tags/tag31.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文本框 14"/>
</p:tagLst>
</file>

<file path=ppt/tags/tag32.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文本框 17"/>
</p:tagLst>
</file>

<file path=ppt/tags/tag4.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SubTitle"/>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2"/>
</p:tagLst>
</file>

<file path=ppt/tags/tag6.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22"/>
</p:tagLst>
</file>

<file path=ppt/tags/tag8.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25"/>
</p:tagLst>
</file>

<file path=ppt/tags/tag9.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26"/>
</p:tagLst>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4858</TotalTime>
  <Words>1618</Words>
  <Application>Microsoft Office PowerPoint</Application>
  <PresentationFormat>宽屏</PresentationFormat>
  <Paragraphs>150</Paragraphs>
  <Slides>13</Slides>
  <Notes>12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7" baseType="lpstr">
      <vt:lpstr>GungsuhChe</vt:lpstr>
      <vt:lpstr>等线</vt:lpstr>
      <vt:lpstr>华文细黑</vt:lpstr>
      <vt:lpstr>华文行楷</vt:lpstr>
      <vt:lpstr>宋体</vt:lpstr>
      <vt:lpstr>微软雅黑</vt:lpstr>
      <vt:lpstr>Arial</vt:lpstr>
      <vt:lpstr>Arial Narrow</vt:lpstr>
      <vt:lpstr>Bell MT</vt:lpstr>
      <vt:lpstr>Calibri</vt:lpstr>
      <vt:lpstr>Times New Roman</vt:lpstr>
      <vt:lpstr>Wingdings</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Lizzie</dc:creator>
  <cp:lastModifiedBy>陈航</cp:lastModifiedBy>
  <cp:revision>416</cp:revision>
  <dcterms:created xsi:type="dcterms:W3CDTF">2015-05-14T07:52:23Z</dcterms:created>
  <dcterms:modified xsi:type="dcterms:W3CDTF">2021-11-15T13:24:56Z</dcterms:modified>
</cp:coreProperties>
</file>