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8" r:id="rId14"/>
    <p:sldId id="278" r:id="rId15"/>
    <p:sldId id="284" r:id="rId16"/>
    <p:sldId id="280" r:id="rId17"/>
    <p:sldId id="277" r:id="rId18"/>
    <p:sldId id="282" r:id="rId19"/>
    <p:sldId id="283" r:id="rId20"/>
    <p:sldId id="269" r:id="rId21"/>
    <p:sldId id="279" r:id="rId22"/>
    <p:sldId id="271" r:id="rId23"/>
    <p:sldId id="272" r:id="rId24"/>
    <p:sldId id="273" r:id="rId25"/>
    <p:sldId id="274" r:id="rId26"/>
    <p:sldId id="275" r:id="rId27"/>
    <p:sldId id="276" r:id="rId28"/>
    <p:sldId id="2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a052745c4ca7dd4" providerId="LiveId" clId="{A3DECEA9-07B3-4891-9DD0-AF51E9EA7A2B}"/>
    <pc:docChg chg="undo custSel addSld delSld modSld">
      <pc:chgData name="" userId="7a052745c4ca7dd4" providerId="LiveId" clId="{A3DECEA9-07B3-4891-9DD0-AF51E9EA7A2B}" dt="2023-03-12T08:10:29.823" v="3569"/>
      <pc:docMkLst>
        <pc:docMk/>
      </pc:docMkLst>
      <pc:sldChg chg="modSp">
        <pc:chgData name="" userId="7a052745c4ca7dd4" providerId="LiveId" clId="{A3DECEA9-07B3-4891-9DD0-AF51E9EA7A2B}" dt="2023-02-24T03:13:27.420" v="44"/>
        <pc:sldMkLst>
          <pc:docMk/>
          <pc:sldMk cId="1630445586" sldId="256"/>
        </pc:sldMkLst>
        <pc:spChg chg="mod">
          <ac:chgData name="" userId="7a052745c4ca7dd4" providerId="LiveId" clId="{A3DECEA9-07B3-4891-9DD0-AF51E9EA7A2B}" dt="2023-02-24T03:13:27.420" v="44"/>
          <ac:spMkLst>
            <pc:docMk/>
            <pc:sldMk cId="1630445586" sldId="256"/>
            <ac:spMk id="4" creationId="{70264B59-B7F4-4702-8F81-75A1907C6EA3}"/>
          </ac:spMkLst>
        </pc:spChg>
        <pc:spChg chg="mod">
          <ac:chgData name="" userId="7a052745c4ca7dd4" providerId="LiveId" clId="{A3DECEA9-07B3-4891-9DD0-AF51E9EA7A2B}" dt="2023-02-23T07:02:39.719" v="14" actId="114"/>
          <ac:spMkLst>
            <pc:docMk/>
            <pc:sldMk cId="1630445586" sldId="256"/>
            <ac:spMk id="6" creationId="{6CB15878-6A2C-4683-894A-2A61A115F9F0}"/>
          </ac:spMkLst>
        </pc:spChg>
        <pc:spChg chg="mod">
          <ac:chgData name="" userId="7a052745c4ca7dd4" providerId="LiveId" clId="{A3DECEA9-07B3-4891-9DD0-AF51E9EA7A2B}" dt="2023-02-23T06:15:18.322" v="5" actId="20577"/>
          <ac:spMkLst>
            <pc:docMk/>
            <pc:sldMk cId="1630445586" sldId="256"/>
            <ac:spMk id="51" creationId="{4EB92A38-40EA-4133-9153-3DA10C0EF9E3}"/>
          </ac:spMkLst>
        </pc:spChg>
        <pc:spChg chg="mod">
          <ac:chgData name="" userId="7a052745c4ca7dd4" providerId="LiveId" clId="{A3DECEA9-07B3-4891-9DD0-AF51E9EA7A2B}" dt="2023-02-23T07:19:06.145" v="15" actId="1076"/>
          <ac:spMkLst>
            <pc:docMk/>
            <pc:sldMk cId="1630445586" sldId="256"/>
            <ac:spMk id="52" creationId="{B3FFDE8C-7E9E-47A4-9C2C-FDC67BBF90DF}"/>
          </ac:spMkLst>
        </pc:spChg>
        <pc:spChg chg="mod">
          <ac:chgData name="" userId="7a052745c4ca7dd4" providerId="LiveId" clId="{A3DECEA9-07B3-4891-9DD0-AF51E9EA7A2B}" dt="2023-02-23T07:22:49.571" v="27" actId="14100"/>
          <ac:spMkLst>
            <pc:docMk/>
            <pc:sldMk cId="1630445586" sldId="256"/>
            <ac:spMk id="65" creationId="{72A07DDC-A76A-41BF-88F3-30A67209C436}"/>
          </ac:spMkLst>
        </pc:spChg>
        <pc:spChg chg="mod">
          <ac:chgData name="" userId="7a052745c4ca7dd4" providerId="LiveId" clId="{A3DECEA9-07B3-4891-9DD0-AF51E9EA7A2B}" dt="2023-02-23T07:22:55.029" v="33" actId="14100"/>
          <ac:spMkLst>
            <pc:docMk/>
            <pc:sldMk cId="1630445586" sldId="256"/>
            <ac:spMk id="66" creationId="{0A0E7C32-F654-4DB2-9D9C-C47FB79F3ACE}"/>
          </ac:spMkLst>
        </pc:spChg>
        <pc:cxnChg chg="mod">
          <ac:chgData name="" userId="7a052745c4ca7dd4" providerId="LiveId" clId="{A3DECEA9-07B3-4891-9DD0-AF51E9EA7A2B}" dt="2023-02-23T07:19:06.145" v="15" actId="1076"/>
          <ac:cxnSpMkLst>
            <pc:docMk/>
            <pc:sldMk cId="1630445586" sldId="256"/>
            <ac:cxnSpMk id="54" creationId="{38FF50A0-C299-4408-8758-65E7E3222756}"/>
          </ac:cxnSpMkLst>
        </pc:cxnChg>
      </pc:sldChg>
      <pc:sldChg chg="addSp delSp modSp add">
        <pc:chgData name="" userId="7a052745c4ca7dd4" providerId="LiveId" clId="{A3DECEA9-07B3-4891-9DD0-AF51E9EA7A2B}" dt="2023-02-27T14:16:54.344" v="963" actId="1076"/>
        <pc:sldMkLst>
          <pc:docMk/>
          <pc:sldMk cId="3659691430" sldId="257"/>
        </pc:sldMkLst>
        <pc:spChg chg="del">
          <ac:chgData name="" userId="7a052745c4ca7dd4" providerId="LiveId" clId="{A3DECEA9-07B3-4891-9DD0-AF51E9EA7A2B}" dt="2023-02-24T06:29:13.772" v="55"/>
          <ac:spMkLst>
            <pc:docMk/>
            <pc:sldMk cId="3659691430" sldId="257"/>
            <ac:spMk id="2" creationId="{5F57A610-C3F0-4DFF-9B68-3D61D46F1444}"/>
          </ac:spMkLst>
        </pc:spChg>
        <pc:spChg chg="del">
          <ac:chgData name="" userId="7a052745c4ca7dd4" providerId="LiveId" clId="{A3DECEA9-07B3-4891-9DD0-AF51E9EA7A2B}" dt="2023-02-24T06:27:26.859" v="46"/>
          <ac:spMkLst>
            <pc:docMk/>
            <pc:sldMk cId="3659691430" sldId="257"/>
            <ac:spMk id="3" creationId="{E1251CBA-0D24-4909-B814-04779D0DD4F6}"/>
          </ac:spMkLst>
        </pc:spChg>
        <pc:spChg chg="add del mod">
          <ac:chgData name="" userId="7a052745c4ca7dd4" providerId="LiveId" clId="{A3DECEA9-07B3-4891-9DD0-AF51E9EA7A2B}" dt="2023-02-24T06:28:24.458" v="50"/>
          <ac:spMkLst>
            <pc:docMk/>
            <pc:sldMk cId="3659691430" sldId="257"/>
            <ac:spMk id="7" creationId="{30A61523-E670-4583-86E6-4C8CEAFEF5FD}"/>
          </ac:spMkLst>
        </pc:spChg>
        <pc:spChg chg="add del mod">
          <ac:chgData name="" userId="7a052745c4ca7dd4" providerId="LiveId" clId="{A3DECEA9-07B3-4891-9DD0-AF51E9EA7A2B}" dt="2023-02-24T06:29:06.079" v="52"/>
          <ac:spMkLst>
            <pc:docMk/>
            <pc:sldMk cId="3659691430" sldId="257"/>
            <ac:spMk id="10" creationId="{CE6ACCB7-2A1F-4170-B07E-A6BF6F06A7B6}"/>
          </ac:spMkLst>
        </pc:spChg>
        <pc:spChg chg="add del mod">
          <ac:chgData name="" userId="7a052745c4ca7dd4" providerId="LiveId" clId="{A3DECEA9-07B3-4891-9DD0-AF51E9EA7A2B}" dt="2023-02-24T06:33:00.635" v="59"/>
          <ac:spMkLst>
            <pc:docMk/>
            <pc:sldMk cId="3659691430" sldId="257"/>
            <ac:spMk id="14" creationId="{860A4697-36DE-4C9B-9795-DE88E94C4B83}"/>
          </ac:spMkLst>
        </pc:spChg>
        <pc:spChg chg="add del mod">
          <ac:chgData name="" userId="7a052745c4ca7dd4" providerId="LiveId" clId="{A3DECEA9-07B3-4891-9DD0-AF51E9EA7A2B}" dt="2023-02-24T06:34:11.090" v="63"/>
          <ac:spMkLst>
            <pc:docMk/>
            <pc:sldMk cId="3659691430" sldId="257"/>
            <ac:spMk id="18" creationId="{DD3BD942-C8EB-4228-905E-B8291CA851A9}"/>
          </ac:spMkLst>
        </pc:spChg>
        <pc:spChg chg="add del mod">
          <ac:chgData name="" userId="7a052745c4ca7dd4" providerId="LiveId" clId="{A3DECEA9-07B3-4891-9DD0-AF51E9EA7A2B}" dt="2023-02-24T06:39:52.578" v="68"/>
          <ac:spMkLst>
            <pc:docMk/>
            <pc:sldMk cId="3659691430" sldId="257"/>
            <ac:spMk id="22" creationId="{79D96287-9210-4845-B98E-50BBA99A8354}"/>
          </ac:spMkLst>
        </pc:spChg>
        <pc:spChg chg="add del mod">
          <ac:chgData name="" userId="7a052745c4ca7dd4" providerId="LiveId" clId="{A3DECEA9-07B3-4891-9DD0-AF51E9EA7A2B}" dt="2023-02-24T06:40:23.062" v="70"/>
          <ac:spMkLst>
            <pc:docMk/>
            <pc:sldMk cId="3659691430" sldId="257"/>
            <ac:spMk id="25" creationId="{4B68736B-9A5A-4564-8C12-B79EDA6CE214}"/>
          </ac:spMkLst>
        </pc:spChg>
        <pc:spChg chg="add del mod">
          <ac:chgData name="" userId="7a052745c4ca7dd4" providerId="LiveId" clId="{A3DECEA9-07B3-4891-9DD0-AF51E9EA7A2B}" dt="2023-02-24T06:41:21.586" v="74"/>
          <ac:spMkLst>
            <pc:docMk/>
            <pc:sldMk cId="3659691430" sldId="257"/>
            <ac:spMk id="29" creationId="{C7E41393-1021-49AC-9AD2-0298B7B7536B}"/>
          </ac:spMkLst>
        </pc:spChg>
        <pc:spChg chg="add del mod">
          <ac:chgData name="" userId="7a052745c4ca7dd4" providerId="LiveId" clId="{A3DECEA9-07B3-4891-9DD0-AF51E9EA7A2B}" dt="2023-02-24T06:42:13.448" v="76"/>
          <ac:spMkLst>
            <pc:docMk/>
            <pc:sldMk cId="3659691430" sldId="257"/>
            <ac:spMk id="35" creationId="{CA68237D-80F7-4F7B-A399-3EA1865AB6E5}"/>
          </ac:spMkLst>
        </pc:spChg>
        <pc:spChg chg="add del mod">
          <ac:chgData name="" userId="7a052745c4ca7dd4" providerId="LiveId" clId="{A3DECEA9-07B3-4891-9DD0-AF51E9EA7A2B}" dt="2023-02-24T06:44:06.893" v="85"/>
          <ac:spMkLst>
            <pc:docMk/>
            <pc:sldMk cId="3659691430" sldId="257"/>
            <ac:spMk id="41" creationId="{C403398C-DB90-4CCA-9DD4-3059827DFD86}"/>
          </ac:spMkLst>
        </pc:spChg>
        <pc:spChg chg="add del mod">
          <ac:chgData name="" userId="7a052745c4ca7dd4" providerId="LiveId" clId="{A3DECEA9-07B3-4891-9DD0-AF51E9EA7A2B}" dt="2023-02-24T06:45:38.287" v="87"/>
          <ac:spMkLst>
            <pc:docMk/>
            <pc:sldMk cId="3659691430" sldId="257"/>
            <ac:spMk id="45" creationId="{985FCCB2-977D-440C-BC79-489448959D17}"/>
          </ac:spMkLst>
        </pc:spChg>
        <pc:spChg chg="add del mod">
          <ac:chgData name="" userId="7a052745c4ca7dd4" providerId="LiveId" clId="{A3DECEA9-07B3-4891-9DD0-AF51E9EA7A2B}" dt="2023-02-24T06:48:11.510" v="95"/>
          <ac:spMkLst>
            <pc:docMk/>
            <pc:sldMk cId="3659691430" sldId="257"/>
            <ac:spMk id="50" creationId="{05703F47-DEFE-4287-A915-356D1A7863E8}"/>
          </ac:spMkLst>
        </pc:spChg>
        <pc:spChg chg="add del mod">
          <ac:chgData name="" userId="7a052745c4ca7dd4" providerId="LiveId" clId="{A3DECEA9-07B3-4891-9DD0-AF51E9EA7A2B}" dt="2023-02-24T06:50:30.707" v="99"/>
          <ac:spMkLst>
            <pc:docMk/>
            <pc:sldMk cId="3659691430" sldId="257"/>
            <ac:spMk id="54" creationId="{7778DCEC-97C0-4E87-91D0-EFA83BC25384}"/>
          </ac:spMkLst>
        </pc:spChg>
        <pc:spChg chg="add del mod">
          <ac:chgData name="" userId="7a052745c4ca7dd4" providerId="LiveId" clId="{A3DECEA9-07B3-4891-9DD0-AF51E9EA7A2B}" dt="2023-02-24T06:56:16.431" v="102"/>
          <ac:spMkLst>
            <pc:docMk/>
            <pc:sldMk cId="3659691430" sldId="257"/>
            <ac:spMk id="58" creationId="{63A3D6F0-9341-40FB-ADC0-39E833565FC5}"/>
          </ac:spMkLst>
        </pc:spChg>
        <pc:spChg chg="add del mod">
          <ac:chgData name="" userId="7a052745c4ca7dd4" providerId="LiveId" clId="{A3DECEA9-07B3-4891-9DD0-AF51E9EA7A2B}" dt="2023-02-24T07:19:20.767" v="106"/>
          <ac:spMkLst>
            <pc:docMk/>
            <pc:sldMk cId="3659691430" sldId="257"/>
            <ac:spMk id="61" creationId="{84D471F9-1835-4C10-A072-CE6DFF793586}"/>
          </ac:spMkLst>
        </pc:spChg>
        <pc:spChg chg="add del mod">
          <ac:chgData name="" userId="7a052745c4ca7dd4" providerId="LiveId" clId="{A3DECEA9-07B3-4891-9DD0-AF51E9EA7A2B}" dt="2023-02-27T14:16:23.711" v="957" actId="478"/>
          <ac:spMkLst>
            <pc:docMk/>
            <pc:sldMk cId="3659691430" sldId="257"/>
            <ac:spMk id="67" creationId="{E224E7D0-CCF3-4326-823C-1A5575EFD585}"/>
          </ac:spMkLst>
        </pc:spChg>
        <pc:picChg chg="add del mod">
          <ac:chgData name="" userId="7a052745c4ca7dd4" providerId="LiveId" clId="{A3DECEA9-07B3-4891-9DD0-AF51E9EA7A2B}" dt="2023-02-24T06:28:24.376" v="49" actId="478"/>
          <ac:picMkLst>
            <pc:docMk/>
            <pc:sldMk cId="3659691430" sldId="257"/>
            <ac:picMk id="5" creationId="{97A320C6-1E08-4BE3-8590-8458FE41C3E0}"/>
          </ac:picMkLst>
        </pc:picChg>
        <pc:picChg chg="add del mod">
          <ac:chgData name="" userId="7a052745c4ca7dd4" providerId="LiveId" clId="{A3DECEA9-07B3-4891-9DD0-AF51E9EA7A2B}" dt="2023-02-24T06:28:26.349" v="51"/>
          <ac:picMkLst>
            <pc:docMk/>
            <pc:sldMk cId="3659691430" sldId="257"/>
            <ac:picMk id="9" creationId="{D8F5D6B4-2235-421E-84AC-E36BB808FF72}"/>
          </ac:picMkLst>
        </pc:picChg>
        <pc:picChg chg="add del mod modCrop">
          <ac:chgData name="" userId="7a052745c4ca7dd4" providerId="LiveId" clId="{A3DECEA9-07B3-4891-9DD0-AF51E9EA7A2B}" dt="2023-02-24T06:33:00.365" v="58" actId="478"/>
          <ac:picMkLst>
            <pc:docMk/>
            <pc:sldMk cId="3659691430" sldId="257"/>
            <ac:picMk id="12" creationId="{5B34D95B-ED12-47F9-BA94-F81D5EB10BE8}"/>
          </ac:picMkLst>
        </pc:picChg>
        <pc:picChg chg="add del mod">
          <ac:chgData name="" userId="7a052745c4ca7dd4" providerId="LiveId" clId="{A3DECEA9-07B3-4891-9DD0-AF51E9EA7A2B}" dt="2023-02-24T06:34:10.608" v="62" actId="478"/>
          <ac:picMkLst>
            <pc:docMk/>
            <pc:sldMk cId="3659691430" sldId="257"/>
            <ac:picMk id="16" creationId="{00487A62-68C9-4C44-B928-9A3F7DF390AE}"/>
          </ac:picMkLst>
        </pc:picChg>
        <pc:picChg chg="add del mod modCrop">
          <ac:chgData name="" userId="7a052745c4ca7dd4" providerId="LiveId" clId="{A3DECEA9-07B3-4891-9DD0-AF51E9EA7A2B}" dt="2023-02-24T06:39:52.219" v="67" actId="478"/>
          <ac:picMkLst>
            <pc:docMk/>
            <pc:sldMk cId="3659691430" sldId="257"/>
            <ac:picMk id="20" creationId="{1B44DF14-4C87-4F90-851D-0FA892E3165A}"/>
          </ac:picMkLst>
        </pc:picChg>
        <pc:picChg chg="add del mod">
          <ac:chgData name="" userId="7a052745c4ca7dd4" providerId="LiveId" clId="{A3DECEA9-07B3-4891-9DD0-AF51E9EA7A2B}" dt="2023-02-24T06:40:19.704" v="69"/>
          <ac:picMkLst>
            <pc:docMk/>
            <pc:sldMk cId="3659691430" sldId="257"/>
            <ac:picMk id="24" creationId="{EC509AC4-FEFA-460A-B6D3-C6A59A8152B5}"/>
          </ac:picMkLst>
        </pc:picChg>
        <pc:picChg chg="add del mod">
          <ac:chgData name="" userId="7a052745c4ca7dd4" providerId="LiveId" clId="{A3DECEA9-07B3-4891-9DD0-AF51E9EA7A2B}" dt="2023-02-24T06:40:55.879" v="71" actId="478"/>
          <ac:picMkLst>
            <pc:docMk/>
            <pc:sldMk cId="3659691430" sldId="257"/>
            <ac:picMk id="27" creationId="{121916A8-93F7-4D64-89E3-833743374D54}"/>
          </ac:picMkLst>
        </pc:picChg>
        <pc:picChg chg="add del mod">
          <ac:chgData name="" userId="7a052745c4ca7dd4" providerId="LiveId" clId="{A3DECEA9-07B3-4891-9DD0-AF51E9EA7A2B}" dt="2023-02-24T06:40:57.659" v="73"/>
          <ac:picMkLst>
            <pc:docMk/>
            <pc:sldMk cId="3659691430" sldId="257"/>
            <ac:picMk id="31" creationId="{A245E214-2320-480D-AFD2-8DB34E631E45}"/>
          </ac:picMkLst>
        </pc:picChg>
        <pc:picChg chg="add del mod">
          <ac:chgData name="" userId="7a052745c4ca7dd4" providerId="LiveId" clId="{A3DECEA9-07B3-4891-9DD0-AF51E9EA7A2B}" dt="2023-02-24T06:42:13.142" v="75" actId="478"/>
          <ac:picMkLst>
            <pc:docMk/>
            <pc:sldMk cId="3659691430" sldId="257"/>
            <ac:picMk id="33" creationId="{D4CF4D89-0018-45A8-9F92-E1B4A716D532}"/>
          </ac:picMkLst>
        </pc:picChg>
        <pc:picChg chg="add del mod modCrop">
          <ac:chgData name="" userId="7a052745c4ca7dd4" providerId="LiveId" clId="{A3DECEA9-07B3-4891-9DD0-AF51E9EA7A2B}" dt="2023-02-24T06:44:06.613" v="84" actId="478"/>
          <ac:picMkLst>
            <pc:docMk/>
            <pc:sldMk cId="3659691430" sldId="257"/>
            <ac:picMk id="37" creationId="{9C6AEE53-EBEE-4A91-8D8A-08F44F694DA7}"/>
          </ac:picMkLst>
        </pc:picChg>
        <pc:picChg chg="add del mod">
          <ac:chgData name="" userId="7a052745c4ca7dd4" providerId="LiveId" clId="{A3DECEA9-07B3-4891-9DD0-AF51E9EA7A2B}" dt="2023-02-24T06:44:04.799" v="83" actId="478"/>
          <ac:picMkLst>
            <pc:docMk/>
            <pc:sldMk cId="3659691430" sldId="257"/>
            <ac:picMk id="39" creationId="{C031486B-864D-4FA2-94FD-6CE0B1E8FD3D}"/>
          </ac:picMkLst>
        </pc:picChg>
        <pc:picChg chg="add del mod">
          <ac:chgData name="" userId="7a052745c4ca7dd4" providerId="LiveId" clId="{A3DECEA9-07B3-4891-9DD0-AF51E9EA7A2B}" dt="2023-02-24T06:45:38.018" v="86" actId="478"/>
          <ac:picMkLst>
            <pc:docMk/>
            <pc:sldMk cId="3659691430" sldId="257"/>
            <ac:picMk id="43" creationId="{ED61A8D7-4AE4-4F9F-844F-2783D13DEF95}"/>
          </ac:picMkLst>
        </pc:picChg>
        <pc:picChg chg="add del mod">
          <ac:chgData name="" userId="7a052745c4ca7dd4" providerId="LiveId" clId="{A3DECEA9-07B3-4891-9DD0-AF51E9EA7A2B}" dt="2023-02-24T06:48:10.532" v="94" actId="478"/>
          <ac:picMkLst>
            <pc:docMk/>
            <pc:sldMk cId="3659691430" sldId="257"/>
            <ac:picMk id="47" creationId="{B0B6C4C1-92DF-4A2F-BA1B-8E09D2AE21F5}"/>
          </ac:picMkLst>
        </pc:picChg>
        <pc:picChg chg="add del mod">
          <ac:chgData name="" userId="7a052745c4ca7dd4" providerId="LiveId" clId="{A3DECEA9-07B3-4891-9DD0-AF51E9EA7A2B}" dt="2023-02-24T06:48:08.615" v="92" actId="478"/>
          <ac:picMkLst>
            <pc:docMk/>
            <pc:sldMk cId="3659691430" sldId="257"/>
            <ac:picMk id="48" creationId="{3695093E-F6E4-443E-9216-893CACDC3E45}"/>
          </ac:picMkLst>
        </pc:picChg>
        <pc:picChg chg="add del mod modCrop">
          <ac:chgData name="" userId="7a052745c4ca7dd4" providerId="LiveId" clId="{A3DECEA9-07B3-4891-9DD0-AF51E9EA7A2B}" dt="2023-02-24T06:50:29.962" v="98" actId="478"/>
          <ac:picMkLst>
            <pc:docMk/>
            <pc:sldMk cId="3659691430" sldId="257"/>
            <ac:picMk id="52" creationId="{D6350CE5-C3CB-4394-8EB9-44A270409DAA}"/>
          </ac:picMkLst>
        </pc:picChg>
        <pc:picChg chg="add del mod">
          <ac:chgData name="" userId="7a052745c4ca7dd4" providerId="LiveId" clId="{A3DECEA9-07B3-4891-9DD0-AF51E9EA7A2B}" dt="2023-02-24T06:56:15.729" v="101" actId="478"/>
          <ac:picMkLst>
            <pc:docMk/>
            <pc:sldMk cId="3659691430" sldId="257"/>
            <ac:picMk id="56" creationId="{7BB0C763-A4AA-46F0-A7CF-AAB51A8F6B57}"/>
          </ac:picMkLst>
        </pc:picChg>
        <pc:picChg chg="add del mod">
          <ac:chgData name="" userId="7a052745c4ca7dd4" providerId="LiveId" clId="{A3DECEA9-07B3-4891-9DD0-AF51E9EA7A2B}" dt="2023-02-24T07:19:10.028" v="103"/>
          <ac:picMkLst>
            <pc:docMk/>
            <pc:sldMk cId="3659691430" sldId="257"/>
            <ac:picMk id="60" creationId="{D207EAF9-9E77-4B8F-8CA4-9E4E364EEA84}"/>
          </ac:picMkLst>
        </pc:picChg>
        <pc:picChg chg="add del">
          <ac:chgData name="" userId="7a052745c4ca7dd4" providerId="LiveId" clId="{A3DECEA9-07B3-4891-9DD0-AF51E9EA7A2B}" dt="2023-02-24T07:19:19.932" v="105" actId="478"/>
          <ac:picMkLst>
            <pc:docMk/>
            <pc:sldMk cId="3659691430" sldId="257"/>
            <ac:picMk id="62" creationId="{2DFFCA6C-4E84-44B7-951F-8157A2E16310}"/>
          </ac:picMkLst>
        </pc:picChg>
        <pc:picChg chg="add del mod">
          <ac:chgData name="" userId="7a052745c4ca7dd4" providerId="LiveId" clId="{A3DECEA9-07B3-4891-9DD0-AF51E9EA7A2B}" dt="2023-02-27T14:16:18.822" v="955"/>
          <ac:picMkLst>
            <pc:docMk/>
            <pc:sldMk cId="3659691430" sldId="257"/>
            <ac:picMk id="64" creationId="{9CBE3B26-75CC-43D5-85C2-F6514115F71F}"/>
          </ac:picMkLst>
        </pc:picChg>
        <pc:picChg chg="add del mod">
          <ac:chgData name="" userId="7a052745c4ca7dd4" providerId="LiveId" clId="{A3DECEA9-07B3-4891-9DD0-AF51E9EA7A2B}" dt="2023-02-27T14:16:21.063" v="956"/>
          <ac:picMkLst>
            <pc:docMk/>
            <pc:sldMk cId="3659691430" sldId="257"/>
            <ac:picMk id="66" creationId="{F7250411-06B4-41DC-A98C-ADE245EF6A79}"/>
          </ac:picMkLst>
        </pc:picChg>
        <pc:picChg chg="add mod">
          <ac:chgData name="" userId="7a052745c4ca7dd4" providerId="LiveId" clId="{A3DECEA9-07B3-4891-9DD0-AF51E9EA7A2B}" dt="2023-02-27T14:16:54.344" v="963" actId="1076"/>
          <ac:picMkLst>
            <pc:docMk/>
            <pc:sldMk cId="3659691430" sldId="257"/>
            <ac:picMk id="68" creationId="{19EBE4F7-4B21-462A-8D84-E7F82715F2C5}"/>
          </ac:picMkLst>
        </pc:picChg>
      </pc:sldChg>
      <pc:sldChg chg="addSp delSp modSp add">
        <pc:chgData name="" userId="7a052745c4ca7dd4" providerId="LiveId" clId="{A3DECEA9-07B3-4891-9DD0-AF51E9EA7A2B}" dt="2023-02-24T09:19:27.317" v="313" actId="2"/>
        <pc:sldMkLst>
          <pc:docMk/>
          <pc:sldMk cId="420062916" sldId="258"/>
        </pc:sldMkLst>
        <pc:spChg chg="del">
          <ac:chgData name="" userId="7a052745c4ca7dd4" providerId="LiveId" clId="{A3DECEA9-07B3-4891-9DD0-AF51E9EA7A2B}" dt="2023-02-24T07:19:34.438" v="108"/>
          <ac:spMkLst>
            <pc:docMk/>
            <pc:sldMk cId="420062916" sldId="258"/>
            <ac:spMk id="2" creationId="{6E138D94-7D2D-46A3-AFCF-3289E9E51182}"/>
          </ac:spMkLst>
        </pc:spChg>
        <pc:spChg chg="del">
          <ac:chgData name="" userId="7a052745c4ca7dd4" providerId="LiveId" clId="{A3DECEA9-07B3-4891-9DD0-AF51E9EA7A2B}" dt="2023-02-24T07:19:36.316" v="109"/>
          <ac:spMkLst>
            <pc:docMk/>
            <pc:sldMk cId="420062916" sldId="258"/>
            <ac:spMk id="3" creationId="{C9613D15-408E-47B5-A26A-BE32006DA331}"/>
          </ac:spMkLst>
        </pc:spChg>
        <pc:spChg chg="add mod">
          <ac:chgData name="" userId="7a052745c4ca7dd4" providerId="LiveId" clId="{A3DECEA9-07B3-4891-9DD0-AF51E9EA7A2B}" dt="2023-02-24T09:17:30.687" v="309" actId="1076"/>
          <ac:spMkLst>
            <pc:docMk/>
            <pc:sldMk cId="420062916" sldId="258"/>
            <ac:spMk id="4" creationId="{21EC7EB0-EDE3-4BE5-B2A3-B4904891D015}"/>
          </ac:spMkLst>
        </pc:spChg>
        <pc:spChg chg="add mod">
          <ac:chgData name="" userId="7a052745c4ca7dd4" providerId="LiveId" clId="{A3DECEA9-07B3-4891-9DD0-AF51E9EA7A2B}" dt="2023-02-24T09:16:46.672" v="299" actId="14100"/>
          <ac:spMkLst>
            <pc:docMk/>
            <pc:sldMk cId="420062916" sldId="258"/>
            <ac:spMk id="5" creationId="{AAF94C92-D679-44F9-B9F0-CCC31A746F22}"/>
          </ac:spMkLst>
        </pc:spChg>
        <pc:spChg chg="add mod">
          <ac:chgData name="" userId="7a052745c4ca7dd4" providerId="LiveId" clId="{A3DECEA9-07B3-4891-9DD0-AF51E9EA7A2B}" dt="2023-02-24T09:17:07.524" v="304" actId="1076"/>
          <ac:spMkLst>
            <pc:docMk/>
            <pc:sldMk cId="420062916" sldId="258"/>
            <ac:spMk id="6" creationId="{22596995-0B07-4807-B083-4C60F25AABB5}"/>
          </ac:spMkLst>
        </pc:spChg>
        <pc:spChg chg="add mod">
          <ac:chgData name="" userId="7a052745c4ca7dd4" providerId="LiveId" clId="{A3DECEA9-07B3-4891-9DD0-AF51E9EA7A2B}" dt="2023-02-24T09:17:15.729" v="306" actId="1076"/>
          <ac:spMkLst>
            <pc:docMk/>
            <pc:sldMk cId="420062916" sldId="258"/>
            <ac:spMk id="7" creationId="{B91BC180-D5AA-4ADC-9DBF-585B6B9AE7FB}"/>
          </ac:spMkLst>
        </pc:spChg>
        <pc:spChg chg="add mod">
          <ac:chgData name="" userId="7a052745c4ca7dd4" providerId="LiveId" clId="{A3DECEA9-07B3-4891-9DD0-AF51E9EA7A2B}" dt="2023-02-24T09:19:27.317" v="313" actId="2"/>
          <ac:spMkLst>
            <pc:docMk/>
            <pc:sldMk cId="420062916" sldId="258"/>
            <ac:spMk id="14" creationId="{5A3BEC3C-6EA1-404A-9626-BB8952E8FEB4}"/>
          </ac:spMkLst>
        </pc:spChg>
        <pc:spChg chg="add mod">
          <ac:chgData name="" userId="7a052745c4ca7dd4" providerId="LiveId" clId="{A3DECEA9-07B3-4891-9DD0-AF51E9EA7A2B}" dt="2023-02-24T09:17:20.326" v="308" actId="1076"/>
          <ac:spMkLst>
            <pc:docMk/>
            <pc:sldMk cId="420062916" sldId="258"/>
            <ac:spMk id="15" creationId="{8B04939A-EC66-490B-A94A-B6401C4DA4BC}"/>
          </ac:spMkLst>
        </pc:spChg>
        <pc:cxnChg chg="add mod">
          <ac:chgData name="" userId="7a052745c4ca7dd4" providerId="LiveId" clId="{A3DECEA9-07B3-4891-9DD0-AF51E9EA7A2B}" dt="2023-02-24T09:17:30.687" v="309" actId="1076"/>
          <ac:cxnSpMkLst>
            <pc:docMk/>
            <pc:sldMk cId="420062916" sldId="258"/>
            <ac:cxnSpMk id="8" creationId="{11DDAEFE-5E6C-4683-97AA-6805D1249381}"/>
          </ac:cxnSpMkLst>
        </pc:cxnChg>
        <pc:cxnChg chg="add mod">
          <ac:chgData name="" userId="7a052745c4ca7dd4" providerId="LiveId" clId="{A3DECEA9-07B3-4891-9DD0-AF51E9EA7A2B}" dt="2023-02-24T09:15:55.927" v="252" actId="1076"/>
          <ac:cxnSpMkLst>
            <pc:docMk/>
            <pc:sldMk cId="420062916" sldId="258"/>
            <ac:cxnSpMk id="11" creationId="{D4BF4205-A02F-4F1C-A96D-995A72469132}"/>
          </ac:cxnSpMkLst>
        </pc:cxnChg>
        <pc:cxnChg chg="add mod">
          <ac:chgData name="" userId="7a052745c4ca7dd4" providerId="LiveId" clId="{A3DECEA9-07B3-4891-9DD0-AF51E9EA7A2B}" dt="2023-02-24T09:17:12.856" v="305" actId="1076"/>
          <ac:cxnSpMkLst>
            <pc:docMk/>
            <pc:sldMk cId="420062916" sldId="258"/>
            <ac:cxnSpMk id="12" creationId="{46966BC8-9144-4FD6-9BE4-371328BB0C64}"/>
          </ac:cxnSpMkLst>
        </pc:cxnChg>
        <pc:cxnChg chg="add mod">
          <ac:chgData name="" userId="7a052745c4ca7dd4" providerId="LiveId" clId="{A3DECEA9-07B3-4891-9DD0-AF51E9EA7A2B}" dt="2023-02-24T09:17:17.619" v="307" actId="1076"/>
          <ac:cxnSpMkLst>
            <pc:docMk/>
            <pc:sldMk cId="420062916" sldId="258"/>
            <ac:cxnSpMk id="13" creationId="{F5EBD842-F62B-4762-9C59-3EF075FEDED0}"/>
          </ac:cxnSpMkLst>
        </pc:cxnChg>
        <pc:cxnChg chg="add mod">
          <ac:chgData name="" userId="7a052745c4ca7dd4" providerId="LiveId" clId="{A3DECEA9-07B3-4891-9DD0-AF51E9EA7A2B}" dt="2023-02-24T09:17:38.436" v="311" actId="1076"/>
          <ac:cxnSpMkLst>
            <pc:docMk/>
            <pc:sldMk cId="420062916" sldId="258"/>
            <ac:cxnSpMk id="20" creationId="{8BF3F538-8234-4356-B2BC-CC67A7230212}"/>
          </ac:cxnSpMkLst>
        </pc:cxnChg>
      </pc:sldChg>
      <pc:sldChg chg="addSp modSp add">
        <pc:chgData name="" userId="7a052745c4ca7dd4" providerId="LiveId" clId="{A3DECEA9-07B3-4891-9DD0-AF51E9EA7A2B}" dt="2023-02-27T14:16:08.368" v="951" actId="1076"/>
        <pc:sldMkLst>
          <pc:docMk/>
          <pc:sldMk cId="3152070814" sldId="259"/>
        </pc:sldMkLst>
        <pc:picChg chg="add mod modCrop">
          <ac:chgData name="" userId="7a052745c4ca7dd4" providerId="LiveId" clId="{A3DECEA9-07B3-4891-9DD0-AF51E9EA7A2B}" dt="2023-02-27T14:16:08.368" v="951" actId="1076"/>
          <ac:picMkLst>
            <pc:docMk/>
            <pc:sldMk cId="3152070814" sldId="259"/>
            <ac:picMk id="3" creationId="{45118584-240B-46A0-A80E-AE1993DDF99F}"/>
          </ac:picMkLst>
        </pc:picChg>
      </pc:sldChg>
      <pc:sldChg chg="addSp delSp modSp add">
        <pc:chgData name="" userId="7a052745c4ca7dd4" providerId="LiveId" clId="{A3DECEA9-07B3-4891-9DD0-AF51E9EA7A2B}" dt="2023-02-27T14:07:16.478" v="949" actId="1076"/>
        <pc:sldMkLst>
          <pc:docMk/>
          <pc:sldMk cId="2224006400" sldId="261"/>
        </pc:sldMkLst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" creationId="{A1A12BCE-88A3-4086-95E0-748C333A5FB9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" creationId="{30A2AE43-D52E-4063-92AC-6DB7B2E1CCAC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5" creationId="{B9FB0FA5-BD57-4FE5-BA9C-CDF022B25EDE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6" creationId="{9DEFB831-EB73-4292-B05E-AF9171388CAF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7" creationId="{8D281D6F-2F26-4473-AA69-A50AB2DE294F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8" creationId="{DB61751E-8375-487B-BA45-977C34A01C18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3" creationId="{FDB524C2-6A8C-437E-B76D-CBE46ACDA161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4" creationId="{4ACDF68A-1C9D-4354-9FE5-B851A2B5F278}"/>
          </ac:spMkLst>
        </pc:spChg>
        <pc:spChg chg="add del">
          <ac:chgData name="" userId="7a052745c4ca7dd4" providerId="LiveId" clId="{A3DECEA9-07B3-4891-9DD0-AF51E9EA7A2B}" dt="2023-02-27T13:47:43.661" v="533"/>
          <ac:spMkLst>
            <pc:docMk/>
            <pc:sldMk cId="2224006400" sldId="261"/>
            <ac:spMk id="15" creationId="{BE5054EC-4B2F-42EB-AD7D-ECEA74E13A7B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6" creationId="{B9683787-23B8-40F4-B1B8-89CAE2B36FA3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7" creationId="{726AB1FF-0A80-408B-BF2C-E1C6F9BBF720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8" creationId="{C1C917C3-2DF2-41C5-875E-3F8B156A675C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19" creationId="{B05EF926-C5E4-4FC8-B602-873B97E125DB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26" creationId="{347A85E1-5F0B-4E3A-A2B2-AFF28CCCDD77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27" creationId="{2C10E8CD-9A82-4DF0-805A-8A1D8F72B6F0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28" creationId="{C59C9101-9F98-4707-8412-E346092118DD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29" creationId="{4A2E81AE-C999-4D34-8886-44293454F096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0" creationId="{E84138A9-1F15-4BCD-80E9-B03F8EF470E8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1" creationId="{59A900BF-9DB5-400B-B8BD-7E14768AE124}"/>
          </ac:spMkLst>
        </pc:spChg>
        <pc:spChg chg="add del mod">
          <ac:chgData name="" userId="7a052745c4ca7dd4" providerId="LiveId" clId="{A3DECEA9-07B3-4891-9DD0-AF51E9EA7A2B}" dt="2023-02-27T13:50:25.717" v="641"/>
          <ac:spMkLst>
            <pc:docMk/>
            <pc:sldMk cId="2224006400" sldId="261"/>
            <ac:spMk id="32" creationId="{AAB2C4C8-04F8-433F-9ED6-245E4D7F3E6E}"/>
          </ac:spMkLst>
        </pc:spChg>
        <pc:spChg chg="add del">
          <ac:chgData name="" userId="7a052745c4ca7dd4" providerId="LiveId" clId="{A3DECEA9-07B3-4891-9DD0-AF51E9EA7A2B}" dt="2023-02-27T13:51:38.236" v="686"/>
          <ac:spMkLst>
            <pc:docMk/>
            <pc:sldMk cId="2224006400" sldId="261"/>
            <ac:spMk id="33" creationId="{751558F9-0930-4DD8-A12D-A38920FDEF6C}"/>
          </ac:spMkLst>
        </pc:spChg>
        <pc:spChg chg="add del">
          <ac:chgData name="" userId="7a052745c4ca7dd4" providerId="LiveId" clId="{A3DECEA9-07B3-4891-9DD0-AF51E9EA7A2B}" dt="2023-02-27T13:51:38.236" v="686"/>
          <ac:spMkLst>
            <pc:docMk/>
            <pc:sldMk cId="2224006400" sldId="261"/>
            <ac:spMk id="34" creationId="{79B02078-9EB9-4D92-B96A-038EDB4BA2BE}"/>
          </ac:spMkLst>
        </pc:spChg>
        <pc:spChg chg="add del">
          <ac:chgData name="" userId="7a052745c4ca7dd4" providerId="LiveId" clId="{A3DECEA9-07B3-4891-9DD0-AF51E9EA7A2B}" dt="2023-02-27T13:51:38.236" v="686"/>
          <ac:spMkLst>
            <pc:docMk/>
            <pc:sldMk cId="2224006400" sldId="261"/>
            <ac:spMk id="35" creationId="{4DF0F4DF-6155-4078-BE8E-D709604EB30D}"/>
          </ac:spMkLst>
        </pc:spChg>
        <pc:spChg chg="add del">
          <ac:chgData name="" userId="7a052745c4ca7dd4" providerId="LiveId" clId="{A3DECEA9-07B3-4891-9DD0-AF51E9EA7A2B}" dt="2023-02-27T13:51:38.236" v="686"/>
          <ac:spMkLst>
            <pc:docMk/>
            <pc:sldMk cId="2224006400" sldId="261"/>
            <ac:spMk id="36" creationId="{354A7DD8-58E4-4061-B52B-E3F9FD0A44BF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7" creationId="{85A9DBAE-A634-4DAF-9FD8-A0705BFCC5D9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8" creationId="{4ABF0FDC-AA0C-4806-B838-2AC509B65D0F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39" creationId="{FB78CACC-542D-4C74-8A3D-62CEF7B721BD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0" creationId="{BA4B7260-D8E0-4A5E-A91D-829994784912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1" creationId="{2F7ADA0E-7190-42E7-9573-77401138F2B5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2" creationId="{6C9F669F-5700-4655-90F0-739EEBF666A8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3" creationId="{EEF2068E-6474-4BD0-B83E-D911B8A3EECB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7" creationId="{3E87A3D7-4B9D-4EEA-9527-AA1C9331FF8C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48" creationId="{9118723F-4372-487D-997D-038A93331526}"/>
          </ac:spMkLst>
        </pc:spChg>
        <pc:spChg chg="add del">
          <ac:chgData name="" userId="7a052745c4ca7dd4" providerId="LiveId" clId="{A3DECEA9-07B3-4891-9DD0-AF51E9EA7A2B}" dt="2023-02-27T13:56:06.433" v="765"/>
          <ac:spMkLst>
            <pc:docMk/>
            <pc:sldMk cId="2224006400" sldId="261"/>
            <ac:spMk id="49" creationId="{981BEF3F-73DC-4309-89F5-2436DF959A6B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0" creationId="{548C7920-F4FD-492E-93D6-D8C9C1A2C61A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1" creationId="{E529A0B5-E48E-4849-AFB3-FFE59B0E167D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2" creationId="{68ECB989-DF07-48A7-A4EB-08C7C0AA6999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3" creationId="{0E8BB5A4-9D62-4662-A107-FC80D70F356C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4" creationId="{74BE6F26-D98D-4EA5-8BE3-0BD164039BA9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5" creationId="{5FABC158-7BEA-4042-895D-F7716852952D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6" creationId="{4DD7D71C-EE60-468E-BBF0-3C743D3D63EB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7" creationId="{1743AA9F-927B-4101-829E-A484F81BD490}"/>
          </ac:spMkLst>
        </pc:spChg>
        <pc:spChg chg="add del mod">
          <ac:chgData name="" userId="7a052745c4ca7dd4" providerId="LiveId" clId="{A3DECEA9-07B3-4891-9DD0-AF51E9EA7A2B}" dt="2023-02-27T13:56:22.978" v="769"/>
          <ac:spMkLst>
            <pc:docMk/>
            <pc:sldMk cId="2224006400" sldId="261"/>
            <ac:spMk id="58" creationId="{523A68F6-FF25-4CEA-B278-00C45C7FFA2A}"/>
          </ac:spMkLst>
        </pc:spChg>
        <pc:spChg chg="add mod">
          <ac:chgData name="" userId="7a052745c4ca7dd4" providerId="LiveId" clId="{A3DECEA9-07B3-4891-9DD0-AF51E9EA7A2B}" dt="2023-02-27T13:57:25.905" v="783" actId="164"/>
          <ac:spMkLst>
            <pc:docMk/>
            <pc:sldMk cId="2224006400" sldId="261"/>
            <ac:spMk id="59" creationId="{94D7EBD7-514C-4030-A255-A0838AE1CB8E}"/>
          </ac:spMkLst>
        </pc:spChg>
        <pc:spChg chg="add mod">
          <ac:chgData name="" userId="7a052745c4ca7dd4" providerId="LiveId" clId="{A3DECEA9-07B3-4891-9DD0-AF51E9EA7A2B}" dt="2023-02-27T13:57:25.905" v="783" actId="164"/>
          <ac:spMkLst>
            <pc:docMk/>
            <pc:sldMk cId="2224006400" sldId="261"/>
            <ac:spMk id="60" creationId="{B01E7D89-A7B2-4792-A9DA-3827A8608BCA}"/>
          </ac:spMkLst>
        </pc:spChg>
        <pc:spChg chg="add mod">
          <ac:chgData name="" userId="7a052745c4ca7dd4" providerId="LiveId" clId="{A3DECEA9-07B3-4891-9DD0-AF51E9EA7A2B}" dt="2023-02-27T13:57:25.905" v="783" actId="164"/>
          <ac:spMkLst>
            <pc:docMk/>
            <pc:sldMk cId="2224006400" sldId="261"/>
            <ac:spMk id="61" creationId="{E8176049-9F0B-4FD4-9FE1-5C89BF378282}"/>
          </ac:spMkLst>
        </pc:spChg>
        <pc:spChg chg="add mod">
          <ac:chgData name="" userId="7a052745c4ca7dd4" providerId="LiveId" clId="{A3DECEA9-07B3-4891-9DD0-AF51E9EA7A2B}" dt="2023-02-27T13:57:25.905" v="783" actId="164"/>
          <ac:spMkLst>
            <pc:docMk/>
            <pc:sldMk cId="2224006400" sldId="261"/>
            <ac:spMk id="62" creationId="{5F6C5250-1E0C-4ABE-8A16-D8D2980D1174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79" creationId="{3CBFED2B-02E6-4B16-8411-008A0F0BA824}"/>
          </ac:spMkLst>
        </pc:spChg>
        <pc:spChg chg="add del mod">
          <ac:chgData name="" userId="7a052745c4ca7dd4" providerId="LiveId" clId="{A3DECEA9-07B3-4891-9DD0-AF51E9EA7A2B}" dt="2023-02-27T14:03:22.296" v="861"/>
          <ac:spMkLst>
            <pc:docMk/>
            <pc:sldMk cId="2224006400" sldId="261"/>
            <ac:spMk id="87" creationId="{03F31510-9F36-4371-9519-2B3D8156BE00}"/>
          </ac:spMkLst>
        </pc:spChg>
        <pc:spChg chg="add del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88" creationId="{CB7E6478-3C41-4382-B38F-7DF88B1680AD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89" creationId="{CCDAFCB5-A968-46AB-841C-F95EDA4899E6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90" creationId="{FA468159-B40A-42B6-9DCC-2E256BA10324}"/>
          </ac:spMkLst>
        </pc:spChg>
        <pc:spChg chg="add mod">
          <ac:chgData name="" userId="7a052745c4ca7dd4" providerId="LiveId" clId="{A3DECEA9-07B3-4891-9DD0-AF51E9EA7A2B}" dt="2023-02-27T14:07:13.934" v="948" actId="164"/>
          <ac:spMkLst>
            <pc:docMk/>
            <pc:sldMk cId="2224006400" sldId="261"/>
            <ac:spMk id="94" creationId="{F3F5723E-E398-4D0F-BB3B-9133A4F41241}"/>
          </ac:spMkLst>
        </pc:spChg>
        <pc:grpChg chg="add mod">
          <ac:chgData name="" userId="7a052745c4ca7dd4" providerId="LiveId" clId="{A3DECEA9-07B3-4891-9DD0-AF51E9EA7A2B}" dt="2023-02-27T14:07:13.934" v="948" actId="164"/>
          <ac:grpSpMkLst>
            <pc:docMk/>
            <pc:sldMk cId="2224006400" sldId="261"/>
            <ac:grpSpMk id="63" creationId="{11919127-4531-4FF2-AFE9-07043D07F098}"/>
          </ac:grpSpMkLst>
        </pc:grpChg>
        <pc:grpChg chg="add mod">
          <ac:chgData name="" userId="7a052745c4ca7dd4" providerId="LiveId" clId="{A3DECEA9-07B3-4891-9DD0-AF51E9EA7A2B}" dt="2023-02-27T14:07:13.934" v="948" actId="164"/>
          <ac:grpSpMkLst>
            <pc:docMk/>
            <pc:sldMk cId="2224006400" sldId="261"/>
            <ac:grpSpMk id="64" creationId="{1BFA84AD-1221-4451-91CE-577A7DAA300A}"/>
          </ac:grpSpMkLst>
        </pc:grpChg>
        <pc:grpChg chg="add mod">
          <ac:chgData name="" userId="7a052745c4ca7dd4" providerId="LiveId" clId="{A3DECEA9-07B3-4891-9DD0-AF51E9EA7A2B}" dt="2023-02-27T14:07:13.934" v="948" actId="164"/>
          <ac:grpSpMkLst>
            <pc:docMk/>
            <pc:sldMk cId="2224006400" sldId="261"/>
            <ac:grpSpMk id="69" creationId="{A13E3396-C0E2-4B9A-8B61-5CF0327889EA}"/>
          </ac:grpSpMkLst>
        </pc:grpChg>
        <pc:grpChg chg="add mod">
          <ac:chgData name="" userId="7a052745c4ca7dd4" providerId="LiveId" clId="{A3DECEA9-07B3-4891-9DD0-AF51E9EA7A2B}" dt="2023-02-27T14:07:13.934" v="948" actId="164"/>
          <ac:grpSpMkLst>
            <pc:docMk/>
            <pc:sldMk cId="2224006400" sldId="261"/>
            <ac:grpSpMk id="74" creationId="{B9F6D061-482B-4C43-8512-535813CBB6AD}"/>
          </ac:grpSpMkLst>
        </pc:grpChg>
        <pc:grpChg chg="add mod">
          <ac:chgData name="" userId="7a052745c4ca7dd4" providerId="LiveId" clId="{A3DECEA9-07B3-4891-9DD0-AF51E9EA7A2B}" dt="2023-02-27T14:07:16.478" v="949" actId="1076"/>
          <ac:grpSpMkLst>
            <pc:docMk/>
            <pc:sldMk cId="2224006400" sldId="261"/>
            <ac:grpSpMk id="95" creationId="{E86181E7-5076-4B10-8DB7-65A71384D233}"/>
          </ac:grpSpMkLst>
        </pc:grpChg>
        <pc:picChg chg="add mod">
          <ac:chgData name="" userId="7a052745c4ca7dd4" providerId="LiveId" clId="{A3DECEA9-07B3-4891-9DD0-AF51E9EA7A2B}" dt="2023-02-27T13:53:33.798" v="725" actId="1076"/>
          <ac:picMkLst>
            <pc:docMk/>
            <pc:sldMk cId="2224006400" sldId="261"/>
            <ac:picMk id="2" creationId="{5FFEC710-8120-4C8E-8F5C-B09B34EF3024}"/>
          </ac:picMkLst>
        </pc:picChg>
        <pc:cxnChg chg="add mod">
          <ac:chgData name="" userId="7a052745c4ca7dd4" providerId="LiveId" clId="{A3DECEA9-07B3-4891-9DD0-AF51E9EA7A2B}" dt="2023-02-27T14:07:13.934" v="948" actId="164"/>
          <ac:cxnSpMkLst>
            <pc:docMk/>
            <pc:sldMk cId="2224006400" sldId="261"/>
            <ac:cxnSpMk id="10" creationId="{E6DC017E-E31D-47DE-9080-4846D420B2C6}"/>
          </ac:cxnSpMkLst>
        </pc:cxnChg>
        <pc:cxnChg chg="add del mod">
          <ac:chgData name="" userId="7a052745c4ca7dd4" providerId="LiveId" clId="{A3DECEA9-07B3-4891-9DD0-AF51E9EA7A2B}" dt="2023-02-27T13:47:04.084" v="524"/>
          <ac:cxnSpMkLst>
            <pc:docMk/>
            <pc:sldMk cId="2224006400" sldId="261"/>
            <ac:cxnSpMk id="12" creationId="{7256E6FD-B264-4B1B-8CF0-E7FD449301AA}"/>
          </ac:cxnSpMkLst>
        </pc:cxnChg>
        <pc:cxnChg chg="add mod">
          <ac:chgData name="" userId="7a052745c4ca7dd4" providerId="LiveId" clId="{A3DECEA9-07B3-4891-9DD0-AF51E9EA7A2B}" dt="2023-02-27T14:07:13.934" v="948" actId="164"/>
          <ac:cxnSpMkLst>
            <pc:docMk/>
            <pc:sldMk cId="2224006400" sldId="261"/>
            <ac:cxnSpMk id="20" creationId="{E56371E8-F668-4C14-9FDA-E6D0D7356270}"/>
          </ac:cxnSpMkLst>
        </pc:cxnChg>
        <pc:cxnChg chg="add mod">
          <ac:chgData name="" userId="7a052745c4ca7dd4" providerId="LiveId" clId="{A3DECEA9-07B3-4891-9DD0-AF51E9EA7A2B}" dt="2023-02-27T14:07:13.934" v="948" actId="164"/>
          <ac:cxnSpMkLst>
            <pc:docMk/>
            <pc:sldMk cId="2224006400" sldId="261"/>
            <ac:cxnSpMk id="44" creationId="{3476DA7B-FFC5-4A85-98E4-926C36B63B4D}"/>
          </ac:cxnSpMkLst>
        </pc:cxnChg>
        <pc:cxnChg chg="add del mod">
          <ac:chgData name="" userId="7a052745c4ca7dd4" providerId="LiveId" clId="{A3DECEA9-07B3-4891-9DD0-AF51E9EA7A2B}" dt="2023-02-27T14:07:08.204" v="947"/>
          <ac:cxnSpMkLst>
            <pc:docMk/>
            <pc:sldMk cId="2224006400" sldId="261"/>
            <ac:cxnSpMk id="80" creationId="{7F1AA1E2-ECB9-4240-BAED-91B925EDD516}"/>
          </ac:cxnSpMkLst>
        </pc:cxnChg>
        <pc:cxnChg chg="add mod">
          <ac:chgData name="" userId="7a052745c4ca7dd4" providerId="LiveId" clId="{A3DECEA9-07B3-4891-9DD0-AF51E9EA7A2B}" dt="2023-02-27T14:07:13.934" v="948" actId="164"/>
          <ac:cxnSpMkLst>
            <pc:docMk/>
            <pc:sldMk cId="2224006400" sldId="261"/>
            <ac:cxnSpMk id="83" creationId="{C67223C7-C344-4A70-A401-3506880C79E9}"/>
          </ac:cxnSpMkLst>
        </pc:cxnChg>
        <pc:cxnChg chg="add mod">
          <ac:chgData name="" userId="7a052745c4ca7dd4" providerId="LiveId" clId="{A3DECEA9-07B3-4891-9DD0-AF51E9EA7A2B}" dt="2023-02-27T14:07:13.934" v="948" actId="164"/>
          <ac:cxnSpMkLst>
            <pc:docMk/>
            <pc:sldMk cId="2224006400" sldId="261"/>
            <ac:cxnSpMk id="91" creationId="{5E026995-ECDB-4574-B298-219AA7029CBD}"/>
          </ac:cxnSpMkLst>
        </pc:cxnChg>
      </pc:sldChg>
      <pc:sldChg chg="addSp delSp modSp add">
        <pc:chgData name="" userId="7a052745c4ca7dd4" providerId="LiveId" clId="{A3DECEA9-07B3-4891-9DD0-AF51E9EA7A2B}" dt="2023-02-28T05:39:51.626" v="1163" actId="2711"/>
        <pc:sldMkLst>
          <pc:docMk/>
          <pc:sldMk cId="975456573" sldId="262"/>
        </pc:sldMkLst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" creationId="{40D6FCF4-712E-4E4A-86A4-9B8BE02D3D8D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" creationId="{3F359439-B6EF-4BD7-BF2B-558219B800B1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" creationId="{DAD321BB-226C-4E09-83AB-10F727E40E6B}"/>
          </ac:spMkLst>
        </pc:spChg>
        <pc:spChg chg="add del mod">
          <ac:chgData name="" userId="7a052745c4ca7dd4" providerId="LiveId" clId="{A3DECEA9-07B3-4891-9DD0-AF51E9EA7A2B}" dt="2023-02-28T05:30:27.508" v="973" actId="11529"/>
          <ac:spMkLst>
            <pc:docMk/>
            <pc:sldMk cId="975456573" sldId="262"/>
            <ac:spMk id="5" creationId="{FDCAAB0B-A806-4C2B-8197-13956880032C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6" creationId="{6D189F29-C68F-45F6-928E-5EB9643F2A6F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7" creationId="{97D3929E-B305-4CE4-B004-58AA83785899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8" creationId="{F1A66317-3873-42D8-BD1E-DAE6AD94D0E9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2" creationId="{C0C2FEC4-4B76-4E29-8E55-F18647740269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3" creationId="{AC9749EC-54A0-43BF-9C8B-CAB5BE4CEC5F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4" creationId="{8F4B56A9-AFBC-4C07-A2D4-07D45B03D96A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5" creationId="{0BFBEDBD-5729-4E81-9600-4E28B74308E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6" creationId="{9B74C034-E611-4FAE-A9EE-639F1C325A12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7" creationId="{4131DD10-96FF-423D-863D-884B9B743970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8" creationId="{1D4C4D11-4AEC-4305-8382-DC0498B282D3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19" creationId="{556E3349-A6C4-4F1A-8ADB-8995916C48A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0" creationId="{BF703483-502C-44DD-AC82-BC47D4F899F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1" creationId="{1A6B0368-E6A2-487D-8414-6103F3B6A2DF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2" creationId="{5FF097CD-7FD5-4B46-9048-377C8A041C61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3" creationId="{F98F4004-EA76-424D-9293-A6A3C2715AEA}"/>
          </ac:spMkLst>
        </pc:spChg>
        <pc:spChg chg="add del mod">
          <ac:chgData name="" userId="7a052745c4ca7dd4" providerId="LiveId" clId="{A3DECEA9-07B3-4891-9DD0-AF51E9EA7A2B}" dt="2023-02-28T05:36:21.586" v="1079"/>
          <ac:spMkLst>
            <pc:docMk/>
            <pc:sldMk cId="975456573" sldId="262"/>
            <ac:spMk id="24" creationId="{3BE4842E-F766-47FF-AACC-67BE50FC152A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5" creationId="{1BB1F01C-7B2B-4127-94DB-D0FE47E87C50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6" creationId="{2EC933FD-339F-4CAE-B2C3-4BBD818DCB2B}"/>
          </ac:spMkLst>
        </pc:spChg>
        <pc:spChg chg="add del mod">
          <ac:chgData name="" userId="7a052745c4ca7dd4" providerId="LiveId" clId="{A3DECEA9-07B3-4891-9DD0-AF51E9EA7A2B}" dt="2023-02-28T05:38:08.076" v="1115"/>
          <ac:spMkLst>
            <pc:docMk/>
            <pc:sldMk cId="975456573" sldId="262"/>
            <ac:spMk id="27" creationId="{626A3DDA-1180-4052-8D78-0C51BBDD3829}"/>
          </ac:spMkLst>
        </pc:spChg>
        <pc:spChg chg="add del mod">
          <ac:chgData name="" userId="7a052745c4ca7dd4" providerId="LiveId" clId="{A3DECEA9-07B3-4891-9DD0-AF51E9EA7A2B}" dt="2023-02-28T05:38:13.561" v="1118"/>
          <ac:spMkLst>
            <pc:docMk/>
            <pc:sldMk cId="975456573" sldId="262"/>
            <ac:spMk id="28" creationId="{6D288F4C-A75C-46D2-B397-D354C4A02EBD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29" creationId="{995FB3A8-1B95-42C7-B084-04C4663A949D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0" creationId="{809EF2FD-6DB3-4DBF-B5A7-65345F7F5AA1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1" creationId="{6D050B9B-B6A6-44C5-93E7-034214E3A403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4" creationId="{E7AE8862-1E98-4D11-BD29-D331ADBB48BD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5" creationId="{EDD347C3-BA40-4A23-A1A0-3404461A5DFA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6" creationId="{84039339-D379-43C2-A65A-F78A1F0DFADA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7" creationId="{611ECA75-5FB6-46E3-835E-0E3451C3050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8" creationId="{827E4D6E-2B48-4E77-8D76-9E76052688BD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39" creationId="{9851DEFB-CEF6-44CB-92BE-1F5539A26758}"/>
          </ac:spMkLst>
        </pc:spChg>
        <pc:spChg chg="add del mod">
          <ac:chgData name="" userId="7a052745c4ca7dd4" providerId="LiveId" clId="{A3DECEA9-07B3-4891-9DD0-AF51E9EA7A2B}" dt="2023-02-28T05:38:09.641" v="1116"/>
          <ac:spMkLst>
            <pc:docMk/>
            <pc:sldMk cId="975456573" sldId="262"/>
            <ac:spMk id="40" creationId="{E9F3EC45-643A-4455-9BB8-DB728ED3D603}"/>
          </ac:spMkLst>
        </pc:spChg>
        <pc:spChg chg="add del mod">
          <ac:chgData name="" userId="7a052745c4ca7dd4" providerId="LiveId" clId="{A3DECEA9-07B3-4891-9DD0-AF51E9EA7A2B}" dt="2023-02-28T05:38:11.669" v="1117"/>
          <ac:spMkLst>
            <pc:docMk/>
            <pc:sldMk cId="975456573" sldId="262"/>
            <ac:spMk id="41" creationId="{AEAA1DEF-5D51-4C5A-BE97-ECF9D75ECE68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2" creationId="{2A73B8F0-3716-4083-BF99-8AD4B1F19FA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3" creationId="{89F5192B-1937-4357-A9E5-C801F84B977C}"/>
          </ac:spMkLst>
        </pc:spChg>
        <pc:spChg chg="add del mod">
          <ac:chgData name="" userId="7a052745c4ca7dd4" providerId="LiveId" clId="{A3DECEA9-07B3-4891-9DD0-AF51E9EA7A2B}" dt="2023-02-28T05:37:49.782" v="1110"/>
          <ac:spMkLst>
            <pc:docMk/>
            <pc:sldMk cId="975456573" sldId="262"/>
            <ac:spMk id="44" creationId="{A61E74ED-24B3-4AA0-A571-0BD1C57C7231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6" creationId="{8D17F831-12A0-47D9-B153-AD2CEB7C6BA0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7" creationId="{43BDFAD3-2345-4426-B462-9BB3D9518575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8" creationId="{834724B6-5EF1-4544-A9EA-013E638AEA55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49" creationId="{7E36B2AE-7ED8-420E-BC93-D855760134E1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50" creationId="{362E67EF-2843-4627-A4D7-B491EE3A775E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51" creationId="{BFC551DF-9C7F-4C84-A2DD-47B16DB42B70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52" creationId="{A92BCCA0-78D6-49B5-AF9A-2F402850B24A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53" creationId="{0CC9BA7D-FFB3-448C-9A95-87167D86352A}"/>
          </ac:spMkLst>
        </pc:spChg>
        <pc:spChg chg="add del mod">
          <ac:chgData name="" userId="7a052745c4ca7dd4" providerId="LiveId" clId="{A3DECEA9-07B3-4891-9DD0-AF51E9EA7A2B}" dt="2023-02-28T05:38:27.925" v="1122"/>
          <ac:spMkLst>
            <pc:docMk/>
            <pc:sldMk cId="975456573" sldId="262"/>
            <ac:spMk id="55" creationId="{FFE33C45-A5D4-40F1-B630-B4545DFBD603}"/>
          </ac:spMkLst>
        </pc:spChg>
        <pc:spChg chg="add mod">
          <ac:chgData name="" userId="7a052745c4ca7dd4" providerId="LiveId" clId="{A3DECEA9-07B3-4891-9DD0-AF51E9EA7A2B}" dt="2023-02-28T05:39:51.626" v="1163" actId="2711"/>
          <ac:spMkLst>
            <pc:docMk/>
            <pc:sldMk cId="975456573" sldId="262"/>
            <ac:spMk id="56" creationId="{07A3F0AF-E309-45C4-8F42-133CAFD34E89}"/>
          </ac:spMkLst>
        </pc:spChg>
        <pc:cxnChg chg="add mod">
          <ac:chgData name="" userId="7a052745c4ca7dd4" providerId="LiveId" clId="{A3DECEA9-07B3-4891-9DD0-AF51E9EA7A2B}" dt="2023-02-28T05:32:33.230" v="991" actId="14100"/>
          <ac:cxnSpMkLst>
            <pc:docMk/>
            <pc:sldMk cId="975456573" sldId="262"/>
            <ac:cxnSpMk id="10" creationId="{FE5CCCE3-9EE3-4186-A6FD-DD8B038C7A9A}"/>
          </ac:cxnSpMkLst>
        </pc:cxnChg>
        <pc:cxnChg chg="add mod">
          <ac:chgData name="" userId="7a052745c4ca7dd4" providerId="LiveId" clId="{A3DECEA9-07B3-4891-9DD0-AF51E9EA7A2B}" dt="2023-02-28T05:36:30.634" v="1082" actId="14100"/>
          <ac:cxnSpMkLst>
            <pc:docMk/>
            <pc:sldMk cId="975456573" sldId="262"/>
            <ac:cxnSpMk id="32" creationId="{BD8522D9-67DD-4D5E-86F9-0D6037DB6B52}"/>
          </ac:cxnSpMkLst>
        </pc:cxnChg>
        <pc:cxnChg chg="add mod">
          <ac:chgData name="" userId="7a052745c4ca7dd4" providerId="LiveId" clId="{A3DECEA9-07B3-4891-9DD0-AF51E9EA7A2B}" dt="2023-02-28T05:37:43.117" v="1109" actId="1076"/>
          <ac:cxnSpMkLst>
            <pc:docMk/>
            <pc:sldMk cId="975456573" sldId="262"/>
            <ac:cxnSpMk id="45" creationId="{2A1F769F-BEB2-4055-8724-E0FB6DC25CF4}"/>
          </ac:cxnSpMkLst>
        </pc:cxnChg>
        <pc:cxnChg chg="add del mod">
          <ac:chgData name="" userId="7a052745c4ca7dd4" providerId="LiveId" clId="{A3DECEA9-07B3-4891-9DD0-AF51E9EA7A2B}" dt="2023-02-28T05:38:35.845" v="1125"/>
          <ac:cxnSpMkLst>
            <pc:docMk/>
            <pc:sldMk cId="975456573" sldId="262"/>
            <ac:cxnSpMk id="54" creationId="{F0F00F4E-9E55-4AC9-B834-7E78378AC7E3}"/>
          </ac:cxnSpMkLst>
        </pc:cxnChg>
      </pc:sldChg>
      <pc:sldChg chg="addSp delSp modSp add">
        <pc:chgData name="" userId="7a052745c4ca7dd4" providerId="LiveId" clId="{A3DECEA9-07B3-4891-9DD0-AF51E9EA7A2B}" dt="2023-03-01T06:58:56.670" v="1564" actId="1076"/>
        <pc:sldMkLst>
          <pc:docMk/>
          <pc:sldMk cId="561312802" sldId="263"/>
        </pc:sldMkLst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3" creationId="{C1560718-8AF8-40B1-B2A7-654DB60C7CB3}"/>
          </ac:spMkLst>
        </pc:spChg>
        <pc:spChg chg="add del mod">
          <ac:chgData name="" userId="7a052745c4ca7dd4" providerId="LiveId" clId="{A3DECEA9-07B3-4891-9DD0-AF51E9EA7A2B}" dt="2023-03-01T05:51:35.528" v="1213" actId="11529"/>
          <ac:spMkLst>
            <pc:docMk/>
            <pc:sldMk cId="561312802" sldId="263"/>
            <ac:spMk id="6" creationId="{B4FD3D01-3A11-4252-9E2D-94A6232647C8}"/>
          </ac:spMkLst>
        </pc:spChg>
        <pc:spChg chg="add mod">
          <ac:chgData name="" userId="7a052745c4ca7dd4" providerId="LiveId" clId="{A3DECEA9-07B3-4891-9DD0-AF51E9EA7A2B}" dt="2023-03-01T06:00:52.915" v="1339" actId="207"/>
          <ac:spMkLst>
            <pc:docMk/>
            <pc:sldMk cId="561312802" sldId="263"/>
            <ac:spMk id="7" creationId="{2F8122C0-4D23-4904-837A-6BAB0E007215}"/>
          </ac:spMkLst>
        </pc:spChg>
        <pc:spChg chg="add mod">
          <ac:chgData name="" userId="7a052745c4ca7dd4" providerId="LiveId" clId="{A3DECEA9-07B3-4891-9DD0-AF51E9EA7A2B}" dt="2023-03-01T06:00:16.162" v="1337" actId="164"/>
          <ac:spMkLst>
            <pc:docMk/>
            <pc:sldMk cId="561312802" sldId="263"/>
            <ac:spMk id="8" creationId="{A2FAEAF9-9476-4346-BAE5-CF9EA0AF7DD4}"/>
          </ac:spMkLst>
        </pc:spChg>
        <pc:spChg chg="add mod">
          <ac:chgData name="" userId="7a052745c4ca7dd4" providerId="LiveId" clId="{A3DECEA9-07B3-4891-9DD0-AF51E9EA7A2B}" dt="2023-03-01T06:01:38.285" v="1346" actId="207"/>
          <ac:spMkLst>
            <pc:docMk/>
            <pc:sldMk cId="561312802" sldId="263"/>
            <ac:spMk id="9" creationId="{170A1048-C32A-4DF2-9734-6CEA42B62C1D}"/>
          </ac:spMkLst>
        </pc:spChg>
        <pc:spChg chg="add mod">
          <ac:chgData name="" userId="7a052745c4ca7dd4" providerId="LiveId" clId="{A3DECEA9-07B3-4891-9DD0-AF51E9EA7A2B}" dt="2023-03-01T06:01:42.437" v="1347" actId="207"/>
          <ac:spMkLst>
            <pc:docMk/>
            <pc:sldMk cId="561312802" sldId="263"/>
            <ac:spMk id="10" creationId="{3AAAE650-095F-4C7A-A5A8-C450A1F08EAB}"/>
          </ac:spMkLst>
        </pc:spChg>
        <pc:spChg chg="add mod">
          <ac:chgData name="" userId="7a052745c4ca7dd4" providerId="LiveId" clId="{A3DECEA9-07B3-4891-9DD0-AF51E9EA7A2B}" dt="2023-03-01T06:01:47.198" v="1348" actId="207"/>
          <ac:spMkLst>
            <pc:docMk/>
            <pc:sldMk cId="561312802" sldId="263"/>
            <ac:spMk id="11" creationId="{A0282716-AA8A-41C0-9AB2-12D3D61F89F5}"/>
          </ac:spMkLst>
        </pc:spChg>
        <pc:spChg chg="add mod">
          <ac:chgData name="" userId="7a052745c4ca7dd4" providerId="LiveId" clId="{A3DECEA9-07B3-4891-9DD0-AF51E9EA7A2B}" dt="2023-03-01T06:01:27.854" v="1345" actId="207"/>
          <ac:spMkLst>
            <pc:docMk/>
            <pc:sldMk cId="561312802" sldId="263"/>
            <ac:spMk id="12" creationId="{FBAB21A9-D493-40F9-A011-99894E54F81E}"/>
          </ac:spMkLst>
        </pc:spChg>
        <pc:spChg chg="add mod">
          <ac:chgData name="" userId="7a052745c4ca7dd4" providerId="LiveId" clId="{A3DECEA9-07B3-4891-9DD0-AF51E9EA7A2B}" dt="2023-03-01T06:01:22.163" v="1344" actId="207"/>
          <ac:spMkLst>
            <pc:docMk/>
            <pc:sldMk cId="561312802" sldId="263"/>
            <ac:spMk id="13" creationId="{32121854-5718-41B5-9377-E7D50F00C906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14" creationId="{A4E38DA6-D404-419F-8329-647556115521}"/>
          </ac:spMkLst>
        </pc:spChg>
        <pc:spChg chg="add mod">
          <ac:chgData name="" userId="7a052745c4ca7dd4" providerId="LiveId" clId="{A3DECEA9-07B3-4891-9DD0-AF51E9EA7A2B}" dt="2023-03-01T06:00:16.162" v="1337" actId="164"/>
          <ac:spMkLst>
            <pc:docMk/>
            <pc:sldMk cId="561312802" sldId="263"/>
            <ac:spMk id="15" creationId="{8DCF8F3F-4A23-46AF-BB7D-93DC4D8564D2}"/>
          </ac:spMkLst>
        </pc:spChg>
        <pc:spChg chg="add mod">
          <ac:chgData name="" userId="7a052745c4ca7dd4" providerId="LiveId" clId="{A3DECEA9-07B3-4891-9DD0-AF51E9EA7A2B}" dt="2023-03-01T06:00:16.162" v="1337" actId="164"/>
          <ac:spMkLst>
            <pc:docMk/>
            <pc:sldMk cId="561312802" sldId="263"/>
            <ac:spMk id="16" creationId="{19A19F8B-FEB9-411B-BA6E-6A9186F9F3D3}"/>
          </ac:spMkLst>
        </pc:spChg>
        <pc:spChg chg="add mod">
          <ac:chgData name="" userId="7a052745c4ca7dd4" providerId="LiveId" clId="{A3DECEA9-07B3-4891-9DD0-AF51E9EA7A2B}" dt="2023-03-01T06:00:16.162" v="1337" actId="164"/>
          <ac:spMkLst>
            <pc:docMk/>
            <pc:sldMk cId="561312802" sldId="263"/>
            <ac:spMk id="17" creationId="{D574D396-65AB-44FC-92A1-90C0B7BFA098}"/>
          </ac:spMkLst>
        </pc:spChg>
        <pc:spChg chg="add mod">
          <ac:chgData name="" userId="7a052745c4ca7dd4" providerId="LiveId" clId="{A3DECEA9-07B3-4891-9DD0-AF51E9EA7A2B}" dt="2023-03-01T06:03:58.633" v="1376" actId="20577"/>
          <ac:spMkLst>
            <pc:docMk/>
            <pc:sldMk cId="561312802" sldId="263"/>
            <ac:spMk id="18" creationId="{5F6025C8-8E4F-4B6D-ACF8-5B2EFB683F57}"/>
          </ac:spMkLst>
        </pc:spChg>
        <pc:spChg chg="add mod">
          <ac:chgData name="" userId="7a052745c4ca7dd4" providerId="LiveId" clId="{A3DECEA9-07B3-4891-9DD0-AF51E9EA7A2B}" dt="2023-03-01T06:04:00.963" v="1377" actId="20577"/>
          <ac:spMkLst>
            <pc:docMk/>
            <pc:sldMk cId="561312802" sldId="263"/>
            <ac:spMk id="19" creationId="{921706DD-053D-4A35-BA6F-429C8FFCEC1D}"/>
          </ac:spMkLst>
        </pc:spChg>
        <pc:spChg chg="add mod or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20" creationId="{7C71FFB4-7FE8-4800-AE54-008BCC080E2E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22" creationId="{C594AD45-674D-4CC9-86FD-C8AFF537618D}"/>
          </ac:spMkLst>
        </pc:spChg>
        <pc:spChg chg="mod">
          <ac:chgData name="" userId="7a052745c4ca7dd4" providerId="LiveId" clId="{A3DECEA9-07B3-4891-9DD0-AF51E9EA7A2B}" dt="2023-03-01T06:02:43.764" v="1356" actId="20577"/>
          <ac:spMkLst>
            <pc:docMk/>
            <pc:sldMk cId="561312802" sldId="263"/>
            <ac:spMk id="30" creationId="{D56B4CD7-10AF-44FE-BABE-77F25CC3E618}"/>
          </ac:spMkLst>
        </pc:spChg>
        <pc:spChg chg="mod">
          <ac:chgData name="" userId="7a052745c4ca7dd4" providerId="LiveId" clId="{A3DECEA9-07B3-4891-9DD0-AF51E9EA7A2B}" dt="2023-03-01T06:03:43.008" v="1371" actId="20577"/>
          <ac:spMkLst>
            <pc:docMk/>
            <pc:sldMk cId="561312802" sldId="263"/>
            <ac:spMk id="31" creationId="{877F1FCD-F1E8-476E-9B5D-9537B10BCD3E}"/>
          </ac:spMkLst>
        </pc:spChg>
        <pc:spChg chg="mod">
          <ac:chgData name="" userId="7a052745c4ca7dd4" providerId="LiveId" clId="{A3DECEA9-07B3-4891-9DD0-AF51E9EA7A2B}" dt="2023-03-01T06:03:45.164" v="1372" actId="20577"/>
          <ac:spMkLst>
            <pc:docMk/>
            <pc:sldMk cId="561312802" sldId="263"/>
            <ac:spMk id="32" creationId="{996F25CF-4DD4-41BD-8FEF-6F6068E87A35}"/>
          </ac:spMkLst>
        </pc:spChg>
        <pc:spChg chg="mod">
          <ac:chgData name="" userId="7a052745c4ca7dd4" providerId="LiveId" clId="{A3DECEA9-07B3-4891-9DD0-AF51E9EA7A2B}" dt="2023-03-01T06:03:48.072" v="1373" actId="20577"/>
          <ac:spMkLst>
            <pc:docMk/>
            <pc:sldMk cId="561312802" sldId="263"/>
            <ac:spMk id="33" creationId="{ABDAE226-8955-4D84-9E15-B18E65CC619E}"/>
          </ac:spMkLst>
        </pc:spChg>
        <pc:spChg chg="mod">
          <ac:chgData name="" userId="7a052745c4ca7dd4" providerId="LiveId" clId="{A3DECEA9-07B3-4891-9DD0-AF51E9EA7A2B}" dt="2023-03-01T06:03:50.477" v="1374" actId="20577"/>
          <ac:spMkLst>
            <pc:docMk/>
            <pc:sldMk cId="561312802" sldId="263"/>
            <ac:spMk id="34" creationId="{E3CE25E0-DAF6-4703-B55F-38EE5F6724DE}"/>
          </ac:spMkLst>
        </pc:spChg>
        <pc:spChg chg="mod">
          <ac:chgData name="" userId="7a052745c4ca7dd4" providerId="LiveId" clId="{A3DECEA9-07B3-4891-9DD0-AF51E9EA7A2B}" dt="2023-03-01T06:03:55.761" v="1375" actId="20577"/>
          <ac:spMkLst>
            <pc:docMk/>
            <pc:sldMk cId="561312802" sldId="263"/>
            <ac:spMk id="35" creationId="{2908AE49-7346-4D07-8681-F167753B885C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36" creationId="{521201E5-6FB7-4F07-AB61-03116A45B270}"/>
          </ac:spMkLst>
        </pc:spChg>
        <pc:spChg chg="add del mod">
          <ac:chgData name="" userId="7a052745c4ca7dd4" providerId="LiveId" clId="{A3DECEA9-07B3-4891-9DD0-AF51E9EA7A2B}" dt="2023-03-01T06:17:44.161" v="1492"/>
          <ac:spMkLst>
            <pc:docMk/>
            <pc:sldMk cId="561312802" sldId="263"/>
            <ac:spMk id="38" creationId="{95A9E366-4D65-4172-BD79-CC272D8ED4C3}"/>
          </ac:spMkLst>
        </pc:spChg>
        <pc:spChg chg="add del mod">
          <ac:chgData name="" userId="7a052745c4ca7dd4" providerId="LiveId" clId="{A3DECEA9-07B3-4891-9DD0-AF51E9EA7A2B}" dt="2023-03-01T06:17:45.765" v="1493"/>
          <ac:spMkLst>
            <pc:docMk/>
            <pc:sldMk cId="561312802" sldId="263"/>
            <ac:spMk id="39" creationId="{34316E3C-52DA-4F41-B63B-EB518F4A8999}"/>
          </ac:spMkLst>
        </pc:spChg>
        <pc:spChg chg="add del mod">
          <ac:chgData name="" userId="7a052745c4ca7dd4" providerId="LiveId" clId="{A3DECEA9-07B3-4891-9DD0-AF51E9EA7A2B}" dt="2023-03-01T06:17:47.393" v="1494"/>
          <ac:spMkLst>
            <pc:docMk/>
            <pc:sldMk cId="561312802" sldId="263"/>
            <ac:spMk id="40" creationId="{A7CBF638-A589-4525-987C-05147E814412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1" creationId="{EC0826DE-6A2D-4A2C-842C-7CADFC2547D8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2" creationId="{025E687F-0006-4CBD-A30A-B3358C227199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3" creationId="{54D625BD-9B32-4288-83B8-6FB8AE1DE697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4" creationId="{42DF78E1-EFC0-45E1-A774-16072E9A935A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5" creationId="{9FF1E4B8-84A7-4AF6-9609-4112F5657922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6" creationId="{FC67194A-69D6-4CD4-9070-09EE1CF4F760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7" creationId="{FFFDAC4A-12B1-4087-832D-E64551F9DE34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8" creationId="{7920F11C-8911-4AB5-96BA-7000516CCCC5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49" creationId="{1BF6434B-A73F-48F9-8157-F39D0CD32AE3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50" creationId="{8FC55ED6-92B1-4EC6-8869-DA8A70F5A113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51" creationId="{B94D38B1-35E3-4A38-B1AB-4CA9B1758B69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52" creationId="{A03791D8-E4E0-442B-93A8-AB7D9DBECEAD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53" creationId="{4EA864F1-528B-4522-9F07-4AC8DE3944CD}"/>
          </ac:spMkLst>
        </pc:spChg>
        <pc:spChg chg="add mod">
          <ac:chgData name="" userId="7a052745c4ca7dd4" providerId="LiveId" clId="{A3DECEA9-07B3-4891-9DD0-AF51E9EA7A2B}" dt="2023-03-01T06:21:24.203" v="1514" actId="164"/>
          <ac:spMkLst>
            <pc:docMk/>
            <pc:sldMk cId="561312802" sldId="263"/>
            <ac:spMk id="54" creationId="{4EB5B428-CA29-46E7-8FF7-1B5B91BF8AA0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55" creationId="{149E31FE-B49E-48E8-B409-963724326492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56" creationId="{903451AC-B5CA-4112-8EFE-5CFAE05DF046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57" creationId="{A5CEB45C-4D25-46DB-9015-D1E49D794B71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58" creationId="{A2FC3AE5-777A-470F-93C0-FE71BFC307B9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59" creationId="{9800905E-D2F6-40DE-B5D0-4DEFA2252E29}"/>
          </ac:spMkLst>
        </pc:spChg>
        <pc:spChg chg="add mod">
          <ac:chgData name="" userId="7a052745c4ca7dd4" providerId="LiveId" clId="{A3DECEA9-07B3-4891-9DD0-AF51E9EA7A2B}" dt="2023-03-01T06:18:03.296" v="1496" actId="164"/>
          <ac:spMkLst>
            <pc:docMk/>
            <pc:sldMk cId="561312802" sldId="263"/>
            <ac:spMk id="60" creationId="{A105E9BD-8DE6-423B-87B7-A1D1070F194B}"/>
          </ac:spMkLst>
        </pc:spChg>
        <pc:spChg chg="add mod">
          <ac:chgData name="" userId="7a052745c4ca7dd4" providerId="LiveId" clId="{A3DECEA9-07B3-4891-9DD0-AF51E9EA7A2B}" dt="2023-03-01T06:58:56.670" v="1564" actId="1076"/>
          <ac:spMkLst>
            <pc:docMk/>
            <pc:sldMk cId="561312802" sldId="263"/>
            <ac:spMk id="70" creationId="{48C1D51A-AAEF-4B40-BC0E-5C88FFEA6B50}"/>
          </ac:spMkLst>
        </pc:spChg>
        <pc:spChg chg="add mod">
          <ac:chgData name="" userId="7a052745c4ca7dd4" providerId="LiveId" clId="{A3DECEA9-07B3-4891-9DD0-AF51E9EA7A2B}" dt="2023-03-01T06:58:56.670" v="1564" actId="1076"/>
          <ac:spMkLst>
            <pc:docMk/>
            <pc:sldMk cId="561312802" sldId="263"/>
            <ac:spMk id="71" creationId="{70D287FA-7BC0-4D97-811B-C462DF73BB4A}"/>
          </ac:spMkLst>
        </pc:spChg>
        <pc:spChg chg="add mod">
          <ac:chgData name="" userId="7a052745c4ca7dd4" providerId="LiveId" clId="{A3DECEA9-07B3-4891-9DD0-AF51E9EA7A2B}" dt="2023-03-01T06:58:56.670" v="1564" actId="1076"/>
          <ac:spMkLst>
            <pc:docMk/>
            <pc:sldMk cId="561312802" sldId="263"/>
            <ac:spMk id="1029" creationId="{948D7C61-7671-4E4A-B97E-62D814A97EA0}"/>
          </ac:spMkLst>
        </pc:spChg>
        <pc:grpChg chg="add mod">
          <ac:chgData name="" userId="7a052745c4ca7dd4" providerId="LiveId" clId="{A3DECEA9-07B3-4891-9DD0-AF51E9EA7A2B}" dt="2023-03-01T06:21:24.203" v="1514" actId="164"/>
          <ac:grpSpMkLst>
            <pc:docMk/>
            <pc:sldMk cId="561312802" sldId="263"/>
            <ac:grpSpMk id="4" creationId="{C6B3D336-07DF-46A8-AC8B-EAA5900A333D}"/>
          </ac:grpSpMkLst>
        </pc:grpChg>
        <pc:grpChg chg="add mod">
          <ac:chgData name="" userId="7a052745c4ca7dd4" providerId="LiveId" clId="{A3DECEA9-07B3-4891-9DD0-AF51E9EA7A2B}" dt="2023-03-01T06:21:24.203" v="1514" actId="164"/>
          <ac:grpSpMkLst>
            <pc:docMk/>
            <pc:sldMk cId="561312802" sldId="263"/>
            <ac:grpSpMk id="21" creationId="{700E15CE-F570-474B-BF68-2C1E290C9BBA}"/>
          </ac:grpSpMkLst>
        </pc:grpChg>
        <pc:grpChg chg="add mod">
          <ac:chgData name="" userId="7a052745c4ca7dd4" providerId="LiveId" clId="{A3DECEA9-07B3-4891-9DD0-AF51E9EA7A2B}" dt="2023-03-01T06:21:24.203" v="1514" actId="164"/>
          <ac:grpSpMkLst>
            <pc:docMk/>
            <pc:sldMk cId="561312802" sldId="263"/>
            <ac:grpSpMk id="23" creationId="{02307D1B-7CD7-4A8E-86DC-37019A2C7361}"/>
          </ac:grpSpMkLst>
        </pc:grpChg>
        <pc:grpChg chg="add mod">
          <ac:chgData name="" userId="7a052745c4ca7dd4" providerId="LiveId" clId="{A3DECEA9-07B3-4891-9DD0-AF51E9EA7A2B}" dt="2023-03-01T06:21:24.203" v="1514" actId="164"/>
          <ac:grpSpMkLst>
            <pc:docMk/>
            <pc:sldMk cId="561312802" sldId="263"/>
            <ac:grpSpMk id="37" creationId="{BCDE3061-A23D-43D3-B1F4-13B45A26FA98}"/>
          </ac:grpSpMkLst>
        </pc:grpChg>
        <pc:grpChg chg="add mod">
          <ac:chgData name="" userId="7a052745c4ca7dd4" providerId="LiveId" clId="{A3DECEA9-07B3-4891-9DD0-AF51E9EA7A2B}" dt="2023-03-01T06:21:27.060" v="1515" actId="1076"/>
          <ac:grpSpMkLst>
            <pc:docMk/>
            <pc:sldMk cId="561312802" sldId="263"/>
            <ac:grpSpMk id="1028" creationId="{F72AAD29-B819-491E-99B4-A447AA9171EA}"/>
          </ac:grpSpMkLst>
        </pc:grpChg>
        <pc:picChg chg="add del mod">
          <ac:chgData name="" userId="7a052745c4ca7dd4" providerId="LiveId" clId="{A3DECEA9-07B3-4891-9DD0-AF51E9EA7A2B}" dt="2023-03-01T06:20:17.397" v="1512"/>
          <ac:picMkLst>
            <pc:docMk/>
            <pc:sldMk cId="561312802" sldId="263"/>
            <ac:picMk id="2" creationId="{39DB7D21-0651-4076-8FFC-7183C673DB95}"/>
          </ac:picMkLst>
        </pc:picChg>
        <pc:picChg chg="add mod">
          <ac:chgData name="" userId="7a052745c4ca7dd4" providerId="LiveId" clId="{A3DECEA9-07B3-4891-9DD0-AF51E9EA7A2B}" dt="2023-03-01T05:50:51.211" v="1195" actId="164"/>
          <ac:picMkLst>
            <pc:docMk/>
            <pc:sldMk cId="561312802" sldId="263"/>
            <ac:picMk id="5" creationId="{0C0534D3-6E4F-45AB-9C02-6B713E2AFAE8}"/>
          </ac:picMkLst>
        </pc:picChg>
        <pc:picChg chg="add mod">
          <ac:chgData name="" userId="7a052745c4ca7dd4" providerId="LiveId" clId="{A3DECEA9-07B3-4891-9DD0-AF51E9EA7A2B}" dt="2023-03-01T05:50:51.211" v="1195" actId="164"/>
          <ac:picMkLst>
            <pc:docMk/>
            <pc:sldMk cId="561312802" sldId="263"/>
            <ac:picMk id="1026" creationId="{FFDC0CDC-1558-4692-8160-9E2AF17DF92C}"/>
          </ac:picMkLst>
        </pc:picChg>
        <pc:cxnChg chg="add mod">
          <ac:chgData name="" userId="7a052745c4ca7dd4" providerId="LiveId" clId="{A3DECEA9-07B3-4891-9DD0-AF51E9EA7A2B}" dt="2023-03-01T06:21:24.203" v="1514" actId="164"/>
          <ac:cxnSpMkLst>
            <pc:docMk/>
            <pc:sldMk cId="561312802" sldId="263"/>
            <ac:cxnSpMk id="62" creationId="{6EBCEE14-B32B-463C-BA86-37AA41467B6F}"/>
          </ac:cxnSpMkLst>
        </pc:cxnChg>
        <pc:cxnChg chg="add mod">
          <ac:chgData name="" userId="7a052745c4ca7dd4" providerId="LiveId" clId="{A3DECEA9-07B3-4891-9DD0-AF51E9EA7A2B}" dt="2023-03-01T06:21:24.203" v="1514" actId="164"/>
          <ac:cxnSpMkLst>
            <pc:docMk/>
            <pc:sldMk cId="561312802" sldId="263"/>
            <ac:cxnSpMk id="1024" creationId="{109A41F6-335B-4E7B-832C-5CCEE9431460}"/>
          </ac:cxnSpMkLst>
        </pc:cxnChg>
        <pc:cxnChg chg="add mod">
          <ac:chgData name="" userId="7a052745c4ca7dd4" providerId="LiveId" clId="{A3DECEA9-07B3-4891-9DD0-AF51E9EA7A2B}" dt="2023-03-01T06:21:24.203" v="1514" actId="164"/>
          <ac:cxnSpMkLst>
            <pc:docMk/>
            <pc:sldMk cId="561312802" sldId="263"/>
            <ac:cxnSpMk id="1027" creationId="{9337B75B-74D8-4F58-BBA2-20CB4751FB67}"/>
          </ac:cxnSpMkLst>
        </pc:cxnChg>
      </pc:sldChg>
      <pc:sldChg chg="delSp modSp add">
        <pc:chgData name="" userId="7a052745c4ca7dd4" providerId="LiveId" clId="{A3DECEA9-07B3-4891-9DD0-AF51E9EA7A2B}" dt="2023-02-27T13:39:27.680" v="495" actId="108"/>
        <pc:sldMkLst>
          <pc:docMk/>
          <pc:sldMk cId="856222640" sldId="264"/>
        </pc:sldMkLst>
        <pc:spChg chg="mod topLvl">
          <ac:chgData name="" userId="7a052745c4ca7dd4" providerId="LiveId" clId="{A3DECEA9-07B3-4891-9DD0-AF51E9EA7A2B}" dt="2023-02-27T13:35:34.916" v="483" actId="207"/>
          <ac:spMkLst>
            <pc:docMk/>
            <pc:sldMk cId="856222640" sldId="264"/>
            <ac:spMk id="2" creationId="{7711C619-6405-462D-A2F3-D951F593B7A9}"/>
          </ac:spMkLst>
        </pc:spChg>
        <pc:spChg chg="mod topLvl">
          <ac:chgData name="" userId="7a052745c4ca7dd4" providerId="LiveId" clId="{A3DECEA9-07B3-4891-9DD0-AF51E9EA7A2B}" dt="2023-02-27T13:35:34.916" v="483" actId="207"/>
          <ac:spMkLst>
            <pc:docMk/>
            <pc:sldMk cId="856222640" sldId="264"/>
            <ac:spMk id="3" creationId="{2E49F379-76C9-4106-9305-285EBEB8D13C}"/>
          </ac:spMkLst>
        </pc:spChg>
        <pc:spChg chg="mod topLvl">
          <ac:chgData name="" userId="7a052745c4ca7dd4" providerId="LiveId" clId="{A3DECEA9-07B3-4891-9DD0-AF51E9EA7A2B}" dt="2023-02-27T13:36:18.573" v="485" actId="207"/>
          <ac:spMkLst>
            <pc:docMk/>
            <pc:sldMk cId="856222640" sldId="264"/>
            <ac:spMk id="4" creationId="{2630675A-817C-496B-8FD0-51BBC591C1FC}"/>
          </ac:spMkLst>
        </pc:spChg>
        <pc:spChg chg="mod topLvl">
          <ac:chgData name="" userId="7a052745c4ca7dd4" providerId="LiveId" clId="{A3DECEA9-07B3-4891-9DD0-AF51E9EA7A2B}" dt="2023-02-27T13:36:18.573" v="485" actId="207"/>
          <ac:spMkLst>
            <pc:docMk/>
            <pc:sldMk cId="856222640" sldId="264"/>
            <ac:spMk id="5" creationId="{7105BE5C-68EB-43CA-B8C3-E698723B206D}"/>
          </ac:spMkLst>
        </pc:spChg>
        <pc:spChg chg="mod topLvl">
          <ac:chgData name="" userId="7a052745c4ca7dd4" providerId="LiveId" clId="{A3DECEA9-07B3-4891-9DD0-AF51E9EA7A2B}" dt="2023-02-27T13:35:34.916" v="483" actId="207"/>
          <ac:spMkLst>
            <pc:docMk/>
            <pc:sldMk cId="856222640" sldId="264"/>
            <ac:spMk id="6" creationId="{A870AFBF-1ACE-4892-9610-DB8B035D917B}"/>
          </ac:spMkLst>
        </pc:spChg>
        <pc:spChg chg="mod topLvl">
          <ac:chgData name="" userId="7a052745c4ca7dd4" providerId="LiveId" clId="{A3DECEA9-07B3-4891-9DD0-AF51E9EA7A2B}" dt="2023-02-27T13:35:34.916" v="483" actId="207"/>
          <ac:spMkLst>
            <pc:docMk/>
            <pc:sldMk cId="856222640" sldId="264"/>
            <ac:spMk id="7" creationId="{26F9B81F-ABBA-40F3-90FC-352F990BDA69}"/>
          </ac:spMkLst>
        </pc:spChg>
        <pc:spChg chg="mod topLvl">
          <ac:chgData name="" userId="7a052745c4ca7dd4" providerId="LiveId" clId="{A3DECEA9-07B3-4891-9DD0-AF51E9EA7A2B}" dt="2023-02-27T13:36:18.573" v="485" actId="207"/>
          <ac:spMkLst>
            <pc:docMk/>
            <pc:sldMk cId="856222640" sldId="264"/>
            <ac:spMk id="8" creationId="{75B3AFC7-380C-4D73-9630-00C9C1DE0DDC}"/>
          </ac:spMkLst>
        </pc:spChg>
        <pc:spChg chg="mod topLvl">
          <ac:chgData name="" userId="7a052745c4ca7dd4" providerId="LiveId" clId="{A3DECEA9-07B3-4891-9DD0-AF51E9EA7A2B}" dt="2023-02-27T13:36:18.573" v="485" actId="207"/>
          <ac:spMkLst>
            <pc:docMk/>
            <pc:sldMk cId="856222640" sldId="264"/>
            <ac:spMk id="9" creationId="{07E9599B-66D1-4AA8-A271-76A1D6ED52E5}"/>
          </ac:spMkLst>
        </pc:spChg>
        <pc:spChg chg="mod topLvl">
          <ac:chgData name="" userId="7a052745c4ca7dd4" providerId="LiveId" clId="{A3DECEA9-07B3-4891-9DD0-AF51E9EA7A2B}" dt="2023-02-27T13:38:46.336" v="490" actId="207"/>
          <ac:spMkLst>
            <pc:docMk/>
            <pc:sldMk cId="856222640" sldId="264"/>
            <ac:spMk id="10" creationId="{CBB963AB-30C9-4164-9BA5-D9EE843768AF}"/>
          </ac:spMkLst>
        </pc:spChg>
        <pc:spChg chg="mod topLvl">
          <ac:chgData name="" userId="7a052745c4ca7dd4" providerId="LiveId" clId="{A3DECEA9-07B3-4891-9DD0-AF51E9EA7A2B}" dt="2023-02-27T13:38:46.336" v="490" actId="207"/>
          <ac:spMkLst>
            <pc:docMk/>
            <pc:sldMk cId="856222640" sldId="264"/>
            <ac:spMk id="11" creationId="{ACEF85CB-88A0-468D-A030-74BFB1E729CD}"/>
          </ac:spMkLst>
        </pc:spChg>
        <pc:spChg chg="mod topLvl">
          <ac:chgData name="" userId="7a052745c4ca7dd4" providerId="LiveId" clId="{A3DECEA9-07B3-4891-9DD0-AF51E9EA7A2B}" dt="2023-02-27T13:38:16.023" v="489" actId="207"/>
          <ac:spMkLst>
            <pc:docMk/>
            <pc:sldMk cId="856222640" sldId="264"/>
            <ac:spMk id="12" creationId="{BC858F3B-230D-4056-8303-BB6471BD693F}"/>
          </ac:spMkLst>
        </pc:spChg>
        <pc:spChg chg="mod topLvl">
          <ac:chgData name="" userId="7a052745c4ca7dd4" providerId="LiveId" clId="{A3DECEA9-07B3-4891-9DD0-AF51E9EA7A2B}" dt="2023-02-27T13:38:16.023" v="489" actId="207"/>
          <ac:spMkLst>
            <pc:docMk/>
            <pc:sldMk cId="856222640" sldId="264"/>
            <ac:spMk id="13" creationId="{185945E7-03A9-43E9-BD5F-C6288FD33A57}"/>
          </ac:spMkLst>
        </pc:spChg>
        <pc:spChg chg="mod topLvl">
          <ac:chgData name="" userId="7a052745c4ca7dd4" providerId="LiveId" clId="{A3DECEA9-07B3-4891-9DD0-AF51E9EA7A2B}" dt="2023-02-27T13:38:46.336" v="490" actId="207"/>
          <ac:spMkLst>
            <pc:docMk/>
            <pc:sldMk cId="856222640" sldId="264"/>
            <ac:spMk id="14" creationId="{09D9B78F-8248-4EB3-A45E-3AD2F96E4B16}"/>
          </ac:spMkLst>
        </pc:spChg>
        <pc:spChg chg="mod topLvl">
          <ac:chgData name="" userId="7a052745c4ca7dd4" providerId="LiveId" clId="{A3DECEA9-07B3-4891-9DD0-AF51E9EA7A2B}" dt="2023-02-27T13:38:46.336" v="490" actId="207"/>
          <ac:spMkLst>
            <pc:docMk/>
            <pc:sldMk cId="856222640" sldId="264"/>
            <ac:spMk id="15" creationId="{144EA4F2-935E-4511-AC7F-904825C4C284}"/>
          </ac:spMkLst>
        </pc:spChg>
        <pc:spChg chg="mod topLvl">
          <ac:chgData name="" userId="7a052745c4ca7dd4" providerId="LiveId" clId="{A3DECEA9-07B3-4891-9DD0-AF51E9EA7A2B}" dt="2023-02-27T13:38:16.023" v="489" actId="207"/>
          <ac:spMkLst>
            <pc:docMk/>
            <pc:sldMk cId="856222640" sldId="264"/>
            <ac:spMk id="16" creationId="{8B957AB3-B91E-4A2F-A346-2C6C974848B1}"/>
          </ac:spMkLst>
        </pc:spChg>
        <pc:spChg chg="mod topLvl">
          <ac:chgData name="" userId="7a052745c4ca7dd4" providerId="LiveId" clId="{A3DECEA9-07B3-4891-9DD0-AF51E9EA7A2B}" dt="2023-02-27T13:38:16.023" v="489" actId="207"/>
          <ac:spMkLst>
            <pc:docMk/>
            <pc:sldMk cId="856222640" sldId="264"/>
            <ac:spMk id="17" creationId="{CCC392D5-B95D-4CB8-B91E-6F136740FF43}"/>
          </ac:spMkLst>
        </pc:spChg>
        <pc:spChg chg="mod topLvl">
          <ac:chgData name="" userId="7a052745c4ca7dd4" providerId="LiveId" clId="{A3DECEA9-07B3-4891-9DD0-AF51E9EA7A2B}" dt="2023-02-27T13:39:14.758" v="492" actId="165"/>
          <ac:spMkLst>
            <pc:docMk/>
            <pc:sldMk cId="856222640" sldId="264"/>
            <ac:spMk id="19" creationId="{EEFD2C35-E428-4983-9451-7A150BDE837B}"/>
          </ac:spMkLst>
        </pc:spChg>
        <pc:spChg chg="mod topLvl">
          <ac:chgData name="" userId="7a052745c4ca7dd4" providerId="LiveId" clId="{A3DECEA9-07B3-4891-9DD0-AF51E9EA7A2B}" dt="2023-02-27T13:39:18.197" v="493" actId="108"/>
          <ac:spMkLst>
            <pc:docMk/>
            <pc:sldMk cId="856222640" sldId="264"/>
            <ac:spMk id="20" creationId="{4A6224E6-B0C0-44AC-8D10-342DCCDF2543}"/>
          </ac:spMkLst>
        </pc:spChg>
        <pc:spChg chg="mod topLvl">
          <ac:chgData name="" userId="7a052745c4ca7dd4" providerId="LiveId" clId="{A3DECEA9-07B3-4891-9DD0-AF51E9EA7A2B}" dt="2023-02-27T13:39:21.857" v="494" actId="108"/>
          <ac:spMkLst>
            <pc:docMk/>
            <pc:sldMk cId="856222640" sldId="264"/>
            <ac:spMk id="21" creationId="{9D7D8B50-057B-45F3-B490-46FE784A1DA0}"/>
          </ac:spMkLst>
        </pc:spChg>
        <pc:spChg chg="mod topLvl">
          <ac:chgData name="" userId="7a052745c4ca7dd4" providerId="LiveId" clId="{A3DECEA9-07B3-4891-9DD0-AF51E9EA7A2B}" dt="2023-02-27T13:39:27.680" v="495" actId="108"/>
          <ac:spMkLst>
            <pc:docMk/>
            <pc:sldMk cId="856222640" sldId="264"/>
            <ac:spMk id="22" creationId="{8FDFC10A-98FE-4198-B443-B126F282ABC8}"/>
          </ac:spMkLst>
        </pc:spChg>
        <pc:grpChg chg="del">
          <ac:chgData name="" userId="7a052745c4ca7dd4" providerId="LiveId" clId="{A3DECEA9-07B3-4891-9DD0-AF51E9EA7A2B}" dt="2023-02-27T13:35:25.075" v="482" actId="165"/>
          <ac:grpSpMkLst>
            <pc:docMk/>
            <pc:sldMk cId="856222640" sldId="264"/>
            <ac:grpSpMk id="18" creationId="{D6A76344-F1C5-46B6-8EF8-177EADE7202C}"/>
          </ac:grpSpMkLst>
        </pc:grpChg>
        <pc:grpChg chg="del">
          <ac:chgData name="" userId="7a052745c4ca7dd4" providerId="LiveId" clId="{A3DECEA9-07B3-4891-9DD0-AF51E9EA7A2B}" dt="2023-02-27T13:39:14.758" v="492" actId="165"/>
          <ac:grpSpMkLst>
            <pc:docMk/>
            <pc:sldMk cId="856222640" sldId="264"/>
            <ac:grpSpMk id="23" creationId="{7CA1E20E-A189-4EF1-947D-E9D88805C793}"/>
          </ac:grpSpMkLst>
        </pc:grpChg>
      </pc:sldChg>
      <pc:sldChg chg="addSp delSp modSp add">
        <pc:chgData name="" userId="7a052745c4ca7dd4" providerId="LiveId" clId="{A3DECEA9-07B3-4891-9DD0-AF51E9EA7A2B}" dt="2023-03-02T09:45:32.083" v="2234" actId="14100"/>
        <pc:sldMkLst>
          <pc:docMk/>
          <pc:sldMk cId="2953056046" sldId="265"/>
        </pc:sldMkLst>
        <pc:spChg chg="add mod topLvl">
          <ac:chgData name="" userId="7a052745c4ca7dd4" providerId="LiveId" clId="{A3DECEA9-07B3-4891-9DD0-AF51E9EA7A2B}" dt="2023-03-02T09:34:32.640" v="2071" actId="165"/>
          <ac:spMkLst>
            <pc:docMk/>
            <pc:sldMk cId="2953056046" sldId="265"/>
            <ac:spMk id="3" creationId="{C6B3CB9E-A772-402E-9F82-B1FECDF0F59B}"/>
          </ac:spMkLst>
        </pc:spChg>
        <pc:spChg chg="add del mod ord">
          <ac:chgData name="" userId="7a052745c4ca7dd4" providerId="LiveId" clId="{A3DECEA9-07B3-4891-9DD0-AF51E9EA7A2B}" dt="2023-03-02T09:29:00.276" v="2006"/>
          <ac:spMkLst>
            <pc:docMk/>
            <pc:sldMk cId="2953056046" sldId="265"/>
            <ac:spMk id="4" creationId="{7410954C-E60A-4FCA-966F-B1B362BF26EF}"/>
          </ac:spMkLst>
        </pc:spChg>
        <pc:spChg chg="add del mod">
          <ac:chgData name="" userId="7a052745c4ca7dd4" providerId="LiveId" clId="{A3DECEA9-07B3-4891-9DD0-AF51E9EA7A2B}" dt="2023-03-02T08:37:36.809" v="1588" actId="11529"/>
          <ac:spMkLst>
            <pc:docMk/>
            <pc:sldMk cId="2953056046" sldId="265"/>
            <ac:spMk id="5" creationId="{E371E65F-38CC-4915-901D-FB27A9F49E1C}"/>
          </ac:spMkLst>
        </pc:spChg>
        <pc:spChg chg="add mod topLvl">
          <ac:chgData name="" userId="7a052745c4ca7dd4" providerId="LiveId" clId="{A3DECEA9-07B3-4891-9DD0-AF51E9EA7A2B}" dt="2023-03-02T09:34:32.640" v="2071" actId="165"/>
          <ac:spMkLst>
            <pc:docMk/>
            <pc:sldMk cId="2953056046" sldId="265"/>
            <ac:spMk id="6" creationId="{D41AA0F2-591E-4F21-AD08-A64B6A741761}"/>
          </ac:spMkLst>
        </pc:spChg>
        <pc:spChg chg="add mod">
          <ac:chgData name="" userId="7a052745c4ca7dd4" providerId="LiveId" clId="{A3DECEA9-07B3-4891-9DD0-AF51E9EA7A2B}" dt="2023-03-02T09:43:32.558" v="2227" actId="1076"/>
          <ac:spMkLst>
            <pc:docMk/>
            <pc:sldMk cId="2953056046" sldId="265"/>
            <ac:spMk id="8" creationId="{A685D6DB-9B76-447A-AC11-C176A0757A37}"/>
          </ac:spMkLst>
        </pc:spChg>
        <pc:spChg chg="add mod topLvl">
          <ac:chgData name="" userId="7a052745c4ca7dd4" providerId="LiveId" clId="{A3DECEA9-07B3-4891-9DD0-AF51E9EA7A2B}" dt="2023-03-02T09:41:43.119" v="2193" actId="14100"/>
          <ac:spMkLst>
            <pc:docMk/>
            <pc:sldMk cId="2953056046" sldId="265"/>
            <ac:spMk id="9" creationId="{D50B5432-CD1E-4A0E-AEB7-660D1D9DBF1D}"/>
          </ac:spMkLst>
        </pc:spChg>
        <pc:spChg chg="add mod topLvl">
          <ac:chgData name="" userId="7a052745c4ca7dd4" providerId="LiveId" clId="{A3DECEA9-07B3-4891-9DD0-AF51E9EA7A2B}" dt="2023-03-02T09:42:02.524" v="2199" actId="14100"/>
          <ac:spMkLst>
            <pc:docMk/>
            <pc:sldMk cId="2953056046" sldId="265"/>
            <ac:spMk id="10" creationId="{914D5C36-4A7D-4210-A06E-990AEEE842F3}"/>
          </ac:spMkLst>
        </pc:spChg>
        <pc:spChg chg="add mod topLvl">
          <ac:chgData name="" userId="7a052745c4ca7dd4" providerId="LiveId" clId="{A3DECEA9-07B3-4891-9DD0-AF51E9EA7A2B}" dt="2023-03-02T09:41:47.489" v="2195" actId="14100"/>
          <ac:spMkLst>
            <pc:docMk/>
            <pc:sldMk cId="2953056046" sldId="265"/>
            <ac:spMk id="11" creationId="{3CCD5DEB-154A-4C0A-B836-A6D10385E306}"/>
          </ac:spMkLst>
        </pc:spChg>
        <pc:spChg chg="add mod topLvl">
          <ac:chgData name="" userId="7a052745c4ca7dd4" providerId="LiveId" clId="{A3DECEA9-07B3-4891-9DD0-AF51E9EA7A2B}" dt="2023-03-02T09:42:07.009" v="2201" actId="14100"/>
          <ac:spMkLst>
            <pc:docMk/>
            <pc:sldMk cId="2953056046" sldId="265"/>
            <ac:spMk id="12" creationId="{A7D99A89-E765-439A-97C0-42C37DC9AE63}"/>
          </ac:spMkLst>
        </pc:spChg>
        <pc:spChg chg="add del mod ord">
          <ac:chgData name="" userId="7a052745c4ca7dd4" providerId="LiveId" clId="{A3DECEA9-07B3-4891-9DD0-AF51E9EA7A2B}" dt="2023-03-02T09:26:06.211" v="1941"/>
          <ac:spMkLst>
            <pc:docMk/>
            <pc:sldMk cId="2953056046" sldId="265"/>
            <ac:spMk id="13" creationId="{EDD152E1-A01A-4FE6-B4F9-D721AA047DD9}"/>
          </ac:spMkLst>
        </pc:spChg>
        <pc:spChg chg="add del mod ord">
          <ac:chgData name="" userId="7a052745c4ca7dd4" providerId="LiveId" clId="{A3DECEA9-07B3-4891-9DD0-AF51E9EA7A2B}" dt="2023-03-02T09:26:53.707" v="1954"/>
          <ac:spMkLst>
            <pc:docMk/>
            <pc:sldMk cId="2953056046" sldId="265"/>
            <ac:spMk id="14" creationId="{92A0D153-BCD2-4A06-AE95-44CBE5163616}"/>
          </ac:spMkLst>
        </pc:spChg>
        <pc:spChg chg="add del mod">
          <ac:chgData name="" userId="7a052745c4ca7dd4" providerId="LiveId" clId="{A3DECEA9-07B3-4891-9DD0-AF51E9EA7A2B}" dt="2023-03-02T09:27:08.870" v="1957"/>
          <ac:spMkLst>
            <pc:docMk/>
            <pc:sldMk cId="2953056046" sldId="265"/>
            <ac:spMk id="15" creationId="{71AC392F-6C09-4306-8AA6-E61234C64AE7}"/>
          </ac:spMkLst>
        </pc:spChg>
        <pc:spChg chg="add mod topLvl">
          <ac:chgData name="" userId="7a052745c4ca7dd4" providerId="LiveId" clId="{A3DECEA9-07B3-4891-9DD0-AF51E9EA7A2B}" dt="2023-03-02T09:34:32.640" v="2071" actId="165"/>
          <ac:spMkLst>
            <pc:docMk/>
            <pc:sldMk cId="2953056046" sldId="265"/>
            <ac:spMk id="41" creationId="{24E0C7FE-3522-4BFD-92CC-D1B15EE38FF4}"/>
          </ac:spMkLst>
        </pc:spChg>
        <pc:spChg chg="add mod topLvl">
          <ac:chgData name="" userId="7a052745c4ca7dd4" providerId="LiveId" clId="{A3DECEA9-07B3-4891-9DD0-AF51E9EA7A2B}" dt="2023-03-02T09:41:23.366" v="2190" actId="1076"/>
          <ac:spMkLst>
            <pc:docMk/>
            <pc:sldMk cId="2953056046" sldId="265"/>
            <ac:spMk id="42" creationId="{14637412-BB08-40A4-8BE4-173106C6B22F}"/>
          </ac:spMkLst>
        </pc:spChg>
        <pc:spChg chg="add mod topLvl">
          <ac:chgData name="" userId="7a052745c4ca7dd4" providerId="LiveId" clId="{A3DECEA9-07B3-4891-9DD0-AF51E9EA7A2B}" dt="2023-03-02T09:42:34.651" v="2213" actId="1076"/>
          <ac:spMkLst>
            <pc:docMk/>
            <pc:sldMk cId="2953056046" sldId="265"/>
            <ac:spMk id="43" creationId="{47FFFEDA-4122-47DA-AA95-B2C7A395AD75}"/>
          </ac:spMkLst>
        </pc:spChg>
        <pc:spChg chg="add mod topLvl">
          <ac:chgData name="" userId="7a052745c4ca7dd4" providerId="LiveId" clId="{A3DECEA9-07B3-4891-9DD0-AF51E9EA7A2B}" dt="2023-03-02T09:39:49.455" v="2172" actId="1076"/>
          <ac:spMkLst>
            <pc:docMk/>
            <pc:sldMk cId="2953056046" sldId="265"/>
            <ac:spMk id="46" creationId="{9472E0DB-9D5A-4127-B242-D70ABDF61766}"/>
          </ac:spMkLst>
        </pc:spChg>
        <pc:spChg chg="add mod">
          <ac:chgData name="" userId="7a052745c4ca7dd4" providerId="LiveId" clId="{A3DECEA9-07B3-4891-9DD0-AF51E9EA7A2B}" dt="2023-03-02T09:43:30.096" v="2226" actId="1076"/>
          <ac:spMkLst>
            <pc:docMk/>
            <pc:sldMk cId="2953056046" sldId="265"/>
            <ac:spMk id="47" creationId="{16D3150F-FF39-4104-9CAD-B62D4B1B0199}"/>
          </ac:spMkLst>
        </pc:spChg>
        <pc:spChg chg="add mod topLvl">
          <ac:chgData name="" userId="7a052745c4ca7dd4" providerId="LiveId" clId="{A3DECEA9-07B3-4891-9DD0-AF51E9EA7A2B}" dt="2023-03-02T09:34:32.640" v="2071" actId="165"/>
          <ac:spMkLst>
            <pc:docMk/>
            <pc:sldMk cId="2953056046" sldId="265"/>
            <ac:spMk id="49" creationId="{D98AA618-AFBC-47E5-9CE3-BE9569554609}"/>
          </ac:spMkLst>
        </pc:spChg>
        <pc:spChg chg="add del mod">
          <ac:chgData name="" userId="7a052745c4ca7dd4" providerId="LiveId" clId="{A3DECEA9-07B3-4891-9DD0-AF51E9EA7A2B}" dt="2023-03-02T09:25:28.319" v="1940"/>
          <ac:spMkLst>
            <pc:docMk/>
            <pc:sldMk cId="2953056046" sldId="265"/>
            <ac:spMk id="64" creationId="{6B979A89-F6AB-495F-A5ED-B48ADA411440}"/>
          </ac:spMkLst>
        </pc:spChg>
        <pc:spChg chg="add mod ord topLvl">
          <ac:chgData name="" userId="7a052745c4ca7dd4" providerId="LiveId" clId="{A3DECEA9-07B3-4891-9DD0-AF51E9EA7A2B}" dt="2023-03-02T09:41:28.785" v="2191" actId="14100"/>
          <ac:spMkLst>
            <pc:docMk/>
            <pc:sldMk cId="2953056046" sldId="265"/>
            <ac:spMk id="65" creationId="{9902F846-5896-4F05-8116-138957792F8A}"/>
          </ac:spMkLst>
        </pc:spChg>
        <pc:spChg chg="add mod ord topLvl">
          <ac:chgData name="" userId="7a052745c4ca7dd4" providerId="LiveId" clId="{A3DECEA9-07B3-4891-9DD0-AF51E9EA7A2B}" dt="2023-03-02T09:42:13.696" v="2203" actId="14100"/>
          <ac:spMkLst>
            <pc:docMk/>
            <pc:sldMk cId="2953056046" sldId="265"/>
            <ac:spMk id="66" creationId="{48C6C1B6-CAF1-47F3-8435-C29D0144D18B}"/>
          </ac:spMkLst>
        </pc:spChg>
        <pc:spChg chg="add mod topLvl">
          <ac:chgData name="" userId="7a052745c4ca7dd4" providerId="LiveId" clId="{A3DECEA9-07B3-4891-9DD0-AF51E9EA7A2B}" dt="2023-03-02T09:45:32.083" v="2234" actId="14100"/>
          <ac:spMkLst>
            <pc:docMk/>
            <pc:sldMk cId="2953056046" sldId="265"/>
            <ac:spMk id="67" creationId="{04110F71-A0A8-432A-B4ED-7FC3A5D653BA}"/>
          </ac:spMkLst>
        </pc:spChg>
        <pc:spChg chg="add del mod ord topLvl">
          <ac:chgData name="" userId="7a052745c4ca7dd4" providerId="LiveId" clId="{A3DECEA9-07B3-4891-9DD0-AF51E9EA7A2B}" dt="2023-03-02T09:36:26.082" v="2096"/>
          <ac:spMkLst>
            <pc:docMk/>
            <pc:sldMk cId="2953056046" sldId="265"/>
            <ac:spMk id="71" creationId="{44C35393-A2C6-4844-B234-B9C925FADCCE}"/>
          </ac:spMkLst>
        </pc:spChg>
        <pc:spChg chg="add del mod">
          <ac:chgData name="" userId="7a052745c4ca7dd4" providerId="LiveId" clId="{A3DECEA9-07B3-4891-9DD0-AF51E9EA7A2B}" dt="2023-03-02T09:30:33.717" v="2032"/>
          <ac:spMkLst>
            <pc:docMk/>
            <pc:sldMk cId="2953056046" sldId="265"/>
            <ac:spMk id="73" creationId="{83343B94-D281-43CC-B114-D70EC3B0DF44}"/>
          </ac:spMkLst>
        </pc:spChg>
        <pc:spChg chg="add mod topLvl">
          <ac:chgData name="" userId="7a052745c4ca7dd4" providerId="LiveId" clId="{A3DECEA9-07B3-4891-9DD0-AF51E9EA7A2B}" dt="2023-03-02T09:40:10.513" v="2175" actId="14100"/>
          <ac:spMkLst>
            <pc:docMk/>
            <pc:sldMk cId="2953056046" sldId="265"/>
            <ac:spMk id="74" creationId="{DE6FD2CD-DC60-4ACE-ACDF-6F114484C870}"/>
          </ac:spMkLst>
        </pc:spChg>
        <pc:spChg chg="add mod ord">
          <ac:chgData name="" userId="7a052745c4ca7dd4" providerId="LiveId" clId="{A3DECEA9-07B3-4891-9DD0-AF51E9EA7A2B}" dt="2023-03-02T09:39:15.635" v="2155" actId="14100"/>
          <ac:spMkLst>
            <pc:docMk/>
            <pc:sldMk cId="2953056046" sldId="265"/>
            <ac:spMk id="92" creationId="{1F3E0F6A-90F3-417E-B93C-50D7A2F7BC11}"/>
          </ac:spMkLst>
        </pc:spChg>
        <pc:grpChg chg="add del mod">
          <ac:chgData name="" userId="7a052745c4ca7dd4" providerId="LiveId" clId="{A3DECEA9-07B3-4891-9DD0-AF51E9EA7A2B}" dt="2023-03-02T09:34:32.640" v="2071" actId="165"/>
          <ac:grpSpMkLst>
            <pc:docMk/>
            <pc:sldMk cId="2953056046" sldId="265"/>
            <ac:grpSpMk id="90" creationId="{14D0EE50-3A00-4D05-8BDC-F4EE1536551E}"/>
          </ac:grpSpMkLst>
        </pc:grpChg>
        <pc:grpChg chg="add del mod">
          <ac:chgData name="" userId="7a052745c4ca7dd4" providerId="LiveId" clId="{A3DECEA9-07B3-4891-9DD0-AF51E9EA7A2B}" dt="2023-03-02T09:41:16.053" v="2188" actId="165"/>
          <ac:grpSpMkLst>
            <pc:docMk/>
            <pc:sldMk cId="2953056046" sldId="265"/>
            <ac:grpSpMk id="129" creationId="{EC32313D-C17F-469E-9181-74C05567BBF8}"/>
          </ac:grpSpMkLst>
        </pc:grpChg>
        <pc:grpChg chg="add del mod">
          <ac:chgData name="" userId="7a052745c4ca7dd4" providerId="LiveId" clId="{A3DECEA9-07B3-4891-9DD0-AF51E9EA7A2B}" dt="2023-03-02T09:40:58.240" v="2185" actId="165"/>
          <ac:grpSpMkLst>
            <pc:docMk/>
            <pc:sldMk cId="2953056046" sldId="265"/>
            <ac:grpSpMk id="130" creationId="{B3AF3046-9B1C-45D3-97B7-D5A9AD7ABDE5}"/>
          </ac:grpSpMkLst>
        </pc:grpChg>
        <pc:picChg chg="add del mod">
          <ac:chgData name="" userId="7a052745c4ca7dd4" providerId="LiveId" clId="{A3DECEA9-07B3-4891-9DD0-AF51E9EA7A2B}" dt="2023-03-02T09:34:00.081" v="2068"/>
          <ac:picMkLst>
            <pc:docMk/>
            <pc:sldMk cId="2953056046" sldId="265"/>
            <ac:picMk id="2" creationId="{AB8988F4-F0E0-458E-8396-CE9F4A35F9DC}"/>
          </ac:picMkLst>
        </pc:picChg>
        <pc:picChg chg="add mod topLvl">
          <ac:chgData name="" userId="7a052745c4ca7dd4" providerId="LiveId" clId="{A3DECEA9-07B3-4891-9DD0-AF51E9EA7A2B}" dt="2023-03-02T09:39:35.115" v="2170" actId="1076"/>
          <ac:picMkLst>
            <pc:docMk/>
            <pc:sldMk cId="2953056046" sldId="265"/>
            <ac:picMk id="7" creationId="{AE8651BC-A1D1-4183-BC3F-B3C2358D2D05}"/>
          </ac:picMkLst>
        </pc:picChg>
        <pc:cxnChg chg="add mod topLvl">
          <ac:chgData name="" userId="7a052745c4ca7dd4" providerId="LiveId" clId="{A3DECEA9-07B3-4891-9DD0-AF51E9EA7A2B}" dt="2023-03-02T09:43:22.386" v="2225" actId="14100"/>
          <ac:cxnSpMkLst>
            <pc:docMk/>
            <pc:sldMk cId="2953056046" sldId="265"/>
            <ac:cxnSpMk id="17" creationId="{3C32AEED-B329-4160-942E-A4514E304D66}"/>
          </ac:cxnSpMkLst>
        </pc:cxnChg>
        <pc:cxnChg chg="add mod ord topLvl">
          <ac:chgData name="" userId="7a052745c4ca7dd4" providerId="LiveId" clId="{A3DECEA9-07B3-4891-9DD0-AF51E9EA7A2B}" dt="2023-03-02T09:42:57.299" v="2223" actId="14100"/>
          <ac:cxnSpMkLst>
            <pc:docMk/>
            <pc:sldMk cId="2953056046" sldId="265"/>
            <ac:cxnSpMk id="20" creationId="{1FDF3CC6-BAA2-42DA-A621-8E712A79291A}"/>
          </ac:cxnSpMkLst>
        </pc:cxnChg>
        <pc:cxnChg chg="add mod topLvl">
          <ac:chgData name="" userId="7a052745c4ca7dd4" providerId="LiveId" clId="{A3DECEA9-07B3-4891-9DD0-AF51E9EA7A2B}" dt="2023-03-02T09:39:33.976" v="2169" actId="14100"/>
          <ac:cxnSpMkLst>
            <pc:docMk/>
            <pc:sldMk cId="2953056046" sldId="265"/>
            <ac:cxnSpMk id="27" creationId="{F840F2A3-29C0-41BD-A751-F7A379BC41D2}"/>
          </ac:cxnSpMkLst>
        </pc:cxnChg>
        <pc:cxnChg chg="add mod ord topLvl">
          <ac:chgData name="" userId="7a052745c4ca7dd4" providerId="LiveId" clId="{A3DECEA9-07B3-4891-9DD0-AF51E9EA7A2B}" dt="2023-03-02T09:45:08.262" v="2230" actId="14100"/>
          <ac:cxnSpMkLst>
            <pc:docMk/>
            <pc:sldMk cId="2953056046" sldId="265"/>
            <ac:cxnSpMk id="30" creationId="{DE85E0EC-B1DA-4C68-A6CA-570F589992DE}"/>
          </ac:cxnSpMkLst>
        </pc:cxnChg>
        <pc:cxnChg chg="add mod topLvl">
          <ac:chgData name="" userId="7a052745c4ca7dd4" providerId="LiveId" clId="{A3DECEA9-07B3-4891-9DD0-AF51E9EA7A2B}" dt="2023-03-02T09:41:47.489" v="2195" actId="14100"/>
          <ac:cxnSpMkLst>
            <pc:docMk/>
            <pc:sldMk cId="2953056046" sldId="265"/>
            <ac:cxnSpMk id="32" creationId="{D421C772-C1A5-49D7-B620-7D796A3785B3}"/>
          </ac:cxnSpMkLst>
        </pc:cxnChg>
        <pc:cxnChg chg="add mod ord topLvl">
          <ac:chgData name="" userId="7a052745c4ca7dd4" providerId="LiveId" clId="{A3DECEA9-07B3-4891-9DD0-AF51E9EA7A2B}" dt="2023-03-02T09:42:30.724" v="2212" actId="14100"/>
          <ac:cxnSpMkLst>
            <pc:docMk/>
            <pc:sldMk cId="2953056046" sldId="265"/>
            <ac:cxnSpMk id="35" creationId="{9F551413-F6C5-476F-9DFD-B2A02EA6778F}"/>
          </ac:cxnSpMkLst>
        </pc:cxnChg>
        <pc:cxnChg chg="add mod topLvl">
          <ac:chgData name="" userId="7a052745c4ca7dd4" providerId="LiveId" clId="{A3DECEA9-07B3-4891-9DD0-AF51E9EA7A2B}" dt="2023-03-02T09:42:07.009" v="2201" actId="14100"/>
          <ac:cxnSpMkLst>
            <pc:docMk/>
            <pc:sldMk cId="2953056046" sldId="265"/>
            <ac:cxnSpMk id="38" creationId="{2CE5B3A3-E96F-4D85-8E72-F171AA6B2527}"/>
          </ac:cxnSpMkLst>
        </pc:cxnChg>
        <pc:cxnChg chg="add mod topLvl">
          <ac:chgData name="" userId="7a052745c4ca7dd4" providerId="LiveId" clId="{A3DECEA9-07B3-4891-9DD0-AF51E9EA7A2B}" dt="2023-03-02T09:45:32.083" v="2234" actId="14100"/>
          <ac:cxnSpMkLst>
            <pc:docMk/>
            <pc:sldMk cId="2953056046" sldId="265"/>
            <ac:cxnSpMk id="44" creationId="{B498EB50-D9DA-4A25-B67A-75296F4CBF9C}"/>
          </ac:cxnSpMkLst>
        </pc:cxnChg>
        <pc:cxnChg chg="add mod topLvl">
          <ac:chgData name="" userId="7a052745c4ca7dd4" providerId="LiveId" clId="{A3DECEA9-07B3-4891-9DD0-AF51E9EA7A2B}" dt="2023-03-02T09:34:32.640" v="2071" actId="165"/>
          <ac:cxnSpMkLst>
            <pc:docMk/>
            <pc:sldMk cId="2953056046" sldId="265"/>
            <ac:cxnSpMk id="57" creationId="{D60686CD-14F4-4C43-92ED-E26E02E75EFA}"/>
          </ac:cxnSpMkLst>
        </pc:cxnChg>
        <pc:cxnChg chg="add mod topLvl">
          <ac:chgData name="" userId="7a052745c4ca7dd4" providerId="LiveId" clId="{A3DECEA9-07B3-4891-9DD0-AF51E9EA7A2B}" dt="2023-03-02T09:41:47.489" v="2195" actId="14100"/>
          <ac:cxnSpMkLst>
            <pc:docMk/>
            <pc:sldMk cId="2953056046" sldId="265"/>
            <ac:cxnSpMk id="76" creationId="{6549402A-5929-4918-A7D7-1C4AF0506876}"/>
          </ac:cxnSpMkLst>
        </pc:cxnChg>
        <pc:cxnChg chg="add mod topLvl">
          <ac:chgData name="" userId="7a052745c4ca7dd4" providerId="LiveId" clId="{A3DECEA9-07B3-4891-9DD0-AF51E9EA7A2B}" dt="2023-03-02T09:42:07.009" v="2201" actId="14100"/>
          <ac:cxnSpMkLst>
            <pc:docMk/>
            <pc:sldMk cId="2953056046" sldId="265"/>
            <ac:cxnSpMk id="77" creationId="{57598203-62EF-4277-9D8B-B630A73FCB4D}"/>
          </ac:cxnSpMkLst>
        </pc:cxnChg>
      </pc:sldChg>
      <pc:sldChg chg="add">
        <pc:chgData name="" userId="7a052745c4ca7dd4" providerId="LiveId" clId="{A3DECEA9-07B3-4891-9DD0-AF51E9EA7A2B}" dt="2023-03-01T04:51:13.139" v="1165"/>
        <pc:sldMkLst>
          <pc:docMk/>
          <pc:sldMk cId="2470171105" sldId="266"/>
        </pc:sldMkLst>
      </pc:sldChg>
      <pc:sldChg chg="addSp delSp modSp add">
        <pc:chgData name="" userId="7a052745c4ca7dd4" providerId="LiveId" clId="{A3DECEA9-07B3-4891-9DD0-AF51E9EA7A2B}" dt="2023-03-03T06:00:50.008" v="2442" actId="20577"/>
        <pc:sldMkLst>
          <pc:docMk/>
          <pc:sldMk cId="1422917792" sldId="267"/>
        </pc:sldMkLst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" creationId="{F3FFA4E7-D457-40D3-85B1-2F41131D0A3F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" creationId="{76B92154-2705-41AF-8A6A-78F447CEF6E8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" creationId="{ED6C90C8-D28E-4503-BC1A-CFC15EA0C3ED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5" creationId="{1356402F-E81E-467D-8936-8FCC92DF0A22}"/>
          </ac:spMkLst>
        </pc:spChg>
        <pc:spChg chg="add del mod">
          <ac:chgData name="" userId="7a052745c4ca7dd4" providerId="LiveId" clId="{A3DECEA9-07B3-4891-9DD0-AF51E9EA7A2B}" dt="2023-03-03T05:47:04.776" v="2251"/>
          <ac:spMkLst>
            <pc:docMk/>
            <pc:sldMk cId="1422917792" sldId="267"/>
            <ac:spMk id="6" creationId="{F4AB924C-88F4-4EFD-A8A3-225B54D1887A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7" creationId="{B061A3BC-2E34-47C2-9018-AD809560D033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8" creationId="{B7B507D0-2FDC-40B8-9A2D-0FAD14EA6DEF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9" creationId="{A5F3C70B-69B7-4E46-8479-EF755A3D2365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0" creationId="{2E7C4A80-8C3F-44DC-9580-5F932EA94007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1" creationId="{A07B2F92-0395-4506-B7B7-B5BB56781459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2" creationId="{AAC5116C-2BE6-462F-88B1-1C2468F94BD2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3" creationId="{1D6EBA82-9643-4A1B-B01E-30610662A2DC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4" creationId="{86D5CD9D-1F33-43F9-B6E3-4021054106A7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5" creationId="{4BE6B4A1-1CCD-4A36-9F6C-1DE879FD4C4F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6" creationId="{3761E03A-B8D3-4BEB-B48D-E66E658DDDD6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7" creationId="{71302EF6-7CA8-4BA0-B2EB-F54E915DB681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8" creationId="{5561C765-208E-42AC-9572-872C33A04247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19" creationId="{083DA2D0-4497-44BE-8F99-3D72C2982152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0" creationId="{DBAD5ADC-C61F-4BF7-AB07-F1242FA3BBC0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1" creationId="{18DD9131-F162-4C82-B106-F9AE8B458EF3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2" creationId="{2669CDF8-89D4-4F46-830B-2ABB66ECD2AF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3" creationId="{C06B1306-0E81-42CC-A72E-60CA92861ECC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4" creationId="{2AE3BFBB-837C-47F5-B2BD-8EA72C745274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5" creationId="{0C7427FD-9BC4-48C3-A1D9-5F46172D9834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6" creationId="{C6BB850A-91EA-4BA7-B32C-0BD8A3575E6B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7" creationId="{8B2AF670-D162-4961-8D47-FA20B17708F7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8" creationId="{EA2E4949-E99C-4B8C-AD88-6A62710DD60E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29" creationId="{27635418-889D-4EBC-BF8A-93F30AA7F4FD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0" creationId="{C4D065BC-1DA4-48EA-ACBA-5C9D3C589EF4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1" creationId="{D9C55916-58F4-4259-8700-5BC7D09C0043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2" creationId="{B91CB3E0-2607-42CC-9DBC-CA1D84C55A1C}"/>
          </ac:spMkLst>
        </pc:spChg>
        <pc:spChg chg="add del mod">
          <ac:chgData name="" userId="7a052745c4ca7dd4" providerId="LiveId" clId="{A3DECEA9-07B3-4891-9DD0-AF51E9EA7A2B}" dt="2023-03-03T05:47:48.274" v="2264"/>
          <ac:spMkLst>
            <pc:docMk/>
            <pc:sldMk cId="1422917792" sldId="267"/>
            <ac:spMk id="33" creationId="{549EE454-FBBE-478F-AE51-4C43C246499B}"/>
          </ac:spMkLst>
        </pc:spChg>
        <pc:spChg chg="add del mod">
          <ac:chgData name="" userId="7a052745c4ca7dd4" providerId="LiveId" clId="{A3DECEA9-07B3-4891-9DD0-AF51E9EA7A2B}" dt="2023-03-03T05:47:48.274" v="2264"/>
          <ac:spMkLst>
            <pc:docMk/>
            <pc:sldMk cId="1422917792" sldId="267"/>
            <ac:spMk id="34" creationId="{F66ABFE7-19B2-423C-BFB0-8C99A6664238}"/>
          </ac:spMkLst>
        </pc:spChg>
        <pc:spChg chg="add del mod">
          <ac:chgData name="" userId="7a052745c4ca7dd4" providerId="LiveId" clId="{A3DECEA9-07B3-4891-9DD0-AF51E9EA7A2B}" dt="2023-03-03T05:47:48.274" v="2264"/>
          <ac:spMkLst>
            <pc:docMk/>
            <pc:sldMk cId="1422917792" sldId="267"/>
            <ac:spMk id="35" creationId="{63FE42D7-FDAB-4053-B0A7-EF9251A11F61}"/>
          </ac:spMkLst>
        </pc:spChg>
        <pc:spChg chg="add del mod">
          <ac:chgData name="" userId="7a052745c4ca7dd4" providerId="LiveId" clId="{A3DECEA9-07B3-4891-9DD0-AF51E9EA7A2B}" dt="2023-03-03T05:47:48.274" v="2264"/>
          <ac:spMkLst>
            <pc:docMk/>
            <pc:sldMk cId="1422917792" sldId="267"/>
            <ac:spMk id="36" creationId="{657A65B7-1221-44F2-9E28-DDD59A1A4325}"/>
          </ac:spMkLst>
        </pc:spChg>
        <pc:spChg chg="add del mod">
          <ac:chgData name="" userId="7a052745c4ca7dd4" providerId="LiveId" clId="{A3DECEA9-07B3-4891-9DD0-AF51E9EA7A2B}" dt="2023-03-03T05:47:48.274" v="2264"/>
          <ac:spMkLst>
            <pc:docMk/>
            <pc:sldMk cId="1422917792" sldId="267"/>
            <ac:spMk id="37" creationId="{6F50FAAB-A0DB-4E6F-893F-45018E5E252A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8" creationId="{98FB8583-2393-45F7-AAAF-F5E6B642F059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39" creationId="{A287B221-7EF2-4FE9-B036-0917D0424A51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0" creationId="{A027B809-C451-4A5A-B8D3-5A898DB30511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1" creationId="{3850ED56-7656-4D6E-AA9A-6A9526FB65E7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2" creationId="{AEEEBB12-2951-4ECF-B86C-27F60D3E32BE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3" creationId="{6A2EA160-651A-4069-B42E-7F67057BAE44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4" creationId="{E6A554CF-466D-4C63-A2EF-A8D3FABED4B9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5" creationId="{76878E34-E93C-4E28-8AD9-AA0B9E892AEA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6" creationId="{4AD001FA-4895-4475-9A65-7A6A41B11B4A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7" creationId="{45DF98DE-E0E2-4269-8EA8-EF6285D16B8C}"/>
          </ac:spMkLst>
        </pc:spChg>
        <pc:spChg chg="add mod">
          <ac:chgData name="" userId="7a052745c4ca7dd4" providerId="LiveId" clId="{A3DECEA9-07B3-4891-9DD0-AF51E9EA7A2B}" dt="2023-03-03T06:00:03.053" v="2433" actId="2711"/>
          <ac:spMkLst>
            <pc:docMk/>
            <pc:sldMk cId="1422917792" sldId="267"/>
            <ac:spMk id="48" creationId="{FB73B927-D3B2-4A04-B2C7-372E7442EF89}"/>
          </ac:spMkLst>
        </pc:spChg>
        <pc:spChg chg="add mod">
          <ac:chgData name="" userId="7a052745c4ca7dd4" providerId="LiveId" clId="{A3DECEA9-07B3-4891-9DD0-AF51E9EA7A2B}" dt="2023-03-03T06:00:34.443" v="2439" actId="1076"/>
          <ac:spMkLst>
            <pc:docMk/>
            <pc:sldMk cId="1422917792" sldId="267"/>
            <ac:spMk id="165" creationId="{C012380D-EFAF-4559-91C3-7E1F2832FDFC}"/>
          </ac:spMkLst>
        </pc:spChg>
        <pc:spChg chg="add mod">
          <ac:chgData name="" userId="7a052745c4ca7dd4" providerId="LiveId" clId="{A3DECEA9-07B3-4891-9DD0-AF51E9EA7A2B}" dt="2023-03-03T06:00:50.008" v="2442" actId="20577"/>
          <ac:spMkLst>
            <pc:docMk/>
            <pc:sldMk cId="1422917792" sldId="267"/>
            <ac:spMk id="166" creationId="{53750AB4-F469-46C6-9F9A-0C6116C15814}"/>
          </ac:spMkLst>
        </pc:spChg>
        <pc:grpChg chg="add mod">
          <ac:chgData name="" userId="7a052745c4ca7dd4" providerId="LiveId" clId="{A3DECEA9-07B3-4891-9DD0-AF51E9EA7A2B}" dt="2023-03-03T05:50:50.038" v="2304" actId="164"/>
          <ac:grpSpMkLst>
            <pc:docMk/>
            <pc:sldMk cId="1422917792" sldId="267"/>
            <ac:grpSpMk id="49" creationId="{F776A555-9459-45B1-B16E-22F687EFCDA1}"/>
          </ac:grpSpMkLst>
        </pc:grpChg>
        <pc:grpChg chg="add mod">
          <ac:chgData name="" userId="7a052745c4ca7dd4" providerId="LiveId" clId="{A3DECEA9-07B3-4891-9DD0-AF51E9EA7A2B}" dt="2023-03-03T05:50:54.492" v="2305" actId="164"/>
          <ac:grpSpMkLst>
            <pc:docMk/>
            <pc:sldMk cId="1422917792" sldId="267"/>
            <ac:grpSpMk id="50" creationId="{EE238133-130F-42BF-A98F-0429C6D3215C}"/>
          </ac:grpSpMkLst>
        </pc:grpChg>
        <pc:cxnChg chg="add mod">
          <ac:chgData name="" userId="7a052745c4ca7dd4" providerId="LiveId" clId="{A3DECEA9-07B3-4891-9DD0-AF51E9EA7A2B}" dt="2023-03-03T05:59:23.473" v="2426" actId="13822"/>
          <ac:cxnSpMkLst>
            <pc:docMk/>
            <pc:sldMk cId="1422917792" sldId="267"/>
            <ac:cxnSpMk id="52" creationId="{76649963-000F-478E-B55A-EC049A8FD408}"/>
          </ac:cxnSpMkLst>
        </pc:cxnChg>
        <pc:cxnChg chg="add mod">
          <ac:chgData name="" userId="7a052745c4ca7dd4" providerId="LiveId" clId="{A3DECEA9-07B3-4891-9DD0-AF51E9EA7A2B}" dt="2023-03-03T05:59:23.855" v="2427" actId="13822"/>
          <ac:cxnSpMkLst>
            <pc:docMk/>
            <pc:sldMk cId="1422917792" sldId="267"/>
            <ac:cxnSpMk id="53" creationId="{60FC97B9-792F-4A0C-9D0A-02EAD6A8708F}"/>
          </ac:cxnSpMkLst>
        </pc:cxnChg>
        <pc:cxnChg chg="add mod">
          <ac:chgData name="" userId="7a052745c4ca7dd4" providerId="LiveId" clId="{A3DECEA9-07B3-4891-9DD0-AF51E9EA7A2B}" dt="2023-03-03T05:52:08.243" v="2319" actId="1582"/>
          <ac:cxnSpMkLst>
            <pc:docMk/>
            <pc:sldMk cId="1422917792" sldId="267"/>
            <ac:cxnSpMk id="56" creationId="{009175D7-47D3-4754-A2E5-ECA28B5208D9}"/>
          </ac:cxnSpMkLst>
        </pc:cxnChg>
        <pc:cxnChg chg="add mod">
          <ac:chgData name="" userId="7a052745c4ca7dd4" providerId="LiveId" clId="{A3DECEA9-07B3-4891-9DD0-AF51E9EA7A2B}" dt="2023-03-03T05:52:11.783" v="2320" actId="1582"/>
          <ac:cxnSpMkLst>
            <pc:docMk/>
            <pc:sldMk cId="1422917792" sldId="267"/>
            <ac:cxnSpMk id="59" creationId="{41375D58-F323-4707-8F97-FEC77AEBDF45}"/>
          </ac:cxnSpMkLst>
        </pc:cxnChg>
        <pc:cxnChg chg="add mod">
          <ac:chgData name="" userId="7a052745c4ca7dd4" providerId="LiveId" clId="{A3DECEA9-07B3-4891-9DD0-AF51E9EA7A2B}" dt="2023-03-03T05:52:48.010" v="2323" actId="14100"/>
          <ac:cxnSpMkLst>
            <pc:docMk/>
            <pc:sldMk cId="1422917792" sldId="267"/>
            <ac:cxnSpMk id="62" creationId="{4101D45B-B9D2-4694-961E-F9FCDEEFCB56}"/>
          </ac:cxnSpMkLst>
        </pc:cxnChg>
        <pc:cxnChg chg="add mod">
          <ac:chgData name="" userId="7a052745c4ca7dd4" providerId="LiveId" clId="{A3DECEA9-07B3-4891-9DD0-AF51E9EA7A2B}" dt="2023-03-03T05:53:02.164" v="2326" actId="14100"/>
          <ac:cxnSpMkLst>
            <pc:docMk/>
            <pc:sldMk cId="1422917792" sldId="267"/>
            <ac:cxnSpMk id="65" creationId="{C2681F23-71CA-4FE4-B12F-AD58BDAFE319}"/>
          </ac:cxnSpMkLst>
        </pc:cxnChg>
        <pc:cxnChg chg="add mod">
          <ac:chgData name="" userId="7a052745c4ca7dd4" providerId="LiveId" clId="{A3DECEA9-07B3-4891-9DD0-AF51E9EA7A2B}" dt="2023-03-03T05:53:08.340" v="2329" actId="14100"/>
          <ac:cxnSpMkLst>
            <pc:docMk/>
            <pc:sldMk cId="1422917792" sldId="267"/>
            <ac:cxnSpMk id="68" creationId="{DBB82CBF-3207-4A05-927D-A606A8672E46}"/>
          </ac:cxnSpMkLst>
        </pc:cxnChg>
        <pc:cxnChg chg="add mod">
          <ac:chgData name="" userId="7a052745c4ca7dd4" providerId="LiveId" clId="{A3DECEA9-07B3-4891-9DD0-AF51E9EA7A2B}" dt="2023-03-03T05:53:21.743" v="2333" actId="14100"/>
          <ac:cxnSpMkLst>
            <pc:docMk/>
            <pc:sldMk cId="1422917792" sldId="267"/>
            <ac:cxnSpMk id="71" creationId="{6374387A-D174-45DF-B402-EAC47A0A123E}"/>
          </ac:cxnSpMkLst>
        </pc:cxnChg>
        <pc:cxnChg chg="add mod">
          <ac:chgData name="" userId="7a052745c4ca7dd4" providerId="LiveId" clId="{A3DECEA9-07B3-4891-9DD0-AF51E9EA7A2B}" dt="2023-03-03T05:53:35.282" v="2336" actId="14100"/>
          <ac:cxnSpMkLst>
            <pc:docMk/>
            <pc:sldMk cId="1422917792" sldId="267"/>
            <ac:cxnSpMk id="75" creationId="{360DE072-41FA-48F0-9637-D55BFB7C448B}"/>
          </ac:cxnSpMkLst>
        </pc:cxnChg>
        <pc:cxnChg chg="add mod">
          <ac:chgData name="" userId="7a052745c4ca7dd4" providerId="LiveId" clId="{A3DECEA9-07B3-4891-9DD0-AF51E9EA7A2B}" dt="2023-03-03T05:53:42.878" v="2339" actId="14100"/>
          <ac:cxnSpMkLst>
            <pc:docMk/>
            <pc:sldMk cId="1422917792" sldId="267"/>
            <ac:cxnSpMk id="78" creationId="{FFA7ED9C-D90F-4AB3-BEF1-80F7F8DB304C}"/>
          </ac:cxnSpMkLst>
        </pc:cxnChg>
        <pc:cxnChg chg="add mod">
          <ac:chgData name="" userId="7a052745c4ca7dd4" providerId="LiveId" clId="{A3DECEA9-07B3-4891-9DD0-AF51E9EA7A2B}" dt="2023-03-03T05:53:49.344" v="2342" actId="14100"/>
          <ac:cxnSpMkLst>
            <pc:docMk/>
            <pc:sldMk cId="1422917792" sldId="267"/>
            <ac:cxnSpMk id="81" creationId="{1A0BB148-B0B5-4396-83D2-4F2E240EC428}"/>
          </ac:cxnSpMkLst>
        </pc:cxnChg>
        <pc:cxnChg chg="add mod">
          <ac:chgData name="" userId="7a052745c4ca7dd4" providerId="LiveId" clId="{A3DECEA9-07B3-4891-9DD0-AF51E9EA7A2B}" dt="2023-03-03T05:53:54.555" v="2345" actId="14100"/>
          <ac:cxnSpMkLst>
            <pc:docMk/>
            <pc:sldMk cId="1422917792" sldId="267"/>
            <ac:cxnSpMk id="84" creationId="{EE5A4226-0737-4EC7-8CBC-45E305548644}"/>
          </ac:cxnSpMkLst>
        </pc:cxnChg>
        <pc:cxnChg chg="add mod">
          <ac:chgData name="" userId="7a052745c4ca7dd4" providerId="LiveId" clId="{A3DECEA9-07B3-4891-9DD0-AF51E9EA7A2B}" dt="2023-03-03T05:54:02.739" v="2348" actId="14100"/>
          <ac:cxnSpMkLst>
            <pc:docMk/>
            <pc:sldMk cId="1422917792" sldId="267"/>
            <ac:cxnSpMk id="87" creationId="{5C59085D-C75E-4A0F-804B-179613D22AEC}"/>
          </ac:cxnSpMkLst>
        </pc:cxnChg>
        <pc:cxnChg chg="add mod">
          <ac:chgData name="" userId="7a052745c4ca7dd4" providerId="LiveId" clId="{A3DECEA9-07B3-4891-9DD0-AF51E9EA7A2B}" dt="2023-03-03T05:54:10.687" v="2351" actId="14100"/>
          <ac:cxnSpMkLst>
            <pc:docMk/>
            <pc:sldMk cId="1422917792" sldId="267"/>
            <ac:cxnSpMk id="90" creationId="{B0188516-6614-4BDD-BC83-35065E8876FF}"/>
          </ac:cxnSpMkLst>
        </pc:cxnChg>
        <pc:cxnChg chg="add mod">
          <ac:chgData name="" userId="7a052745c4ca7dd4" providerId="LiveId" clId="{A3DECEA9-07B3-4891-9DD0-AF51E9EA7A2B}" dt="2023-03-03T05:54:57.934" v="2354" actId="14100"/>
          <ac:cxnSpMkLst>
            <pc:docMk/>
            <pc:sldMk cId="1422917792" sldId="267"/>
            <ac:cxnSpMk id="93" creationId="{3B14229D-4BA7-438A-A588-9780FE0F1A00}"/>
          </ac:cxnSpMkLst>
        </pc:cxnChg>
        <pc:cxnChg chg="add mod">
          <ac:chgData name="" userId="7a052745c4ca7dd4" providerId="LiveId" clId="{A3DECEA9-07B3-4891-9DD0-AF51E9EA7A2B}" dt="2023-03-03T05:55:03.780" v="2357" actId="14100"/>
          <ac:cxnSpMkLst>
            <pc:docMk/>
            <pc:sldMk cId="1422917792" sldId="267"/>
            <ac:cxnSpMk id="96" creationId="{0E9A9D2A-024C-4F08-B6C8-B2E70A320EA6}"/>
          </ac:cxnSpMkLst>
        </pc:cxnChg>
        <pc:cxnChg chg="add mod">
          <ac:chgData name="" userId="7a052745c4ca7dd4" providerId="LiveId" clId="{A3DECEA9-07B3-4891-9DD0-AF51E9EA7A2B}" dt="2023-03-03T05:55:13.163" v="2360" actId="14100"/>
          <ac:cxnSpMkLst>
            <pc:docMk/>
            <pc:sldMk cId="1422917792" sldId="267"/>
            <ac:cxnSpMk id="99" creationId="{35AA8F6C-72E8-4194-9898-71253BC21087}"/>
          </ac:cxnSpMkLst>
        </pc:cxnChg>
        <pc:cxnChg chg="add mod">
          <ac:chgData name="" userId="7a052745c4ca7dd4" providerId="LiveId" clId="{A3DECEA9-07B3-4891-9DD0-AF51E9EA7A2B}" dt="2023-03-03T05:55:18.567" v="2363" actId="14100"/>
          <ac:cxnSpMkLst>
            <pc:docMk/>
            <pc:sldMk cId="1422917792" sldId="267"/>
            <ac:cxnSpMk id="102" creationId="{767CC3CC-3B27-40DF-AD35-688CDA74D8A2}"/>
          </ac:cxnSpMkLst>
        </pc:cxnChg>
        <pc:cxnChg chg="add mod">
          <ac:chgData name="" userId="7a052745c4ca7dd4" providerId="LiveId" clId="{A3DECEA9-07B3-4891-9DD0-AF51E9EA7A2B}" dt="2023-03-03T05:55:30.086" v="2366" actId="14100"/>
          <ac:cxnSpMkLst>
            <pc:docMk/>
            <pc:sldMk cId="1422917792" sldId="267"/>
            <ac:cxnSpMk id="105" creationId="{EA4409DC-E55F-43C1-84DA-27E8CEEFEABD}"/>
          </ac:cxnSpMkLst>
        </pc:cxnChg>
        <pc:cxnChg chg="add mod">
          <ac:chgData name="" userId="7a052745c4ca7dd4" providerId="LiveId" clId="{A3DECEA9-07B3-4891-9DD0-AF51E9EA7A2B}" dt="2023-03-03T05:55:36.874" v="2369" actId="14100"/>
          <ac:cxnSpMkLst>
            <pc:docMk/>
            <pc:sldMk cId="1422917792" sldId="267"/>
            <ac:cxnSpMk id="108" creationId="{B8B922D0-A475-493A-8EE2-364C76FACBEF}"/>
          </ac:cxnSpMkLst>
        </pc:cxnChg>
        <pc:cxnChg chg="add mod">
          <ac:chgData name="" userId="7a052745c4ca7dd4" providerId="LiveId" clId="{A3DECEA9-07B3-4891-9DD0-AF51E9EA7A2B}" dt="2023-03-03T05:55:43.392" v="2372" actId="14100"/>
          <ac:cxnSpMkLst>
            <pc:docMk/>
            <pc:sldMk cId="1422917792" sldId="267"/>
            <ac:cxnSpMk id="111" creationId="{B8A87140-F647-4B89-8234-31FD8C0F9E48}"/>
          </ac:cxnSpMkLst>
        </pc:cxnChg>
        <pc:cxnChg chg="add mod">
          <ac:chgData name="" userId="7a052745c4ca7dd4" providerId="LiveId" clId="{A3DECEA9-07B3-4891-9DD0-AF51E9EA7A2B}" dt="2023-03-03T05:55:48.857" v="2375" actId="14100"/>
          <ac:cxnSpMkLst>
            <pc:docMk/>
            <pc:sldMk cId="1422917792" sldId="267"/>
            <ac:cxnSpMk id="114" creationId="{A9A8F886-A4F7-4C86-A089-4D797E0FE745}"/>
          </ac:cxnSpMkLst>
        </pc:cxnChg>
        <pc:cxnChg chg="add mod">
          <ac:chgData name="" userId="7a052745c4ca7dd4" providerId="LiveId" clId="{A3DECEA9-07B3-4891-9DD0-AF51E9EA7A2B}" dt="2023-03-03T05:55:57.961" v="2378" actId="14100"/>
          <ac:cxnSpMkLst>
            <pc:docMk/>
            <pc:sldMk cId="1422917792" sldId="267"/>
            <ac:cxnSpMk id="117" creationId="{2A383933-60C2-495F-875B-5CB4BDE113A3}"/>
          </ac:cxnSpMkLst>
        </pc:cxnChg>
        <pc:cxnChg chg="add mod">
          <ac:chgData name="" userId="7a052745c4ca7dd4" providerId="LiveId" clId="{A3DECEA9-07B3-4891-9DD0-AF51E9EA7A2B}" dt="2023-03-03T05:56:09.641" v="2381" actId="14100"/>
          <ac:cxnSpMkLst>
            <pc:docMk/>
            <pc:sldMk cId="1422917792" sldId="267"/>
            <ac:cxnSpMk id="120" creationId="{929D8C56-45B7-407A-8488-C65C6CADDE14}"/>
          </ac:cxnSpMkLst>
        </pc:cxnChg>
        <pc:cxnChg chg="add mod">
          <ac:chgData name="" userId="7a052745c4ca7dd4" providerId="LiveId" clId="{A3DECEA9-07B3-4891-9DD0-AF51E9EA7A2B}" dt="2023-03-03T05:56:14.470" v="2384" actId="14100"/>
          <ac:cxnSpMkLst>
            <pc:docMk/>
            <pc:sldMk cId="1422917792" sldId="267"/>
            <ac:cxnSpMk id="123" creationId="{E8E82330-9243-4B85-ACA6-29A9FCA8FBA3}"/>
          </ac:cxnSpMkLst>
        </pc:cxnChg>
        <pc:cxnChg chg="add mod">
          <ac:chgData name="" userId="7a052745c4ca7dd4" providerId="LiveId" clId="{A3DECEA9-07B3-4891-9DD0-AF51E9EA7A2B}" dt="2023-03-03T05:56:21.821" v="2387" actId="14100"/>
          <ac:cxnSpMkLst>
            <pc:docMk/>
            <pc:sldMk cId="1422917792" sldId="267"/>
            <ac:cxnSpMk id="126" creationId="{A0F3EBF1-0748-463B-AF44-118809CDF5B9}"/>
          </ac:cxnSpMkLst>
        </pc:cxnChg>
        <pc:cxnChg chg="add mod">
          <ac:chgData name="" userId="7a052745c4ca7dd4" providerId="LiveId" clId="{A3DECEA9-07B3-4891-9DD0-AF51E9EA7A2B}" dt="2023-03-03T05:56:37.482" v="2390" actId="14100"/>
          <ac:cxnSpMkLst>
            <pc:docMk/>
            <pc:sldMk cId="1422917792" sldId="267"/>
            <ac:cxnSpMk id="129" creationId="{7617F367-4C61-4790-86B8-E6B5C9BA2E80}"/>
          </ac:cxnSpMkLst>
        </pc:cxnChg>
        <pc:cxnChg chg="add mod">
          <ac:chgData name="" userId="7a052745c4ca7dd4" providerId="LiveId" clId="{A3DECEA9-07B3-4891-9DD0-AF51E9EA7A2B}" dt="2023-03-03T05:56:43.021" v="2393" actId="14100"/>
          <ac:cxnSpMkLst>
            <pc:docMk/>
            <pc:sldMk cId="1422917792" sldId="267"/>
            <ac:cxnSpMk id="132" creationId="{148F0A88-D2AC-4F59-9844-9BD1C358BF90}"/>
          </ac:cxnSpMkLst>
        </pc:cxnChg>
        <pc:cxnChg chg="add mod">
          <ac:chgData name="" userId="7a052745c4ca7dd4" providerId="LiveId" clId="{A3DECEA9-07B3-4891-9DD0-AF51E9EA7A2B}" dt="2023-03-03T05:56:47.682" v="2396" actId="14100"/>
          <ac:cxnSpMkLst>
            <pc:docMk/>
            <pc:sldMk cId="1422917792" sldId="267"/>
            <ac:cxnSpMk id="135" creationId="{B221091D-B2A1-433C-B895-421B146EC252}"/>
          </ac:cxnSpMkLst>
        </pc:cxnChg>
        <pc:cxnChg chg="add mod">
          <ac:chgData name="" userId="7a052745c4ca7dd4" providerId="LiveId" clId="{A3DECEA9-07B3-4891-9DD0-AF51E9EA7A2B}" dt="2023-03-03T05:56:52.338" v="2399" actId="14100"/>
          <ac:cxnSpMkLst>
            <pc:docMk/>
            <pc:sldMk cId="1422917792" sldId="267"/>
            <ac:cxnSpMk id="138" creationId="{A12F48C4-6723-4AD1-8F2D-55BBE9AA0E1E}"/>
          </ac:cxnSpMkLst>
        </pc:cxnChg>
        <pc:cxnChg chg="add mod">
          <ac:chgData name="" userId="7a052745c4ca7dd4" providerId="LiveId" clId="{A3DECEA9-07B3-4891-9DD0-AF51E9EA7A2B}" dt="2023-03-03T05:57:01.142" v="2402" actId="14100"/>
          <ac:cxnSpMkLst>
            <pc:docMk/>
            <pc:sldMk cId="1422917792" sldId="267"/>
            <ac:cxnSpMk id="141" creationId="{46ED2D46-FD56-4E19-81B5-52FA02CABBAD}"/>
          </ac:cxnSpMkLst>
        </pc:cxnChg>
        <pc:cxnChg chg="add mod">
          <ac:chgData name="" userId="7a052745c4ca7dd4" providerId="LiveId" clId="{A3DECEA9-07B3-4891-9DD0-AF51E9EA7A2B}" dt="2023-03-03T05:57:05.714" v="2405" actId="14100"/>
          <ac:cxnSpMkLst>
            <pc:docMk/>
            <pc:sldMk cId="1422917792" sldId="267"/>
            <ac:cxnSpMk id="144" creationId="{D74B612C-10DA-4238-B963-64ADC9CE98B2}"/>
          </ac:cxnSpMkLst>
        </pc:cxnChg>
        <pc:cxnChg chg="add mod">
          <ac:chgData name="" userId="7a052745c4ca7dd4" providerId="LiveId" clId="{A3DECEA9-07B3-4891-9DD0-AF51E9EA7A2B}" dt="2023-03-03T05:57:10.746" v="2408" actId="14100"/>
          <ac:cxnSpMkLst>
            <pc:docMk/>
            <pc:sldMk cId="1422917792" sldId="267"/>
            <ac:cxnSpMk id="147" creationId="{DA0F00AA-4020-418B-B344-AD0D2357D468}"/>
          </ac:cxnSpMkLst>
        </pc:cxnChg>
        <pc:cxnChg chg="add mod">
          <ac:chgData name="" userId="7a052745c4ca7dd4" providerId="LiveId" clId="{A3DECEA9-07B3-4891-9DD0-AF51E9EA7A2B}" dt="2023-03-03T05:57:19.276" v="2411" actId="14100"/>
          <ac:cxnSpMkLst>
            <pc:docMk/>
            <pc:sldMk cId="1422917792" sldId="267"/>
            <ac:cxnSpMk id="150" creationId="{0CA3A35D-580E-49A8-AC0F-5F2C17F3C68A}"/>
          </ac:cxnSpMkLst>
        </pc:cxnChg>
        <pc:cxnChg chg="add mod">
          <ac:chgData name="" userId="7a052745c4ca7dd4" providerId="LiveId" clId="{A3DECEA9-07B3-4891-9DD0-AF51E9EA7A2B}" dt="2023-03-03T05:57:25.519" v="2414" actId="14100"/>
          <ac:cxnSpMkLst>
            <pc:docMk/>
            <pc:sldMk cId="1422917792" sldId="267"/>
            <ac:cxnSpMk id="153" creationId="{28584E1C-3BB2-4449-9507-8FD1123FAD40}"/>
          </ac:cxnSpMkLst>
        </pc:cxnChg>
        <pc:cxnChg chg="add mod">
          <ac:chgData name="" userId="7a052745c4ca7dd4" providerId="LiveId" clId="{A3DECEA9-07B3-4891-9DD0-AF51E9EA7A2B}" dt="2023-03-03T05:57:30.228" v="2417" actId="14100"/>
          <ac:cxnSpMkLst>
            <pc:docMk/>
            <pc:sldMk cId="1422917792" sldId="267"/>
            <ac:cxnSpMk id="156" creationId="{D3C2D99D-4CCF-46D6-932E-0AFBD7EDAD0B}"/>
          </ac:cxnSpMkLst>
        </pc:cxnChg>
        <pc:cxnChg chg="add mod">
          <ac:chgData name="" userId="7a052745c4ca7dd4" providerId="LiveId" clId="{A3DECEA9-07B3-4891-9DD0-AF51E9EA7A2B}" dt="2023-03-03T05:57:36.877" v="2420" actId="14100"/>
          <ac:cxnSpMkLst>
            <pc:docMk/>
            <pc:sldMk cId="1422917792" sldId="267"/>
            <ac:cxnSpMk id="159" creationId="{B7452EE8-24EE-4BF6-B582-FCA5CBD671B9}"/>
          </ac:cxnSpMkLst>
        </pc:cxnChg>
        <pc:cxnChg chg="add mod">
          <ac:chgData name="" userId="7a052745c4ca7dd4" providerId="LiveId" clId="{A3DECEA9-07B3-4891-9DD0-AF51E9EA7A2B}" dt="2023-03-03T05:57:41.496" v="2423" actId="14100"/>
          <ac:cxnSpMkLst>
            <pc:docMk/>
            <pc:sldMk cId="1422917792" sldId="267"/>
            <ac:cxnSpMk id="162" creationId="{44F7634C-FC46-49D1-83B3-1C3096EC40B5}"/>
          </ac:cxnSpMkLst>
        </pc:cxnChg>
      </pc:sldChg>
      <pc:sldChg chg="addSp delSp modSp add mod">
        <pc:chgData name="" userId="7a052745c4ca7dd4" providerId="LiveId" clId="{A3DECEA9-07B3-4891-9DD0-AF51E9EA7A2B}" dt="2023-03-11T12:23:49.073" v="3534" actId="478"/>
        <pc:sldMkLst>
          <pc:docMk/>
          <pc:sldMk cId="4239325563" sldId="268"/>
        </pc:sldMkLst>
        <pc:spChg chg="add mod">
          <ac:chgData name="" userId="7a052745c4ca7dd4" providerId="LiveId" clId="{A3DECEA9-07B3-4891-9DD0-AF51E9EA7A2B}" dt="2023-03-11T12:22:13.882" v="3528" actId="1076"/>
          <ac:spMkLst>
            <pc:docMk/>
            <pc:sldMk cId="4239325563" sldId="268"/>
            <ac:spMk id="3" creationId="{B0BA6DAD-58C8-4B96-9D02-78115D0FA6A1}"/>
          </ac:spMkLst>
        </pc:spChg>
        <pc:graphicFrameChg chg="add mod">
          <ac:chgData name="" userId="7a052745c4ca7dd4" providerId="LiveId" clId="{A3DECEA9-07B3-4891-9DD0-AF51E9EA7A2B}" dt="2023-03-11T12:22:13.882" v="3528" actId="1076"/>
          <ac:graphicFrameMkLst>
            <pc:docMk/>
            <pc:sldMk cId="4239325563" sldId="268"/>
            <ac:graphicFrameMk id="2" creationId="{7E942467-C28A-44C4-AB1D-FB3529A0FF50}"/>
          </ac:graphicFrameMkLst>
        </pc:graphicFrameChg>
        <pc:graphicFrameChg chg="add del mod">
          <ac:chgData name="" userId="7a052745c4ca7dd4" providerId="LiveId" clId="{A3DECEA9-07B3-4891-9DD0-AF51E9EA7A2B}" dt="2023-03-11T12:23:49.073" v="3534" actId="478"/>
          <ac:graphicFrameMkLst>
            <pc:docMk/>
            <pc:sldMk cId="4239325563" sldId="268"/>
            <ac:graphicFrameMk id="4" creationId="{592A9EA7-3AF6-4F64-AD93-32F89E485E93}"/>
          </ac:graphicFrameMkLst>
        </pc:graphicFrameChg>
      </pc:sldChg>
      <pc:sldChg chg="addSp delSp modSp add mod">
        <pc:chgData name="" userId="7a052745c4ca7dd4" providerId="LiveId" clId="{A3DECEA9-07B3-4891-9DD0-AF51E9EA7A2B}" dt="2023-03-05T16:32:55.775" v="2538" actId="1076"/>
        <pc:sldMkLst>
          <pc:docMk/>
          <pc:sldMk cId="2862281037" sldId="269"/>
        </pc:sldMkLst>
        <pc:spChg chg="add mod">
          <ac:chgData name="" userId="7a052745c4ca7dd4" providerId="LiveId" clId="{A3DECEA9-07B3-4891-9DD0-AF51E9EA7A2B}" dt="2023-03-05T16:31:04.294" v="2529" actId="1076"/>
          <ac:spMkLst>
            <pc:docMk/>
            <pc:sldMk cId="2862281037" sldId="269"/>
            <ac:spMk id="3" creationId="{796F4BF3-C25F-4D9A-BFFD-974FF2CC3BCD}"/>
          </ac:spMkLst>
        </pc:spChg>
        <pc:spChg chg="add mod">
          <ac:chgData name="" userId="7a052745c4ca7dd4" providerId="LiveId" clId="{A3DECEA9-07B3-4891-9DD0-AF51E9EA7A2B}" dt="2023-03-05T16:30:22.074" v="2515" actId="1076"/>
          <ac:spMkLst>
            <pc:docMk/>
            <pc:sldMk cId="2862281037" sldId="269"/>
            <ac:spMk id="5" creationId="{AEF079A9-7535-4158-8AAE-BECAA48EDFF8}"/>
          </ac:spMkLst>
        </pc:spChg>
        <pc:spChg chg="add mod">
          <ac:chgData name="" userId="7a052745c4ca7dd4" providerId="LiveId" clId="{A3DECEA9-07B3-4891-9DD0-AF51E9EA7A2B}" dt="2023-03-05T16:30:53.896" v="2528" actId="1076"/>
          <ac:spMkLst>
            <pc:docMk/>
            <pc:sldMk cId="2862281037" sldId="269"/>
            <ac:spMk id="7" creationId="{EFCAF575-EB2F-4F2E-83B2-8548C832959C}"/>
          </ac:spMkLst>
        </pc:spChg>
        <pc:spChg chg="add mod">
          <ac:chgData name="" userId="7a052745c4ca7dd4" providerId="LiveId" clId="{A3DECEA9-07B3-4891-9DD0-AF51E9EA7A2B}" dt="2023-03-05T16:32:44.467" v="2536" actId="1076"/>
          <ac:spMkLst>
            <pc:docMk/>
            <pc:sldMk cId="2862281037" sldId="269"/>
            <ac:spMk id="9" creationId="{8463ED1A-E83B-4A4B-928E-9C61789F9B3D}"/>
          </ac:spMkLst>
        </pc:spChg>
        <pc:graphicFrameChg chg="add mod">
          <ac:chgData name="" userId="7a052745c4ca7dd4" providerId="LiveId" clId="{A3DECEA9-07B3-4891-9DD0-AF51E9EA7A2B}" dt="2023-03-05T16:31:07.075" v="2530" actId="1076"/>
          <ac:graphicFrameMkLst>
            <pc:docMk/>
            <pc:sldMk cId="2862281037" sldId="269"/>
            <ac:graphicFrameMk id="2" creationId="{005D0959-D641-4728-8357-93EF469AE1DB}"/>
          </ac:graphicFrameMkLst>
        </pc:graphicFrameChg>
        <pc:graphicFrameChg chg="add del mod">
          <ac:chgData name="" userId="7a052745c4ca7dd4" providerId="LiveId" clId="{A3DECEA9-07B3-4891-9DD0-AF51E9EA7A2B}" dt="2023-03-05T16:30:47.148" v="2526" actId="1076"/>
          <ac:graphicFrameMkLst>
            <pc:docMk/>
            <pc:sldMk cId="2862281037" sldId="269"/>
            <ac:graphicFrameMk id="4" creationId="{59060F2B-5EF3-4C95-A910-59559E5F074F}"/>
          </ac:graphicFrameMkLst>
        </pc:graphicFrameChg>
        <pc:graphicFrameChg chg="add mod">
          <ac:chgData name="" userId="7a052745c4ca7dd4" providerId="LiveId" clId="{A3DECEA9-07B3-4891-9DD0-AF51E9EA7A2B}" dt="2023-03-05T16:30:31.609" v="2520"/>
          <ac:graphicFrameMkLst>
            <pc:docMk/>
            <pc:sldMk cId="2862281037" sldId="269"/>
            <ac:graphicFrameMk id="6" creationId="{0114D558-2696-4070-86AA-1788DCCCF1B8}"/>
          </ac:graphicFrameMkLst>
        </pc:graphicFrameChg>
        <pc:graphicFrameChg chg="add mod">
          <ac:chgData name="" userId="7a052745c4ca7dd4" providerId="LiveId" clId="{A3DECEA9-07B3-4891-9DD0-AF51E9EA7A2B}" dt="2023-03-05T16:32:55.775" v="2538" actId="1076"/>
          <ac:graphicFrameMkLst>
            <pc:docMk/>
            <pc:sldMk cId="2862281037" sldId="269"/>
            <ac:graphicFrameMk id="8" creationId="{C1E52C44-14CE-4725-A398-B9635228D050}"/>
          </ac:graphicFrameMkLst>
        </pc:graphicFrameChg>
      </pc:sldChg>
      <pc:sldChg chg="addSp delSp modSp add">
        <pc:chgData name="" userId="7a052745c4ca7dd4" providerId="LiveId" clId="{A3DECEA9-07B3-4891-9DD0-AF51E9EA7A2B}" dt="2023-03-03T07:46:57.385" v="2467" actId="14100"/>
        <pc:sldMkLst>
          <pc:docMk/>
          <pc:sldMk cId="3310056857" sldId="270"/>
        </pc:sldMkLst>
        <pc:spChg chg="mod">
          <ac:chgData name="" userId="7a052745c4ca7dd4" providerId="LiveId" clId="{A3DECEA9-07B3-4891-9DD0-AF51E9EA7A2B}" dt="2023-03-03T07:46:50.768" v="2466" actId="2"/>
          <ac:spMkLst>
            <pc:docMk/>
            <pc:sldMk cId="3310056857" sldId="270"/>
            <ac:spMk id="3" creationId="{C6B3CB9E-A772-402E-9F82-B1FECDF0F59B}"/>
          </ac:spMkLst>
        </pc:spChg>
        <pc:spChg chg="del">
          <ac:chgData name="" userId="7a052745c4ca7dd4" providerId="LiveId" clId="{A3DECEA9-07B3-4891-9DD0-AF51E9EA7A2B}" dt="2023-03-03T07:46:04.878" v="2444"/>
          <ac:spMkLst>
            <pc:docMk/>
            <pc:sldMk cId="3310056857" sldId="270"/>
            <ac:spMk id="6" creationId="{D41AA0F2-591E-4F21-AD08-A64B6A741761}"/>
          </ac:spMkLst>
        </pc:spChg>
        <pc:spChg chg="add del mod">
          <ac:chgData name="" userId="7a052745c4ca7dd4" providerId="LiveId" clId="{A3DECEA9-07B3-4891-9DD0-AF51E9EA7A2B}" dt="2023-03-03T07:46:42.581" v="2465" actId="20577"/>
          <ac:spMkLst>
            <pc:docMk/>
            <pc:sldMk cId="3310056857" sldId="270"/>
            <ac:spMk id="49" creationId="{D98AA618-AFBC-47E5-9CE3-BE9569554609}"/>
          </ac:spMkLst>
        </pc:spChg>
        <pc:spChg chg="mod">
          <ac:chgData name="" userId="7a052745c4ca7dd4" providerId="LiveId" clId="{A3DECEA9-07B3-4891-9DD0-AF51E9EA7A2B}" dt="2023-03-03T07:46:57.385" v="2467" actId="14100"/>
          <ac:spMkLst>
            <pc:docMk/>
            <pc:sldMk cId="3310056857" sldId="270"/>
            <ac:spMk id="92" creationId="{1F3E0F6A-90F3-417E-B93C-50D7A2F7BC11}"/>
          </ac:spMkLst>
        </pc:spChg>
        <pc:picChg chg="mod">
          <ac:chgData name="" userId="7a052745c4ca7dd4" providerId="LiveId" clId="{A3DECEA9-07B3-4891-9DD0-AF51E9EA7A2B}" dt="2023-03-03T07:46:37.099" v="2459" actId="1076"/>
          <ac:picMkLst>
            <pc:docMk/>
            <pc:sldMk cId="3310056857" sldId="270"/>
            <ac:picMk id="7" creationId="{AE8651BC-A1D1-4183-BC3F-B3C2358D2D05}"/>
          </ac:picMkLst>
        </pc:picChg>
        <pc:cxnChg chg="add del">
          <ac:chgData name="" userId="7a052745c4ca7dd4" providerId="LiveId" clId="{A3DECEA9-07B3-4891-9DD0-AF51E9EA7A2B}" dt="2023-03-03T07:46:37.499" v="2460"/>
          <ac:cxnSpMkLst>
            <pc:docMk/>
            <pc:sldMk cId="3310056857" sldId="270"/>
            <ac:cxnSpMk id="27" creationId="{F840F2A3-29C0-41BD-A751-F7A379BC41D2}"/>
          </ac:cxnSpMkLst>
        </pc:cxnChg>
      </pc:sldChg>
      <pc:sldChg chg="addSp modSp add mod">
        <pc:chgData name="" userId="7a052745c4ca7dd4" providerId="LiveId" clId="{A3DECEA9-07B3-4891-9DD0-AF51E9EA7A2B}" dt="2023-03-07T10:46:44.926" v="2575" actId="27918"/>
        <pc:sldMkLst>
          <pc:docMk/>
          <pc:sldMk cId="1523165471" sldId="271"/>
        </pc:sldMkLst>
        <pc:graphicFrameChg chg="add mod">
          <ac:chgData name="" userId="7a052745c4ca7dd4" providerId="LiveId" clId="{A3DECEA9-07B3-4891-9DD0-AF51E9EA7A2B}" dt="2023-03-07T10:11:48.137" v="2563" actId="1076"/>
          <ac:graphicFrameMkLst>
            <pc:docMk/>
            <pc:sldMk cId="1523165471" sldId="271"/>
            <ac:graphicFrameMk id="2" creationId="{CBE8BCC6-4E86-4B2A-B4C7-E6A4F25F8283}"/>
          </ac:graphicFrameMkLst>
        </pc:graphicFrameChg>
        <pc:graphicFrameChg chg="add mod">
          <ac:chgData name="" userId="7a052745c4ca7dd4" providerId="LiveId" clId="{A3DECEA9-07B3-4891-9DD0-AF51E9EA7A2B}" dt="2023-03-07T10:08:03.726" v="2557" actId="2711"/>
          <ac:graphicFrameMkLst>
            <pc:docMk/>
            <pc:sldMk cId="1523165471" sldId="271"/>
            <ac:graphicFrameMk id="3" creationId="{CFFB052C-50A2-41A9-B8F3-C1BAB68DEC81}"/>
          </ac:graphicFrameMkLst>
        </pc:graphicFrameChg>
        <pc:graphicFrameChg chg="add mod">
          <ac:chgData name="" userId="7a052745c4ca7dd4" providerId="LiveId" clId="{A3DECEA9-07B3-4891-9DD0-AF51E9EA7A2B}" dt="2023-03-07T10:08:13.618" v="2559" actId="2711"/>
          <ac:graphicFrameMkLst>
            <pc:docMk/>
            <pc:sldMk cId="1523165471" sldId="271"/>
            <ac:graphicFrameMk id="4" creationId="{D81E6A11-90DF-4501-BF06-C07C684728B4}"/>
          </ac:graphicFrameMkLst>
        </pc:graphicFrameChg>
        <pc:graphicFrameChg chg="add mod">
          <ac:chgData name="" userId="7a052745c4ca7dd4" providerId="LiveId" clId="{A3DECEA9-07B3-4891-9DD0-AF51E9EA7A2B}" dt="2023-03-07T10:08:20.423" v="2561" actId="2711"/>
          <ac:graphicFrameMkLst>
            <pc:docMk/>
            <pc:sldMk cId="1523165471" sldId="271"/>
            <ac:graphicFrameMk id="5" creationId="{DA060D5E-95D7-46BB-91F0-473E2427A6CD}"/>
          </ac:graphicFrameMkLst>
        </pc:graphicFrameChg>
      </pc:sldChg>
      <pc:sldChg chg="addSp modSp add mod">
        <pc:chgData name="" userId="7a052745c4ca7dd4" providerId="LiveId" clId="{A3DECEA9-07B3-4891-9DD0-AF51E9EA7A2B}" dt="2023-03-08T06:06:13.835" v="2604" actId="20577"/>
        <pc:sldMkLst>
          <pc:docMk/>
          <pc:sldMk cId="4271544688" sldId="272"/>
        </pc:sldMkLst>
        <pc:graphicFrameChg chg="add mod">
          <ac:chgData name="" userId="7a052745c4ca7dd4" providerId="LiveId" clId="{A3DECEA9-07B3-4891-9DD0-AF51E9EA7A2B}" dt="2023-03-08T06:06:07.102" v="2599" actId="20577"/>
          <ac:graphicFrameMkLst>
            <pc:docMk/>
            <pc:sldMk cId="4271544688" sldId="272"/>
            <ac:graphicFrameMk id="2" creationId="{E88692FB-E0F2-4121-BAAC-323CAFDF9939}"/>
          </ac:graphicFrameMkLst>
        </pc:graphicFrameChg>
        <pc:graphicFrameChg chg="add mod">
          <ac:chgData name="" userId="7a052745c4ca7dd4" providerId="LiveId" clId="{A3DECEA9-07B3-4891-9DD0-AF51E9EA7A2B}" dt="2023-03-08T06:06:13.835" v="2604" actId="20577"/>
          <ac:graphicFrameMkLst>
            <pc:docMk/>
            <pc:sldMk cId="4271544688" sldId="272"/>
            <ac:graphicFrameMk id="3" creationId="{B2F78584-E82D-4102-A8EB-1039DDFE2DC0}"/>
          </ac:graphicFrameMkLst>
        </pc:graphicFrameChg>
        <pc:graphicFrameChg chg="add mod">
          <ac:chgData name="" userId="7a052745c4ca7dd4" providerId="LiveId" clId="{A3DECEA9-07B3-4891-9DD0-AF51E9EA7A2B}" dt="2023-03-07T14:39:59.246" v="2589" actId="1076"/>
          <ac:graphicFrameMkLst>
            <pc:docMk/>
            <pc:sldMk cId="4271544688" sldId="272"/>
            <ac:graphicFrameMk id="4" creationId="{A234AA52-C2F6-43DA-94A6-C0E59ED8D261}"/>
          </ac:graphicFrameMkLst>
        </pc:graphicFrameChg>
        <pc:graphicFrameChg chg="add mod">
          <ac:chgData name="" userId="7a052745c4ca7dd4" providerId="LiveId" clId="{A3DECEA9-07B3-4891-9DD0-AF51E9EA7A2B}" dt="2023-03-08T05:50:26.064" v="2594" actId="20577"/>
          <ac:graphicFrameMkLst>
            <pc:docMk/>
            <pc:sldMk cId="4271544688" sldId="272"/>
            <ac:graphicFrameMk id="5" creationId="{8076A783-D989-4672-BCDB-B1BC32823258}"/>
          </ac:graphicFrameMkLst>
        </pc:graphicFrameChg>
      </pc:sldChg>
      <pc:sldChg chg="addSp delSp modSp add">
        <pc:chgData name="" userId="7a052745c4ca7dd4" providerId="LiveId" clId="{A3DECEA9-07B3-4891-9DD0-AF51E9EA7A2B}" dt="2023-03-10T02:41:32.309" v="3476" actId="693"/>
        <pc:sldMkLst>
          <pc:docMk/>
          <pc:sldMk cId="3543430770" sldId="273"/>
        </pc:sldMkLst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2" creationId="{D56C9846-DB78-407A-9240-FAE4BA8537C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" creationId="{FB6AF9D5-A8D0-4551-AC0B-54A9AB09A0D7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" creationId="{F034E8EF-BF4F-4906-9DA8-67F5ACABAD78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" creationId="{13D0989E-FD75-4B96-9E7F-0D3713B9D183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" creationId="{211F6199-2E51-4722-9760-E3167AA2B501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9" creationId="{4F240EFC-CB0E-4192-801C-8F5ED0B873CB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0" creationId="{42B2AA40-D5A5-4E31-9B01-D36701470479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1" creationId="{0AD5E795-1E45-4F5E-8E7F-3ABD2FCCF672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2" creationId="{8285F722-8B34-4236-AD3D-4B4F084C0FF9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3" creationId="{68C2CDB8-699C-4102-B59B-47388078D649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4" creationId="{EE41576E-AE74-4EEF-9879-94DAE481BA8E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5" creationId="{AFB1C647-7FB8-432F-9E4D-52DBE9FFCC7E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16" creationId="{1A001A4A-F08B-40B0-971B-0491F513A389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17" creationId="{20E7ACD9-34D0-4549-A981-465AAAD6143B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19" creationId="{836F03A6-727E-4DC3-9F6E-AF09115D12EC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20" creationId="{AAB06EA5-0A87-462C-8CAE-9B2A29C6D961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21" creationId="{2254720E-51A0-4CBB-9B47-2ADECDDBABAA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23" creationId="{148BCE31-7F68-47D7-9B9C-9E8D644F86BF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24" creationId="{AD2A77EE-67BE-478A-A997-4AA25EDD4601}"/>
          </ac:spMkLst>
        </pc:spChg>
        <pc:spChg chg="mod">
          <ac:chgData name="" userId="7a052745c4ca7dd4" providerId="LiveId" clId="{A3DECEA9-07B3-4891-9DD0-AF51E9EA7A2B}" dt="2023-03-09T13:50:03.022" v="2749" actId="255"/>
          <ac:spMkLst>
            <pc:docMk/>
            <pc:sldMk cId="3543430770" sldId="273"/>
            <ac:spMk id="25" creationId="{8A6A1964-92A0-430D-9EBB-BD0FC3084AF1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26" creationId="{421C7F0C-434B-4FF3-A2FC-34C6C2C6ACE5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27" creationId="{ACAC59F9-F50F-465F-814A-026496A6B3D7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28" creationId="{1992CA34-1886-4AC4-824C-BF5FA1B1BC9F}"/>
          </ac:spMkLst>
        </pc:spChg>
        <pc:spChg chg="add del mod">
          <ac:chgData name="" userId="7a052745c4ca7dd4" providerId="LiveId" clId="{A3DECEA9-07B3-4891-9DD0-AF51E9EA7A2B}" dt="2023-03-09T13:54:10.268" v="2817"/>
          <ac:spMkLst>
            <pc:docMk/>
            <pc:sldMk cId="3543430770" sldId="273"/>
            <ac:spMk id="29" creationId="{2F026D81-46CF-4F15-A94E-789844290B9C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0" creationId="{C760DFED-95B4-463C-9915-D4268ED906BE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1" creationId="{1E3EEA6F-ECBC-42B1-B9A0-8EDA15E416AC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2" creationId="{D7F525A8-36E6-4225-A217-8D9DC67B67D1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3" creationId="{792686FF-1362-43DF-8751-7634D80D0051}"/>
          </ac:spMkLst>
        </pc:spChg>
        <pc:spChg chg="add del mod">
          <ac:chgData name="" userId="7a052745c4ca7dd4" providerId="LiveId" clId="{A3DECEA9-07B3-4891-9DD0-AF51E9EA7A2B}" dt="2023-03-09T13:51:18.094" v="2766"/>
          <ac:spMkLst>
            <pc:docMk/>
            <pc:sldMk cId="3543430770" sldId="273"/>
            <ac:spMk id="34" creationId="{32872E61-0FE4-47ED-974F-6800B5524915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5" creationId="{777437E7-7ACC-4D46-9212-3DC63C32AD77}"/>
          </ac:spMkLst>
        </pc:spChg>
        <pc:spChg chg="add del">
          <ac:chgData name="" userId="7a052745c4ca7dd4" providerId="LiveId" clId="{A3DECEA9-07B3-4891-9DD0-AF51E9EA7A2B}" dt="2023-03-09T13:50:52.255" v="2759"/>
          <ac:spMkLst>
            <pc:docMk/>
            <pc:sldMk cId="3543430770" sldId="273"/>
            <ac:spMk id="36" creationId="{7E50F750-FEEC-4199-BB77-A1E2D484C328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7" creationId="{547C799F-90DE-4EB5-A93E-3EC924AF747E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8" creationId="{30571447-3D5F-4515-8229-252B9C62D4C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39" creationId="{2D8EE800-D81B-4677-98E0-32739604C4AC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0" creationId="{17AB3D8F-34EA-420A-BBE6-CB3DA30C2BF5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1" creationId="{8EF6BEAE-E2AC-4E5F-9D63-1F63CDBCAE7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2" creationId="{496C0290-D73D-40B4-A855-6D4AC149632F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3" creationId="{18D0B9DD-A3B5-4AB2-9956-80DD2A6B66E7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4" creationId="{52020359-2B2C-4A76-AAF7-5F6785B1790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5" creationId="{5A7C4F26-6A72-488B-9A18-F8964A567B63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6" creationId="{23B01866-1304-47FF-8C77-F959F78FDE11}"/>
          </ac:spMkLst>
        </pc:spChg>
        <pc:spChg chg="add del mod">
          <ac:chgData name="" userId="7a052745c4ca7dd4" providerId="LiveId" clId="{A3DECEA9-07B3-4891-9DD0-AF51E9EA7A2B}" dt="2023-03-09T14:36:25.965" v="3293"/>
          <ac:spMkLst>
            <pc:docMk/>
            <pc:sldMk cId="3543430770" sldId="273"/>
            <ac:spMk id="47" creationId="{2B84E7CC-5AF6-4E03-92DA-0BDD1818C078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49" creationId="{38B7D0FA-143B-464D-97F2-7EFA892E463E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0" creationId="{BA4329E2-A91D-4DB2-B1F2-8EF813E237CC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1" creationId="{CBE23724-6FC2-4749-80E4-C2BDFC5F6F11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3" creationId="{264D1C5E-DE74-492C-842C-2E3A655424DD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4" creationId="{E2127937-C9DB-4854-84DA-667B492C8BA8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5" creationId="{4FC75F97-7C42-4488-B8D6-618AA64005CF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6" creationId="{EE030EFA-BBF2-48FC-8F3C-6B7EEA145703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7" creationId="{D56944B6-BBEF-4F4C-B70C-B752FE1C7C42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8" creationId="{250B02D8-5C64-4475-8548-5FF81E49CF22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59" creationId="{24DE0D83-355D-45BF-B5DD-010FDE88AFE2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0" creationId="{C1CD1F32-780C-4932-B8BB-FACBBD45A403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1" creationId="{DC3AC83F-E47E-44AD-B2F2-0DA096FA49F0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2" creationId="{EC5CB252-98BD-4C12-B72A-58EE5130E8C0}"/>
          </ac:spMkLst>
        </pc:spChg>
        <pc:spChg chg="add mod topLvl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3" creationId="{B5E80179-809D-402D-9752-07AE25C945A5}"/>
          </ac:spMkLst>
        </pc:spChg>
        <pc:spChg chg="add del mod">
          <ac:chgData name="" userId="7a052745c4ca7dd4" providerId="LiveId" clId="{A3DECEA9-07B3-4891-9DD0-AF51E9EA7A2B}" dt="2023-03-09T13:58:45.417" v="2892"/>
          <ac:spMkLst>
            <pc:docMk/>
            <pc:sldMk cId="3543430770" sldId="273"/>
            <ac:spMk id="64" creationId="{32D0C08F-7E62-4E48-AFA7-C303820C1C8A}"/>
          </ac:spMkLst>
        </pc:spChg>
        <pc:spChg chg="add del mod">
          <ac:chgData name="" userId="7a052745c4ca7dd4" providerId="LiveId" clId="{A3DECEA9-07B3-4891-9DD0-AF51E9EA7A2B}" dt="2023-03-09T13:58:45.417" v="2892"/>
          <ac:spMkLst>
            <pc:docMk/>
            <pc:sldMk cId="3543430770" sldId="273"/>
            <ac:spMk id="65" creationId="{BEF9EB50-D6CB-4098-86D6-D4C497E07B42}"/>
          </ac:spMkLst>
        </pc:spChg>
        <pc:spChg chg="add mod">
          <ac:chgData name="" userId="7a052745c4ca7dd4" providerId="LiveId" clId="{A3DECEA9-07B3-4891-9DD0-AF51E9EA7A2B}" dt="2023-03-09T17:44:17.657" v="3464" actId="207"/>
          <ac:spMkLst>
            <pc:docMk/>
            <pc:sldMk cId="3543430770" sldId="273"/>
            <ac:spMk id="66" creationId="{82ABBCEE-DEAA-47D5-8A43-C6F621393D9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7" creationId="{72D447CA-1FD6-4F45-B07A-2280AA660874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8" creationId="{3F31BBD3-A3CB-4D43-A8A0-18B183D6F97B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69" creationId="{6F668E1E-C559-4CE2-8ECD-52F4120D4B7E}"/>
          </ac:spMkLst>
        </pc:spChg>
        <pc:spChg chg="add del mod">
          <ac:chgData name="" userId="7a052745c4ca7dd4" providerId="LiveId" clId="{A3DECEA9-07B3-4891-9DD0-AF51E9EA7A2B}" dt="2023-03-09T13:56:23.273" v="2831"/>
          <ac:spMkLst>
            <pc:docMk/>
            <pc:sldMk cId="3543430770" sldId="273"/>
            <ac:spMk id="70" creationId="{82CFE8E8-D324-4CA8-8113-B7B730BFF8C7}"/>
          </ac:spMkLst>
        </pc:spChg>
        <pc:spChg chg="add del mod">
          <ac:chgData name="" userId="7a052745c4ca7dd4" providerId="LiveId" clId="{A3DECEA9-07B3-4891-9DD0-AF51E9EA7A2B}" dt="2023-03-09T13:56:28.156" v="2832"/>
          <ac:spMkLst>
            <pc:docMk/>
            <pc:sldMk cId="3543430770" sldId="273"/>
            <ac:spMk id="71" creationId="{0F389E87-5063-4BCA-A057-973059301C8C}"/>
          </ac:spMkLst>
        </pc:spChg>
        <pc:spChg chg="add del mod">
          <ac:chgData name="" userId="7a052745c4ca7dd4" providerId="LiveId" clId="{A3DECEA9-07B3-4891-9DD0-AF51E9EA7A2B}" dt="2023-03-09T13:58:45.417" v="2892"/>
          <ac:spMkLst>
            <pc:docMk/>
            <pc:sldMk cId="3543430770" sldId="273"/>
            <ac:spMk id="72" creationId="{22E2181F-6EE9-4C86-80AF-DF41F8CD398D}"/>
          </ac:spMkLst>
        </pc:spChg>
        <pc:spChg chg="add del mod">
          <ac:chgData name="" userId="7a052745c4ca7dd4" providerId="LiveId" clId="{A3DECEA9-07B3-4891-9DD0-AF51E9EA7A2B}" dt="2023-03-09T13:58:45.417" v="2892"/>
          <ac:spMkLst>
            <pc:docMk/>
            <pc:sldMk cId="3543430770" sldId="273"/>
            <ac:spMk id="73" creationId="{E4E24228-6DEE-4F13-B8E2-F667D13A9CC1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76" creationId="{DB038AD9-45BE-42AD-A5BE-FA7C07055D21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77" creationId="{F5B95EFD-57A5-4D56-816B-10C65A25512C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79" creationId="{BBFAE7B7-A1B8-462C-987F-52F7BC364978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80" creationId="{0A3838A6-B461-4B9D-9FB5-E7B88D1CCC77}"/>
          </ac:spMkLst>
        </pc:spChg>
        <pc:spChg chg="add del mod">
          <ac:chgData name="" userId="7a052745c4ca7dd4" providerId="LiveId" clId="{A3DECEA9-07B3-4891-9DD0-AF51E9EA7A2B}" dt="2023-03-09T17:37:15.516" v="3403"/>
          <ac:spMkLst>
            <pc:docMk/>
            <pc:sldMk cId="3543430770" sldId="273"/>
            <ac:spMk id="81" creationId="{154F14BD-DF14-437B-80CA-21D78B9615A5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83" creationId="{04D70361-9F72-43D7-83AC-C94D39E525B3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84" creationId="{6A04E968-1F5A-416C-8256-AB7E391E4A30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89" creationId="{8B7E6464-F138-4F76-B517-1C4AD1FFECAC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90" creationId="{01EFFDE5-C139-4FC7-ACFF-40A2A791D10E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94" creationId="{C5DE3B8F-3203-467D-A40C-CBB6623BD3B9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95" creationId="{186A6A6D-DA64-48C8-912D-23BA211E572A}"/>
          </ac:spMkLst>
        </pc:spChg>
        <pc:spChg chg="mod">
          <ac:chgData name="" userId="7a052745c4ca7dd4" providerId="LiveId" clId="{A3DECEA9-07B3-4891-9DD0-AF51E9EA7A2B}" dt="2023-03-09T17:44:24.537" v="3465" actId="207"/>
          <ac:spMkLst>
            <pc:docMk/>
            <pc:sldMk cId="3543430770" sldId="273"/>
            <ac:spMk id="96" creationId="{16A6E501-5F6B-4046-A1B6-867FC1E2D9FD}"/>
          </ac:spMkLst>
        </pc:spChg>
        <pc:spChg chg="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97" creationId="{58EA75C0-7135-4E74-8F5C-87094F818625}"/>
          </ac:spMkLst>
        </pc:spChg>
        <pc:spChg chg="add del mod">
          <ac:chgData name="" userId="7a052745c4ca7dd4" providerId="LiveId" clId="{A3DECEA9-07B3-4891-9DD0-AF51E9EA7A2B}" dt="2023-03-09T14:06:20.110" v="2934" actId="11529"/>
          <ac:spMkLst>
            <pc:docMk/>
            <pc:sldMk cId="3543430770" sldId="273"/>
            <ac:spMk id="107" creationId="{84C8B39E-1A88-4121-8572-7D78607ADB85}"/>
          </ac:spMkLst>
        </pc:spChg>
        <pc:spChg chg="add del mod">
          <ac:chgData name="" userId="7a052745c4ca7dd4" providerId="LiveId" clId="{A3DECEA9-07B3-4891-9DD0-AF51E9EA7A2B}" dt="2023-03-09T14:07:23.064" v="2936" actId="11529"/>
          <ac:spMkLst>
            <pc:docMk/>
            <pc:sldMk cId="3543430770" sldId="273"/>
            <ac:spMk id="108" creationId="{81BFC80D-D84E-4B21-9C39-3D0C76657DEE}"/>
          </ac:spMkLst>
        </pc:spChg>
        <pc:spChg chg="add del mod">
          <ac:chgData name="" userId="7a052745c4ca7dd4" providerId="LiveId" clId="{A3DECEA9-07B3-4891-9DD0-AF51E9EA7A2B}" dt="2023-03-09T14:07:42.375" v="2940" actId="11529"/>
          <ac:spMkLst>
            <pc:docMk/>
            <pc:sldMk cId="3543430770" sldId="273"/>
            <ac:spMk id="109" creationId="{7835CD6D-D02B-483F-BDA1-03F95F8F1BA1}"/>
          </ac:spMkLst>
        </pc:spChg>
        <pc:spChg chg="add del mod">
          <ac:chgData name="" userId="7a052745c4ca7dd4" providerId="LiveId" clId="{A3DECEA9-07B3-4891-9DD0-AF51E9EA7A2B}" dt="2023-03-09T14:14:28.386" v="3049"/>
          <ac:spMkLst>
            <pc:docMk/>
            <pc:sldMk cId="3543430770" sldId="273"/>
            <ac:spMk id="110" creationId="{C34B00FF-4CA3-4604-B819-25DEE9EDEFD1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22" creationId="{BE8C83BE-7F00-4E2E-8033-2613D017A938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60" creationId="{26921E2E-91CE-459A-9769-BDC3693989B6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68" creationId="{4BF0248E-D7B0-481B-9C1F-47E0EB5331F6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69" creationId="{E5A5D653-67A2-4217-BE40-D2D0BFEB0928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70" creationId="{501B3B1B-437D-4D69-871A-956242A3E9D5}"/>
          </ac:spMkLst>
        </pc:spChg>
        <pc:spChg chg="add mod topLvl">
          <ac:chgData name="" userId="7a052745c4ca7dd4" providerId="LiveId" clId="{A3DECEA9-07B3-4891-9DD0-AF51E9EA7A2B}" dt="2023-03-09T14:21:23.146" v="3150" actId="164"/>
          <ac:spMkLst>
            <pc:docMk/>
            <pc:sldMk cId="3543430770" sldId="273"/>
            <ac:spMk id="171" creationId="{872FE3B0-F651-46CA-A960-694D109AA78B}"/>
          </ac:spMkLst>
        </pc:spChg>
        <pc:spChg chg="add mod topLvl">
          <ac:chgData name="" userId="7a052745c4ca7dd4" providerId="LiveId" clId="{A3DECEA9-07B3-4891-9DD0-AF51E9EA7A2B}" dt="2023-03-09T14:21:23.146" v="3150" actId="164"/>
          <ac:spMkLst>
            <pc:docMk/>
            <pc:sldMk cId="3543430770" sldId="273"/>
            <ac:spMk id="172" creationId="{6A21F6FA-0950-4F5B-9C94-E43CE62B4795}"/>
          </ac:spMkLst>
        </pc:spChg>
        <pc:spChg chg="add del mod">
          <ac:chgData name="" userId="7a052745c4ca7dd4" providerId="LiveId" clId="{A3DECEA9-07B3-4891-9DD0-AF51E9EA7A2B}" dt="2023-03-09T14:28:38.486" v="3219" actId="11529"/>
          <ac:spMkLst>
            <pc:docMk/>
            <pc:sldMk cId="3543430770" sldId="273"/>
            <ac:spMk id="192" creationId="{48BB6FD0-1EC6-42EF-B4C7-A0C0DC86E90B}"/>
          </ac:spMkLst>
        </pc:spChg>
        <pc:spChg chg="add mod ord">
          <ac:chgData name="" userId="7a052745c4ca7dd4" providerId="LiveId" clId="{A3DECEA9-07B3-4891-9DD0-AF51E9EA7A2B}" dt="2023-03-10T02:36:27.906" v="3469" actId="207"/>
          <ac:spMkLst>
            <pc:docMk/>
            <pc:sldMk cId="3543430770" sldId="273"/>
            <ac:spMk id="193" creationId="{B176072E-1207-4C5C-B6A8-DBF677A0F215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95" creationId="{40932B29-3196-4B5E-841F-7FA72985764C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199" creationId="{55CCA267-8AF5-46C5-B8E3-A44C9F5C9BF8}"/>
          </ac:spMkLst>
        </pc:spChg>
        <pc:spChg chg="add del mod">
          <ac:chgData name="" userId="7a052745c4ca7dd4" providerId="LiveId" clId="{A3DECEA9-07B3-4891-9DD0-AF51E9EA7A2B}" dt="2023-03-09T14:42:51.720" v="3376" actId="11529"/>
          <ac:spMkLst>
            <pc:docMk/>
            <pc:sldMk cId="3543430770" sldId="273"/>
            <ac:spMk id="231" creationId="{2E5C3945-1324-4F39-8534-29D0AF69AA3A}"/>
          </ac:spMkLst>
        </pc:spChg>
        <pc:spChg chg="add mod or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232" creationId="{AB1A8449-B4EE-4398-9F68-4D5959B6EAE0}"/>
          </ac:spMkLst>
        </pc:spChg>
        <pc:spChg chg="add mod or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234" creationId="{6993D7AC-3B2C-46C5-B85F-8630923DE2AE}"/>
          </ac:spMkLst>
        </pc:spChg>
        <pc:spChg chg="add mod or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235" creationId="{38007D13-2AC2-451C-85BB-4BD629743259}"/>
          </ac:spMkLst>
        </pc:spChg>
        <pc:spChg chg="add mod">
          <ac:chgData name="" userId="7a052745c4ca7dd4" providerId="LiveId" clId="{A3DECEA9-07B3-4891-9DD0-AF51E9EA7A2B}" dt="2023-03-09T17:42:12.960" v="3443" actId="2711"/>
          <ac:spMkLst>
            <pc:docMk/>
            <pc:sldMk cId="3543430770" sldId="273"/>
            <ac:spMk id="236" creationId="{9F05702E-26D7-4078-A960-31CF83DA594B}"/>
          </ac:spMkLst>
        </pc:spChg>
        <pc:spChg chg="add mod">
          <ac:chgData name="" userId="7a052745c4ca7dd4" providerId="LiveId" clId="{A3DECEA9-07B3-4891-9DD0-AF51E9EA7A2B}" dt="2023-03-09T17:43:02.229" v="3461" actId="1076"/>
          <ac:spMkLst>
            <pc:docMk/>
            <pc:sldMk cId="3543430770" sldId="273"/>
            <ac:spMk id="237" creationId="{92AE34F1-9312-44FA-AACE-CF31709DFA23}"/>
          </ac:spMkLst>
        </pc:spChg>
        <pc:spChg chg="add mod">
          <ac:chgData name="" userId="7a052745c4ca7dd4" providerId="LiveId" clId="{A3DECEA9-07B3-4891-9DD0-AF51E9EA7A2B}" dt="2023-03-09T17:43:35.385" v="3463" actId="1076"/>
          <ac:spMkLst>
            <pc:docMk/>
            <pc:sldMk cId="3543430770" sldId="273"/>
            <ac:spMk id="238" creationId="{AED9DAE9-16BE-4914-9879-D0844504F461}"/>
          </ac:spMkLst>
        </pc:spChg>
        <pc:grpChg chg="add mod">
          <ac:chgData name="" userId="7a052745c4ca7dd4" providerId="LiveId" clId="{A3DECEA9-07B3-4891-9DD0-AF51E9EA7A2B}" dt="2023-03-09T17:38:36.034" v="3409" actId="1076"/>
          <ac:grpSpMkLst>
            <pc:docMk/>
            <pc:sldMk cId="3543430770" sldId="273"/>
            <ac:grpSpMk id="7" creationId="{63D95F75-1157-4D67-94FC-E7B71D20A430}"/>
          </ac:grpSpMkLst>
        </pc:grpChg>
        <pc:grpChg chg="add mod">
          <ac:chgData name="" userId="7a052745c4ca7dd4" providerId="LiveId" clId="{A3DECEA9-07B3-4891-9DD0-AF51E9EA7A2B}" dt="2023-03-09T17:38:36.034" v="3409" actId="1076"/>
          <ac:grpSpMkLst>
            <pc:docMk/>
            <pc:sldMk cId="3543430770" sldId="273"/>
            <ac:grpSpMk id="8" creationId="{1ED8F3D3-F86B-4767-BD34-5C481107187B}"/>
          </ac:grpSpMkLst>
        </pc:grpChg>
        <pc:grpChg chg="add del mod">
          <ac:chgData name="" userId="7a052745c4ca7dd4" providerId="LiveId" clId="{A3DECEA9-07B3-4891-9DD0-AF51E9EA7A2B}" dt="2023-03-09T13:54:10.268" v="2817"/>
          <ac:grpSpMkLst>
            <pc:docMk/>
            <pc:sldMk cId="3543430770" sldId="273"/>
            <ac:grpSpMk id="18" creationId="{A4FE942F-9CB3-4ADD-8AD3-6027FDDFB413}"/>
          </ac:grpSpMkLst>
        </pc:grpChg>
        <pc:grpChg chg="add del mod">
          <ac:chgData name="" userId="7a052745c4ca7dd4" providerId="LiveId" clId="{A3DECEA9-07B3-4891-9DD0-AF51E9EA7A2B}" dt="2023-03-09T13:54:10.268" v="2817"/>
          <ac:grpSpMkLst>
            <pc:docMk/>
            <pc:sldMk cId="3543430770" sldId="273"/>
            <ac:grpSpMk id="22" creationId="{3B62D183-60B7-4211-B32D-B0C43E6EA2A2}"/>
          </ac:grpSpMkLst>
        </pc:grpChg>
        <pc:grpChg chg="add mod">
          <ac:chgData name="" userId="7a052745c4ca7dd4" providerId="LiveId" clId="{A3DECEA9-07B3-4891-9DD0-AF51E9EA7A2B}" dt="2023-03-09T14:00:02.819" v="2906" actId="2711"/>
          <ac:grpSpMkLst>
            <pc:docMk/>
            <pc:sldMk cId="3543430770" sldId="273"/>
            <ac:grpSpMk id="48" creationId="{C93EB952-EBAD-4933-B177-FA2968F92276}"/>
          </ac:grpSpMkLst>
        </pc:grpChg>
        <pc:grpChg chg="add mod">
          <ac:chgData name="" userId="7a052745c4ca7dd4" providerId="LiveId" clId="{A3DECEA9-07B3-4891-9DD0-AF51E9EA7A2B}" dt="2023-03-09T14:00:02.819" v="2906" actId="2711"/>
          <ac:grpSpMkLst>
            <pc:docMk/>
            <pc:sldMk cId="3543430770" sldId="273"/>
            <ac:grpSpMk id="52" creationId="{1BA9260B-3201-428E-854D-BD073EB23BE5}"/>
          </ac:grpSpMkLst>
        </pc:grpChg>
        <pc:grpChg chg="add mod">
          <ac:chgData name="" userId="7a052745c4ca7dd4" providerId="LiveId" clId="{A3DECEA9-07B3-4891-9DD0-AF51E9EA7A2B}" dt="2023-03-09T13:58:42.587" v="2891" actId="164"/>
          <ac:grpSpMkLst>
            <pc:docMk/>
            <pc:sldMk cId="3543430770" sldId="273"/>
            <ac:grpSpMk id="74" creationId="{44B03267-B58E-448D-9067-461056AC9E58}"/>
          </ac:grpSpMkLst>
        </pc:grpChg>
        <pc:grpChg chg="add mod">
          <ac:chgData name="" userId="7a052745c4ca7dd4" providerId="LiveId" clId="{A3DECEA9-07B3-4891-9DD0-AF51E9EA7A2B}" dt="2023-03-09T14:17:06.086" v="3058" actId="164"/>
          <ac:grpSpMkLst>
            <pc:docMk/>
            <pc:sldMk cId="3543430770" sldId="273"/>
            <ac:grpSpMk id="75" creationId="{9F17E338-B06D-4C38-ACC6-08FA499497D1}"/>
          </ac:grpSpMkLst>
        </pc:grpChg>
        <pc:grpChg chg="add mod">
          <ac:chgData name="" userId="7a052745c4ca7dd4" providerId="LiveId" clId="{A3DECEA9-07B3-4891-9DD0-AF51E9EA7A2B}" dt="2023-03-09T14:17:06.086" v="3058" actId="164"/>
          <ac:grpSpMkLst>
            <pc:docMk/>
            <pc:sldMk cId="3543430770" sldId="273"/>
            <ac:grpSpMk id="78" creationId="{12C1FE5E-A63E-4121-A23B-8C09A08ED91B}"/>
          </ac:grpSpMkLst>
        </pc:grpChg>
        <pc:grpChg chg="add mod">
          <ac:chgData name="" userId="7a052745c4ca7dd4" providerId="LiveId" clId="{A3DECEA9-07B3-4891-9DD0-AF51E9EA7A2B}" dt="2023-03-09T14:17:06.086" v="3058" actId="164"/>
          <ac:grpSpMkLst>
            <pc:docMk/>
            <pc:sldMk cId="3543430770" sldId="273"/>
            <ac:grpSpMk id="82" creationId="{CBEE2421-AA67-4A00-92C3-259718AD3360}"/>
          </ac:grpSpMkLst>
        </pc:grpChg>
        <pc:grpChg chg="add mod">
          <ac:chgData name="" userId="7a052745c4ca7dd4" providerId="LiveId" clId="{A3DECEA9-07B3-4891-9DD0-AF51E9EA7A2B}" dt="2023-03-09T17:38:36.034" v="3409" actId="1076"/>
          <ac:grpSpMkLst>
            <pc:docMk/>
            <pc:sldMk cId="3543430770" sldId="273"/>
            <ac:grpSpMk id="85" creationId="{48DAD9A1-5089-45C0-B38B-325D4D0ED2C2}"/>
          </ac:grpSpMkLst>
        </pc:grpChg>
        <pc:grpChg chg="add del mod">
          <ac:chgData name="" userId="7a052745c4ca7dd4" providerId="LiveId" clId="{A3DECEA9-07B3-4891-9DD0-AF51E9EA7A2B}" dt="2023-03-09T14:01:31.251" v="2913" actId="165"/>
          <ac:grpSpMkLst>
            <pc:docMk/>
            <pc:sldMk cId="3543430770" sldId="273"/>
            <ac:grpSpMk id="86" creationId="{2B46C53D-7C46-4E58-9FC7-D3F9792B7755}"/>
          </ac:grpSpMkLst>
        </pc:grpChg>
        <pc:grpChg chg="add del mod">
          <ac:chgData name="" userId="7a052745c4ca7dd4" providerId="LiveId" clId="{A3DECEA9-07B3-4891-9DD0-AF51E9EA7A2B}" dt="2023-03-09T14:16:11.849" v="3054" actId="165"/>
          <ac:grpSpMkLst>
            <pc:docMk/>
            <pc:sldMk cId="3543430770" sldId="273"/>
            <ac:grpSpMk id="87" creationId="{60C88AD6-E963-47DF-B496-12DE2EC0AA72}"/>
          </ac:grpSpMkLst>
        </pc:grpChg>
        <pc:grpChg chg="add del mod">
          <ac:chgData name="" userId="7a052745c4ca7dd4" providerId="LiveId" clId="{A3DECEA9-07B3-4891-9DD0-AF51E9EA7A2B}" dt="2023-03-09T14:01:51.792" v="2916" actId="165"/>
          <ac:grpSpMkLst>
            <pc:docMk/>
            <pc:sldMk cId="3543430770" sldId="273"/>
            <ac:grpSpMk id="88" creationId="{68AAB32E-A45F-42BE-9D49-928C5098C2AC}"/>
          </ac:grpSpMkLst>
        </pc:grpChg>
        <pc:grpChg chg="add mod">
          <ac:chgData name="" userId="7a052745c4ca7dd4" providerId="LiveId" clId="{A3DECEA9-07B3-4891-9DD0-AF51E9EA7A2B}" dt="2023-03-09T14:13:44.772" v="3034" actId="1076"/>
          <ac:grpSpMkLst>
            <pc:docMk/>
            <pc:sldMk cId="3543430770" sldId="273"/>
            <ac:grpSpMk id="91" creationId="{595382AC-B9E8-45BB-A4C1-1B6DCF28244B}"/>
          </ac:grpSpMkLst>
        </pc:grpChg>
        <pc:grpChg chg="add mod">
          <ac:chgData name="" userId="7a052745c4ca7dd4" providerId="LiveId" clId="{A3DECEA9-07B3-4891-9DD0-AF51E9EA7A2B}" dt="2023-03-09T14:41:20.891" v="3368" actId="1076"/>
          <ac:grpSpMkLst>
            <pc:docMk/>
            <pc:sldMk cId="3543430770" sldId="273"/>
            <ac:grpSpMk id="92" creationId="{61EC38DD-17C8-444C-A264-5A8A49C019F8}"/>
          </ac:grpSpMkLst>
        </pc:grpChg>
        <pc:grpChg chg="mod">
          <ac:chgData name="" userId="7a052745c4ca7dd4" providerId="LiveId" clId="{A3DECEA9-07B3-4891-9DD0-AF51E9EA7A2B}" dt="2023-03-09T13:58:55.802" v="2897"/>
          <ac:grpSpMkLst>
            <pc:docMk/>
            <pc:sldMk cId="3543430770" sldId="273"/>
            <ac:grpSpMk id="93" creationId="{5B978650-E9F7-4491-9CB4-19C0D25DA2A4}"/>
          </ac:grpSpMkLst>
        </pc:grpChg>
        <pc:grpChg chg="add mod">
          <ac:chgData name="" userId="7a052745c4ca7dd4" providerId="LiveId" clId="{A3DECEA9-07B3-4891-9DD0-AF51E9EA7A2B}" dt="2023-03-09T14:13:47.249" v="3035" actId="1076"/>
          <ac:grpSpMkLst>
            <pc:docMk/>
            <pc:sldMk cId="3543430770" sldId="273"/>
            <ac:grpSpMk id="154" creationId="{9AEA5D26-3623-4805-AFD5-D1FBC4BEEED0}"/>
          </ac:grpSpMkLst>
        </pc:grpChg>
        <pc:grpChg chg="add mod">
          <ac:chgData name="" userId="7a052745c4ca7dd4" providerId="LiveId" clId="{A3DECEA9-07B3-4891-9DD0-AF51E9EA7A2B}" dt="2023-03-09T15:56:07.672" v="3394" actId="1076"/>
          <ac:grpSpMkLst>
            <pc:docMk/>
            <pc:sldMk cId="3543430770" sldId="273"/>
            <ac:grpSpMk id="167" creationId="{79C08DB8-C0BC-4EDA-8503-94C59FCFA8A4}"/>
          </ac:grpSpMkLst>
        </pc:grpChg>
        <pc:grpChg chg="add del mod">
          <ac:chgData name="" userId="7a052745c4ca7dd4" providerId="LiveId" clId="{A3DECEA9-07B3-4891-9DD0-AF51E9EA7A2B}" dt="2023-03-09T14:21:07.721" v="3147" actId="165"/>
          <ac:grpSpMkLst>
            <pc:docMk/>
            <pc:sldMk cId="3543430770" sldId="273"/>
            <ac:grpSpMk id="173" creationId="{150238BC-A88D-4E1C-BE4D-9AB77D5B6220}"/>
          </ac:grpSpMkLst>
        </pc:grpChg>
        <pc:grpChg chg="add del mod">
          <ac:chgData name="" userId="7a052745c4ca7dd4" providerId="LiveId" clId="{A3DECEA9-07B3-4891-9DD0-AF51E9EA7A2B}" dt="2023-03-09T14:46:12.835" v="3391"/>
          <ac:grpSpMkLst>
            <pc:docMk/>
            <pc:sldMk cId="3543430770" sldId="273"/>
            <ac:grpSpMk id="174" creationId="{CEFE1CE1-6980-497D-B844-735210FD84B9}"/>
          </ac:grpSpMkLst>
        </pc:grpChg>
        <pc:grpChg chg="add mod">
          <ac:chgData name="" userId="7a052745c4ca7dd4" providerId="LiveId" clId="{A3DECEA9-07B3-4891-9DD0-AF51E9EA7A2B}" dt="2023-03-09T14:55:29.861" v="3393" actId="164"/>
          <ac:grpSpMkLst>
            <pc:docMk/>
            <pc:sldMk cId="3543430770" sldId="273"/>
            <ac:grpSpMk id="233" creationId="{87A67D66-2295-46C8-B794-7E0B76485829}"/>
          </ac:grpSpMkLst>
        </pc:grpChg>
        <pc:cxnChg chg="add del mod">
          <ac:chgData name="" userId="7a052745c4ca7dd4" providerId="LiveId" clId="{A3DECEA9-07B3-4891-9DD0-AF51E9EA7A2B}" dt="2023-03-09T14:04:36.588" v="2927"/>
          <ac:cxnSpMkLst>
            <pc:docMk/>
            <pc:sldMk cId="3543430770" sldId="273"/>
            <ac:cxnSpMk id="99" creationId="{469FC6B7-EF65-4200-A177-B25CE8EE5B80}"/>
          </ac:cxnSpMkLst>
        </pc:cxnChg>
        <pc:cxnChg chg="add del mod">
          <ac:chgData name="" userId="7a052745c4ca7dd4" providerId="LiveId" clId="{A3DECEA9-07B3-4891-9DD0-AF51E9EA7A2B}" dt="2023-03-09T14:05:10.872" v="2932"/>
          <ac:cxnSpMkLst>
            <pc:docMk/>
            <pc:sldMk cId="3543430770" sldId="273"/>
            <ac:cxnSpMk id="103" creationId="{75390D00-B033-4146-8E87-EFD853108631}"/>
          </ac:cxnSpMkLst>
        </pc:cxnChg>
        <pc:cxnChg chg="add del mod">
          <ac:chgData name="" userId="7a052745c4ca7dd4" providerId="LiveId" clId="{A3DECEA9-07B3-4891-9DD0-AF51E9EA7A2B}" dt="2023-03-09T14:09:14.028" v="2973" actId="11529"/>
          <ac:cxnSpMkLst>
            <pc:docMk/>
            <pc:sldMk cId="3543430770" sldId="273"/>
            <ac:cxnSpMk id="112" creationId="{2A42D437-1878-4A44-BFC4-AA0FA9323127}"/>
          </ac:cxnSpMkLst>
        </pc:cxnChg>
        <pc:cxnChg chg="add del mod">
          <ac:chgData name="" userId="7a052745c4ca7dd4" providerId="LiveId" clId="{A3DECEA9-07B3-4891-9DD0-AF51E9EA7A2B}" dt="2023-03-09T14:09:36.938" v="2977" actId="11529"/>
          <ac:cxnSpMkLst>
            <pc:docMk/>
            <pc:sldMk cId="3543430770" sldId="273"/>
            <ac:cxnSpMk id="114" creationId="{36616941-D6AA-4995-BB31-051CE746A836}"/>
          </ac:cxnSpMkLst>
        </pc:cxnChg>
        <pc:cxnChg chg="add del mod">
          <ac:chgData name="" userId="7a052745c4ca7dd4" providerId="LiveId" clId="{A3DECEA9-07B3-4891-9DD0-AF51E9EA7A2B}" dt="2023-03-09T14:12:01.086" v="3012"/>
          <ac:cxnSpMkLst>
            <pc:docMk/>
            <pc:sldMk cId="3543430770" sldId="273"/>
            <ac:cxnSpMk id="116" creationId="{7A598EFB-1101-4EB0-972F-EE48ACDAEF85}"/>
          </ac:cxnSpMkLst>
        </pc:cxnChg>
        <pc:cxnChg chg="add del mod">
          <ac:chgData name="" userId="7a052745c4ca7dd4" providerId="LiveId" clId="{A3DECEA9-07B3-4891-9DD0-AF51E9EA7A2B}" dt="2023-03-09T14:11:46.414" v="3005"/>
          <ac:cxnSpMkLst>
            <pc:docMk/>
            <pc:sldMk cId="3543430770" sldId="273"/>
            <ac:cxnSpMk id="117" creationId="{A036FA4A-9A3B-4E16-9EAF-E6FC7DAAD1E9}"/>
          </ac:cxnSpMkLst>
        </pc:cxnChg>
        <pc:cxnChg chg="add del mod">
          <ac:chgData name="" userId="7a052745c4ca7dd4" providerId="LiveId" clId="{A3DECEA9-07B3-4891-9DD0-AF51E9EA7A2B}" dt="2023-03-09T14:11:08.139" v="2996"/>
          <ac:cxnSpMkLst>
            <pc:docMk/>
            <pc:sldMk cId="3543430770" sldId="273"/>
            <ac:cxnSpMk id="123" creationId="{6E32D140-59FF-43DA-889D-86DBEC4B57BF}"/>
          </ac:cxnSpMkLst>
        </pc:cxnChg>
        <pc:cxnChg chg="add del mod">
          <ac:chgData name="" userId="7a052745c4ca7dd4" providerId="LiveId" clId="{A3DECEA9-07B3-4891-9DD0-AF51E9EA7A2B}" dt="2023-03-09T14:11:09.388" v="2997"/>
          <ac:cxnSpMkLst>
            <pc:docMk/>
            <pc:sldMk cId="3543430770" sldId="273"/>
            <ac:cxnSpMk id="124" creationId="{5B4D1687-3786-43A2-BE00-3FB6D40963F8}"/>
          </ac:cxnSpMkLst>
        </pc:cxnChg>
        <pc:cxnChg chg="add mod">
          <ac:chgData name="" userId="7a052745c4ca7dd4" providerId="LiveId" clId="{A3DECEA9-07B3-4891-9DD0-AF51E9EA7A2B}" dt="2023-03-10T02:41:03.174" v="3471" actId="693"/>
          <ac:cxnSpMkLst>
            <pc:docMk/>
            <pc:sldMk cId="3543430770" sldId="273"/>
            <ac:cxnSpMk id="132" creationId="{BCF8D5AE-FF14-42F0-8423-7B7FB6D0F283}"/>
          </ac:cxnSpMkLst>
        </pc:cxnChg>
        <pc:cxnChg chg="add mod">
          <ac:chgData name="" userId="7a052745c4ca7dd4" providerId="LiveId" clId="{A3DECEA9-07B3-4891-9DD0-AF51E9EA7A2B}" dt="2023-03-10T02:41:11.686" v="3472" actId="693"/>
          <ac:cxnSpMkLst>
            <pc:docMk/>
            <pc:sldMk cId="3543430770" sldId="273"/>
            <ac:cxnSpMk id="134" creationId="{01BE6CF6-F827-4DA0-A95F-D10A1AE18D37}"/>
          </ac:cxnSpMkLst>
        </pc:cxnChg>
        <pc:cxnChg chg="add del">
          <ac:chgData name="" userId="7a052745c4ca7dd4" providerId="LiveId" clId="{A3DECEA9-07B3-4891-9DD0-AF51E9EA7A2B}" dt="2023-03-09T14:11:47.981" v="3007"/>
          <ac:cxnSpMkLst>
            <pc:docMk/>
            <pc:sldMk cId="3543430770" sldId="273"/>
            <ac:cxnSpMk id="138" creationId="{78A93FF9-ACAE-4AAF-BE9B-9E34C4D8C48C}"/>
          </ac:cxnSpMkLst>
        </pc:cxnChg>
        <pc:cxnChg chg="add mod">
          <ac:chgData name="" userId="7a052745c4ca7dd4" providerId="LiveId" clId="{A3DECEA9-07B3-4891-9DD0-AF51E9EA7A2B}" dt="2023-03-10T02:41:32.309" v="3476" actId="693"/>
          <ac:cxnSpMkLst>
            <pc:docMk/>
            <pc:sldMk cId="3543430770" sldId="273"/>
            <ac:cxnSpMk id="139" creationId="{6043DC87-7593-4975-8E0E-F4ADFB6DEB8B}"/>
          </ac:cxnSpMkLst>
        </pc:cxnChg>
        <pc:cxnChg chg="add mod">
          <ac:chgData name="" userId="7a052745c4ca7dd4" providerId="LiveId" clId="{A3DECEA9-07B3-4891-9DD0-AF51E9EA7A2B}" dt="2023-03-10T02:41:27.261" v="3475" actId="693"/>
          <ac:cxnSpMkLst>
            <pc:docMk/>
            <pc:sldMk cId="3543430770" sldId="273"/>
            <ac:cxnSpMk id="142" creationId="{15161DCD-886F-4B50-AC94-F145F06EF5FE}"/>
          </ac:cxnSpMkLst>
        </pc:cxnChg>
        <pc:cxnChg chg="add del mod">
          <ac:chgData name="" userId="7a052745c4ca7dd4" providerId="LiveId" clId="{A3DECEA9-07B3-4891-9DD0-AF51E9EA7A2B}" dt="2023-03-09T14:39:45.079" v="3359" actId="14100"/>
          <ac:cxnSpMkLst>
            <pc:docMk/>
            <pc:sldMk cId="3543430770" sldId="273"/>
            <ac:cxnSpMk id="176" creationId="{7570D5D7-433B-44F1-82EA-B07D919A6BDA}"/>
          </ac:cxnSpMkLst>
        </pc:cxnChg>
        <pc:cxnChg chg="add mod">
          <ac:chgData name="" userId="7a052745c4ca7dd4" providerId="LiveId" clId="{A3DECEA9-07B3-4891-9DD0-AF51E9EA7A2B}" dt="2023-03-09T14:39:52.542" v="3361" actId="14100"/>
          <ac:cxnSpMkLst>
            <pc:docMk/>
            <pc:sldMk cId="3543430770" sldId="273"/>
            <ac:cxnSpMk id="181" creationId="{79863ACC-A4FD-4510-B619-8DCD00C83FB6}"/>
          </ac:cxnSpMkLst>
        </pc:cxnChg>
        <pc:cxnChg chg="add mod">
          <ac:chgData name="" userId="7a052745c4ca7dd4" providerId="LiveId" clId="{A3DECEA9-07B3-4891-9DD0-AF51E9EA7A2B}" dt="2023-03-10T02:41:17.140" v="3473" actId="693"/>
          <ac:cxnSpMkLst>
            <pc:docMk/>
            <pc:sldMk cId="3543430770" sldId="273"/>
            <ac:cxnSpMk id="200" creationId="{3C56E26B-2A16-4AC8-A3E4-FDC67C7D6A95}"/>
          </ac:cxnSpMkLst>
        </pc:cxnChg>
        <pc:cxnChg chg="add mod">
          <ac:chgData name="" userId="7a052745c4ca7dd4" providerId="LiveId" clId="{A3DECEA9-07B3-4891-9DD0-AF51E9EA7A2B}" dt="2023-03-10T02:41:22.331" v="3474" actId="693"/>
          <ac:cxnSpMkLst>
            <pc:docMk/>
            <pc:sldMk cId="3543430770" sldId="273"/>
            <ac:cxnSpMk id="203" creationId="{3C5B75AE-B56D-4083-9B06-A3EAEEBD3C25}"/>
          </ac:cxnSpMkLst>
        </pc:cxnChg>
        <pc:cxnChg chg="add mod">
          <ac:chgData name="" userId="7a052745c4ca7dd4" providerId="LiveId" clId="{A3DECEA9-07B3-4891-9DD0-AF51E9EA7A2B}" dt="2023-03-09T14:39:49.008" v="3360" actId="14100"/>
          <ac:cxnSpMkLst>
            <pc:docMk/>
            <pc:sldMk cId="3543430770" sldId="273"/>
            <ac:cxnSpMk id="206" creationId="{9F6A853F-CC49-48FD-B1E0-8EA3FBED2CD6}"/>
          </ac:cxnSpMkLst>
        </pc:cxnChg>
      </pc:sldChg>
      <pc:sldChg chg="addSp modSp add mod">
        <pc:chgData name="" userId="7a052745c4ca7dd4" providerId="LiveId" clId="{A3DECEA9-07B3-4891-9DD0-AF51E9EA7A2B}" dt="2023-03-12T08:06:06.736" v="3567" actId="27918"/>
        <pc:sldMkLst>
          <pc:docMk/>
          <pc:sldMk cId="1273727667" sldId="274"/>
        </pc:sldMkLst>
        <pc:graphicFrameChg chg="add mod">
          <ac:chgData name="" userId="7a052745c4ca7dd4" providerId="LiveId" clId="{A3DECEA9-07B3-4891-9DD0-AF51E9EA7A2B}" dt="2023-03-12T08:01:38.718" v="3556"/>
          <ac:graphicFrameMkLst>
            <pc:docMk/>
            <pc:sldMk cId="1273727667" sldId="274"/>
            <ac:graphicFrameMk id="2" creationId="{E7B83B2E-7EB7-4FC3-B900-062541E836D0}"/>
          </ac:graphicFrameMkLst>
        </pc:graphicFrameChg>
        <pc:graphicFrameChg chg="add mod">
          <ac:chgData name="" userId="7a052745c4ca7dd4" providerId="LiveId" clId="{A3DECEA9-07B3-4891-9DD0-AF51E9EA7A2B}" dt="2023-03-12T08:01:44.403" v="3557"/>
          <ac:graphicFrameMkLst>
            <pc:docMk/>
            <pc:sldMk cId="1273727667" sldId="274"/>
            <ac:graphicFrameMk id="3" creationId="{4F4AC9E7-45E5-4553-9D9A-A34C337E67E6}"/>
          </ac:graphicFrameMkLst>
        </pc:graphicFrameChg>
        <pc:graphicFrameChg chg="add mod">
          <ac:chgData name="" userId="7a052745c4ca7dd4" providerId="LiveId" clId="{A3DECEA9-07B3-4891-9DD0-AF51E9EA7A2B}" dt="2023-03-12T08:01:51.523" v="3558"/>
          <ac:graphicFrameMkLst>
            <pc:docMk/>
            <pc:sldMk cId="1273727667" sldId="274"/>
            <ac:graphicFrameMk id="4" creationId="{8204D70C-2C09-461C-9748-D4C6B841B2FE}"/>
          </ac:graphicFrameMkLst>
        </pc:graphicFrameChg>
      </pc:sldChg>
      <pc:sldChg chg="add">
        <pc:chgData name="" userId="7a052745c4ca7dd4" providerId="LiveId" clId="{A3DECEA9-07B3-4891-9DD0-AF51E9EA7A2B}" dt="2023-03-05T16:17:31.033" v="2486"/>
        <pc:sldMkLst>
          <pc:docMk/>
          <pc:sldMk cId="430911577" sldId="275"/>
        </pc:sldMkLst>
      </pc:sldChg>
      <pc:sldChg chg="add">
        <pc:chgData name="" userId="7a052745c4ca7dd4" providerId="LiveId" clId="{A3DECEA9-07B3-4891-9DD0-AF51E9EA7A2B}" dt="2023-03-05T16:17:31.118" v="2487"/>
        <pc:sldMkLst>
          <pc:docMk/>
          <pc:sldMk cId="486033872" sldId="276"/>
        </pc:sldMkLst>
      </pc:sldChg>
      <pc:sldChg chg="addSp delSp modSp add mod">
        <pc:chgData name="" userId="7a052745c4ca7dd4" providerId="LiveId" clId="{A3DECEA9-07B3-4891-9DD0-AF51E9EA7A2B}" dt="2023-03-12T08:10:29.823" v="3569"/>
        <pc:sldMkLst>
          <pc:docMk/>
          <pc:sldMk cId="1929691483" sldId="277"/>
        </pc:sldMkLst>
        <pc:spChg chg="del">
          <ac:chgData name="" userId="7a052745c4ca7dd4" providerId="LiveId" clId="{A3DECEA9-07B3-4891-9DD0-AF51E9EA7A2B}" dt="2023-03-11T12:14:58.825" v="3513" actId="478"/>
          <ac:spMkLst>
            <pc:docMk/>
            <pc:sldMk cId="1929691483" sldId="277"/>
            <ac:spMk id="2" creationId="{640FB9F6-DE99-4E43-A207-780D546B93CE}"/>
          </ac:spMkLst>
        </pc:spChg>
        <pc:spChg chg="del">
          <ac:chgData name="" userId="7a052745c4ca7dd4" providerId="LiveId" clId="{A3DECEA9-07B3-4891-9DD0-AF51E9EA7A2B}" dt="2023-03-11T12:15:00.483" v="3514" actId="478"/>
          <ac:spMkLst>
            <pc:docMk/>
            <pc:sldMk cId="1929691483" sldId="277"/>
            <ac:spMk id="3" creationId="{BC251EA5-0E20-4C42-BA03-9B4EB81C1C28}"/>
          </ac:spMkLst>
        </pc:spChg>
        <pc:graphicFrameChg chg="add mod">
          <ac:chgData name="" userId="7a052745c4ca7dd4" providerId="LiveId" clId="{A3DECEA9-07B3-4891-9DD0-AF51E9EA7A2B}" dt="2023-03-12T08:10:29.823" v="3569"/>
          <ac:graphicFrameMkLst>
            <pc:docMk/>
            <pc:sldMk cId="1929691483" sldId="277"/>
            <ac:graphicFrameMk id="4" creationId="{EAF097CB-2054-4B14-8D1A-99C51FA10E25}"/>
          </ac:graphicFrameMkLst>
        </pc:graphicFrameChg>
        <pc:graphicFrameChg chg="add mod">
          <ac:chgData name="" userId="7a052745c4ca7dd4" providerId="LiveId" clId="{A3DECEA9-07B3-4891-9DD0-AF51E9EA7A2B}" dt="2023-03-11T12:15:47.190" v="3520" actId="1076"/>
          <ac:graphicFrameMkLst>
            <pc:docMk/>
            <pc:sldMk cId="1929691483" sldId="277"/>
            <ac:graphicFrameMk id="5" creationId="{D334E93E-68D8-406F-9742-CE598C4B7AE3}"/>
          </ac:graphicFrameMkLst>
        </pc:graphicFrameChg>
      </pc:sldChg>
      <pc:sldChg chg="addSp delSp modSp add mod">
        <pc:chgData name="" userId="7a052745c4ca7dd4" providerId="LiveId" clId="{A3DECEA9-07B3-4891-9DD0-AF51E9EA7A2B}" dt="2023-03-12T08:09:38.413" v="3568"/>
        <pc:sldMkLst>
          <pc:docMk/>
          <pc:sldMk cId="4177676131" sldId="278"/>
        </pc:sldMkLst>
        <pc:spChg chg="del">
          <ac:chgData name="" userId="7a052745c4ca7dd4" providerId="LiveId" clId="{A3DECEA9-07B3-4891-9DD0-AF51E9EA7A2B}" dt="2023-03-11T12:23:57.519" v="3536" actId="478"/>
          <ac:spMkLst>
            <pc:docMk/>
            <pc:sldMk cId="4177676131" sldId="278"/>
            <ac:spMk id="2" creationId="{0B59CC54-A941-433F-B0B4-941F31B927A9}"/>
          </ac:spMkLst>
        </pc:spChg>
        <pc:spChg chg="del">
          <ac:chgData name="" userId="7a052745c4ca7dd4" providerId="LiveId" clId="{A3DECEA9-07B3-4891-9DD0-AF51E9EA7A2B}" dt="2023-03-11T12:24:00.138" v="3537" actId="478"/>
          <ac:spMkLst>
            <pc:docMk/>
            <pc:sldMk cId="4177676131" sldId="278"/>
            <ac:spMk id="3" creationId="{806B554A-E05F-4728-BB64-FE24279483B0}"/>
          </ac:spMkLst>
        </pc:spChg>
        <pc:spChg chg="add mod">
          <ac:chgData name="" userId="7a052745c4ca7dd4" providerId="LiveId" clId="{A3DECEA9-07B3-4891-9DD0-AF51E9EA7A2B}" dt="2023-03-11T12:24:51.510" v="3550" actId="14100"/>
          <ac:spMkLst>
            <pc:docMk/>
            <pc:sldMk cId="4177676131" sldId="278"/>
            <ac:spMk id="5" creationId="{A2B3FB71-1E62-484F-960B-1779F1E70950}"/>
          </ac:spMkLst>
        </pc:spChg>
        <pc:graphicFrameChg chg="add mod">
          <ac:chgData name="" userId="7a052745c4ca7dd4" providerId="LiveId" clId="{A3DECEA9-07B3-4891-9DD0-AF51E9EA7A2B}" dt="2023-03-12T08:09:38.413" v="3568"/>
          <ac:graphicFrameMkLst>
            <pc:docMk/>
            <pc:sldMk cId="4177676131" sldId="278"/>
            <ac:graphicFrameMk id="4" creationId="{63B5A0B9-3E07-4E73-AC07-E0245064F340}"/>
          </ac:graphicFrameMkLst>
        </pc:graphicFrameChg>
      </pc:sldChg>
      <pc:sldChg chg="addSp modSp add mod">
        <pc:chgData name="" userId="7a052745c4ca7dd4" providerId="LiveId" clId="{A3DECEA9-07B3-4891-9DD0-AF51E9EA7A2B}" dt="2023-03-11T12:28:00.658" v="3555" actId="1076"/>
        <pc:sldMkLst>
          <pc:docMk/>
          <pc:sldMk cId="1588533593" sldId="279"/>
        </pc:sldMkLst>
        <pc:graphicFrameChg chg="add mod">
          <ac:chgData name="" userId="7a052745c4ca7dd4" providerId="LiveId" clId="{A3DECEA9-07B3-4891-9DD0-AF51E9EA7A2B}" dt="2023-03-11T12:28:00.658" v="3555" actId="1076"/>
          <ac:graphicFrameMkLst>
            <pc:docMk/>
            <pc:sldMk cId="1588533593" sldId="279"/>
            <ac:graphicFrameMk id="2" creationId="{1303C287-03CA-4FA5-B2DE-00CCA6B3C91F}"/>
          </ac:graphicFrameMkLst>
        </pc:graphicFrameChg>
      </pc:sldChg>
    </pc:docChg>
  </pc:docChgLst>
  <pc:docChgLst>
    <pc:chgData userId="7a052745c4ca7dd4" providerId="LiveId" clId="{DE9CF6E9-3D96-460A-82CD-5554D3F67416}"/>
    <pc:docChg chg="addSld modSld">
      <pc:chgData name="" userId="7a052745c4ca7dd4" providerId="LiveId" clId="{DE9CF6E9-3D96-460A-82CD-5554D3F67416}" dt="2023-05-19T11:02:27.805" v="144"/>
      <pc:docMkLst>
        <pc:docMk/>
      </pc:docMkLst>
      <pc:sldChg chg="modSp">
        <pc:chgData name="" userId="7a052745c4ca7dd4" providerId="LiveId" clId="{DE9CF6E9-3D96-460A-82CD-5554D3F67416}" dt="2023-05-19T10:05:11.272" v="128" actId="1076"/>
        <pc:sldMkLst>
          <pc:docMk/>
          <pc:sldMk cId="4271544688" sldId="272"/>
        </pc:sldMkLst>
        <pc:graphicFrameChg chg="mod">
          <ac:chgData name="" userId="7a052745c4ca7dd4" providerId="LiveId" clId="{DE9CF6E9-3D96-460A-82CD-5554D3F67416}" dt="2023-05-19T10:04:51.184" v="126" actId="1076"/>
          <ac:graphicFrameMkLst>
            <pc:docMk/>
            <pc:sldMk cId="4271544688" sldId="272"/>
            <ac:graphicFrameMk id="2" creationId="{E88692FB-E0F2-4121-BAAC-323CAFDF9939}"/>
          </ac:graphicFrameMkLst>
        </pc:graphicFrameChg>
        <pc:graphicFrameChg chg="mod">
          <ac:chgData name="" userId="7a052745c4ca7dd4" providerId="LiveId" clId="{DE9CF6E9-3D96-460A-82CD-5554D3F67416}" dt="2023-05-19T10:05:11.272" v="128" actId="1076"/>
          <ac:graphicFrameMkLst>
            <pc:docMk/>
            <pc:sldMk cId="4271544688" sldId="272"/>
            <ac:graphicFrameMk id="4" creationId="{A234AA52-C2F6-43DA-94A6-C0E59ED8D261}"/>
          </ac:graphicFrameMkLst>
        </pc:graphicFrameChg>
        <pc:graphicFrameChg chg="mod">
          <ac:chgData name="" userId="7a052745c4ca7dd4" providerId="LiveId" clId="{DE9CF6E9-3D96-460A-82CD-5554D3F67416}" dt="2023-05-19T10:05:11.272" v="128" actId="1076"/>
          <ac:graphicFrameMkLst>
            <pc:docMk/>
            <pc:sldMk cId="4271544688" sldId="272"/>
            <ac:graphicFrameMk id="5" creationId="{8076A783-D989-4672-BCDB-B1BC32823258}"/>
          </ac:graphicFrameMkLst>
        </pc:graphicFrameChg>
      </pc:sldChg>
      <pc:sldChg chg="addSp modSp">
        <pc:chgData name="" userId="7a052745c4ca7dd4" providerId="LiveId" clId="{DE9CF6E9-3D96-460A-82CD-5554D3F67416}" dt="2023-05-19T09:26:04.254" v="70" actId="164"/>
        <pc:sldMkLst>
          <pc:docMk/>
          <pc:sldMk cId="3543430770" sldId="273"/>
        </pc:sldMkLst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" creationId="{D56C9846-DB78-407A-9240-FAE4BA8537C4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" creationId="{FB6AF9D5-A8D0-4551-AC0B-54A9AB09A0D7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2" creationId="{8285F722-8B34-4236-AD3D-4B4F084C0FF9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3" creationId="{68C2CDB8-699C-4102-B59B-47388078D649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4" creationId="{EE41576E-AE74-4EEF-9879-94DAE481BA8E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5" creationId="{AFB1C647-7FB8-432F-9E4D-52DBE9FFCC7E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0" creationId="{C760DFED-95B4-463C-9915-D4268ED906BE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1" creationId="{1E3EEA6F-ECBC-42B1-B9A0-8EDA15E416AC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2" creationId="{D7F525A8-36E6-4225-A217-8D9DC67B67D1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3" creationId="{792686FF-1362-43DF-8751-7634D80D0051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8" creationId="{30571447-3D5F-4515-8229-252B9C62D4C4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39" creationId="{2D8EE800-D81B-4677-98E0-32739604C4AC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40" creationId="{17AB3D8F-34EA-420A-BBE6-CB3DA30C2BF5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41" creationId="{8EF6BEAE-E2AC-4E5F-9D63-1F63CDBCAE74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42" creationId="{496C0290-D73D-40B4-A855-6D4AC149632F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43" creationId="{18D0B9DD-A3B5-4AB2-9956-80DD2A6B66E7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46" creationId="{23B01866-1304-47FF-8C77-F959F78FDE11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56" creationId="{EE030EFA-BBF2-48FC-8F3C-6B7EEA145703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57" creationId="{D56944B6-BBEF-4F4C-B70C-B752FE1C7C42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58" creationId="{250B02D8-5C64-4475-8548-5FF81E49CF22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59" creationId="{24DE0D83-355D-45BF-B5DD-010FDE88AFE2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68" creationId="{3F31BBD3-A3CB-4D43-A8A0-18B183D6F97B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69" creationId="{6F668E1E-C559-4CE2-8ECD-52F4120D4B7E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22" creationId="{BE8C83BE-7F00-4E2E-8033-2613D017A938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60" creationId="{26921E2E-91CE-459A-9769-BDC3693989B6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68" creationId="{4BF0248E-D7B0-481B-9C1F-47E0EB5331F6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69" creationId="{E5A5D653-67A2-4217-BE40-D2D0BFEB0928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70" creationId="{501B3B1B-437D-4D69-871A-956242A3E9D5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93" creationId="{B176072E-1207-4C5C-B6A8-DBF677A0F215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95" creationId="{40932B29-3196-4B5E-841F-7FA72985764C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199" creationId="{55CCA267-8AF5-46C5-B8E3-A44C9F5C9BF8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2" creationId="{AB1A8449-B4EE-4398-9F68-4D5959B6EAE0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4" creationId="{6993D7AC-3B2C-46C5-B85F-8630923DE2AE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5" creationId="{38007D13-2AC2-451C-85BB-4BD629743259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6" creationId="{9F05702E-26D7-4078-A960-31CF83DA594B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7" creationId="{92AE34F1-9312-44FA-AACE-CF31709DFA23}"/>
          </ac:spMkLst>
        </pc:spChg>
        <pc:spChg chg="mod">
          <ac:chgData name="" userId="7a052745c4ca7dd4" providerId="LiveId" clId="{DE9CF6E9-3D96-460A-82CD-5554D3F67416}" dt="2023-05-19T09:26:04.254" v="70" actId="164"/>
          <ac:spMkLst>
            <pc:docMk/>
            <pc:sldMk cId="3543430770" sldId="273"/>
            <ac:spMk id="238" creationId="{AED9DAE9-16BE-4914-9879-D0844504F461}"/>
          </ac:spMkLst>
        </pc:s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7" creationId="{63D95F75-1157-4D67-94FC-E7B71D20A430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8" creationId="{1ED8F3D3-F86B-4767-BD34-5C481107187B}"/>
          </ac:grpSpMkLst>
        </pc:grpChg>
        <pc:grpChg chg="add 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16" creationId="{E7869004-8064-48DC-BFD3-582AB09C6845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48" creationId="{C93EB952-EBAD-4933-B177-FA2968F92276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52" creationId="{1BA9260B-3201-428E-854D-BD073EB23BE5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85" creationId="{48DAD9A1-5089-45C0-B38B-325D4D0ED2C2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91" creationId="{595382AC-B9E8-45BB-A4C1-1B6DCF28244B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92" creationId="{61EC38DD-17C8-444C-A264-5A8A49C019F8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154" creationId="{9AEA5D26-3623-4805-AFD5-D1FBC4BEEED0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167" creationId="{79C08DB8-C0BC-4EDA-8503-94C59FCFA8A4}"/>
          </ac:grpSpMkLst>
        </pc:grpChg>
        <pc:grpChg chg="mod">
          <ac:chgData name="" userId="7a052745c4ca7dd4" providerId="LiveId" clId="{DE9CF6E9-3D96-460A-82CD-5554D3F67416}" dt="2023-05-19T09:26:04.254" v="70" actId="164"/>
          <ac:grpSpMkLst>
            <pc:docMk/>
            <pc:sldMk cId="3543430770" sldId="273"/>
            <ac:grpSpMk id="233" creationId="{87A67D66-2295-46C8-B794-7E0B76485829}"/>
          </ac:grpSpMkLst>
        </pc:grp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32" creationId="{BCF8D5AE-FF14-42F0-8423-7B7FB6D0F283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34" creationId="{01BE6CF6-F827-4DA0-A95F-D10A1AE18D37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39" creationId="{6043DC87-7593-4975-8E0E-F4ADFB6DEB8B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42" creationId="{15161DCD-886F-4B50-AC94-F145F06EF5FE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76" creationId="{7570D5D7-433B-44F1-82EA-B07D919A6BDA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181" creationId="{79863ACC-A4FD-4510-B619-8DCD00C83FB6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200" creationId="{3C56E26B-2A16-4AC8-A3E4-FDC67C7D6A95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203" creationId="{3C5B75AE-B56D-4083-9B06-A3EAEEBD3C25}"/>
          </ac:cxnSpMkLst>
        </pc:cxnChg>
        <pc:cxnChg chg="mod">
          <ac:chgData name="" userId="7a052745c4ca7dd4" providerId="LiveId" clId="{DE9CF6E9-3D96-460A-82CD-5554D3F67416}" dt="2023-05-19T09:26:04.254" v="70" actId="164"/>
          <ac:cxnSpMkLst>
            <pc:docMk/>
            <pc:sldMk cId="3543430770" sldId="273"/>
            <ac:cxnSpMk id="206" creationId="{9F6A853F-CC49-48FD-B1E0-8EA3FBED2CD6}"/>
          </ac:cxnSpMkLst>
        </pc:cxnChg>
      </pc:sldChg>
      <pc:sldChg chg="addSp modSp">
        <pc:chgData name="" userId="7a052745c4ca7dd4" providerId="LiveId" clId="{DE9CF6E9-3D96-460A-82CD-5554D3F67416}" dt="2023-05-19T09:40:18.400" v="87" actId="14100"/>
        <pc:sldMkLst>
          <pc:docMk/>
          <pc:sldMk cId="430911577" sldId="275"/>
        </pc:sldMkLst>
        <pc:graphicFrameChg chg="add mod">
          <ac:chgData name="" userId="7a052745c4ca7dd4" providerId="LiveId" clId="{DE9CF6E9-3D96-460A-82CD-5554D3F67416}" dt="2023-05-19T09:40:18.400" v="87" actId="14100"/>
          <ac:graphicFrameMkLst>
            <pc:docMk/>
            <pc:sldMk cId="430911577" sldId="275"/>
            <ac:graphicFrameMk id="2" creationId="{F886A4B1-32DF-46DF-93A3-D6132B6F0EDA}"/>
          </ac:graphicFrameMkLst>
        </pc:graphicFrameChg>
      </pc:sldChg>
      <pc:sldChg chg="addSp modSp">
        <pc:chgData name="" userId="7a052745c4ca7dd4" providerId="LiveId" clId="{DE9CF6E9-3D96-460A-82CD-5554D3F67416}" dt="2023-05-19T09:39:45.892" v="83" actId="14100"/>
        <pc:sldMkLst>
          <pc:docMk/>
          <pc:sldMk cId="486033872" sldId="276"/>
        </pc:sldMkLst>
        <pc:graphicFrameChg chg="add mod">
          <ac:chgData name="" userId="7a052745c4ca7dd4" providerId="LiveId" clId="{DE9CF6E9-3D96-460A-82CD-5554D3F67416}" dt="2023-05-19T09:39:45.892" v="83" actId="14100"/>
          <ac:graphicFrameMkLst>
            <pc:docMk/>
            <pc:sldMk cId="486033872" sldId="276"/>
            <ac:graphicFrameMk id="2" creationId="{AF01E139-BBD5-4771-97DE-75FF4FCC3DAD}"/>
          </ac:graphicFrameMkLst>
        </pc:graphicFrameChg>
      </pc:sldChg>
      <pc:sldChg chg="modSp">
        <pc:chgData name="" userId="7a052745c4ca7dd4" providerId="LiveId" clId="{DE9CF6E9-3D96-460A-82CD-5554D3F67416}" dt="2023-05-19T10:00:57.404" v="125" actId="20577"/>
        <pc:sldMkLst>
          <pc:docMk/>
          <pc:sldMk cId="4177676131" sldId="278"/>
        </pc:sldMkLst>
        <pc:graphicFrameChg chg="mod">
          <ac:chgData name="" userId="7a052745c4ca7dd4" providerId="LiveId" clId="{DE9CF6E9-3D96-460A-82CD-5554D3F67416}" dt="2023-05-19T10:00:57.404" v="125" actId="20577"/>
          <ac:graphicFrameMkLst>
            <pc:docMk/>
            <pc:sldMk cId="4177676131" sldId="278"/>
            <ac:graphicFrameMk id="4" creationId="{63B5A0B9-3E07-4E73-AC07-E0245064F340}"/>
          </ac:graphicFrameMkLst>
        </pc:graphicFrameChg>
      </pc:sldChg>
      <pc:sldChg chg="addSp modSp">
        <pc:chgData name="" userId="7a052745c4ca7dd4" providerId="LiveId" clId="{DE9CF6E9-3D96-460A-82CD-5554D3F67416}" dt="2023-05-19T10:08:10.857" v="142" actId="14100"/>
        <pc:sldMkLst>
          <pc:docMk/>
          <pc:sldMk cId="1588533593" sldId="279"/>
        </pc:sldMkLst>
        <pc:graphicFrameChg chg="add mod">
          <ac:chgData name="" userId="7a052745c4ca7dd4" providerId="LiveId" clId="{DE9CF6E9-3D96-460A-82CD-5554D3F67416}" dt="2023-05-19T10:08:10.857" v="142" actId="14100"/>
          <ac:graphicFrameMkLst>
            <pc:docMk/>
            <pc:sldMk cId="1588533593" sldId="279"/>
            <ac:graphicFrameMk id="2" creationId="{1303C287-03CA-4FA5-B2DE-00CCA6B3C91F}"/>
          </ac:graphicFrameMkLst>
        </pc:graphicFrameChg>
        <pc:graphicFrameChg chg="add mod">
          <ac:chgData name="" userId="7a052745c4ca7dd4" providerId="LiveId" clId="{DE9CF6E9-3D96-460A-82CD-5554D3F67416}" dt="2023-05-19T10:07:55.737" v="138" actId="14100"/>
          <ac:graphicFrameMkLst>
            <pc:docMk/>
            <pc:sldMk cId="1588533593" sldId="279"/>
            <ac:graphicFrameMk id="3" creationId="{32A244CA-6B59-433F-8AF6-F8B7226C3688}"/>
          </ac:graphicFrameMkLst>
        </pc:graphicFrameChg>
      </pc:sldChg>
      <pc:sldChg chg="modSp add">
        <pc:chgData name="" userId="7a052745c4ca7dd4" providerId="LiveId" clId="{DE9CF6E9-3D96-460A-82CD-5554D3F67416}" dt="2023-05-19T09:17:47.720" v="69" actId="20577"/>
        <pc:sldMkLst>
          <pc:docMk/>
          <pc:sldMk cId="12331620" sldId="280"/>
        </pc:sldMkLst>
        <pc:graphicFrameChg chg="mod">
          <ac:chgData name="" userId="7a052745c4ca7dd4" providerId="LiveId" clId="{DE9CF6E9-3D96-460A-82CD-5554D3F67416}" dt="2023-05-19T09:17:47.720" v="69" actId="20577"/>
          <ac:graphicFrameMkLst>
            <pc:docMk/>
            <pc:sldMk cId="12331620" sldId="280"/>
            <ac:graphicFrameMk id="4" creationId="{63B5A0B9-3E07-4E73-AC07-E0245064F340}"/>
          </ac:graphicFrameMkLst>
        </pc:graphicFrameChg>
      </pc:sldChg>
      <pc:sldChg chg="addSp modSp add">
        <pc:chgData name="" userId="7a052745c4ca7dd4" providerId="LiveId" clId="{DE9CF6E9-3D96-460A-82CD-5554D3F67416}" dt="2023-05-19T09:40:05.493" v="84" actId="14100"/>
        <pc:sldMkLst>
          <pc:docMk/>
          <pc:sldMk cId="2772685087" sldId="281"/>
        </pc:sldMkLst>
        <pc:graphicFrameChg chg="add mod">
          <ac:chgData name="" userId="7a052745c4ca7dd4" providerId="LiveId" clId="{DE9CF6E9-3D96-460A-82CD-5554D3F67416}" dt="2023-05-19T09:40:05.493" v="84" actId="14100"/>
          <ac:graphicFrameMkLst>
            <pc:docMk/>
            <pc:sldMk cId="2772685087" sldId="281"/>
            <ac:graphicFrameMk id="2" creationId="{455D425A-8306-42E9-8D0A-AF3CC7F3BAA5}"/>
          </ac:graphicFrameMkLst>
        </pc:graphicFrameChg>
      </pc:sldChg>
      <pc:sldChg chg="addSp delSp modSp add">
        <pc:chgData name="" userId="7a052745c4ca7dd4" providerId="LiveId" clId="{DE9CF6E9-3D96-460A-82CD-5554D3F67416}" dt="2023-05-19T09:53:53.374" v="101"/>
        <pc:sldMkLst>
          <pc:docMk/>
          <pc:sldMk cId="1892812604" sldId="282"/>
        </pc:sldMkLst>
        <pc:spChg chg="del">
          <ac:chgData name="" userId="7a052745c4ca7dd4" providerId="LiveId" clId="{DE9CF6E9-3D96-460A-82CD-5554D3F67416}" dt="2023-05-19T09:53:04.059" v="89"/>
          <ac:spMkLst>
            <pc:docMk/>
            <pc:sldMk cId="1892812604" sldId="282"/>
            <ac:spMk id="2" creationId="{37F8DE7F-53C8-4F1F-BB71-2D2DD3F14B50}"/>
          </ac:spMkLst>
        </pc:spChg>
        <pc:spChg chg="del">
          <ac:chgData name="" userId="7a052745c4ca7dd4" providerId="LiveId" clId="{DE9CF6E9-3D96-460A-82CD-5554D3F67416}" dt="2023-05-19T09:53:05.393" v="90"/>
          <ac:spMkLst>
            <pc:docMk/>
            <pc:sldMk cId="1892812604" sldId="282"/>
            <ac:spMk id="3" creationId="{11C3DAAB-5B91-4E6B-BAAB-EE104EEA6EC7}"/>
          </ac:spMkLst>
        </pc:spChg>
        <pc:graphicFrameChg chg="add mod">
          <ac:chgData name="" userId="7a052745c4ca7dd4" providerId="LiveId" clId="{DE9CF6E9-3D96-460A-82CD-5554D3F67416}" dt="2023-05-19T09:53:53.374" v="101"/>
          <ac:graphicFrameMkLst>
            <pc:docMk/>
            <pc:sldMk cId="1892812604" sldId="282"/>
            <ac:graphicFrameMk id="4" creationId="{8238A5BE-6179-4032-BEBF-FB352BF833E8}"/>
          </ac:graphicFrameMkLst>
        </pc:graphicFrameChg>
      </pc:sldChg>
      <pc:sldChg chg="addSp modSp add">
        <pc:chgData name="" userId="7a052745c4ca7dd4" providerId="LiveId" clId="{DE9CF6E9-3D96-460A-82CD-5554D3F67416}" dt="2023-05-19T09:56:16.248" v="112" actId="20577"/>
        <pc:sldMkLst>
          <pc:docMk/>
          <pc:sldMk cId="3976354236" sldId="283"/>
        </pc:sldMkLst>
        <pc:graphicFrameChg chg="add mod">
          <ac:chgData name="" userId="7a052745c4ca7dd4" providerId="LiveId" clId="{DE9CF6E9-3D96-460A-82CD-5554D3F67416}" dt="2023-05-19T09:56:16.248" v="112" actId="20577"/>
          <ac:graphicFrameMkLst>
            <pc:docMk/>
            <pc:sldMk cId="3976354236" sldId="283"/>
            <ac:graphicFrameMk id="2" creationId="{4D1D53FE-85F3-42E5-B2C8-BE862CBCE3F6}"/>
          </ac:graphicFrameMkLst>
        </pc:graphicFrameChg>
      </pc:sldChg>
      <pc:sldChg chg="delSp add">
        <pc:chgData name="" userId="7a052745c4ca7dd4" providerId="LiveId" clId="{DE9CF6E9-3D96-460A-82CD-5554D3F67416}" dt="2023-05-19T11:02:27.805" v="144"/>
        <pc:sldMkLst>
          <pc:docMk/>
          <pc:sldMk cId="580898415" sldId="284"/>
        </pc:sldMkLst>
        <pc:spChg chg="del">
          <ac:chgData name="" userId="7a052745c4ca7dd4" providerId="LiveId" clId="{DE9CF6E9-3D96-460A-82CD-5554D3F67416}" dt="2023-05-19T11:02:27.805" v="144"/>
          <ac:spMkLst>
            <pc:docMk/>
            <pc:sldMk cId="580898415" sldId="284"/>
            <ac:spMk id="5" creationId="{A2B3FB71-1E62-484F-960B-1779F1E70950}"/>
          </ac:spMkLst>
        </pc:spChg>
      </pc:sldChg>
    </pc:docChg>
  </pc:docChgLst>
  <pc:docChgLst>
    <pc:chgData userId="7a052745c4ca7dd4" providerId="LiveId" clId="{3444687B-DEA7-430A-98C3-C251C4C01821}"/>
    <pc:docChg chg="undo modSld">
      <pc:chgData name="" userId="7a052745c4ca7dd4" providerId="LiveId" clId="{3444687B-DEA7-430A-98C3-C251C4C01821}" dt="2023-03-02T14:37:52.474" v="358" actId="2711"/>
      <pc:docMkLst>
        <pc:docMk/>
      </pc:docMkLst>
      <pc:sldChg chg="modSp">
        <pc:chgData name="" userId="7a052745c4ca7dd4" providerId="LiveId" clId="{3444687B-DEA7-430A-98C3-C251C4C01821}" dt="2023-03-02T14:30:11.280" v="356" actId="1076"/>
        <pc:sldMkLst>
          <pc:docMk/>
          <pc:sldMk cId="2953056046" sldId="265"/>
        </pc:sldMkLst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3" creationId="{C6B3CB9E-A772-402E-9F82-B1FECDF0F59B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6" creationId="{D41AA0F2-591E-4F21-AD08-A64B6A741761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8" creationId="{A685D6DB-9B76-447A-AC11-C176A0757A37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9" creationId="{D50B5432-CD1E-4A0E-AEB7-660D1D9DBF1D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10" creationId="{914D5C36-4A7D-4210-A06E-990AEEE842F3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11" creationId="{3CCD5DEB-154A-4C0A-B836-A6D10385E306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12" creationId="{A7D99A89-E765-439A-97C0-42C37DC9AE63}"/>
          </ac:spMkLst>
        </pc:spChg>
        <pc:spChg chg="mod">
          <ac:chgData name="" userId="7a052745c4ca7dd4" providerId="LiveId" clId="{3444687B-DEA7-430A-98C3-C251C4C01821}" dt="2023-03-02T14:30:11.280" v="356" actId="1076"/>
          <ac:spMkLst>
            <pc:docMk/>
            <pc:sldMk cId="2953056046" sldId="265"/>
            <ac:spMk id="41" creationId="{24E0C7FE-3522-4BFD-92CC-D1B15EE38FF4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42" creationId="{14637412-BB08-40A4-8BE4-173106C6B22F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43" creationId="{47FFFEDA-4122-47DA-AA95-B2C7A395AD75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46" creationId="{9472E0DB-9D5A-4127-B242-D70ABDF61766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47" creationId="{16D3150F-FF39-4104-9CAD-B62D4B1B0199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49" creationId="{D98AA618-AFBC-47E5-9CE3-BE9569554609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65" creationId="{9902F846-5896-4F05-8116-138957792F8A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66" creationId="{48C6C1B6-CAF1-47F3-8435-C29D0144D18B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67" creationId="{04110F71-A0A8-432A-B4ED-7FC3A5D653BA}"/>
          </ac:spMkLst>
        </pc:spChg>
        <pc:spChg chg="mod">
          <ac:chgData name="" userId="7a052745c4ca7dd4" providerId="LiveId" clId="{3444687B-DEA7-430A-98C3-C251C4C01821}" dt="2023-03-02T14:29:14.171" v="354" actId="404"/>
          <ac:spMkLst>
            <pc:docMk/>
            <pc:sldMk cId="2953056046" sldId="265"/>
            <ac:spMk id="74" creationId="{DE6FD2CD-DC60-4ACE-ACDF-6F114484C870}"/>
          </ac:spMkLst>
        </pc:spChg>
        <pc:spChg chg="mod">
          <ac:chgData name="" userId="7a052745c4ca7dd4" providerId="LiveId" clId="{3444687B-DEA7-430A-98C3-C251C4C01821}" dt="2023-03-02T14:29:07.312" v="353" actId="2711"/>
          <ac:spMkLst>
            <pc:docMk/>
            <pc:sldMk cId="2953056046" sldId="265"/>
            <ac:spMk id="92" creationId="{1F3E0F6A-90F3-417E-B93C-50D7A2F7BC11}"/>
          </ac:spMkLst>
        </pc:spChg>
      </pc:sldChg>
      <pc:sldChg chg="addSp delSp modSp">
        <pc:chgData name="" userId="7a052745c4ca7dd4" providerId="LiveId" clId="{3444687B-DEA7-430A-98C3-C251C4C01821}" dt="2023-03-02T14:37:52.474" v="358" actId="2711"/>
        <pc:sldMkLst>
          <pc:docMk/>
          <pc:sldMk cId="2470171105" sldId="266"/>
        </pc:sldMkLst>
        <pc:spChg chg="add 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2" creationId="{FD5D4926-7724-4C6A-B506-BC6B7CD6C106}"/>
          </ac:spMkLst>
        </pc:spChg>
        <pc:spChg chg="add 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3" creationId="{D3E56CDE-5E49-4F47-8AE0-49251F17DCCF}"/>
          </ac:spMkLst>
        </pc:spChg>
        <pc:spChg chg="add del mod">
          <ac:chgData name="" userId="7a052745c4ca7dd4" providerId="LiveId" clId="{3444687B-DEA7-430A-98C3-C251C4C01821}" dt="2023-03-02T12:43:32.414" v="316"/>
          <ac:spMkLst>
            <pc:docMk/>
            <pc:sldMk cId="2470171105" sldId="266"/>
            <ac:spMk id="46" creationId="{D7D4D0E4-B41F-4E89-939C-F57C9F3FC646}"/>
          </ac:spMkLst>
        </pc:spChg>
        <pc:spChg chg="add del">
          <ac:chgData name="" userId="7a052745c4ca7dd4" providerId="LiveId" clId="{3444687B-DEA7-430A-98C3-C251C4C01821}" dt="2023-03-02T12:34:05.103" v="179"/>
          <ac:spMkLst>
            <pc:docMk/>
            <pc:sldMk cId="2470171105" sldId="266"/>
            <ac:spMk id="75" creationId="{D922CF23-2C5F-459A-A5ED-08FF576DBCD8}"/>
          </ac:spMkLst>
        </pc:spChg>
        <pc:spChg chg="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77" creationId="{FC8DBA2F-E27C-4B6F-8313-F64460120F50}"/>
          </ac:spMkLst>
        </pc:spChg>
        <pc:spChg chg="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78" creationId="{530BAE0B-BE10-48F5-9DC9-2BBE64D35CA0}"/>
          </ac:spMkLst>
        </pc:spChg>
        <pc:spChg chg="add 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99" creationId="{26FCC7E7-4ADC-476B-830B-C7ADA8D4A855}"/>
          </ac:spMkLst>
        </pc:spChg>
        <pc:spChg chg="add 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159" creationId="{9389465C-7E79-4AF6-9389-6E7509370B3A}"/>
          </ac:spMkLst>
        </pc:spChg>
        <pc:spChg chg="add mod topLvl">
          <ac:chgData name="" userId="7a052745c4ca7dd4" providerId="LiveId" clId="{3444687B-DEA7-430A-98C3-C251C4C01821}" dt="2023-03-02T14:37:52.474" v="358" actId="2711"/>
          <ac:spMkLst>
            <pc:docMk/>
            <pc:sldMk cId="2470171105" sldId="266"/>
            <ac:spMk id="161" creationId="{690DDED2-A768-4D38-9CF9-FD316691ED92}"/>
          </ac:spMkLst>
        </pc:spChg>
        <pc:grpChg chg="add mod topLvl">
          <ac:chgData name="" userId="7a052745c4ca7dd4" providerId="LiveId" clId="{3444687B-DEA7-430A-98C3-C251C4C01821}" dt="2023-03-02T14:37:52.474" v="358" actId="2711"/>
          <ac:grpSpMkLst>
            <pc:docMk/>
            <pc:sldMk cId="2470171105" sldId="266"/>
            <ac:grpSpMk id="6" creationId="{D3CD4A1B-7591-4B6E-B197-6D46967A20BB}"/>
          </ac:grpSpMkLst>
        </pc:grpChg>
        <pc:grpChg chg="add del mod">
          <ac:chgData name="" userId="7a052745c4ca7dd4" providerId="LiveId" clId="{3444687B-DEA7-430A-98C3-C251C4C01821}" dt="2023-03-02T12:43:35.825" v="317"/>
          <ac:grpSpMkLst>
            <pc:docMk/>
            <pc:sldMk cId="2470171105" sldId="266"/>
            <ac:grpSpMk id="48" creationId="{947E159C-14C1-40EB-B628-0191E937ADDC}"/>
          </ac:grpSpMkLst>
        </pc:grpChg>
        <pc:grpChg chg="add mod topLvl">
          <ac:chgData name="" userId="7a052745c4ca7dd4" providerId="LiveId" clId="{3444687B-DEA7-430A-98C3-C251C4C01821}" dt="2023-03-02T14:37:52.474" v="358" actId="2711"/>
          <ac:grpSpMkLst>
            <pc:docMk/>
            <pc:sldMk cId="2470171105" sldId="266"/>
            <ac:grpSpMk id="55" creationId="{5FEC846F-08A2-4BB9-8643-1E1830B1CCAD}"/>
          </ac:grpSpMkLst>
        </pc:grpChg>
        <pc:grpChg chg="add del mod">
          <ac:chgData name="" userId="7a052745c4ca7dd4" providerId="LiveId" clId="{3444687B-DEA7-430A-98C3-C251C4C01821}" dt="2023-03-02T12:34:28.448" v="182" actId="165"/>
          <ac:grpSpMkLst>
            <pc:docMk/>
            <pc:sldMk cId="2470171105" sldId="266"/>
            <ac:grpSpMk id="69" creationId="{3C15133E-6E3A-4724-8119-A07F9E0ECF20}"/>
          </ac:grpSpMkLst>
        </pc:grpChg>
        <pc:grpChg chg="add del mod">
          <ac:chgData name="" userId="7a052745c4ca7dd4" providerId="LiveId" clId="{3444687B-DEA7-430A-98C3-C251C4C01821}" dt="2023-03-02T12:34:00.701" v="177"/>
          <ac:grpSpMkLst>
            <pc:docMk/>
            <pc:sldMk cId="2470171105" sldId="266"/>
            <ac:grpSpMk id="71" creationId="{F1CD4EB2-3F4D-4872-86F8-9800847897E6}"/>
          </ac:grpSpMkLst>
        </pc:grpChg>
        <pc:grpChg chg="add del mod">
          <ac:chgData name="" userId="7a052745c4ca7dd4" providerId="LiveId" clId="{3444687B-DEA7-430A-98C3-C251C4C01821}" dt="2023-03-02T12:34:54.779" v="187" actId="165"/>
          <ac:grpSpMkLst>
            <pc:docMk/>
            <pc:sldMk cId="2470171105" sldId="266"/>
            <ac:grpSpMk id="76" creationId="{0580B03F-31D2-46B8-A5B8-C0B52F40F160}"/>
          </ac:grpSpMkLst>
        </pc:grpChg>
        <pc:grpChg chg="del mod topLvl">
          <ac:chgData name="" userId="7a052745c4ca7dd4" providerId="LiveId" clId="{3444687B-DEA7-430A-98C3-C251C4C01821}" dt="2023-03-02T12:37:25.119" v="227"/>
          <ac:grpSpMkLst>
            <pc:docMk/>
            <pc:sldMk cId="2470171105" sldId="266"/>
            <ac:grpSpMk id="80" creationId="{1421FD63-D218-4CB1-99BE-1D6264B3FF51}"/>
          </ac:grpSpMkLst>
        </pc:grpChg>
        <pc:grpChg chg="del mod topLvl">
          <ac:chgData name="" userId="7a052745c4ca7dd4" providerId="LiveId" clId="{3444687B-DEA7-430A-98C3-C251C4C01821}" dt="2023-03-02T12:35:01.210" v="188"/>
          <ac:grpSpMkLst>
            <pc:docMk/>
            <pc:sldMk cId="2470171105" sldId="266"/>
            <ac:grpSpMk id="85" creationId="{640F8B87-BC59-4945-B541-08ECF10A6E8D}"/>
          </ac:grpSpMkLst>
        </pc:grpChg>
        <pc:grpChg chg="add mod topLvl">
          <ac:chgData name="" userId="7a052745c4ca7dd4" providerId="LiveId" clId="{3444687B-DEA7-430A-98C3-C251C4C01821}" dt="2023-03-02T14:37:52.474" v="358" actId="2711"/>
          <ac:grpSpMkLst>
            <pc:docMk/>
            <pc:sldMk cId="2470171105" sldId="266"/>
            <ac:grpSpMk id="132" creationId="{1D568404-9C50-4985-81C5-6AAB135CF412}"/>
          </ac:grpSpMkLst>
        </pc:grpChg>
        <pc:grpChg chg="add mod topLvl">
          <ac:chgData name="" userId="7a052745c4ca7dd4" providerId="LiveId" clId="{3444687B-DEA7-430A-98C3-C251C4C01821}" dt="2023-03-02T14:37:52.474" v="358" actId="2711"/>
          <ac:grpSpMkLst>
            <pc:docMk/>
            <pc:sldMk cId="2470171105" sldId="266"/>
            <ac:grpSpMk id="148" creationId="{3C6C9960-6243-461A-BE2F-EB788976A07E}"/>
          </ac:grpSpMkLst>
        </pc:grpChg>
        <pc:grpChg chg="add del mod">
          <ac:chgData name="" userId="7a052745c4ca7dd4" providerId="LiveId" clId="{3444687B-DEA7-430A-98C3-C251C4C01821}" dt="2023-03-02T12:47:54.750" v="348" actId="165"/>
          <ac:grpSpMkLst>
            <pc:docMk/>
            <pc:sldMk cId="2470171105" sldId="266"/>
            <ac:grpSpMk id="162" creationId="{0A96BDDA-A826-4D88-9A41-D64AB870F8A1}"/>
          </ac:grpSpMkLst>
        </pc:grpChg>
        <pc:grpChg chg="add del mod">
          <ac:chgData name="" userId="7a052745c4ca7dd4" providerId="LiveId" clId="{3444687B-DEA7-430A-98C3-C251C4C01821}" dt="2023-03-02T12:47:24.983" v="336"/>
          <ac:grpSpMkLst>
            <pc:docMk/>
            <pc:sldMk cId="2470171105" sldId="266"/>
            <ac:grpSpMk id="167" creationId="{79148B64-79FC-4C44-8BCC-CCF61128460F}"/>
          </ac:grpSpMkLst>
        </pc:grp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5" creationId="{18D6E30B-7B97-4322-8F25-17131C66D260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0" creationId="{745B71F5-D197-489F-90F7-41D2DC8C618F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7" creationId="{A9EB26EA-B5A0-4CD4-BBD8-89E915CE1185}"/>
          </ac:cxnSpMkLst>
        </pc:cxnChg>
        <pc:cxnChg chg="add del mod">
          <ac:chgData name="" userId="7a052745c4ca7dd4" providerId="LiveId" clId="{3444687B-DEA7-430A-98C3-C251C4C01821}" dt="2023-03-02T12:29:41.303" v="121" actId="11529"/>
          <ac:cxnSpMkLst>
            <pc:docMk/>
            <pc:sldMk cId="2470171105" sldId="266"/>
            <ac:cxnSpMk id="21" creationId="{42DD6075-4875-41F0-86D6-B2F73F34AD4F}"/>
          </ac:cxnSpMkLst>
        </pc:cxnChg>
        <pc:cxnChg chg="add del mod">
          <ac:chgData name="" userId="7a052745c4ca7dd4" providerId="LiveId" clId="{3444687B-DEA7-430A-98C3-C251C4C01821}" dt="2023-03-02T12:30:19.819" v="137" actId="11529"/>
          <ac:cxnSpMkLst>
            <pc:docMk/>
            <pc:sldMk cId="2470171105" sldId="266"/>
            <ac:cxnSpMk id="25" creationId="{E8FC91B6-AAD6-443A-856C-EB3A072E02EE}"/>
          </ac:cxnSpMkLst>
        </pc:cxnChg>
        <pc:cxnChg chg="add del mod">
          <ac:chgData name="" userId="7a052745c4ca7dd4" providerId="LiveId" clId="{3444687B-DEA7-430A-98C3-C251C4C01821}" dt="2023-03-02T12:30:35.726" v="139" actId="11529"/>
          <ac:cxnSpMkLst>
            <pc:docMk/>
            <pc:sldMk cId="2470171105" sldId="266"/>
            <ac:cxnSpMk id="34" creationId="{5C488727-6CFF-41CC-B7F8-C8EFCAB688D8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36" creationId="{679DE1E7-2994-485B-B67F-DDEACB7FFD28}"/>
          </ac:cxnSpMkLst>
        </pc:cxnChg>
        <pc:cxnChg chg="add del mod">
          <ac:chgData name="" userId="7a052745c4ca7dd4" providerId="LiveId" clId="{3444687B-DEA7-430A-98C3-C251C4C01821}" dt="2023-03-02T12:43:35.825" v="317"/>
          <ac:cxnSpMkLst>
            <pc:docMk/>
            <pc:sldMk cId="2470171105" sldId="266"/>
            <ac:cxnSpMk id="47" creationId="{89F5EB30-FDE5-4F65-8C1A-04E9267D95D6}"/>
          </ac:cxnSpMkLst>
        </pc:cxnChg>
        <pc:cxnChg chg="add del mod">
          <ac:chgData name="" userId="7a052745c4ca7dd4" providerId="LiveId" clId="{3444687B-DEA7-430A-98C3-C251C4C01821}" dt="2023-03-02T12:43:35.825" v="317"/>
          <ac:cxnSpMkLst>
            <pc:docMk/>
            <pc:sldMk cId="2470171105" sldId="266"/>
            <ac:cxnSpMk id="52" creationId="{6BDB3F2F-255D-40B0-9090-B9EF385AAC1A}"/>
          </ac:cxnSpMkLst>
        </pc:cxnChg>
        <pc:cxnChg chg="add del mod">
          <ac:chgData name="" userId="7a052745c4ca7dd4" providerId="LiveId" clId="{3444687B-DEA7-430A-98C3-C251C4C01821}" dt="2023-03-02T12:43:35.825" v="317"/>
          <ac:cxnSpMkLst>
            <pc:docMk/>
            <pc:sldMk cId="2470171105" sldId="266"/>
            <ac:cxnSpMk id="53" creationId="{DAA444DD-18C7-4387-9731-C19BE38BAB70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54" creationId="{DFE4B54A-D14F-475E-A654-3B2B073D9C1C}"/>
          </ac:cxnSpMkLst>
        </pc:cxnChg>
        <pc:cxnChg chg="add del">
          <ac:chgData name="" userId="7a052745c4ca7dd4" providerId="LiveId" clId="{3444687B-DEA7-430A-98C3-C251C4C01821}" dt="2023-03-02T12:34:00.701" v="177"/>
          <ac:cxnSpMkLst>
            <pc:docMk/>
            <pc:sldMk cId="2470171105" sldId="266"/>
            <ac:cxnSpMk id="70" creationId="{3548BBB7-7219-4427-B12A-B75EC670783C}"/>
          </ac:cxnSpMkLst>
        </pc:cxnChg>
        <pc:cxnChg chg="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79" creationId="{DF8C4072-9485-4F33-BE9C-A63EF56BCC99}"/>
          </ac:cxnSpMkLst>
        </pc:cxnChg>
        <pc:cxnChg chg="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81" creationId="{6AA2FB8F-4B34-4163-B1FA-DAC7FD81A0E7}"/>
          </ac:cxnSpMkLst>
        </pc:cxnChg>
        <pc:cxnChg chg="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82" creationId="{9199C809-ABDC-4CD9-A9AD-B5B1EAA38961}"/>
          </ac:cxnSpMkLst>
        </pc:cxnChg>
        <pc:cxnChg chg="del mod topLvl">
          <ac:chgData name="" userId="7a052745c4ca7dd4" providerId="LiveId" clId="{3444687B-DEA7-430A-98C3-C251C4C01821}" dt="2023-03-02T12:39:47.641" v="254"/>
          <ac:cxnSpMkLst>
            <pc:docMk/>
            <pc:sldMk cId="2470171105" sldId="266"/>
            <ac:cxnSpMk id="83" creationId="{03CDA99B-DDB8-40CB-87C3-7E7F371DB0CB}"/>
          </ac:cxnSpMkLst>
        </pc:cxnChg>
        <pc:cxnChg chg="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84" creationId="{7731D1EF-5BB2-4D20-8B2B-8D341830FF7E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25" creationId="{A9D36EB9-DA86-4007-91CA-E717D3772797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28" creationId="{6541D60B-00FB-419F-91F3-63CFC2419E68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52" creationId="{6C2EAF90-3D9C-4EE6-890C-1A041C533E47}"/>
          </ac:cxnSpMkLst>
        </pc:cxnChg>
        <pc:cxnChg chg="add mod topLvl">
          <ac:chgData name="" userId="7a052745c4ca7dd4" providerId="LiveId" clId="{3444687B-DEA7-430A-98C3-C251C4C01821}" dt="2023-03-02T14:37:52.474" v="358" actId="2711"/>
          <ac:cxnSpMkLst>
            <pc:docMk/>
            <pc:sldMk cId="2470171105" sldId="266"/>
            <ac:cxnSpMk id="154" creationId="{A10AFED2-9481-4418-8B89-227164B4A93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052745c4ca7dd4/Study/&#30740;/&#24320;&#39064;/&#23454;&#39564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c\Desktop\exp\0305-&#35821;&#31181;&#20998;&#25968;&#27604;&#36739;\&#35821;&#31181;&#25918;&#32553;&#22240;&#2337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'per-deps'!$G$1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'per-deps'!$G$2:$G$711</c:f>
              <c:numCache>
                <c:formatCode>General</c:formatCode>
                <c:ptCount val="71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-15.741797991509291</c:v>
                </c:pt>
                <c:pt idx="7">
                  <c:v>-14.927841832516048</c:v>
                </c:pt>
                <c:pt idx="8">
                  <c:v>-14.903610572834866</c:v>
                </c:pt>
                <c:pt idx="9">
                  <c:v>-14.478413567820731</c:v>
                </c:pt>
                <c:pt idx="10">
                  <c:v>-14.340134319202468</c:v>
                </c:pt>
                <c:pt idx="11">
                  <c:v>-14.262064197062969</c:v>
                </c:pt>
                <c:pt idx="12">
                  <c:v>-14.074282657639031</c:v>
                </c:pt>
                <c:pt idx="13">
                  <c:v>-13.748405271672175</c:v>
                </c:pt>
                <c:pt idx="14">
                  <c:v>-13.443212385897025</c:v>
                </c:pt>
                <c:pt idx="15">
                  <c:v>-12.760027822824634</c:v>
                </c:pt>
                <c:pt idx="16">
                  <c:v>-12.723606241328635</c:v>
                </c:pt>
                <c:pt idx="17">
                  <c:v>-12.711026929628195</c:v>
                </c:pt>
                <c:pt idx="18">
                  <c:v>-12.623218748907174</c:v>
                </c:pt>
                <c:pt idx="19">
                  <c:v>-12.488793901969263</c:v>
                </c:pt>
                <c:pt idx="20">
                  <c:v>-12.396547834739433</c:v>
                </c:pt>
                <c:pt idx="21">
                  <c:v>-12.376788479693912</c:v>
                </c:pt>
                <c:pt idx="22">
                  <c:v>-12.228538961801972</c:v>
                </c:pt>
                <c:pt idx="23">
                  <c:v>-12.198192574051944</c:v>
                </c:pt>
                <c:pt idx="24">
                  <c:v>-12.092524137194669</c:v>
                </c:pt>
                <c:pt idx="25">
                  <c:v>-11.796082784321566</c:v>
                </c:pt>
                <c:pt idx="26">
                  <c:v>-11.632733655242101</c:v>
                </c:pt>
                <c:pt idx="27">
                  <c:v>-11.58408551523088</c:v>
                </c:pt>
                <c:pt idx="28">
                  <c:v>-11.516935211819728</c:v>
                </c:pt>
                <c:pt idx="29">
                  <c:v>-11.516385745118166</c:v>
                </c:pt>
                <c:pt idx="30">
                  <c:v>-11.452708248746681</c:v>
                </c:pt>
                <c:pt idx="31">
                  <c:v>-11.362821264663518</c:v>
                </c:pt>
                <c:pt idx="32">
                  <c:v>-11.337931088655196</c:v>
                </c:pt>
                <c:pt idx="33">
                  <c:v>-11.206497618309173</c:v>
                </c:pt>
                <c:pt idx="34">
                  <c:v>-11.155257444934653</c:v>
                </c:pt>
                <c:pt idx="35">
                  <c:v>-10.92033269785167</c:v>
                </c:pt>
                <c:pt idx="36">
                  <c:v>-10.892108745409129</c:v>
                </c:pt>
                <c:pt idx="37">
                  <c:v>-10.853751828303459</c:v>
                </c:pt>
                <c:pt idx="38">
                  <c:v>-10.793018378956052</c:v>
                </c:pt>
                <c:pt idx="39">
                  <c:v>-10.679133824932897</c:v>
                </c:pt>
                <c:pt idx="40">
                  <c:v>-10.652805273777153</c:v>
                </c:pt>
                <c:pt idx="41">
                  <c:v>-10.552744651183508</c:v>
                </c:pt>
                <c:pt idx="42">
                  <c:v>-10.535240106330502</c:v>
                </c:pt>
                <c:pt idx="43">
                  <c:v>-10.503683116978298</c:v>
                </c:pt>
                <c:pt idx="44">
                  <c:v>-10.489722373516734</c:v>
                </c:pt>
                <c:pt idx="45">
                  <c:v>-10.471243135376175</c:v>
                </c:pt>
                <c:pt idx="46">
                  <c:v>-10.384624110046957</c:v>
                </c:pt>
                <c:pt idx="47">
                  <c:v>-10.380181786391162</c:v>
                </c:pt>
                <c:pt idx="48">
                  <c:v>-10.374900841955387</c:v>
                </c:pt>
                <c:pt idx="49">
                  <c:v>-10.359376743706353</c:v>
                </c:pt>
                <c:pt idx="50">
                  <c:v>-10.313636414018841</c:v>
                </c:pt>
                <c:pt idx="51">
                  <c:v>-10.306441580183849</c:v>
                </c:pt>
                <c:pt idx="52">
                  <c:v>-10.271525670564506</c:v>
                </c:pt>
                <c:pt idx="53">
                  <c:v>-10.245480357291234</c:v>
                </c:pt>
                <c:pt idx="54">
                  <c:v>-10.224283366622808</c:v>
                </c:pt>
                <c:pt idx="55">
                  <c:v>-10.144325977966009</c:v>
                </c:pt>
                <c:pt idx="56">
                  <c:v>-10.124839507459997</c:v>
                </c:pt>
                <c:pt idx="57">
                  <c:v>-10.122369495638758</c:v>
                </c:pt>
                <c:pt idx="58">
                  <c:v>-10.102531750996524</c:v>
                </c:pt>
                <c:pt idx="59">
                  <c:v>-10.100705125487993</c:v>
                </c:pt>
                <c:pt idx="60">
                  <c:v>-9.9638428058066992</c:v>
                </c:pt>
                <c:pt idx="61">
                  <c:v>-9.9097791279011656</c:v>
                </c:pt>
                <c:pt idx="62">
                  <c:v>-9.9024363891666756</c:v>
                </c:pt>
                <c:pt idx="63">
                  <c:v>-9.8907223211281696</c:v>
                </c:pt>
                <c:pt idx="64">
                  <c:v>-9.881343671452365</c:v>
                </c:pt>
                <c:pt idx="65">
                  <c:v>-9.8743189282517623</c:v>
                </c:pt>
                <c:pt idx="66">
                  <c:v>-9.8034111008693952</c:v>
                </c:pt>
                <c:pt idx="67">
                  <c:v>-9.7912385276424825</c:v>
                </c:pt>
                <c:pt idx="68">
                  <c:v>-9.7150859925247097</c:v>
                </c:pt>
                <c:pt idx="69">
                  <c:v>-9.6674539591729118</c:v>
                </c:pt>
                <c:pt idx="70">
                  <c:v>-9.6672772128180249</c:v>
                </c:pt>
                <c:pt idx="71">
                  <c:v>-9.6241555393757299</c:v>
                </c:pt>
                <c:pt idx="72">
                  <c:v>-9.6187799358042909</c:v>
                </c:pt>
                <c:pt idx="73">
                  <c:v>-9.5941545095659819</c:v>
                </c:pt>
                <c:pt idx="74">
                  <c:v>-9.5691881625344184</c:v>
                </c:pt>
                <c:pt idx="75">
                  <c:v>-9.5389948563553535</c:v>
                </c:pt>
                <c:pt idx="76">
                  <c:v>-9.5323827678242612</c:v>
                </c:pt>
                <c:pt idx="77">
                  <c:v>-9.5271195719764314</c:v>
                </c:pt>
                <c:pt idx="78">
                  <c:v>-9.5058286616968193</c:v>
                </c:pt>
                <c:pt idx="79">
                  <c:v>-9.4770108710828929</c:v>
                </c:pt>
                <c:pt idx="80">
                  <c:v>-9.4587002445277264</c:v>
                </c:pt>
                <c:pt idx="81">
                  <c:v>-9.4424647237122343</c:v>
                </c:pt>
                <c:pt idx="82">
                  <c:v>-9.4259489231122178</c:v>
                </c:pt>
                <c:pt idx="83">
                  <c:v>-9.4072848038473147</c:v>
                </c:pt>
                <c:pt idx="84">
                  <c:v>-9.3351486262747887</c:v>
                </c:pt>
                <c:pt idx="85">
                  <c:v>-9.3292686669961267</c:v>
                </c:pt>
                <c:pt idx="86">
                  <c:v>-9.3278924119065092</c:v>
                </c:pt>
                <c:pt idx="87">
                  <c:v>-9.2736423738276361</c:v>
                </c:pt>
                <c:pt idx="88">
                  <c:v>-9.2449118471043974</c:v>
                </c:pt>
                <c:pt idx="89">
                  <c:v>-9.2393232604776667</c:v>
                </c:pt>
                <c:pt idx="90">
                  <c:v>-9.2283472378875739</c:v>
                </c:pt>
                <c:pt idx="91">
                  <c:v>-9.2259001513257033</c:v>
                </c:pt>
                <c:pt idx="92">
                  <c:v>-9.2190743402148794</c:v>
                </c:pt>
                <c:pt idx="93">
                  <c:v>-9.1553583885695531</c:v>
                </c:pt>
                <c:pt idx="94">
                  <c:v>-9.1488934654134404</c:v>
                </c:pt>
                <c:pt idx="95">
                  <c:v>-9.1420757890721092</c:v>
                </c:pt>
                <c:pt idx="96">
                  <c:v>-9.1152428822091416</c:v>
                </c:pt>
                <c:pt idx="97">
                  <c:v>-9.1048747487558686</c:v>
                </c:pt>
                <c:pt idx="98">
                  <c:v>-9.0870070973746362</c:v>
                </c:pt>
                <c:pt idx="99">
                  <c:v>-8.9763949392523728</c:v>
                </c:pt>
                <c:pt idx="100">
                  <c:v>-8.9500205375777711</c:v>
                </c:pt>
                <c:pt idx="101">
                  <c:v>-8.9452239816877626</c:v>
                </c:pt>
                <c:pt idx="102">
                  <c:v>-8.9322726891651261</c:v>
                </c:pt>
                <c:pt idx="103">
                  <c:v>-8.9186683965113271</c:v>
                </c:pt>
                <c:pt idx="104">
                  <c:v>-8.9128816173193339</c:v>
                </c:pt>
                <c:pt idx="105">
                  <c:v>-8.8890696680281636</c:v>
                </c:pt>
                <c:pt idx="106">
                  <c:v>-8.8830610314869443</c:v>
                </c:pt>
                <c:pt idx="107">
                  <c:v>-8.8803980037718677</c:v>
                </c:pt>
                <c:pt idx="108">
                  <c:v>-8.8309785397098963</c:v>
                </c:pt>
                <c:pt idx="109">
                  <c:v>-8.8165459796190078</c:v>
                </c:pt>
                <c:pt idx="110">
                  <c:v>-8.8079482678124403</c:v>
                </c:pt>
                <c:pt idx="111">
                  <c:v>-8.8074882835750792</c:v>
                </c:pt>
                <c:pt idx="112">
                  <c:v>-8.7971408568077418</c:v>
                </c:pt>
                <c:pt idx="113">
                  <c:v>-8.7094384280898307</c:v>
                </c:pt>
                <c:pt idx="114">
                  <c:v>-8.6919035627324384</c:v>
                </c:pt>
                <c:pt idx="115">
                  <c:v>-8.6749292569440559</c:v>
                </c:pt>
                <c:pt idx="116">
                  <c:v>-8.6546130399519967</c:v>
                </c:pt>
                <c:pt idx="117">
                  <c:v>-8.6513872340944395</c:v>
                </c:pt>
                <c:pt idx="118">
                  <c:v>-8.6414687315355607</c:v>
                </c:pt>
                <c:pt idx="119">
                  <c:v>-8.6376032369877631</c:v>
                </c:pt>
                <c:pt idx="120">
                  <c:v>-8.633995096965041</c:v>
                </c:pt>
                <c:pt idx="121">
                  <c:v>-8.6199759310681809</c:v>
                </c:pt>
                <c:pt idx="122">
                  <c:v>-8.6197718223068982</c:v>
                </c:pt>
                <c:pt idx="123">
                  <c:v>-8.6174060834397732</c:v>
                </c:pt>
                <c:pt idx="124">
                  <c:v>-8.6061076281688091</c:v>
                </c:pt>
                <c:pt idx="125">
                  <c:v>-8.5899793384054188</c:v>
                </c:pt>
                <c:pt idx="126">
                  <c:v>-8.5568530780697216</c:v>
                </c:pt>
                <c:pt idx="127">
                  <c:v>-8.54940236875861</c:v>
                </c:pt>
                <c:pt idx="128">
                  <c:v>-8.548731620039506</c:v>
                </c:pt>
                <c:pt idx="129">
                  <c:v>-8.5484794421858936</c:v>
                </c:pt>
                <c:pt idx="130">
                  <c:v>-8.5166503078186224</c:v>
                </c:pt>
                <c:pt idx="131">
                  <c:v>-8.5162139883651857</c:v>
                </c:pt>
                <c:pt idx="132">
                  <c:v>-8.4781550996319446</c:v>
                </c:pt>
                <c:pt idx="133">
                  <c:v>-8.4693185214127649</c:v>
                </c:pt>
                <c:pt idx="134">
                  <c:v>-8.4683763672031098</c:v>
                </c:pt>
                <c:pt idx="135">
                  <c:v>-8.4672493318690734</c:v>
                </c:pt>
                <c:pt idx="136">
                  <c:v>-8.4439358220891432</c:v>
                </c:pt>
                <c:pt idx="137">
                  <c:v>-8.4283924962032071</c:v>
                </c:pt>
                <c:pt idx="138">
                  <c:v>-8.4187927287026927</c:v>
                </c:pt>
                <c:pt idx="139">
                  <c:v>-8.4171228823876323</c:v>
                </c:pt>
                <c:pt idx="140">
                  <c:v>-8.4147652782899609</c:v>
                </c:pt>
                <c:pt idx="141">
                  <c:v>-8.4131124410383276</c:v>
                </c:pt>
                <c:pt idx="142">
                  <c:v>-8.3965167717925997</c:v>
                </c:pt>
                <c:pt idx="143">
                  <c:v>-8.3917290901965647</c:v>
                </c:pt>
                <c:pt idx="144">
                  <c:v>-8.3783333434509952</c:v>
                </c:pt>
                <c:pt idx="145">
                  <c:v>-8.3777860953229446</c:v>
                </c:pt>
                <c:pt idx="146">
                  <c:v>-8.376741147208131</c:v>
                </c:pt>
                <c:pt idx="147">
                  <c:v>-8.3758566759092563</c:v>
                </c:pt>
                <c:pt idx="148">
                  <c:v>-8.3665201791298376</c:v>
                </c:pt>
                <c:pt idx="149">
                  <c:v>-8.3059553413678238</c:v>
                </c:pt>
                <c:pt idx="150">
                  <c:v>-8.3038114598499249</c:v>
                </c:pt>
                <c:pt idx="151">
                  <c:v>-8.2896155475982169</c:v>
                </c:pt>
                <c:pt idx="152">
                  <c:v>-8.2606794330646629</c:v>
                </c:pt>
                <c:pt idx="153">
                  <c:v>-8.2427888564240224</c:v>
                </c:pt>
                <c:pt idx="154">
                  <c:v>-8.2393256632028056</c:v>
                </c:pt>
                <c:pt idx="155">
                  <c:v>-8.2381461216294927</c:v>
                </c:pt>
                <c:pt idx="156">
                  <c:v>-8.2342266417933843</c:v>
                </c:pt>
                <c:pt idx="157">
                  <c:v>-8.2249589207921918</c:v>
                </c:pt>
                <c:pt idx="158">
                  <c:v>-8.2227026315506837</c:v>
                </c:pt>
                <c:pt idx="159">
                  <c:v>-8.2032065472262232</c:v>
                </c:pt>
                <c:pt idx="160">
                  <c:v>-8.1957942931889907</c:v>
                </c:pt>
                <c:pt idx="161">
                  <c:v>-8.193613435446208</c:v>
                </c:pt>
                <c:pt idx="162">
                  <c:v>-8.1798996931667514</c:v>
                </c:pt>
                <c:pt idx="163">
                  <c:v>-8.1793073340443634</c:v>
                </c:pt>
                <c:pt idx="164">
                  <c:v>-8.1779103722688102</c:v>
                </c:pt>
                <c:pt idx="165">
                  <c:v>-8.1665712431504929</c:v>
                </c:pt>
                <c:pt idx="166">
                  <c:v>-8.1152120063318645</c:v>
                </c:pt>
                <c:pt idx="167">
                  <c:v>-8.1038876677034608</c:v>
                </c:pt>
                <c:pt idx="168">
                  <c:v>-8.043772460835882</c:v>
                </c:pt>
                <c:pt idx="169">
                  <c:v>-8.0430063134565959</c:v>
                </c:pt>
                <c:pt idx="170">
                  <c:v>-8.0391837113296241</c:v>
                </c:pt>
                <c:pt idx="171">
                  <c:v>-8.0278223964763757</c:v>
                </c:pt>
                <c:pt idx="172">
                  <c:v>-7.9998772447693627</c:v>
                </c:pt>
                <c:pt idx="173">
                  <c:v>-7.9915043484100137</c:v>
                </c:pt>
                <c:pt idx="174">
                  <c:v>-7.9756356317452139</c:v>
                </c:pt>
                <c:pt idx="175">
                  <c:v>-7.9714499230900175</c:v>
                </c:pt>
                <c:pt idx="176">
                  <c:v>-7.9638246859975315</c:v>
                </c:pt>
                <c:pt idx="177">
                  <c:v>-7.9550650183260716</c:v>
                </c:pt>
                <c:pt idx="178">
                  <c:v>-7.9269993241259549</c:v>
                </c:pt>
                <c:pt idx="179">
                  <c:v>-7.9242556882406507</c:v>
                </c:pt>
                <c:pt idx="180">
                  <c:v>-7.890855064316451</c:v>
                </c:pt>
                <c:pt idx="181">
                  <c:v>-7.8840144627156716</c:v>
                </c:pt>
                <c:pt idx="182">
                  <c:v>-7.8616689905028361</c:v>
                </c:pt>
                <c:pt idx="183">
                  <c:v>-7.8569774470914604</c:v>
                </c:pt>
                <c:pt idx="184">
                  <c:v>-7.8307117555179575</c:v>
                </c:pt>
                <c:pt idx="185">
                  <c:v>-7.8134786161555034</c:v>
                </c:pt>
                <c:pt idx="186">
                  <c:v>-7.8103112327332029</c:v>
                </c:pt>
                <c:pt idx="187">
                  <c:v>-7.7978339754134032</c:v>
                </c:pt>
                <c:pt idx="188">
                  <c:v>-7.7842540870680086</c:v>
                </c:pt>
                <c:pt idx="189">
                  <c:v>-7.7567223295550241</c:v>
                </c:pt>
                <c:pt idx="190">
                  <c:v>-7.7458165617921511</c:v>
                </c:pt>
                <c:pt idx="191">
                  <c:v>-7.7337889353667464</c:v>
                </c:pt>
                <c:pt idx="192">
                  <c:v>-7.7294597589590781</c:v>
                </c:pt>
                <c:pt idx="193">
                  <c:v>-7.7281544982211985</c:v>
                </c:pt>
                <c:pt idx="194">
                  <c:v>-7.7170675469564518</c:v>
                </c:pt>
                <c:pt idx="195">
                  <c:v>-7.6928222363098353</c:v>
                </c:pt>
                <c:pt idx="196">
                  <c:v>-7.6908558406713006</c:v>
                </c:pt>
                <c:pt idx="197">
                  <c:v>-7.681582203474127</c:v>
                </c:pt>
                <c:pt idx="198">
                  <c:v>-7.681483107191478</c:v>
                </c:pt>
                <c:pt idx="199">
                  <c:v>-7.6692062610104506</c:v>
                </c:pt>
                <c:pt idx="200">
                  <c:v>-7.6514702449897669</c:v>
                </c:pt>
                <c:pt idx="201">
                  <c:v>-7.6387881393842072</c:v>
                </c:pt>
                <c:pt idx="202">
                  <c:v>-7.634731107991569</c:v>
                </c:pt>
                <c:pt idx="203">
                  <c:v>-7.6345795054696026</c:v>
                </c:pt>
                <c:pt idx="204">
                  <c:v>-7.6237269834705232</c:v>
                </c:pt>
                <c:pt idx="205">
                  <c:v>-7.6046590838300441</c:v>
                </c:pt>
                <c:pt idx="206">
                  <c:v>-7.601294986891479</c:v>
                </c:pt>
                <c:pt idx="207">
                  <c:v>-7.5868809149130119</c:v>
                </c:pt>
                <c:pt idx="208">
                  <c:v>-7.5772138506832682</c:v>
                </c:pt>
                <c:pt idx="209">
                  <c:v>-7.5659309254267351</c:v>
                </c:pt>
                <c:pt idx="210">
                  <c:v>-7.5151470386670685</c:v>
                </c:pt>
                <c:pt idx="211">
                  <c:v>-7.5120402962535797</c:v>
                </c:pt>
                <c:pt idx="212">
                  <c:v>-7.4631762150891516</c:v>
                </c:pt>
                <c:pt idx="213">
                  <c:v>-7.4594031611035048</c:v>
                </c:pt>
                <c:pt idx="214">
                  <c:v>-7.4443804604637016</c:v>
                </c:pt>
                <c:pt idx="215">
                  <c:v>-7.4386439689375115</c:v>
                </c:pt>
                <c:pt idx="216">
                  <c:v>-7.4025063648485059</c:v>
                </c:pt>
                <c:pt idx="217">
                  <c:v>-7.4009252614731276</c:v>
                </c:pt>
                <c:pt idx="218">
                  <c:v>-7.3968859786684327</c:v>
                </c:pt>
                <c:pt idx="219">
                  <c:v>-7.3903256568521387</c:v>
                </c:pt>
                <c:pt idx="220">
                  <c:v>-7.3851053534251347</c:v>
                </c:pt>
                <c:pt idx="221">
                  <c:v>-7.363845503174427</c:v>
                </c:pt>
                <c:pt idx="222">
                  <c:v>-7.3477149948375651</c:v>
                </c:pt>
                <c:pt idx="223">
                  <c:v>-7.3468312630632076</c:v>
                </c:pt>
                <c:pt idx="224">
                  <c:v>-7.33612220881664</c:v>
                </c:pt>
                <c:pt idx="225">
                  <c:v>-7.3170972015969866</c:v>
                </c:pt>
                <c:pt idx="226">
                  <c:v>-7.3170210305737839</c:v>
                </c:pt>
                <c:pt idx="227">
                  <c:v>-7.3150849554396356</c:v>
                </c:pt>
                <c:pt idx="228">
                  <c:v>-7.3004519842099338</c:v>
                </c:pt>
                <c:pt idx="229">
                  <c:v>-7.290634056982741</c:v>
                </c:pt>
                <c:pt idx="230">
                  <c:v>-7.275118833027677</c:v>
                </c:pt>
                <c:pt idx="231">
                  <c:v>-7.2705870269077213</c:v>
                </c:pt>
                <c:pt idx="232">
                  <c:v>-7.2599223441309766</c:v>
                </c:pt>
                <c:pt idx="233">
                  <c:v>-7.2578183969359529</c:v>
                </c:pt>
                <c:pt idx="234">
                  <c:v>-7.224377099164399</c:v>
                </c:pt>
                <c:pt idx="235">
                  <c:v>-7.2182937706489332</c:v>
                </c:pt>
                <c:pt idx="236">
                  <c:v>-7.2099608086124594</c:v>
                </c:pt>
                <c:pt idx="237">
                  <c:v>-7.2093388685101232</c:v>
                </c:pt>
                <c:pt idx="238">
                  <c:v>-7.2074723086787573</c:v>
                </c:pt>
                <c:pt idx="239">
                  <c:v>-7.1818344734035726</c:v>
                </c:pt>
                <c:pt idx="240">
                  <c:v>-7.1804685716568821</c:v>
                </c:pt>
                <c:pt idx="241">
                  <c:v>-7.1780547636974266</c:v>
                </c:pt>
                <c:pt idx="242">
                  <c:v>-7.1657120998361661</c:v>
                </c:pt>
                <c:pt idx="243">
                  <c:v>-7.1401319474717608</c:v>
                </c:pt>
                <c:pt idx="244">
                  <c:v>-7.1158925530210855</c:v>
                </c:pt>
                <c:pt idx="245">
                  <c:v>-7.1155457160318099</c:v>
                </c:pt>
                <c:pt idx="246">
                  <c:v>-7.0986298326787223</c:v>
                </c:pt>
                <c:pt idx="247">
                  <c:v>-7.0948952339669553</c:v>
                </c:pt>
                <c:pt idx="248">
                  <c:v>-7.0907531572571418</c:v>
                </c:pt>
                <c:pt idx="249">
                  <c:v>-7.0786249555000911</c:v>
                </c:pt>
                <c:pt idx="250">
                  <c:v>-7.0690421970630037</c:v>
                </c:pt>
                <c:pt idx="251">
                  <c:v>-7.0663155702411657</c:v>
                </c:pt>
                <c:pt idx="252">
                  <c:v>-7.0608497446810503</c:v>
                </c:pt>
                <c:pt idx="253">
                  <c:v>-7.0562380699153842</c:v>
                </c:pt>
                <c:pt idx="254">
                  <c:v>-7.0518741358563055</c:v>
                </c:pt>
                <c:pt idx="255">
                  <c:v>-7.0518378991559398</c:v>
                </c:pt>
                <c:pt idx="256">
                  <c:v>-7.0407124926173523</c:v>
                </c:pt>
                <c:pt idx="257">
                  <c:v>-7.0402990984233247</c:v>
                </c:pt>
                <c:pt idx="258">
                  <c:v>-7.0348436262061362</c:v>
                </c:pt>
                <c:pt idx="259">
                  <c:v>-7.0333446100499426</c:v>
                </c:pt>
                <c:pt idx="260">
                  <c:v>-7.0294132978218702</c:v>
                </c:pt>
                <c:pt idx="261">
                  <c:v>-7.0291810871296763</c:v>
                </c:pt>
                <c:pt idx="262">
                  <c:v>-7.0288616125468346</c:v>
                </c:pt>
                <c:pt idx="263">
                  <c:v>-7.0193320998735809</c:v>
                </c:pt>
                <c:pt idx="264">
                  <c:v>-6.9972277126468718</c:v>
                </c:pt>
                <c:pt idx="265">
                  <c:v>-6.9921582722173179</c:v>
                </c:pt>
                <c:pt idx="266">
                  <c:v>-6.9896719908571292</c:v>
                </c:pt>
                <c:pt idx="267">
                  <c:v>-6.9796706615545503</c:v>
                </c:pt>
                <c:pt idx="268">
                  <c:v>-6.9728877428645504</c:v>
                </c:pt>
                <c:pt idx="269">
                  <c:v>-6.9588641398207436</c:v>
                </c:pt>
                <c:pt idx="270">
                  <c:v>-6.9432579543525232</c:v>
                </c:pt>
                <c:pt idx="271">
                  <c:v>-6.9416857252710775</c:v>
                </c:pt>
                <c:pt idx="272">
                  <c:v>-6.9274032886531609</c:v>
                </c:pt>
                <c:pt idx="273">
                  <c:v>-6.9268745286375335</c:v>
                </c:pt>
                <c:pt idx="274">
                  <c:v>-6.9202372962735188</c:v>
                </c:pt>
                <c:pt idx="275">
                  <c:v>-6.9177879911382147</c:v>
                </c:pt>
                <c:pt idx="276">
                  <c:v>-6.8957767839981745</c:v>
                </c:pt>
                <c:pt idx="277">
                  <c:v>-6.8729543184845099</c:v>
                </c:pt>
                <c:pt idx="278">
                  <c:v>-6.8550851880542822</c:v>
                </c:pt>
                <c:pt idx="279">
                  <c:v>-6.8493109807787311</c:v>
                </c:pt>
                <c:pt idx="280">
                  <c:v>-6.8474680857312507</c:v>
                </c:pt>
                <c:pt idx="281">
                  <c:v>-6.8124538193537738</c:v>
                </c:pt>
                <c:pt idx="282">
                  <c:v>-6.8068556189085925</c:v>
                </c:pt>
                <c:pt idx="283">
                  <c:v>-6.7967300494904404</c:v>
                </c:pt>
                <c:pt idx="284">
                  <c:v>-6.7937519843395098</c:v>
                </c:pt>
                <c:pt idx="285">
                  <c:v>-6.7675750357056899</c:v>
                </c:pt>
                <c:pt idx="286">
                  <c:v>-6.7621114287190469</c:v>
                </c:pt>
                <c:pt idx="287">
                  <c:v>-6.7594151224015953</c:v>
                </c:pt>
                <c:pt idx="288">
                  <c:v>-6.734976056336663</c:v>
                </c:pt>
                <c:pt idx="289">
                  <c:v>-6.7342461456577452</c:v>
                </c:pt>
                <c:pt idx="290">
                  <c:v>-6.7282670900964332</c:v>
                </c:pt>
                <c:pt idx="291">
                  <c:v>-6.725118194786555</c:v>
                </c:pt>
                <c:pt idx="292">
                  <c:v>-6.6996304829843414</c:v>
                </c:pt>
                <c:pt idx="293">
                  <c:v>-6.6643130115629328</c:v>
                </c:pt>
                <c:pt idx="294">
                  <c:v>-6.6636259933048398</c:v>
                </c:pt>
                <c:pt idx="295">
                  <c:v>-6.6632148176843247</c:v>
                </c:pt>
                <c:pt idx="296">
                  <c:v>-6.6568112750615009</c:v>
                </c:pt>
                <c:pt idx="297">
                  <c:v>-6.647102797459886</c:v>
                </c:pt>
                <c:pt idx="298">
                  <c:v>-6.6435974513422833</c:v>
                </c:pt>
                <c:pt idx="299">
                  <c:v>-6.6420540637162668</c:v>
                </c:pt>
                <c:pt idx="300">
                  <c:v>-6.6336515863770105</c:v>
                </c:pt>
                <c:pt idx="301">
                  <c:v>-6.6285599602125655</c:v>
                </c:pt>
                <c:pt idx="302">
                  <c:v>-6.6259731035206908</c:v>
                </c:pt>
                <c:pt idx="303">
                  <c:v>-6.617822804035085</c:v>
                </c:pt>
                <c:pt idx="304">
                  <c:v>-6.6069355243846362</c:v>
                </c:pt>
                <c:pt idx="305">
                  <c:v>-6.6023726582357778</c:v>
                </c:pt>
                <c:pt idx="306">
                  <c:v>-6.5995077403329327</c:v>
                </c:pt>
                <c:pt idx="307">
                  <c:v>-6.5958093783215324</c:v>
                </c:pt>
                <c:pt idx="308">
                  <c:v>-6.5931936801743083</c:v>
                </c:pt>
                <c:pt idx="309">
                  <c:v>-6.5909965528925758</c:v>
                </c:pt>
                <c:pt idx="310">
                  <c:v>-6.5889761719657303</c:v>
                </c:pt>
                <c:pt idx="311">
                  <c:v>-6.558309570108344</c:v>
                </c:pt>
                <c:pt idx="312">
                  <c:v>-6.5531528657881015</c:v>
                </c:pt>
                <c:pt idx="313">
                  <c:v>-6.5519134227304967</c:v>
                </c:pt>
                <c:pt idx="314">
                  <c:v>-6.5484117742354018</c:v>
                </c:pt>
                <c:pt idx="315">
                  <c:v>-6.5352371453145803</c:v>
                </c:pt>
                <c:pt idx="316">
                  <c:v>-6.5345508665810055</c:v>
                </c:pt>
                <c:pt idx="317">
                  <c:v>-6.5274965424004945</c:v>
                </c:pt>
                <c:pt idx="318">
                  <c:v>-6.4960253378899449</c:v>
                </c:pt>
                <c:pt idx="319">
                  <c:v>-6.4780356649666535</c:v>
                </c:pt>
                <c:pt idx="320">
                  <c:v>-6.4723139639304179</c:v>
                </c:pt>
                <c:pt idx="321">
                  <c:v>-6.4688330221212578</c:v>
                </c:pt>
                <c:pt idx="322">
                  <c:v>-6.4642450121394779</c:v>
                </c:pt>
                <c:pt idx="323">
                  <c:v>-6.4517071138109081</c:v>
                </c:pt>
                <c:pt idx="324">
                  <c:v>-6.4472707063510954</c:v>
                </c:pt>
                <c:pt idx="325">
                  <c:v>-6.4413293665391453</c:v>
                </c:pt>
                <c:pt idx="326">
                  <c:v>-6.4271164452239695</c:v>
                </c:pt>
                <c:pt idx="327">
                  <c:v>-6.413964741562558</c:v>
                </c:pt>
                <c:pt idx="328">
                  <c:v>-6.4109460025642742</c:v>
                </c:pt>
                <c:pt idx="329">
                  <c:v>-6.4036446772016147</c:v>
                </c:pt>
                <c:pt idx="330">
                  <c:v>-6.3984206761521039</c:v>
                </c:pt>
                <c:pt idx="331">
                  <c:v>-6.3891596108714115</c:v>
                </c:pt>
                <c:pt idx="332">
                  <c:v>-6.388230768102714</c:v>
                </c:pt>
                <c:pt idx="333">
                  <c:v>-6.3720958226188662</c:v>
                </c:pt>
                <c:pt idx="334">
                  <c:v>-6.3710767578614513</c:v>
                </c:pt>
                <c:pt idx="335">
                  <c:v>-6.366066479391713</c:v>
                </c:pt>
                <c:pt idx="336">
                  <c:v>-6.3569089475406546</c:v>
                </c:pt>
                <c:pt idx="337">
                  <c:v>-6.3501149359832114</c:v>
                </c:pt>
                <c:pt idx="338">
                  <c:v>-6.3399620041586662</c:v>
                </c:pt>
                <c:pt idx="339">
                  <c:v>-6.3389421998767741</c:v>
                </c:pt>
                <c:pt idx="340">
                  <c:v>-6.3387602768504223</c:v>
                </c:pt>
                <c:pt idx="341">
                  <c:v>-6.3356971663822765</c:v>
                </c:pt>
                <c:pt idx="342">
                  <c:v>-6.3317310965027938</c:v>
                </c:pt>
                <c:pt idx="343">
                  <c:v>-6.3161433991469957</c:v>
                </c:pt>
                <c:pt idx="344">
                  <c:v>-6.3143685403533025</c:v>
                </c:pt>
                <c:pt idx="345">
                  <c:v>-6.3143456150938944</c:v>
                </c:pt>
                <c:pt idx="346">
                  <c:v>-6.3086875131644193</c:v>
                </c:pt>
                <c:pt idx="347">
                  <c:v>-6.306220459441171</c:v>
                </c:pt>
                <c:pt idx="348">
                  <c:v>-6.3031137170276423</c:v>
                </c:pt>
                <c:pt idx="349">
                  <c:v>-6.2818390762870191</c:v>
                </c:pt>
                <c:pt idx="350">
                  <c:v>-6.2653395452259506</c:v>
                </c:pt>
                <c:pt idx="351">
                  <c:v>-6.2595165293335517</c:v>
                </c:pt>
                <c:pt idx="352">
                  <c:v>-6.2585078179191447</c:v>
                </c:pt>
                <c:pt idx="353">
                  <c:v>-6.2461769864498065</c:v>
                </c:pt>
                <c:pt idx="354">
                  <c:v>-6.2408095176478247</c:v>
                </c:pt>
                <c:pt idx="355">
                  <c:v>-6.2241872255201791</c:v>
                </c:pt>
                <c:pt idx="356">
                  <c:v>-6.223938005764559</c:v>
                </c:pt>
                <c:pt idx="357">
                  <c:v>-6.2185535278991484</c:v>
                </c:pt>
                <c:pt idx="358">
                  <c:v>-6.217166179942045</c:v>
                </c:pt>
                <c:pt idx="359">
                  <c:v>-6.212389591213455</c:v>
                </c:pt>
                <c:pt idx="360">
                  <c:v>-6.211215226311646</c:v>
                </c:pt>
                <c:pt idx="361">
                  <c:v>-6.210477180863232</c:v>
                </c:pt>
                <c:pt idx="362">
                  <c:v>-6.2055223667307997</c:v>
                </c:pt>
                <c:pt idx="363">
                  <c:v>-6.2046097935010129</c:v>
                </c:pt>
                <c:pt idx="364">
                  <c:v>-6.1903769050244195</c:v>
                </c:pt>
                <c:pt idx="365">
                  <c:v>-6.1822946417925619</c:v>
                </c:pt>
                <c:pt idx="366">
                  <c:v>-6.1783677667114762</c:v>
                </c:pt>
                <c:pt idx="367">
                  <c:v>-6.1743680484673984</c:v>
                </c:pt>
                <c:pt idx="368">
                  <c:v>-6.1626831916465008</c:v>
                </c:pt>
                <c:pt idx="369">
                  <c:v>-6.1623663053993916</c:v>
                </c:pt>
                <c:pt idx="370">
                  <c:v>-6.1301119444461278</c:v>
                </c:pt>
                <c:pt idx="371">
                  <c:v>-6.1263485042789316</c:v>
                </c:pt>
                <c:pt idx="372">
                  <c:v>-6.1257136224979352</c:v>
                </c:pt>
                <c:pt idx="373">
                  <c:v>-6.1217068787711391</c:v>
                </c:pt>
                <c:pt idx="374">
                  <c:v>-6.1195374836580605</c:v>
                </c:pt>
                <c:pt idx="375">
                  <c:v>-6.1079853714844878</c:v>
                </c:pt>
                <c:pt idx="376">
                  <c:v>-6.1046316278888506</c:v>
                </c:pt>
                <c:pt idx="377">
                  <c:v>-6.1028264485907728</c:v>
                </c:pt>
                <c:pt idx="378">
                  <c:v>-6.1002148178282365</c:v>
                </c:pt>
                <c:pt idx="379">
                  <c:v>-6.087278315795551</c:v>
                </c:pt>
                <c:pt idx="380">
                  <c:v>-6.0866208785174063</c:v>
                </c:pt>
                <c:pt idx="381">
                  <c:v>-6.0716725000895897</c:v>
                </c:pt>
                <c:pt idx="382">
                  <c:v>-6.0709518334669026</c:v>
                </c:pt>
                <c:pt idx="383">
                  <c:v>-6.0695130885572199</c:v>
                </c:pt>
                <c:pt idx="384">
                  <c:v>-6.0653902394843469</c:v>
                </c:pt>
                <c:pt idx="385">
                  <c:v>-6.0652822689077244</c:v>
                </c:pt>
                <c:pt idx="386">
                  <c:v>-6.0576681246826833</c:v>
                </c:pt>
                <c:pt idx="387">
                  <c:v>-6.0569467185354782</c:v>
                </c:pt>
                <c:pt idx="388">
                  <c:v>-6.0439946864883609</c:v>
                </c:pt>
                <c:pt idx="389">
                  <c:v>-6.0438867159117393</c:v>
                </c:pt>
                <c:pt idx="390">
                  <c:v>-6.0195182744362867</c:v>
                </c:pt>
                <c:pt idx="391">
                  <c:v>-6.018151633165159</c:v>
                </c:pt>
                <c:pt idx="392">
                  <c:v>-5.9634527037163689</c:v>
                </c:pt>
                <c:pt idx="393">
                  <c:v>-5.9601621894652741</c:v>
                </c:pt>
                <c:pt idx="394">
                  <c:v>-5.9590817441746111</c:v>
                </c:pt>
                <c:pt idx="395">
                  <c:v>-5.9579805921980133</c:v>
                </c:pt>
                <c:pt idx="396">
                  <c:v>-5.9522078639714566</c:v>
                </c:pt>
                <c:pt idx="397">
                  <c:v>-5.9382367671669254</c:v>
                </c:pt>
                <c:pt idx="398">
                  <c:v>-5.9363975697419145</c:v>
                </c:pt>
                <c:pt idx="399">
                  <c:v>-5.9357896806050938</c:v>
                </c:pt>
                <c:pt idx="400">
                  <c:v>-5.9307745952261097</c:v>
                </c:pt>
                <c:pt idx="401">
                  <c:v>-5.9276223720560228</c:v>
                </c:pt>
                <c:pt idx="402">
                  <c:v>-5.9053556592021215</c:v>
                </c:pt>
                <c:pt idx="403">
                  <c:v>-5.905086842047341</c:v>
                </c:pt>
                <c:pt idx="404">
                  <c:v>-5.9037242681609001</c:v>
                </c:pt>
                <c:pt idx="405">
                  <c:v>-5.8999386422588129</c:v>
                </c:pt>
                <c:pt idx="406">
                  <c:v>-5.8973562227139649</c:v>
                </c:pt>
                <c:pt idx="407">
                  <c:v>-5.8967764355080172</c:v>
                </c:pt>
                <c:pt idx="408">
                  <c:v>-5.896021011233918</c:v>
                </c:pt>
                <c:pt idx="409">
                  <c:v>-5.8927719103546936</c:v>
                </c:pt>
                <c:pt idx="410">
                  <c:v>-5.8739898369324601</c:v>
                </c:pt>
                <c:pt idx="411">
                  <c:v>-5.8737021619029601</c:v>
                </c:pt>
                <c:pt idx="412">
                  <c:v>-5.8549962595039675</c:v>
                </c:pt>
                <c:pt idx="413">
                  <c:v>-5.8515463777237109</c:v>
                </c:pt>
                <c:pt idx="414">
                  <c:v>-5.841639337794537</c:v>
                </c:pt>
                <c:pt idx="415">
                  <c:v>-5.834856788866797</c:v>
                </c:pt>
                <c:pt idx="416">
                  <c:v>-5.8326755613617953</c:v>
                </c:pt>
                <c:pt idx="417">
                  <c:v>-5.8234392701517246</c:v>
                </c:pt>
                <c:pt idx="418">
                  <c:v>-5.8193596832619363</c:v>
                </c:pt>
                <c:pt idx="419">
                  <c:v>-5.8141859698782676</c:v>
                </c:pt>
                <c:pt idx="420">
                  <c:v>-5.8135961990916112</c:v>
                </c:pt>
                <c:pt idx="421">
                  <c:v>-5.8081115156567735</c:v>
                </c:pt>
                <c:pt idx="422">
                  <c:v>-5.8063144711281511</c:v>
                </c:pt>
                <c:pt idx="423">
                  <c:v>-5.8050232613557071</c:v>
                </c:pt>
                <c:pt idx="424">
                  <c:v>-5.7914152710794014</c:v>
                </c:pt>
                <c:pt idx="425">
                  <c:v>-5.7906702001483099</c:v>
                </c:pt>
                <c:pt idx="426">
                  <c:v>-5.7818387986005932</c:v>
                </c:pt>
                <c:pt idx="427">
                  <c:v>-5.7794187046828984</c:v>
                </c:pt>
                <c:pt idx="428">
                  <c:v>-5.7785860000988611</c:v>
                </c:pt>
                <c:pt idx="429">
                  <c:v>-5.7595354792840663</c:v>
                </c:pt>
                <c:pt idx="430">
                  <c:v>-5.7512727720748131</c:v>
                </c:pt>
                <c:pt idx="431">
                  <c:v>-5.7495200990160509</c:v>
                </c:pt>
                <c:pt idx="432">
                  <c:v>-5.7460047693177394</c:v>
                </c:pt>
                <c:pt idx="433">
                  <c:v>-5.7176384584094624</c:v>
                </c:pt>
                <c:pt idx="434">
                  <c:v>-5.711037462745816</c:v>
                </c:pt>
                <c:pt idx="435">
                  <c:v>-5.7099370502937346</c:v>
                </c:pt>
                <c:pt idx="436">
                  <c:v>-5.6976997686733242</c:v>
                </c:pt>
                <c:pt idx="437">
                  <c:v>-5.6958003000018014</c:v>
                </c:pt>
                <c:pt idx="438">
                  <c:v>-5.6888129027883014</c:v>
                </c:pt>
                <c:pt idx="439">
                  <c:v>-5.6766000254762945</c:v>
                </c:pt>
                <c:pt idx="440">
                  <c:v>-5.6698629573051527</c:v>
                </c:pt>
                <c:pt idx="441">
                  <c:v>-5.6650545690231828</c:v>
                </c:pt>
                <c:pt idx="442">
                  <c:v>-5.6648593345558726</c:v>
                </c:pt>
                <c:pt idx="443">
                  <c:v>-5.6617196833022261</c:v>
                </c:pt>
                <c:pt idx="444">
                  <c:v>-5.6568414099552538</c:v>
                </c:pt>
                <c:pt idx="445">
                  <c:v>-5.6456827248142929</c:v>
                </c:pt>
                <c:pt idx="446">
                  <c:v>-5.6455340803903171</c:v>
                </c:pt>
                <c:pt idx="447">
                  <c:v>-5.6402457407095268</c:v>
                </c:pt>
                <c:pt idx="448">
                  <c:v>-5.62894765520082</c:v>
                </c:pt>
                <c:pt idx="449">
                  <c:v>-5.625607223046142</c:v>
                </c:pt>
                <c:pt idx="450">
                  <c:v>-5.6218334295360171</c:v>
                </c:pt>
                <c:pt idx="451">
                  <c:v>-5.6202131313622417</c:v>
                </c:pt>
                <c:pt idx="452">
                  <c:v>-5.6120546971071423</c:v>
                </c:pt>
                <c:pt idx="453">
                  <c:v>-5.6001679500984771</c:v>
                </c:pt>
                <c:pt idx="454">
                  <c:v>-5.5981435017869048</c:v>
                </c:pt>
                <c:pt idx="455">
                  <c:v>-5.5920146925148808</c:v>
                </c:pt>
                <c:pt idx="456">
                  <c:v>-5.5831681307149523</c:v>
                </c:pt>
                <c:pt idx="457">
                  <c:v>-5.5764159022915969</c:v>
                </c:pt>
                <c:pt idx="458">
                  <c:v>-5.5688135904585199</c:v>
                </c:pt>
                <c:pt idx="459">
                  <c:v>-5.5508989792717349</c:v>
                </c:pt>
                <c:pt idx="460">
                  <c:v>-5.5296701890499289</c:v>
                </c:pt>
                <c:pt idx="461">
                  <c:v>-5.5215065781233257</c:v>
                </c:pt>
                <c:pt idx="462">
                  <c:v>-5.5106015498849317</c:v>
                </c:pt>
                <c:pt idx="463">
                  <c:v>-5.5065789063814448</c:v>
                </c:pt>
                <c:pt idx="464">
                  <c:v>-5.5001982890180283</c:v>
                </c:pt>
                <c:pt idx="465">
                  <c:v>-5.4919056310666488</c:v>
                </c:pt>
                <c:pt idx="466">
                  <c:v>-5.4896574765946351</c:v>
                </c:pt>
                <c:pt idx="467">
                  <c:v>-5.4793847418015043</c:v>
                </c:pt>
                <c:pt idx="468">
                  <c:v>-5.4779637454798067</c:v>
                </c:pt>
                <c:pt idx="469">
                  <c:v>-5.4767986246341485</c:v>
                </c:pt>
                <c:pt idx="470">
                  <c:v>-5.4644126985897623</c:v>
                </c:pt>
                <c:pt idx="471">
                  <c:v>-5.4605205811600479</c:v>
                </c:pt>
                <c:pt idx="472">
                  <c:v>-5.4427934394333368</c:v>
                </c:pt>
                <c:pt idx="473">
                  <c:v>-5.4383167278884699</c:v>
                </c:pt>
                <c:pt idx="474">
                  <c:v>-5.4246632568555659</c:v>
                </c:pt>
                <c:pt idx="475">
                  <c:v>-5.4239810455067188</c:v>
                </c:pt>
                <c:pt idx="476">
                  <c:v>-5.4221784545443725</c:v>
                </c:pt>
                <c:pt idx="477">
                  <c:v>-5.4183155483323064</c:v>
                </c:pt>
                <c:pt idx="478">
                  <c:v>-5.4182493608897735</c:v>
                </c:pt>
                <c:pt idx="479">
                  <c:v>-5.4175079875811507</c:v>
                </c:pt>
                <c:pt idx="480">
                  <c:v>-5.4157734328725526</c:v>
                </c:pt>
                <c:pt idx="481">
                  <c:v>-5.4127169781248661</c:v>
                </c:pt>
                <c:pt idx="482">
                  <c:v>-5.3953754984235296</c:v>
                </c:pt>
                <c:pt idx="483">
                  <c:v>-5.3892333777105481</c:v>
                </c:pt>
                <c:pt idx="484">
                  <c:v>-5.3860526828472901</c:v>
                </c:pt>
                <c:pt idx="485">
                  <c:v>-5.364640490550137</c:v>
                </c:pt>
                <c:pt idx="486">
                  <c:v>-5.3619541678133933</c:v>
                </c:pt>
                <c:pt idx="487">
                  <c:v>-5.3485403027176606</c:v>
                </c:pt>
                <c:pt idx="488">
                  <c:v>-5.3232870201811142</c:v>
                </c:pt>
                <c:pt idx="489">
                  <c:v>-5.3193235386374029</c:v>
                </c:pt>
                <c:pt idx="490">
                  <c:v>-5.3121656810272162</c:v>
                </c:pt>
                <c:pt idx="491">
                  <c:v>-5.2990413397721978</c:v>
                </c:pt>
                <c:pt idx="492">
                  <c:v>-5.2896175791020941</c:v>
                </c:pt>
                <c:pt idx="493">
                  <c:v>-5.2886983501518472</c:v>
                </c:pt>
                <c:pt idx="494">
                  <c:v>-5.288675424892439</c:v>
                </c:pt>
                <c:pt idx="495">
                  <c:v>-5.2861077958375038</c:v>
                </c:pt>
                <c:pt idx="496">
                  <c:v>-5.2848694620666752</c:v>
                </c:pt>
                <c:pt idx="497">
                  <c:v>-5.2730781137181513</c:v>
                </c:pt>
                <c:pt idx="498">
                  <c:v>-5.2548347838922931</c:v>
                </c:pt>
                <c:pt idx="499">
                  <c:v>-5.2390965933012659</c:v>
                </c:pt>
                <c:pt idx="500">
                  <c:v>-5.2381429764619059</c:v>
                </c:pt>
                <c:pt idx="501">
                  <c:v>-5.2295153139132138</c:v>
                </c:pt>
                <c:pt idx="502">
                  <c:v>-5.2290264882204216</c:v>
                </c:pt>
                <c:pt idx="503">
                  <c:v>-5.2282122717488066</c:v>
                </c:pt>
                <c:pt idx="504">
                  <c:v>-5.219469982903032</c:v>
                </c:pt>
                <c:pt idx="505">
                  <c:v>-5.2181251576045353</c:v>
                </c:pt>
                <c:pt idx="506">
                  <c:v>-5.213723507796133</c:v>
                </c:pt>
                <c:pt idx="507">
                  <c:v>-5.2057122389160142</c:v>
                </c:pt>
                <c:pt idx="508">
                  <c:v>-5.2042786706778346</c:v>
                </c:pt>
                <c:pt idx="509">
                  <c:v>-5.1889294699724315</c:v>
                </c:pt>
                <c:pt idx="510">
                  <c:v>-5.1429221719413949</c:v>
                </c:pt>
                <c:pt idx="511">
                  <c:v>-5.1365178897940531</c:v>
                </c:pt>
                <c:pt idx="512">
                  <c:v>-5.1351830480763043</c:v>
                </c:pt>
                <c:pt idx="513">
                  <c:v>-5.1308320556959641</c:v>
                </c:pt>
                <c:pt idx="514">
                  <c:v>-5.1044295520904504</c:v>
                </c:pt>
                <c:pt idx="515">
                  <c:v>-5.0919182766437565</c:v>
                </c:pt>
                <c:pt idx="516">
                  <c:v>-5.0858870846053872</c:v>
                </c:pt>
                <c:pt idx="517">
                  <c:v>-5.0793988664276082</c:v>
                </c:pt>
                <c:pt idx="518">
                  <c:v>-5.0706979909536631</c:v>
                </c:pt>
                <c:pt idx="519">
                  <c:v>-5.0446330802812342</c:v>
                </c:pt>
                <c:pt idx="520">
                  <c:v>-5.0427484020996642</c:v>
                </c:pt>
                <c:pt idx="521">
                  <c:v>-5.0417289675800312</c:v>
                </c:pt>
                <c:pt idx="522">
                  <c:v>-5.0394601064220437</c:v>
                </c:pt>
                <c:pt idx="523">
                  <c:v>-5.0339595232105561</c:v>
                </c:pt>
                <c:pt idx="524">
                  <c:v>-5.0175335748369578</c:v>
                </c:pt>
                <c:pt idx="525">
                  <c:v>-4.9955116445916916</c:v>
                </c:pt>
                <c:pt idx="526">
                  <c:v>-4.9939582733849663</c:v>
                </c:pt>
                <c:pt idx="527">
                  <c:v>-4.9904344391549404</c:v>
                </c:pt>
                <c:pt idx="528">
                  <c:v>-4.9873602358193097</c:v>
                </c:pt>
                <c:pt idx="529">
                  <c:v>-4.9795527059382136</c:v>
                </c:pt>
                <c:pt idx="530">
                  <c:v>-4.9752198319080767</c:v>
                </c:pt>
                <c:pt idx="531">
                  <c:v>-4.9747513431390011</c:v>
                </c:pt>
                <c:pt idx="532">
                  <c:v>-4.9735448089215124</c:v>
                </c:pt>
                <c:pt idx="533">
                  <c:v>-4.9709098831373479</c:v>
                </c:pt>
                <c:pt idx="534">
                  <c:v>-4.9707065139005442</c:v>
                </c:pt>
                <c:pt idx="535">
                  <c:v>-4.9654765966550904</c:v>
                </c:pt>
                <c:pt idx="536">
                  <c:v>-4.9620566656169602</c:v>
                </c:pt>
                <c:pt idx="537">
                  <c:v>-4.9437674852722067</c:v>
                </c:pt>
                <c:pt idx="538">
                  <c:v>-4.9365497261777671</c:v>
                </c:pt>
                <c:pt idx="539">
                  <c:v>-4.9284216124270523</c:v>
                </c:pt>
                <c:pt idx="540">
                  <c:v>-4.9223116610297097</c:v>
                </c:pt>
                <c:pt idx="541">
                  <c:v>-4.9163610771615298</c:v>
                </c:pt>
                <c:pt idx="542">
                  <c:v>-4.9074679253182669</c:v>
                </c:pt>
                <c:pt idx="543">
                  <c:v>-4.9065457382700295</c:v>
                </c:pt>
                <c:pt idx="544">
                  <c:v>-4.9029775325701817</c:v>
                </c:pt>
                <c:pt idx="545">
                  <c:v>-4.8811079443713989</c:v>
                </c:pt>
                <c:pt idx="546">
                  <c:v>-4.8762806982147477</c:v>
                </c:pt>
                <c:pt idx="547">
                  <c:v>-4.8749772862880816</c:v>
                </c:pt>
                <c:pt idx="548">
                  <c:v>-4.8700897688849176</c:v>
                </c:pt>
                <c:pt idx="549">
                  <c:v>-4.8651523335781306</c:v>
                </c:pt>
                <c:pt idx="550">
                  <c:v>-4.8535273782415667</c:v>
                </c:pt>
                <c:pt idx="551">
                  <c:v>-4.8508295928751197</c:v>
                </c:pt>
                <c:pt idx="552">
                  <c:v>-4.8500039137737998</c:v>
                </c:pt>
                <c:pt idx="553">
                  <c:v>-4.8450280231931728</c:v>
                </c:pt>
                <c:pt idx="554">
                  <c:v>-4.8225165277306363</c:v>
                </c:pt>
                <c:pt idx="555">
                  <c:v>-4.8122970387013391</c:v>
                </c:pt>
                <c:pt idx="556">
                  <c:v>-4.8061024117490412</c:v>
                </c:pt>
                <c:pt idx="557">
                  <c:v>-4.8042332635819038</c:v>
                </c:pt>
                <c:pt idx="558">
                  <c:v>-4.8033192113031209</c:v>
                </c:pt>
                <c:pt idx="559">
                  <c:v>-4.7837854112292977</c:v>
                </c:pt>
                <c:pt idx="560">
                  <c:v>-4.770703962395145</c:v>
                </c:pt>
                <c:pt idx="561">
                  <c:v>-4.7578835657085374</c:v>
                </c:pt>
                <c:pt idx="562">
                  <c:v>-4.7571969172127435</c:v>
                </c:pt>
                <c:pt idx="563">
                  <c:v>-4.7272073500327005</c:v>
                </c:pt>
                <c:pt idx="564">
                  <c:v>-4.7110117635400428</c:v>
                </c:pt>
                <c:pt idx="565">
                  <c:v>-4.6870230678940237</c:v>
                </c:pt>
                <c:pt idx="566">
                  <c:v>-4.6843507961227164</c:v>
                </c:pt>
                <c:pt idx="567">
                  <c:v>-4.681606050950716</c:v>
                </c:pt>
                <c:pt idx="568">
                  <c:v>-4.6740884146725534</c:v>
                </c:pt>
                <c:pt idx="569">
                  <c:v>-4.6654818285720543</c:v>
                </c:pt>
                <c:pt idx="570">
                  <c:v>-4.6602489532285709</c:v>
                </c:pt>
                <c:pt idx="571">
                  <c:v>-4.6531265927943126</c:v>
                </c:pt>
                <c:pt idx="572">
                  <c:v>-4.6490776961711688</c:v>
                </c:pt>
                <c:pt idx="573">
                  <c:v>-4.6487094129714395</c:v>
                </c:pt>
                <c:pt idx="574">
                  <c:v>-4.6476737089128575</c:v>
                </c:pt>
                <c:pt idx="575">
                  <c:v>-4.6421923533382703</c:v>
                </c:pt>
                <c:pt idx="576">
                  <c:v>-4.638322421643486</c:v>
                </c:pt>
                <c:pt idx="577">
                  <c:v>-4.6137764942886683</c:v>
                </c:pt>
                <c:pt idx="578">
                  <c:v>-4.6093951814039427</c:v>
                </c:pt>
                <c:pt idx="579">
                  <c:v>-4.5895104769561161</c:v>
                </c:pt>
                <c:pt idx="580">
                  <c:v>-4.5892534921932597</c:v>
                </c:pt>
                <c:pt idx="581">
                  <c:v>-4.5629800356125614</c:v>
                </c:pt>
                <c:pt idx="582">
                  <c:v>-4.5477543354982517</c:v>
                </c:pt>
                <c:pt idx="583">
                  <c:v>-4.5407425339763483</c:v>
                </c:pt>
                <c:pt idx="584">
                  <c:v>-4.5335831973172054</c:v>
                </c:pt>
                <c:pt idx="585">
                  <c:v>-4.5222355636671345</c:v>
                </c:pt>
                <c:pt idx="586">
                  <c:v>-4.5213178137658838</c:v>
                </c:pt>
                <c:pt idx="587">
                  <c:v>-4.5176715882315399</c:v>
                </c:pt>
                <c:pt idx="588">
                  <c:v>-4.4984125215085173</c:v>
                </c:pt>
                <c:pt idx="589">
                  <c:v>-4.4946305932288988</c:v>
                </c:pt>
                <c:pt idx="590">
                  <c:v>-4.4917442291156009</c:v>
                </c:pt>
                <c:pt idx="591">
                  <c:v>-4.4876890465342161</c:v>
                </c:pt>
                <c:pt idx="592">
                  <c:v>-4.4842321392712403</c:v>
                </c:pt>
                <c:pt idx="593">
                  <c:v>-4.480650991892654</c:v>
                </c:pt>
                <c:pt idx="594">
                  <c:v>-4.4393167491605316</c:v>
                </c:pt>
                <c:pt idx="595">
                  <c:v>-4.4004713761243694</c:v>
                </c:pt>
                <c:pt idx="596">
                  <c:v>-4.3827290741454465</c:v>
                </c:pt>
                <c:pt idx="597">
                  <c:v>-4.3790503095332447</c:v>
                </c:pt>
                <c:pt idx="598">
                  <c:v>-4.3726560109666508</c:v>
                </c:pt>
                <c:pt idx="599">
                  <c:v>-4.3609556241313223</c:v>
                </c:pt>
                <c:pt idx="600">
                  <c:v>-4.359989805137741</c:v>
                </c:pt>
                <c:pt idx="601">
                  <c:v>-4.3576122338786529</c:v>
                </c:pt>
                <c:pt idx="602">
                  <c:v>-4.320419698094125</c:v>
                </c:pt>
                <c:pt idx="603">
                  <c:v>-4.3159581468014299</c:v>
                </c:pt>
                <c:pt idx="604">
                  <c:v>-4.3020573048241584</c:v>
                </c:pt>
                <c:pt idx="605">
                  <c:v>-4.2904530561735301</c:v>
                </c:pt>
                <c:pt idx="606">
                  <c:v>-4.2706829780227844</c:v>
                </c:pt>
                <c:pt idx="607">
                  <c:v>-4.2641355978852298</c:v>
                </c:pt>
                <c:pt idx="608">
                  <c:v>-4.2603325931574565</c:v>
                </c:pt>
                <c:pt idx="609">
                  <c:v>-4.2359911443261398</c:v>
                </c:pt>
                <c:pt idx="610">
                  <c:v>-4.2323560116592818</c:v>
                </c:pt>
                <c:pt idx="611">
                  <c:v>-4.2011081435469526</c:v>
                </c:pt>
                <c:pt idx="612">
                  <c:v>-4.1720659072480686</c:v>
                </c:pt>
                <c:pt idx="613">
                  <c:v>-4.1707843112940752</c:v>
                </c:pt>
                <c:pt idx="614">
                  <c:v>-4.163468195441502</c:v>
                </c:pt>
                <c:pt idx="615">
                  <c:v>-4.1545665390665256</c:v>
                </c:pt>
                <c:pt idx="616">
                  <c:v>-4.1346470769673278</c:v>
                </c:pt>
                <c:pt idx="617">
                  <c:v>-4.1340532387959437</c:v>
                </c:pt>
                <c:pt idx="618">
                  <c:v>-4.1294304711627934</c:v>
                </c:pt>
                <c:pt idx="619">
                  <c:v>-4.1233926234039258</c:v>
                </c:pt>
                <c:pt idx="620">
                  <c:v>-4.1185465193725932</c:v>
                </c:pt>
                <c:pt idx="621">
                  <c:v>-4.114117507157796</c:v>
                </c:pt>
                <c:pt idx="622">
                  <c:v>-4.0955868720646569</c:v>
                </c:pt>
                <c:pt idx="623">
                  <c:v>-4.068086174580575</c:v>
                </c:pt>
                <c:pt idx="624">
                  <c:v>-4.0654053982775542</c:v>
                </c:pt>
                <c:pt idx="625">
                  <c:v>-4.0619477514900613</c:v>
                </c:pt>
                <c:pt idx="626">
                  <c:v>-4.0537512317233411</c:v>
                </c:pt>
                <c:pt idx="627">
                  <c:v>-4.0337907260145309</c:v>
                </c:pt>
                <c:pt idx="628">
                  <c:v>-4.0169332650967418</c:v>
                </c:pt>
                <c:pt idx="629">
                  <c:v>-3.9804628749838962</c:v>
                </c:pt>
                <c:pt idx="630">
                  <c:v>-3.9556037590044495</c:v>
                </c:pt>
                <c:pt idx="631">
                  <c:v>-3.9540585225671712</c:v>
                </c:pt>
                <c:pt idx="632">
                  <c:v>-3.9443851723791785</c:v>
                </c:pt>
                <c:pt idx="633">
                  <c:v>-3.9216758541136088</c:v>
                </c:pt>
                <c:pt idx="634">
                  <c:v>-3.8983020730871396</c:v>
                </c:pt>
                <c:pt idx="635">
                  <c:v>-3.8882312284818052</c:v>
                </c:pt>
                <c:pt idx="636">
                  <c:v>-3.8383662009101589</c:v>
                </c:pt>
                <c:pt idx="637">
                  <c:v>-3.8381569154774011</c:v>
                </c:pt>
                <c:pt idx="638">
                  <c:v>-3.8218444841141763</c:v>
                </c:pt>
                <c:pt idx="639">
                  <c:v>-3.789778332145493</c:v>
                </c:pt>
                <c:pt idx="640">
                  <c:v>-3.7816058469249367</c:v>
                </c:pt>
                <c:pt idx="641">
                  <c:v>-3.7734023016754907</c:v>
                </c:pt>
                <c:pt idx="642">
                  <c:v>-3.7682881200138518</c:v>
                </c:pt>
                <c:pt idx="643">
                  <c:v>-3.7584154679738186</c:v>
                </c:pt>
                <c:pt idx="644">
                  <c:v>-3.7474531265868913</c:v>
                </c:pt>
                <c:pt idx="645">
                  <c:v>-3.7278771736167227</c:v>
                </c:pt>
                <c:pt idx="646">
                  <c:v>-3.7265589712001392</c:v>
                </c:pt>
                <c:pt idx="647">
                  <c:v>-3.7262520685337264</c:v>
                </c:pt>
                <c:pt idx="648">
                  <c:v>-3.6476380261263999</c:v>
                </c:pt>
                <c:pt idx="649">
                  <c:v>-3.6472852729411507</c:v>
                </c:pt>
                <c:pt idx="650">
                  <c:v>-3.6429124645881346</c:v>
                </c:pt>
                <c:pt idx="651">
                  <c:v>-3.6406776215570518</c:v>
                </c:pt>
                <c:pt idx="652">
                  <c:v>-3.6369877640773689</c:v>
                </c:pt>
                <c:pt idx="653">
                  <c:v>-3.6304662672972174</c:v>
                </c:pt>
                <c:pt idx="654">
                  <c:v>-3.6158754489638913</c:v>
                </c:pt>
                <c:pt idx="655">
                  <c:v>-3.6053542339396527</c:v>
                </c:pt>
                <c:pt idx="656">
                  <c:v>-3.5950445229216661</c:v>
                </c:pt>
                <c:pt idx="657">
                  <c:v>-3.5944617776177314</c:v>
                </c:pt>
                <c:pt idx="658">
                  <c:v>-3.586687896101262</c:v>
                </c:pt>
                <c:pt idx="659">
                  <c:v>-3.5578009599468206</c:v>
                </c:pt>
                <c:pt idx="660">
                  <c:v>-3.5482633125040999</c:v>
                </c:pt>
                <c:pt idx="661">
                  <c:v>-3.5435810131489318</c:v>
                </c:pt>
                <c:pt idx="662">
                  <c:v>-3.5246846831918557</c:v>
                </c:pt>
                <c:pt idx="663">
                  <c:v>-3.5138713559911543</c:v>
                </c:pt>
                <c:pt idx="664">
                  <c:v>-3.4904539430193369</c:v>
                </c:pt>
                <c:pt idx="665">
                  <c:v>-3.4817778416160681</c:v>
                </c:pt>
                <c:pt idx="666">
                  <c:v>-3.4255991236480314</c:v>
                </c:pt>
                <c:pt idx="667">
                  <c:v>-3.3802451955104091</c:v>
                </c:pt>
                <c:pt idx="668">
                  <c:v>-3.3654872446406738</c:v>
                </c:pt>
                <c:pt idx="669">
                  <c:v>-3.3523606848121625</c:v>
                </c:pt>
                <c:pt idx="670">
                  <c:v>-3.3218845105128496</c:v>
                </c:pt>
                <c:pt idx="671">
                  <c:v>-3.302209091497784</c:v>
                </c:pt>
                <c:pt idx="672">
                  <c:v>-3.2896822860366464</c:v>
                </c:pt>
                <c:pt idx="673">
                  <c:v>-3.2775296799711873</c:v>
                </c:pt>
                <c:pt idx="674">
                  <c:v>-3.2607402553071498</c:v>
                </c:pt>
                <c:pt idx="675">
                  <c:v>-3.2514496090465532</c:v>
                </c:pt>
                <c:pt idx="676">
                  <c:v>-3.2330650300416655</c:v>
                </c:pt>
                <c:pt idx="677">
                  <c:v>-3.2011109160343354</c:v>
                </c:pt>
                <c:pt idx="678">
                  <c:v>-3.1585657019377655</c:v>
                </c:pt>
                <c:pt idx="679">
                  <c:v>-3.1551849656979889</c:v>
                </c:pt>
                <c:pt idx="680">
                  <c:v>-3.1126959554632192</c:v>
                </c:pt>
                <c:pt idx="681">
                  <c:v>-3.0754351985438095</c:v>
                </c:pt>
                <c:pt idx="682">
                  <c:v>-3.0583921169771688</c:v>
                </c:pt>
                <c:pt idx="683">
                  <c:v>-3.0240617258786284</c:v>
                </c:pt>
                <c:pt idx="684">
                  <c:v>-3.0032679609423965</c:v>
                </c:pt>
                <c:pt idx="685">
                  <c:v>-2.9605582026451609</c:v>
                </c:pt>
                <c:pt idx="686">
                  <c:v>-2.916145689192704</c:v>
                </c:pt>
                <c:pt idx="687">
                  <c:v>-2.899892789551513</c:v>
                </c:pt>
                <c:pt idx="688">
                  <c:v>-2.8834947582277137</c:v>
                </c:pt>
                <c:pt idx="689">
                  <c:v>-2.7294464438706716</c:v>
                </c:pt>
                <c:pt idx="690">
                  <c:v>-2.7247924313275327</c:v>
                </c:pt>
                <c:pt idx="691">
                  <c:v>-2.7192925876405112</c:v>
                </c:pt>
                <c:pt idx="692">
                  <c:v>-2.6655141813098466</c:v>
                </c:pt>
                <c:pt idx="693">
                  <c:v>-2.6360986700209037</c:v>
                </c:pt>
                <c:pt idx="694">
                  <c:v>-2.5823897789929942</c:v>
                </c:pt>
                <c:pt idx="695">
                  <c:v>-2.5538452426808385</c:v>
                </c:pt>
                <c:pt idx="696">
                  <c:v>-2.551839467362818</c:v>
                </c:pt>
                <c:pt idx="697">
                  <c:v>-2.544475652180147</c:v>
                </c:pt>
                <c:pt idx="698">
                  <c:v>-2.5301309106233258</c:v>
                </c:pt>
                <c:pt idx="699">
                  <c:v>-2.4302847501339437</c:v>
                </c:pt>
                <c:pt idx="700">
                  <c:v>-2.425290556322008</c:v>
                </c:pt>
                <c:pt idx="701">
                  <c:v>-2.4182107185463333</c:v>
                </c:pt>
                <c:pt idx="702">
                  <c:v>-2.3819213270542314</c:v>
                </c:pt>
                <c:pt idx="703">
                  <c:v>-2.372601284694865</c:v>
                </c:pt>
                <c:pt idx="704">
                  <c:v>-2.2644937111641155</c:v>
                </c:pt>
                <c:pt idx="705">
                  <c:v>-2.222152790709945</c:v>
                </c:pt>
                <c:pt idx="706">
                  <c:v>-2.0503788136751835</c:v>
                </c:pt>
                <c:pt idx="707">
                  <c:v>-1.9335383802359878</c:v>
                </c:pt>
                <c:pt idx="708">
                  <c:v>-1.7486533733871588</c:v>
                </c:pt>
                <c:pt idx="70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87-498F-915F-D63C6C21DF68}"/>
            </c:ext>
          </c:extLst>
        </c:ser>
        <c:ser>
          <c:idx val="1"/>
          <c:order val="1"/>
          <c:tx>
            <c:strRef>
              <c:f>'per-deps'!$H$1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'per-deps'!$H$2:$H$711</c:f>
              <c:numCache>
                <c:formatCode>General</c:formatCode>
                <c:ptCount val="710"/>
                <c:pt idx="0">
                  <c:v>-19.44661566083299</c:v>
                </c:pt>
                <c:pt idx="1">
                  <c:v>-16.55374467634379</c:v>
                </c:pt>
                <c:pt idx="2">
                  <c:v>-18.064978104705887</c:v>
                </c:pt>
                <c:pt idx="3">
                  <c:v>-19.864545307038806</c:v>
                </c:pt>
                <c:pt idx="4">
                  <c:v>-15.65428860624804</c:v>
                </c:pt>
                <c:pt idx="5">
                  <c:v>-22.726056933695563</c:v>
                </c:pt>
                <c:pt idx="6">
                  <c:v>-20.86132561930928</c:v>
                </c:pt>
                <c:pt idx="7">
                  <c:v>-19.872732950283758</c:v>
                </c:pt>
                <c:pt idx="8">
                  <c:v>-19.730376670261684</c:v>
                </c:pt>
                <c:pt idx="9">
                  <c:v>-15.869113511370124</c:v>
                </c:pt>
                <c:pt idx="10">
                  <c:v>-13.897570323639446</c:v>
                </c:pt>
                <c:pt idx="11">
                  <c:v>-12.931509511597133</c:v>
                </c:pt>
                <c:pt idx="12">
                  <c:v>-19.067142090165429</c:v>
                </c:pt>
                <c:pt idx="13">
                  <c:v>-12.79912614088815</c:v>
                </c:pt>
                <c:pt idx="14">
                  <c:v>-21.236600203639167</c:v>
                </c:pt>
                <c:pt idx="15">
                  <c:v>-20.677795452736778</c:v>
                </c:pt>
                <c:pt idx="16">
                  <c:v>-18.077117660560138</c:v>
                </c:pt>
                <c:pt idx="17">
                  <c:v>-16.365172938667666</c:v>
                </c:pt>
                <c:pt idx="18">
                  <c:v>-14.974217535368854</c:v>
                </c:pt>
                <c:pt idx="19">
                  <c:v>-13.787957014328686</c:v>
                </c:pt>
                <c:pt idx="20">
                  <c:v>-12.178127230851928</c:v>
                </c:pt>
                <c:pt idx="21">
                  <c:v>-14.30304745393507</c:v>
                </c:pt>
                <c:pt idx="22">
                  <c:v>-19.029218173426774</c:v>
                </c:pt>
                <c:pt idx="23">
                  <c:v>-14.006343582273685</c:v>
                </c:pt>
                <c:pt idx="24">
                  <c:v>-13.819481087980048</c:v>
                </c:pt>
                <c:pt idx="25">
                  <c:v>-10.83480004011558</c:v>
                </c:pt>
                <c:pt idx="26">
                  <c:v>-13.820895109933192</c:v>
                </c:pt>
                <c:pt idx="27">
                  <c:v>-17.043803379653681</c:v>
                </c:pt>
                <c:pt idx="28">
                  <c:v>-17.877893877579069</c:v>
                </c:pt>
                <c:pt idx="29">
                  <c:v>-15.591643379179308</c:v>
                </c:pt>
                <c:pt idx="30">
                  <c:v>-20.28916875071646</c:v>
                </c:pt>
                <c:pt idx="31">
                  <c:v>-17.468779061774878</c:v>
                </c:pt>
                <c:pt idx="32">
                  <c:v>-13.424663605257908</c:v>
                </c:pt>
                <c:pt idx="33">
                  <c:v>-13.921712594513751</c:v>
                </c:pt>
                <c:pt idx="34">
                  <c:v>-22.956499432540593</c:v>
                </c:pt>
                <c:pt idx="35">
                  <c:v>-16.363006292126506</c:v>
                </c:pt>
                <c:pt idx="36">
                  <c:v>-18.3127271679401</c:v>
                </c:pt>
                <c:pt idx="37">
                  <c:v>-15.624538395261961</c:v>
                </c:pt>
                <c:pt idx="38">
                  <c:v>-14.917949344581777</c:v>
                </c:pt>
                <c:pt idx="39">
                  <c:v>-13.331412911989508</c:v>
                </c:pt>
                <c:pt idx="40">
                  <c:v>-11.596755145713077</c:v>
                </c:pt>
                <c:pt idx="41">
                  <c:v>-13.984243787553988</c:v>
                </c:pt>
                <c:pt idx="42">
                  <c:v>-16.117036159736589</c:v>
                </c:pt>
                <c:pt idx="43">
                  <c:v>-12.736027311795032</c:v>
                </c:pt>
                <c:pt idx="44">
                  <c:v>-11.244609196448726</c:v>
                </c:pt>
                <c:pt idx="45">
                  <c:v>-18.544695188677281</c:v>
                </c:pt>
                <c:pt idx="46">
                  <c:v>-18.765008931703601</c:v>
                </c:pt>
                <c:pt idx="47">
                  <c:v>-11.185758768438946</c:v>
                </c:pt>
                <c:pt idx="48">
                  <c:v>-15.306481018245053</c:v>
                </c:pt>
                <c:pt idx="49">
                  <c:v>-12.126517963650722</c:v>
                </c:pt>
                <c:pt idx="50">
                  <c:v>-13.600548423743078</c:v>
                </c:pt>
                <c:pt idx="51">
                  <c:v>-11.290893074519889</c:v>
                </c:pt>
                <c:pt idx="52">
                  <c:v>-14.604149237961503</c:v>
                </c:pt>
                <c:pt idx="53">
                  <c:v>-12.501550542431277</c:v>
                </c:pt>
                <c:pt idx="54">
                  <c:v>-13.709258330139313</c:v>
                </c:pt>
                <c:pt idx="55">
                  <c:v>-12.444850289380756</c:v>
                </c:pt>
                <c:pt idx="56">
                  <c:v>-10.948332318871808</c:v>
                </c:pt>
                <c:pt idx="57">
                  <c:v>-19.052084530226828</c:v>
                </c:pt>
                <c:pt idx="58">
                  <c:v>-11.368037094787637</c:v>
                </c:pt>
                <c:pt idx="59">
                  <c:v>-13.705734678659207</c:v>
                </c:pt>
                <c:pt idx="60">
                  <c:v>-22.574254834980941</c:v>
                </c:pt>
                <c:pt idx="61">
                  <c:v>-9.506892150597066</c:v>
                </c:pt>
                <c:pt idx="62">
                  <c:v>-15.355903366188953</c:v>
                </c:pt>
                <c:pt idx="63">
                  <c:v>-13.207105684586542</c:v>
                </c:pt>
                <c:pt idx="64">
                  <c:v>-12.525733358737947</c:v>
                </c:pt>
                <c:pt idx="65">
                  <c:v>-13.508498888908038</c:v>
                </c:pt>
                <c:pt idx="66">
                  <c:v>-12.84167730509364</c:v>
                </c:pt>
                <c:pt idx="67">
                  <c:v>-14.370081724055554</c:v>
                </c:pt>
                <c:pt idx="68">
                  <c:v>-19.676088870435901</c:v>
                </c:pt>
                <c:pt idx="69">
                  <c:v>-10.473900712120553</c:v>
                </c:pt>
                <c:pt idx="70">
                  <c:v>-14.302515295135473</c:v>
                </c:pt>
                <c:pt idx="71">
                  <c:v>-12.635093259096491</c:v>
                </c:pt>
                <c:pt idx="72">
                  <c:v>-21.172785494256146</c:v>
                </c:pt>
                <c:pt idx="73">
                  <c:v>-17.180365463984124</c:v>
                </c:pt>
                <c:pt idx="74">
                  <c:v>-11.912483694459429</c:v>
                </c:pt>
                <c:pt idx="75">
                  <c:v>-12.708750372182244</c:v>
                </c:pt>
                <c:pt idx="76">
                  <c:v>-10.422667757213322</c:v>
                </c:pt>
                <c:pt idx="77">
                  <c:v>-14.315586128888967</c:v>
                </c:pt>
                <c:pt idx="78">
                  <c:v>-13.758014212538971</c:v>
                </c:pt>
                <c:pt idx="79">
                  <c:v>-19.375694097386042</c:v>
                </c:pt>
                <c:pt idx="80">
                  <c:v>-13.297219175026935</c:v>
                </c:pt>
                <c:pt idx="81">
                  <c:v>-17.441935451470329</c:v>
                </c:pt>
                <c:pt idx="82">
                  <c:v>-11.95615492623358</c:v>
                </c:pt>
                <c:pt idx="83">
                  <c:v>-12.986518259891859</c:v>
                </c:pt>
                <c:pt idx="84">
                  <c:v>-14.576699980261264</c:v>
                </c:pt>
                <c:pt idx="85">
                  <c:v>-17.013545083718476</c:v>
                </c:pt>
                <c:pt idx="86">
                  <c:v>-11.134975614421817</c:v>
                </c:pt>
                <c:pt idx="87">
                  <c:v>-13.041030326640309</c:v>
                </c:pt>
                <c:pt idx="88">
                  <c:v>-15.613854673837979</c:v>
                </c:pt>
                <c:pt idx="89">
                  <c:v>-13.50436832298748</c:v>
                </c:pt>
                <c:pt idx="90">
                  <c:v>-14.395733045240075</c:v>
                </c:pt>
                <c:pt idx="91">
                  <c:v>-17.32390769790242</c:v>
                </c:pt>
                <c:pt idx="92">
                  <c:v>-18.292617900539792</c:v>
                </c:pt>
                <c:pt idx="93">
                  <c:v>-15.28597136470027</c:v>
                </c:pt>
                <c:pt idx="94">
                  <c:v>-17.031880488453567</c:v>
                </c:pt>
                <c:pt idx="95">
                  <c:v>-14.625486271735161</c:v>
                </c:pt>
                <c:pt idx="96">
                  <c:v>-14.973509257347523</c:v>
                </c:pt>
                <c:pt idx="97">
                  <c:v>-20.88086218247766</c:v>
                </c:pt>
                <c:pt idx="98">
                  <c:v>-18.173746295161113</c:v>
                </c:pt>
                <c:pt idx="99">
                  <c:v>-12.450947308770202</c:v>
                </c:pt>
                <c:pt idx="100">
                  <c:v>-14.033351908397151</c:v>
                </c:pt>
                <c:pt idx="101">
                  <c:v>-16.264681084590691</c:v>
                </c:pt>
                <c:pt idx="102">
                  <c:v>-11.2103559083824</c:v>
                </c:pt>
                <c:pt idx="103">
                  <c:v>-14.812595839757206</c:v>
                </c:pt>
                <c:pt idx="104">
                  <c:v>-13.882329042210506</c:v>
                </c:pt>
                <c:pt idx="105">
                  <c:v>-11.894681715568696</c:v>
                </c:pt>
                <c:pt idx="106">
                  <c:v>-10.242955196505438</c:v>
                </c:pt>
                <c:pt idx="107">
                  <c:v>-14.096915742917545</c:v>
                </c:pt>
                <c:pt idx="108">
                  <c:v>-9.2341480953644428</c:v>
                </c:pt>
                <c:pt idx="109">
                  <c:v>-9.1943787279314968</c:v>
                </c:pt>
                <c:pt idx="110">
                  <c:v>-10.104540692734536</c:v>
                </c:pt>
                <c:pt idx="111">
                  <c:v>-15.669929006776659</c:v>
                </c:pt>
                <c:pt idx="112">
                  <c:v>-11.389646543184897</c:v>
                </c:pt>
                <c:pt idx="113">
                  <c:v>-17.937254924627503</c:v>
                </c:pt>
                <c:pt idx="114">
                  <c:v>-14.59450956142053</c:v>
                </c:pt>
                <c:pt idx="115">
                  <c:v>-12.215072989035203</c:v>
                </c:pt>
                <c:pt idx="116">
                  <c:v>-13.42150232857947</c:v>
                </c:pt>
                <c:pt idx="117">
                  <c:v>-15.68353199932975</c:v>
                </c:pt>
                <c:pt idx="118">
                  <c:v>-15.481136803312149</c:v>
                </c:pt>
                <c:pt idx="119">
                  <c:v>-13.902230514270043</c:v>
                </c:pt>
                <c:pt idx="120">
                  <c:v>-11.915679181346425</c:v>
                </c:pt>
                <c:pt idx="121">
                  <c:v>-17.243464293077242</c:v>
                </c:pt>
                <c:pt idx="122">
                  <c:v>-14.466625466657545</c:v>
                </c:pt>
                <c:pt idx="123">
                  <c:v>-14.033872663793895</c:v>
                </c:pt>
                <c:pt idx="124">
                  <c:v>-15.163602715781472</c:v>
                </c:pt>
                <c:pt idx="125">
                  <c:v>-14.34623720870005</c:v>
                </c:pt>
                <c:pt idx="126">
                  <c:v>-11.349216411909154</c:v>
                </c:pt>
                <c:pt idx="127">
                  <c:v>-13.054761290714271</c:v>
                </c:pt>
                <c:pt idx="128">
                  <c:v>-9.2010180424786636</c:v>
                </c:pt>
                <c:pt idx="129">
                  <c:v>-10.003272140219147</c:v>
                </c:pt>
                <c:pt idx="130">
                  <c:v>-13.368581670050693</c:v>
                </c:pt>
                <c:pt idx="131">
                  <c:v>-18.237245510398672</c:v>
                </c:pt>
                <c:pt idx="132">
                  <c:v>-12.906551263896809</c:v>
                </c:pt>
                <c:pt idx="133">
                  <c:v>-11.956897414463473</c:v>
                </c:pt>
                <c:pt idx="134">
                  <c:v>-10.454174725760389</c:v>
                </c:pt>
                <c:pt idx="135">
                  <c:v>-15.060342368901935</c:v>
                </c:pt>
                <c:pt idx="136">
                  <c:v>-15.645633423486288</c:v>
                </c:pt>
                <c:pt idx="137">
                  <c:v>-16.382422486042653</c:v>
                </c:pt>
                <c:pt idx="138">
                  <c:v>-16.491707630760306</c:v>
                </c:pt>
                <c:pt idx="139">
                  <c:v>-15.182646398537898</c:v>
                </c:pt>
                <c:pt idx="140">
                  <c:v>-15.883901190774642</c:v>
                </c:pt>
                <c:pt idx="141">
                  <c:v>-12.588044085989763</c:v>
                </c:pt>
                <c:pt idx="142">
                  <c:v>-12.250656674100485</c:v>
                </c:pt>
                <c:pt idx="143">
                  <c:v>-12.608684245144941</c:v>
                </c:pt>
                <c:pt idx="144">
                  <c:v>-14.890225138168409</c:v>
                </c:pt>
                <c:pt idx="145">
                  <c:v>-15.834752524499109</c:v>
                </c:pt>
                <c:pt idx="146">
                  <c:v>-12.826827540495849</c:v>
                </c:pt>
                <c:pt idx="147">
                  <c:v>-15.616268394107514</c:v>
                </c:pt>
                <c:pt idx="148">
                  <c:v>-16.397646028844932</c:v>
                </c:pt>
                <c:pt idx="149">
                  <c:v>-11.371298468002227</c:v>
                </c:pt>
                <c:pt idx="150">
                  <c:v>-12.915809559964726</c:v>
                </c:pt>
                <c:pt idx="151">
                  <c:v>-14.850586909868218</c:v>
                </c:pt>
                <c:pt idx="152">
                  <c:v>-18.393033731931116</c:v>
                </c:pt>
                <c:pt idx="153">
                  <c:v>-15.938920075427458</c:v>
                </c:pt>
                <c:pt idx="154">
                  <c:v>-14.98785220404098</c:v>
                </c:pt>
                <c:pt idx="155">
                  <c:v>-14.880065973275453</c:v>
                </c:pt>
                <c:pt idx="156">
                  <c:v>-10.984401282080514</c:v>
                </c:pt>
                <c:pt idx="157">
                  <c:v>-27.341409384308928</c:v>
                </c:pt>
                <c:pt idx="158">
                  <c:v>-21.706118844330035</c:v>
                </c:pt>
                <c:pt idx="159">
                  <c:v>-11.524797139651685</c:v>
                </c:pt>
                <c:pt idx="160">
                  <c:v>-14.485779382308145</c:v>
                </c:pt>
                <c:pt idx="161">
                  <c:v>-15.453393591227325</c:v>
                </c:pt>
                <c:pt idx="162">
                  <c:v>-12.120133325100499</c:v>
                </c:pt>
                <c:pt idx="163">
                  <c:v>-11.208627659328524</c:v>
                </c:pt>
                <c:pt idx="164">
                  <c:v>-12.646467519915147</c:v>
                </c:pt>
                <c:pt idx="165">
                  <c:v>-14.814012395799907</c:v>
                </c:pt>
                <c:pt idx="166">
                  <c:v>-17.681946672349728</c:v>
                </c:pt>
                <c:pt idx="167">
                  <c:v>-9.810868225663663</c:v>
                </c:pt>
                <c:pt idx="168">
                  <c:v>-8.7820519536584438</c:v>
                </c:pt>
                <c:pt idx="169">
                  <c:v>-12.687249889634431</c:v>
                </c:pt>
                <c:pt idx="170">
                  <c:v>-15.269650561135034</c:v>
                </c:pt>
                <c:pt idx="171">
                  <c:v>-11.618440616795956</c:v>
                </c:pt>
                <c:pt idx="172">
                  <c:v>-14.19923340849499</c:v>
                </c:pt>
                <c:pt idx="173">
                  <c:v>-15.672151403287286</c:v>
                </c:pt>
                <c:pt idx="174">
                  <c:v>-17.12468264787659</c:v>
                </c:pt>
                <c:pt idx="175">
                  <c:v>-9.3909303135118343</c:v>
                </c:pt>
                <c:pt idx="176">
                  <c:v>-15.019273647066669</c:v>
                </c:pt>
                <c:pt idx="177">
                  <c:v>-14.677547873916028</c:v>
                </c:pt>
                <c:pt idx="178">
                  <c:v>-17.448919402192438</c:v>
                </c:pt>
                <c:pt idx="179">
                  <c:v>-11.227172126449149</c:v>
                </c:pt>
                <c:pt idx="180">
                  <c:v>-11.971970178939209</c:v>
                </c:pt>
                <c:pt idx="181">
                  <c:v>-20.950368456926707</c:v>
                </c:pt>
                <c:pt idx="182">
                  <c:v>-13.814642244038124</c:v>
                </c:pt>
                <c:pt idx="183">
                  <c:v>-12.169883837637471</c:v>
                </c:pt>
                <c:pt idx="184">
                  <c:v>-15.920820341017926</c:v>
                </c:pt>
                <c:pt idx="185">
                  <c:v>-11.324283505104026</c:v>
                </c:pt>
                <c:pt idx="186">
                  <c:v>-17.091492410364662</c:v>
                </c:pt>
                <c:pt idx="187">
                  <c:v>-13.04638739188942</c:v>
                </c:pt>
                <c:pt idx="188">
                  <c:v>-10.088281340840213</c:v>
                </c:pt>
                <c:pt idx="189">
                  <c:v>-15.061872958973096</c:v>
                </c:pt>
                <c:pt idx="190">
                  <c:v>-13.958877551440615</c:v>
                </c:pt>
                <c:pt idx="191">
                  <c:v>-8.7180877329936095</c:v>
                </c:pt>
                <c:pt idx="192">
                  <c:v>-10.667186489829616</c:v>
                </c:pt>
                <c:pt idx="193">
                  <c:v>-16.928082914595386</c:v>
                </c:pt>
                <c:pt idx="194">
                  <c:v>-11.48095485683481</c:v>
                </c:pt>
                <c:pt idx="195">
                  <c:v>-14.651564587004149</c:v>
                </c:pt>
                <c:pt idx="196">
                  <c:v>-14.298825660791721</c:v>
                </c:pt>
                <c:pt idx="197">
                  <c:v>-14.520225261178142</c:v>
                </c:pt>
                <c:pt idx="198">
                  <c:v>-16.854786909266501</c:v>
                </c:pt>
                <c:pt idx="199">
                  <c:v>-8.3785881574878811</c:v>
                </c:pt>
                <c:pt idx="200">
                  <c:v>-12.610620289539588</c:v>
                </c:pt>
                <c:pt idx="201">
                  <c:v>-11.144900376034011</c:v>
                </c:pt>
                <c:pt idx="202">
                  <c:v>-9.2816584727641249</c:v>
                </c:pt>
                <c:pt idx="203">
                  <c:v>-11.529528284788922</c:v>
                </c:pt>
                <c:pt idx="204">
                  <c:v>-13.608700589734745</c:v>
                </c:pt>
                <c:pt idx="205">
                  <c:v>-15.409240882444033</c:v>
                </c:pt>
                <c:pt idx="206">
                  <c:v>-10.853876666035799</c:v>
                </c:pt>
                <c:pt idx="207">
                  <c:v>-13.893115394260096</c:v>
                </c:pt>
                <c:pt idx="208">
                  <c:v>-17.005474008591506</c:v>
                </c:pt>
                <c:pt idx="209">
                  <c:v>-12.29308746905371</c:v>
                </c:pt>
                <c:pt idx="210">
                  <c:v>-12.843120469076332</c:v>
                </c:pt>
                <c:pt idx="211">
                  <c:v>-12.197324226024417</c:v>
                </c:pt>
                <c:pt idx="212">
                  <c:v>-14.403887745321265</c:v>
                </c:pt>
                <c:pt idx="213">
                  <c:v>-14.051464313254334</c:v>
                </c:pt>
                <c:pt idx="214">
                  <c:v>-14.496471973045459</c:v>
                </c:pt>
                <c:pt idx="215">
                  <c:v>-11.780351198613108</c:v>
                </c:pt>
                <c:pt idx="216">
                  <c:v>-13.800727558473858</c:v>
                </c:pt>
                <c:pt idx="217">
                  <c:v>-16.450749141819252</c:v>
                </c:pt>
                <c:pt idx="218">
                  <c:v>-13.837487061077269</c:v>
                </c:pt>
                <c:pt idx="219">
                  <c:v>-12.152902903751805</c:v>
                </c:pt>
                <c:pt idx="220">
                  <c:v>-13.518755616247553</c:v>
                </c:pt>
                <c:pt idx="221">
                  <c:v>-18.814082842338241</c:v>
                </c:pt>
                <c:pt idx="222">
                  <c:v>-8.8830468245055005</c:v>
                </c:pt>
                <c:pt idx="223">
                  <c:v>-17.016822928514966</c:v>
                </c:pt>
                <c:pt idx="224">
                  <c:v>-20.767143648141605</c:v>
                </c:pt>
                <c:pt idx="225">
                  <c:v>-13.116136938932557</c:v>
                </c:pt>
                <c:pt idx="226">
                  <c:v>-12.214075824808367</c:v>
                </c:pt>
                <c:pt idx="227">
                  <c:v>-12.877770342152814</c:v>
                </c:pt>
                <c:pt idx="228">
                  <c:v>-14.041365966509892</c:v>
                </c:pt>
                <c:pt idx="229">
                  <c:v>-13.902405366447052</c:v>
                </c:pt>
                <c:pt idx="230">
                  <c:v>-10.810926382730596</c:v>
                </c:pt>
                <c:pt idx="231">
                  <c:v>-11.720246396290023</c:v>
                </c:pt>
                <c:pt idx="232">
                  <c:v>-12.351892283452111</c:v>
                </c:pt>
                <c:pt idx="233">
                  <c:v>-11.215767456556254</c:v>
                </c:pt>
                <c:pt idx="234">
                  <c:v>-13.457657450831917</c:v>
                </c:pt>
                <c:pt idx="235">
                  <c:v>-11.343158670907247</c:v>
                </c:pt>
                <c:pt idx="236">
                  <c:v>-11.916462215008684</c:v>
                </c:pt>
                <c:pt idx="237">
                  <c:v>-12.377414366071037</c:v>
                </c:pt>
                <c:pt idx="238">
                  <c:v>-13.589765872827773</c:v>
                </c:pt>
                <c:pt idx="239">
                  <c:v>-16.231963454774569</c:v>
                </c:pt>
                <c:pt idx="240">
                  <c:v>-11.005154208219389</c:v>
                </c:pt>
                <c:pt idx="241">
                  <c:v>-16.297899197087371</c:v>
                </c:pt>
                <c:pt idx="242">
                  <c:v>-12.943779573061743</c:v>
                </c:pt>
                <c:pt idx="243">
                  <c:v>-9.1770404874232767</c:v>
                </c:pt>
                <c:pt idx="244">
                  <c:v>-10.808869969083645</c:v>
                </c:pt>
                <c:pt idx="245">
                  <c:v>-12.449281144909637</c:v>
                </c:pt>
                <c:pt idx="246">
                  <c:v>-13.480838034732672</c:v>
                </c:pt>
                <c:pt idx="247">
                  <c:v>-12.242721172762922</c:v>
                </c:pt>
                <c:pt idx="248">
                  <c:v>-14.371977223017868</c:v>
                </c:pt>
                <c:pt idx="249">
                  <c:v>-14.184383643897162</c:v>
                </c:pt>
                <c:pt idx="250">
                  <c:v>-14.678545038142865</c:v>
                </c:pt>
                <c:pt idx="251">
                  <c:v>-16.62181412203395</c:v>
                </c:pt>
                <c:pt idx="252">
                  <c:v>-13.485284094798724</c:v>
                </c:pt>
                <c:pt idx="253">
                  <c:v>-12.322121799749851</c:v>
                </c:pt>
                <c:pt idx="254">
                  <c:v>-9.7343254181349277</c:v>
                </c:pt>
                <c:pt idx="255">
                  <c:v>-16.422151941565598</c:v>
                </c:pt>
                <c:pt idx="256">
                  <c:v>-15.677997547814105</c:v>
                </c:pt>
                <c:pt idx="257">
                  <c:v>-14.172349252758075</c:v>
                </c:pt>
                <c:pt idx="258">
                  <c:v>-15.223227308140181</c:v>
                </c:pt>
                <c:pt idx="259">
                  <c:v>-11.030531847735579</c:v>
                </c:pt>
                <c:pt idx="260">
                  <c:v>-14.386757300153818</c:v>
                </c:pt>
                <c:pt idx="261">
                  <c:v>-11.468470664805617</c:v>
                </c:pt>
                <c:pt idx="262">
                  <c:v>-15.253083950886186</c:v>
                </c:pt>
                <c:pt idx="263">
                  <c:v>-10.855869727444679</c:v>
                </c:pt>
                <c:pt idx="264">
                  <c:v>-10.189662660339369</c:v>
                </c:pt>
                <c:pt idx="265">
                  <c:v>-15.255392506440558</c:v>
                </c:pt>
                <c:pt idx="266">
                  <c:v>-13.931999730927544</c:v>
                </c:pt>
                <c:pt idx="267">
                  <c:v>-10.298617106374426</c:v>
                </c:pt>
                <c:pt idx="268">
                  <c:v>-9.7138854520520219</c:v>
                </c:pt>
                <c:pt idx="269">
                  <c:v>-15.295162507395867</c:v>
                </c:pt>
                <c:pt idx="270">
                  <c:v>-12.875338883256651</c:v>
                </c:pt>
                <c:pt idx="271">
                  <c:v>-17.813188435729106</c:v>
                </c:pt>
                <c:pt idx="272">
                  <c:v>-9.5107788104011686</c:v>
                </c:pt>
                <c:pt idx="273">
                  <c:v>-14.282356612989467</c:v>
                </c:pt>
                <c:pt idx="274">
                  <c:v>-16.438980830079959</c:v>
                </c:pt>
                <c:pt idx="275">
                  <c:v>-11.246054894520938</c:v>
                </c:pt>
                <c:pt idx="276">
                  <c:v>-12.224322415789826</c:v>
                </c:pt>
                <c:pt idx="277">
                  <c:v>-16.300079781120875</c:v>
                </c:pt>
                <c:pt idx="278">
                  <c:v>-11.743843837917117</c:v>
                </c:pt>
                <c:pt idx="279">
                  <c:v>-14.847980598795047</c:v>
                </c:pt>
                <c:pt idx="280">
                  <c:v>-7.5106853030729752</c:v>
                </c:pt>
                <c:pt idx="281">
                  <c:v>-13.820678445279091</c:v>
                </c:pt>
                <c:pt idx="282">
                  <c:v>-15.221858899798416</c:v>
                </c:pt>
                <c:pt idx="283">
                  <c:v>-15.134729299769965</c:v>
                </c:pt>
                <c:pt idx="284">
                  <c:v>-13.410363738086337</c:v>
                </c:pt>
                <c:pt idx="285">
                  <c:v>-10.788181662227567</c:v>
                </c:pt>
                <c:pt idx="286">
                  <c:v>-14.199385453866292</c:v>
                </c:pt>
                <c:pt idx="287">
                  <c:v>-13.17568044042657</c:v>
                </c:pt>
                <c:pt idx="288">
                  <c:v>-14.733084979876066</c:v>
                </c:pt>
                <c:pt idx="289">
                  <c:v>-9.4620704421800124</c:v>
                </c:pt>
                <c:pt idx="290">
                  <c:v>-16.918393823308715</c:v>
                </c:pt>
                <c:pt idx="291">
                  <c:v>-13.995108696378752</c:v>
                </c:pt>
                <c:pt idx="292">
                  <c:v>-16.766998445962347</c:v>
                </c:pt>
                <c:pt idx="293">
                  <c:v>-11.697206454357683</c:v>
                </c:pt>
                <c:pt idx="294">
                  <c:v>-15.111036829785762</c:v>
                </c:pt>
                <c:pt idx="295">
                  <c:v>-12.677996661745523</c:v>
                </c:pt>
                <c:pt idx="296">
                  <c:v>-15.712273642686137</c:v>
                </c:pt>
                <c:pt idx="297">
                  <c:v>-11.908323986509357</c:v>
                </c:pt>
                <c:pt idx="298">
                  <c:v>-17.185845432575061</c:v>
                </c:pt>
                <c:pt idx="299">
                  <c:v>-12.726855174770821</c:v>
                </c:pt>
                <c:pt idx="300">
                  <c:v>-15.695092515728232</c:v>
                </c:pt>
                <c:pt idx="301">
                  <c:v>-13.368595607543067</c:v>
                </c:pt>
                <c:pt idx="302">
                  <c:v>-16.283739971884252</c:v>
                </c:pt>
                <c:pt idx="303">
                  <c:v>-13.354074007538316</c:v>
                </c:pt>
                <c:pt idx="304">
                  <c:v>-17.133316290877396</c:v>
                </c:pt>
                <c:pt idx="305">
                  <c:v>-15.596218677810958</c:v>
                </c:pt>
                <c:pt idx="306">
                  <c:v>-19.390251174644082</c:v>
                </c:pt>
                <c:pt idx="307">
                  <c:v>-9.4297291246579</c:v>
                </c:pt>
                <c:pt idx="308">
                  <c:v>-15.926210349430834</c:v>
                </c:pt>
                <c:pt idx="309">
                  <c:v>-11.899597849240999</c:v>
                </c:pt>
                <c:pt idx="310">
                  <c:v>-20.412613120637268</c:v>
                </c:pt>
                <c:pt idx="311">
                  <c:v>-15.303996343468912</c:v>
                </c:pt>
                <c:pt idx="312">
                  <c:v>-12.197706873542232</c:v>
                </c:pt>
                <c:pt idx="313">
                  <c:v>-9.5621517737544863</c:v>
                </c:pt>
                <c:pt idx="314">
                  <c:v>-14.215611229074453</c:v>
                </c:pt>
                <c:pt idx="315">
                  <c:v>-13.676716819544964</c:v>
                </c:pt>
                <c:pt idx="316">
                  <c:v>-15.110527477791871</c:v>
                </c:pt>
                <c:pt idx="317">
                  <c:v>-10.726480383505727</c:v>
                </c:pt>
                <c:pt idx="318">
                  <c:v>-11.600386495997835</c:v>
                </c:pt>
                <c:pt idx="319">
                  <c:v>-10.748687877030113</c:v>
                </c:pt>
                <c:pt idx="320">
                  <c:v>-11.182349150987335</c:v>
                </c:pt>
                <c:pt idx="321">
                  <c:v>-14.296206679270936</c:v>
                </c:pt>
                <c:pt idx="322">
                  <c:v>-16.910524208298746</c:v>
                </c:pt>
                <c:pt idx="323">
                  <c:v>-18.033148673267153</c:v>
                </c:pt>
                <c:pt idx="324">
                  <c:v>-14.724491882307625</c:v>
                </c:pt>
                <c:pt idx="325">
                  <c:v>-7.2444487897323651</c:v>
                </c:pt>
                <c:pt idx="326">
                  <c:v>-11.273345771626103</c:v>
                </c:pt>
                <c:pt idx="327">
                  <c:v>-14.059123598834008</c:v>
                </c:pt>
                <c:pt idx="328">
                  <c:v>-8.6287585432602363</c:v>
                </c:pt>
                <c:pt idx="329">
                  <c:v>-11.904992925832953</c:v>
                </c:pt>
                <c:pt idx="330">
                  <c:v>-13.547041123490034</c:v>
                </c:pt>
                <c:pt idx="331">
                  <c:v>-17.129218668120636</c:v>
                </c:pt>
                <c:pt idx="332">
                  <c:v>-14.887868434913102</c:v>
                </c:pt>
                <c:pt idx="333">
                  <c:v>-9.3350625088691999</c:v>
                </c:pt>
                <c:pt idx="334">
                  <c:v>-12.182532745485615</c:v>
                </c:pt>
                <c:pt idx="335">
                  <c:v>-12.588378585806645</c:v>
                </c:pt>
                <c:pt idx="336">
                  <c:v>-13.570212838077492</c:v>
                </c:pt>
                <c:pt idx="337">
                  <c:v>-18.054969718139471</c:v>
                </c:pt>
                <c:pt idx="338">
                  <c:v>-12.893120589431202</c:v>
                </c:pt>
                <c:pt idx="339">
                  <c:v>-12.500093440956245</c:v>
                </c:pt>
                <c:pt idx="340">
                  <c:v>-12.800199327800637</c:v>
                </c:pt>
                <c:pt idx="341">
                  <c:v>-10.257146731349957</c:v>
                </c:pt>
                <c:pt idx="342">
                  <c:v>-13.721889499360763</c:v>
                </c:pt>
                <c:pt idx="343">
                  <c:v>-12.374577452851387</c:v>
                </c:pt>
                <c:pt idx="344">
                  <c:v>-10.749315064186783</c:v>
                </c:pt>
                <c:pt idx="345">
                  <c:v>-15.107278775024927</c:v>
                </c:pt>
                <c:pt idx="346">
                  <c:v>-12.773343047048474</c:v>
                </c:pt>
                <c:pt idx="347">
                  <c:v>-15.458518787285197</c:v>
                </c:pt>
                <c:pt idx="348">
                  <c:v>-11.94762137976886</c:v>
                </c:pt>
                <c:pt idx="349">
                  <c:v>-13.65334871301955</c:v>
                </c:pt>
                <c:pt idx="350">
                  <c:v>-10.108263903764481</c:v>
                </c:pt>
                <c:pt idx="351">
                  <c:v>-11.721605935318458</c:v>
                </c:pt>
                <c:pt idx="352">
                  <c:v>-14.564014328115073</c:v>
                </c:pt>
                <c:pt idx="353">
                  <c:v>-17.503669673355965</c:v>
                </c:pt>
                <c:pt idx="354">
                  <c:v>-16.270014075989337</c:v>
                </c:pt>
                <c:pt idx="355">
                  <c:v>-12.741507280385933</c:v>
                </c:pt>
                <c:pt idx="356">
                  <c:v>-16.032185973232995</c:v>
                </c:pt>
                <c:pt idx="357">
                  <c:v>-8.3625524389938661</c:v>
                </c:pt>
                <c:pt idx="358">
                  <c:v>-17.730686083167488</c:v>
                </c:pt>
                <c:pt idx="359">
                  <c:v>-15.817107659158726</c:v>
                </c:pt>
                <c:pt idx="360">
                  <c:v>-7.9366397772719841</c:v>
                </c:pt>
                <c:pt idx="361">
                  <c:v>-10.983685401790613</c:v>
                </c:pt>
                <c:pt idx="362">
                  <c:v>-9.713931699185796</c:v>
                </c:pt>
                <c:pt idx="363">
                  <c:v>-14.281788976936586</c:v>
                </c:pt>
                <c:pt idx="364">
                  <c:v>-17.73392845071066</c:v>
                </c:pt>
                <c:pt idx="365">
                  <c:v>-19.067242186701549</c:v>
                </c:pt>
                <c:pt idx="366">
                  <c:v>-13.414875684479915</c:v>
                </c:pt>
                <c:pt idx="367">
                  <c:v>-11.594554288963359</c:v>
                </c:pt>
                <c:pt idx="368">
                  <c:v>-14.350494479096714</c:v>
                </c:pt>
                <c:pt idx="369">
                  <c:v>-7.9015375692158392</c:v>
                </c:pt>
                <c:pt idx="370">
                  <c:v>-15.952348215803539</c:v>
                </c:pt>
                <c:pt idx="371">
                  <c:v>-12.190752064849605</c:v>
                </c:pt>
                <c:pt idx="372">
                  <c:v>-16.74649639468613</c:v>
                </c:pt>
                <c:pt idx="373">
                  <c:v>-10.351051219714982</c:v>
                </c:pt>
                <c:pt idx="374">
                  <c:v>-11.425288512309171</c:v>
                </c:pt>
                <c:pt idx="375">
                  <c:v>-9.815782458768842</c:v>
                </c:pt>
                <c:pt idx="376">
                  <c:v>-14.244356673565125</c:v>
                </c:pt>
                <c:pt idx="377">
                  <c:v>-10.036272954539328</c:v>
                </c:pt>
                <c:pt idx="378">
                  <c:v>-12.139548251971886</c:v>
                </c:pt>
                <c:pt idx="379">
                  <c:v>-12.34368943567002</c:v>
                </c:pt>
                <c:pt idx="380">
                  <c:v>-17.309070603752208</c:v>
                </c:pt>
                <c:pt idx="381">
                  <c:v>-11.989917867977438</c:v>
                </c:pt>
                <c:pt idx="382">
                  <c:v>-12.807698965740443</c:v>
                </c:pt>
                <c:pt idx="383">
                  <c:v>-18.474196818180445</c:v>
                </c:pt>
                <c:pt idx="384">
                  <c:v>-11.921062854535529</c:v>
                </c:pt>
                <c:pt idx="385">
                  <c:v>-15.965079481561142</c:v>
                </c:pt>
                <c:pt idx="386">
                  <c:v>-8.987181432270086</c:v>
                </c:pt>
                <c:pt idx="387">
                  <c:v>-23.140851911162891</c:v>
                </c:pt>
                <c:pt idx="388">
                  <c:v>-11.65858312891099</c:v>
                </c:pt>
                <c:pt idx="389">
                  <c:v>-14.995673671350051</c:v>
                </c:pt>
                <c:pt idx="390">
                  <c:v>-14.375019397488801</c:v>
                </c:pt>
                <c:pt idx="391">
                  <c:v>-12.473391739664908</c:v>
                </c:pt>
                <c:pt idx="392">
                  <c:v>-13.466003474672016</c:v>
                </c:pt>
                <c:pt idx="393">
                  <c:v>-11.466709472587945</c:v>
                </c:pt>
                <c:pt idx="394">
                  <c:v>-13.512686471842827</c:v>
                </c:pt>
                <c:pt idx="395">
                  <c:v>-10.787877571484962</c:v>
                </c:pt>
                <c:pt idx="396">
                  <c:v>-12.504368449979538</c:v>
                </c:pt>
                <c:pt idx="397">
                  <c:v>-10.849564912714424</c:v>
                </c:pt>
                <c:pt idx="398">
                  <c:v>-16.065449699341055</c:v>
                </c:pt>
                <c:pt idx="399">
                  <c:v>-10.682152822545428</c:v>
                </c:pt>
                <c:pt idx="400">
                  <c:v>-14.475526456102912</c:v>
                </c:pt>
                <c:pt idx="401">
                  <c:v>-7.7140668934369572</c:v>
                </c:pt>
                <c:pt idx="402">
                  <c:v>-7.552968487311543</c:v>
                </c:pt>
                <c:pt idx="403">
                  <c:v>-12.017336716603438</c:v>
                </c:pt>
                <c:pt idx="404">
                  <c:v>-15.88758575693938</c:v>
                </c:pt>
                <c:pt idx="405">
                  <c:v>-13.40876599464282</c:v>
                </c:pt>
                <c:pt idx="406">
                  <c:v>-27.185643969582195</c:v>
                </c:pt>
                <c:pt idx="407">
                  <c:v>-10.194987415947049</c:v>
                </c:pt>
                <c:pt idx="408">
                  <c:v>-10.367397997697843</c:v>
                </c:pt>
                <c:pt idx="409">
                  <c:v>-13.933819207204206</c:v>
                </c:pt>
                <c:pt idx="410">
                  <c:v>-9.8174663612560682</c:v>
                </c:pt>
                <c:pt idx="411">
                  <c:v>-9.8361476692108578</c:v>
                </c:pt>
                <c:pt idx="412">
                  <c:v>-12.627592354111925</c:v>
                </c:pt>
                <c:pt idx="413">
                  <c:v>-9.7913950147332844</c:v>
                </c:pt>
                <c:pt idx="414">
                  <c:v>-16.312566507239623</c:v>
                </c:pt>
                <c:pt idx="415">
                  <c:v>-11.838114502218058</c:v>
                </c:pt>
                <c:pt idx="416">
                  <c:v>-14.930608388787977</c:v>
                </c:pt>
                <c:pt idx="417">
                  <c:v>-10.762967471485535</c:v>
                </c:pt>
                <c:pt idx="418">
                  <c:v>-13.619531288350986</c:v>
                </c:pt>
                <c:pt idx="419">
                  <c:v>-13.674841593298797</c:v>
                </c:pt>
                <c:pt idx="420">
                  <c:v>-11.715364472826241</c:v>
                </c:pt>
                <c:pt idx="421">
                  <c:v>-15.648808637657101</c:v>
                </c:pt>
                <c:pt idx="422">
                  <c:v>-12.302946344338308</c:v>
                </c:pt>
                <c:pt idx="423">
                  <c:v>-8.6293793951930624</c:v>
                </c:pt>
                <c:pt idx="424">
                  <c:v>-11.246708689617565</c:v>
                </c:pt>
                <c:pt idx="425">
                  <c:v>-12.554464865736245</c:v>
                </c:pt>
                <c:pt idx="426">
                  <c:v>-11.44208699174926</c:v>
                </c:pt>
                <c:pt idx="427">
                  <c:v>-17.316734957510931</c:v>
                </c:pt>
                <c:pt idx="428">
                  <c:v>-13.588693952960044</c:v>
                </c:pt>
                <c:pt idx="429">
                  <c:v>-8.5067693742473356</c:v>
                </c:pt>
                <c:pt idx="430">
                  <c:v>-12.336937354139119</c:v>
                </c:pt>
                <c:pt idx="431">
                  <c:v>-7.3304760608188495</c:v>
                </c:pt>
                <c:pt idx="432">
                  <c:v>-13.625122756880859</c:v>
                </c:pt>
                <c:pt idx="433">
                  <c:v>-10.445854042815519</c:v>
                </c:pt>
                <c:pt idx="434">
                  <c:v>-15.555388160390741</c:v>
                </c:pt>
                <c:pt idx="435">
                  <c:v>-13.243132835318155</c:v>
                </c:pt>
                <c:pt idx="436">
                  <c:v>-12.55106918577701</c:v>
                </c:pt>
                <c:pt idx="437">
                  <c:v>-10.800248996530453</c:v>
                </c:pt>
                <c:pt idx="438">
                  <c:v>-17.086397623381064</c:v>
                </c:pt>
                <c:pt idx="439">
                  <c:v>-11.664481222273029</c:v>
                </c:pt>
                <c:pt idx="440">
                  <c:v>-17.610163518465345</c:v>
                </c:pt>
                <c:pt idx="441">
                  <c:v>-14.368527060133927</c:v>
                </c:pt>
                <c:pt idx="442">
                  <c:v>-11.836183526002422</c:v>
                </c:pt>
                <c:pt idx="443">
                  <c:v>-8.6851730777171721</c:v>
                </c:pt>
                <c:pt idx="444">
                  <c:v>-14.469262186804993</c:v>
                </c:pt>
                <c:pt idx="445">
                  <c:v>-14.744385752098593</c:v>
                </c:pt>
                <c:pt idx="446">
                  <c:v>-15.615190139015981</c:v>
                </c:pt>
                <c:pt idx="447">
                  <c:v>-13.212795982607773</c:v>
                </c:pt>
                <c:pt idx="448">
                  <c:v>-12.215658363714747</c:v>
                </c:pt>
                <c:pt idx="449">
                  <c:v>-8.9028177909546766</c:v>
                </c:pt>
                <c:pt idx="450">
                  <c:v>-12.68391502782371</c:v>
                </c:pt>
                <c:pt idx="451">
                  <c:v>-10.571600633066856</c:v>
                </c:pt>
                <c:pt idx="452">
                  <c:v>-15.460672763378742</c:v>
                </c:pt>
                <c:pt idx="453">
                  <c:v>-14.96160283772927</c:v>
                </c:pt>
                <c:pt idx="454">
                  <c:v>-12.626637002362216</c:v>
                </c:pt>
                <c:pt idx="455">
                  <c:v>-15.186654061116631</c:v>
                </c:pt>
                <c:pt idx="456">
                  <c:v>-14.020695398280473</c:v>
                </c:pt>
                <c:pt idx="457">
                  <c:v>-13.20568279332007</c:v>
                </c:pt>
                <c:pt idx="458">
                  <c:v>-16.496284196436683</c:v>
                </c:pt>
                <c:pt idx="459">
                  <c:v>-8.9696822770771991</c:v>
                </c:pt>
                <c:pt idx="460">
                  <c:v>-8.4819441662468904</c:v>
                </c:pt>
                <c:pt idx="461">
                  <c:v>-12.065775837812875</c:v>
                </c:pt>
                <c:pt idx="462">
                  <c:v>-15.938202928092794</c:v>
                </c:pt>
                <c:pt idx="463">
                  <c:v>-8.8478616250174991</c:v>
                </c:pt>
                <c:pt idx="464">
                  <c:v>-13.064479524030418</c:v>
                </c:pt>
                <c:pt idx="465">
                  <c:v>-16.079573447290887</c:v>
                </c:pt>
                <c:pt idx="466">
                  <c:v>-13.534019704482199</c:v>
                </c:pt>
                <c:pt idx="467">
                  <c:v>-11.759365136238229</c:v>
                </c:pt>
                <c:pt idx="468">
                  <c:v>-8.0166181766698887</c:v>
                </c:pt>
                <c:pt idx="469">
                  <c:v>-15.855578939234116</c:v>
                </c:pt>
                <c:pt idx="470">
                  <c:v>-8.2326385385238883</c:v>
                </c:pt>
                <c:pt idx="471">
                  <c:v>-9.6259886564208141</c:v>
                </c:pt>
                <c:pt idx="472">
                  <c:v>-13.754722430250141</c:v>
                </c:pt>
                <c:pt idx="473">
                  <c:v>-11.490732641254745</c:v>
                </c:pt>
                <c:pt idx="474">
                  <c:v>-5.5384642463952041</c:v>
                </c:pt>
                <c:pt idx="475">
                  <c:v>-13.363622456856501</c:v>
                </c:pt>
                <c:pt idx="476">
                  <c:v>-13.210486160008642</c:v>
                </c:pt>
                <c:pt idx="477">
                  <c:v>-9.7446638698615402</c:v>
                </c:pt>
                <c:pt idx="478">
                  <c:v>-13.71054311352686</c:v>
                </c:pt>
                <c:pt idx="479">
                  <c:v>-13.610876105589234</c:v>
                </c:pt>
                <c:pt idx="480">
                  <c:v>-19.945353620755107</c:v>
                </c:pt>
                <c:pt idx="481">
                  <c:v>-13.673421236121847</c:v>
                </c:pt>
                <c:pt idx="482">
                  <c:v>-9.4776481239929922</c:v>
                </c:pt>
                <c:pt idx="483">
                  <c:v>-16.45862255796354</c:v>
                </c:pt>
                <c:pt idx="484">
                  <c:v>-15.567089318757708</c:v>
                </c:pt>
                <c:pt idx="485">
                  <c:v>-11.123531666141316</c:v>
                </c:pt>
                <c:pt idx="486">
                  <c:v>-10.687669535434411</c:v>
                </c:pt>
                <c:pt idx="487">
                  <c:v>-21.6481996942195</c:v>
                </c:pt>
                <c:pt idx="488">
                  <c:v>-10.618625732323117</c:v>
                </c:pt>
                <c:pt idx="489">
                  <c:v>-15.67309408458938</c:v>
                </c:pt>
                <c:pt idx="490">
                  <c:v>-12.07387858905888</c:v>
                </c:pt>
                <c:pt idx="491">
                  <c:v>-11.075214181228944</c:v>
                </c:pt>
                <c:pt idx="492">
                  <c:v>-11.854071663936898</c:v>
                </c:pt>
                <c:pt idx="493">
                  <c:v>-16.693227298848132</c:v>
                </c:pt>
                <c:pt idx="494">
                  <c:v>-8.7301671042217119</c:v>
                </c:pt>
                <c:pt idx="495">
                  <c:v>-11.435782177019009</c:v>
                </c:pt>
                <c:pt idx="496">
                  <c:v>-15.014570376914184</c:v>
                </c:pt>
                <c:pt idx="497">
                  <c:v>-10.148481171520372</c:v>
                </c:pt>
                <c:pt idx="498">
                  <c:v>-13.756027486353869</c:v>
                </c:pt>
                <c:pt idx="499">
                  <c:v>-14.256655877059252</c:v>
                </c:pt>
                <c:pt idx="500">
                  <c:v>-12.122196073971256</c:v>
                </c:pt>
                <c:pt idx="501">
                  <c:v>-13.808954480106415</c:v>
                </c:pt>
                <c:pt idx="502">
                  <c:v>-11.584303896847649</c:v>
                </c:pt>
                <c:pt idx="503">
                  <c:v>-8.4202466886593363</c:v>
                </c:pt>
                <c:pt idx="504">
                  <c:v>-12.413351556624621</c:v>
                </c:pt>
                <c:pt idx="505">
                  <c:v>-10.280284869251256</c:v>
                </c:pt>
                <c:pt idx="506">
                  <c:v>-16.400043277532568</c:v>
                </c:pt>
                <c:pt idx="507">
                  <c:v>-13.074909836502185</c:v>
                </c:pt>
                <c:pt idx="508">
                  <c:v>-10.689473807173938</c:v>
                </c:pt>
                <c:pt idx="509">
                  <c:v>-10.26709493329022</c:v>
                </c:pt>
                <c:pt idx="510">
                  <c:v>-12.919842563438689</c:v>
                </c:pt>
                <c:pt idx="511">
                  <c:v>-13.249612502225418</c:v>
                </c:pt>
                <c:pt idx="512">
                  <c:v>-12.313597122598493</c:v>
                </c:pt>
                <c:pt idx="513">
                  <c:v>-10.665954922322017</c:v>
                </c:pt>
                <c:pt idx="514">
                  <c:v>-11.376409726567688</c:v>
                </c:pt>
                <c:pt idx="515">
                  <c:v>-7.8583009337946885</c:v>
                </c:pt>
                <c:pt idx="516">
                  <c:v>-12.48588480100743</c:v>
                </c:pt>
                <c:pt idx="517">
                  <c:v>-11.829328813845914</c:v>
                </c:pt>
                <c:pt idx="518">
                  <c:v>-15.184126306818634</c:v>
                </c:pt>
                <c:pt idx="519">
                  <c:v>-16.477113809204184</c:v>
                </c:pt>
                <c:pt idx="520">
                  <c:v>-13.920389799783363</c:v>
                </c:pt>
                <c:pt idx="521">
                  <c:v>-10.162048686820176</c:v>
                </c:pt>
                <c:pt idx="522">
                  <c:v>-10.294458031946752</c:v>
                </c:pt>
                <c:pt idx="523">
                  <c:v>-8.9163593318368566</c:v>
                </c:pt>
                <c:pt idx="524">
                  <c:v>-12.515254898565248</c:v>
                </c:pt>
                <c:pt idx="525">
                  <c:v>-14.874580936505506</c:v>
                </c:pt>
                <c:pt idx="526">
                  <c:v>-13.867622453670654</c:v>
                </c:pt>
                <c:pt idx="527">
                  <c:v>-10.842762149393135</c:v>
                </c:pt>
                <c:pt idx="528">
                  <c:v>-17.783198753283219</c:v>
                </c:pt>
                <c:pt idx="529">
                  <c:v>-11.44868322677454</c:v>
                </c:pt>
                <c:pt idx="530">
                  <c:v>-14.746788068965277</c:v>
                </c:pt>
                <c:pt idx="531">
                  <c:v>-14.990410367413253</c:v>
                </c:pt>
                <c:pt idx="532">
                  <c:v>-10.418593574784628</c:v>
                </c:pt>
                <c:pt idx="533">
                  <c:v>-6.9594530451841532</c:v>
                </c:pt>
                <c:pt idx="534">
                  <c:v>-14.93879096385392</c:v>
                </c:pt>
                <c:pt idx="535">
                  <c:v>-7.9750901511088266</c:v>
                </c:pt>
                <c:pt idx="536">
                  <c:v>-11.555548315998884</c:v>
                </c:pt>
                <c:pt idx="537">
                  <c:v>-14.453477343173605</c:v>
                </c:pt>
                <c:pt idx="538">
                  <c:v>-10.2029425564784</c:v>
                </c:pt>
                <c:pt idx="539">
                  <c:v>-13.385848956052342</c:v>
                </c:pt>
                <c:pt idx="540">
                  <c:v>-11.100235781167306</c:v>
                </c:pt>
                <c:pt idx="541">
                  <c:v>-8.2412398718832964</c:v>
                </c:pt>
                <c:pt idx="542">
                  <c:v>-9.3848535668385029</c:v>
                </c:pt>
                <c:pt idx="543">
                  <c:v>-11.545371412479268</c:v>
                </c:pt>
                <c:pt idx="544">
                  <c:v>-11.387320249003867</c:v>
                </c:pt>
                <c:pt idx="545">
                  <c:v>-8.5650325270104481</c:v>
                </c:pt>
                <c:pt idx="546">
                  <c:v>-12.202650882199288</c:v>
                </c:pt>
                <c:pt idx="547">
                  <c:v>-13.372880752924452</c:v>
                </c:pt>
                <c:pt idx="548">
                  <c:v>-11.938750799397765</c:v>
                </c:pt>
                <c:pt idx="549">
                  <c:v>-12.817096636732085</c:v>
                </c:pt>
                <c:pt idx="550">
                  <c:v>-12.375216043410875</c:v>
                </c:pt>
                <c:pt idx="551">
                  <c:v>-10.64538825176297</c:v>
                </c:pt>
                <c:pt idx="552">
                  <c:v>-14.010279023301084</c:v>
                </c:pt>
                <c:pt idx="553">
                  <c:v>-8.1092024043940487</c:v>
                </c:pt>
                <c:pt idx="554">
                  <c:v>-8.9301016993136368</c:v>
                </c:pt>
                <c:pt idx="555">
                  <c:v>-14.660579610477974</c:v>
                </c:pt>
                <c:pt idx="556">
                  <c:v>-9.5002927479599002</c:v>
                </c:pt>
                <c:pt idx="557">
                  <c:v>-14.213472457518046</c:v>
                </c:pt>
                <c:pt idx="558">
                  <c:v>-9.7748841544539395</c:v>
                </c:pt>
                <c:pt idx="559">
                  <c:v>-12.883880031989911</c:v>
                </c:pt>
                <c:pt idx="560">
                  <c:v>-18.559819901988206</c:v>
                </c:pt>
                <c:pt idx="561">
                  <c:v>-9.9853130477780656</c:v>
                </c:pt>
                <c:pt idx="562">
                  <c:v>-16.157223018418236</c:v>
                </c:pt>
                <c:pt idx="563">
                  <c:v>-11.674347699826196</c:v>
                </c:pt>
                <c:pt idx="564">
                  <c:v>-15.156516134433726</c:v>
                </c:pt>
                <c:pt idx="565">
                  <c:v>-11.887939770395921</c:v>
                </c:pt>
                <c:pt idx="566">
                  <c:v>-13.852502808538775</c:v>
                </c:pt>
                <c:pt idx="567">
                  <c:v>-12.879629096817082</c:v>
                </c:pt>
                <c:pt idx="568">
                  <c:v>-10.182799078869531</c:v>
                </c:pt>
                <c:pt idx="569">
                  <c:v>-8.3965048039295045</c:v>
                </c:pt>
                <c:pt idx="570">
                  <c:v>-13.432364703314711</c:v>
                </c:pt>
                <c:pt idx="571">
                  <c:v>-9.123979820448449</c:v>
                </c:pt>
                <c:pt idx="572">
                  <c:v>-14.148082811497217</c:v>
                </c:pt>
                <c:pt idx="573">
                  <c:v>-8.4859917407356278</c:v>
                </c:pt>
                <c:pt idx="574">
                  <c:v>-10.606234034561476</c:v>
                </c:pt>
                <c:pt idx="575">
                  <c:v>-11.1385613510952</c:v>
                </c:pt>
                <c:pt idx="576">
                  <c:v>-9.2849166783667982</c:v>
                </c:pt>
                <c:pt idx="577">
                  <c:v>-11.394001376028127</c:v>
                </c:pt>
                <c:pt idx="578">
                  <c:v>-10.1192048352749</c:v>
                </c:pt>
                <c:pt idx="579">
                  <c:v>-15.800306645629114</c:v>
                </c:pt>
                <c:pt idx="580">
                  <c:v>-11.944104063512594</c:v>
                </c:pt>
                <c:pt idx="581">
                  <c:v>-10.845523039927132</c:v>
                </c:pt>
                <c:pt idx="582">
                  <c:v>-10.396260643828896</c:v>
                </c:pt>
                <c:pt idx="583">
                  <c:v>-11.933998114499619</c:v>
                </c:pt>
                <c:pt idx="584">
                  <c:v>-7.9263507402910331</c:v>
                </c:pt>
                <c:pt idx="585">
                  <c:v>-12.189936088023584</c:v>
                </c:pt>
                <c:pt idx="586">
                  <c:v>-10.198918422317767</c:v>
                </c:pt>
                <c:pt idx="587">
                  <c:v>-9.1541323181460932</c:v>
                </c:pt>
                <c:pt idx="588">
                  <c:v>-10.760584160290273</c:v>
                </c:pt>
                <c:pt idx="589">
                  <c:v>-12.274382087248453</c:v>
                </c:pt>
                <c:pt idx="590">
                  <c:v>-8.8604611181199484</c:v>
                </c:pt>
                <c:pt idx="591">
                  <c:v>-14.738722062017352</c:v>
                </c:pt>
                <c:pt idx="592">
                  <c:v>-8.1250334951591778</c:v>
                </c:pt>
                <c:pt idx="593">
                  <c:v>-12.973213022857601</c:v>
                </c:pt>
                <c:pt idx="594">
                  <c:v>-15.797776357241593</c:v>
                </c:pt>
                <c:pt idx="595">
                  <c:v>-12.024046985657213</c:v>
                </c:pt>
                <c:pt idx="596">
                  <c:v>-13.128514699201826</c:v>
                </c:pt>
                <c:pt idx="597">
                  <c:v>-13.297214106847923</c:v>
                </c:pt>
                <c:pt idx="598">
                  <c:v>-7.0376772211105907</c:v>
                </c:pt>
                <c:pt idx="599">
                  <c:v>-12.357422933833471</c:v>
                </c:pt>
                <c:pt idx="600">
                  <c:v>-16.25101220571004</c:v>
                </c:pt>
                <c:pt idx="601">
                  <c:v>-14.573019215230808</c:v>
                </c:pt>
                <c:pt idx="602">
                  <c:v>-17.656136970570063</c:v>
                </c:pt>
                <c:pt idx="603">
                  <c:v>-10.550296542456996</c:v>
                </c:pt>
                <c:pt idx="604">
                  <c:v>-9.9191245300354769</c:v>
                </c:pt>
                <c:pt idx="605">
                  <c:v>-12.82999895353238</c:v>
                </c:pt>
                <c:pt idx="606">
                  <c:v>-13.562248194710413</c:v>
                </c:pt>
                <c:pt idx="607">
                  <c:v>-11.095328516808333</c:v>
                </c:pt>
                <c:pt idx="608">
                  <c:v>-9.8118913643080923</c:v>
                </c:pt>
                <c:pt idx="609">
                  <c:v>-12.059075705117193</c:v>
                </c:pt>
                <c:pt idx="610">
                  <c:v>-12.16560249339037</c:v>
                </c:pt>
                <c:pt idx="611">
                  <c:v>-9.7548065631725969</c:v>
                </c:pt>
                <c:pt idx="612">
                  <c:v>-12.026451836613418</c:v>
                </c:pt>
                <c:pt idx="613">
                  <c:v>-14.453365843234666</c:v>
                </c:pt>
                <c:pt idx="614">
                  <c:v>-12.515088915701568</c:v>
                </c:pt>
                <c:pt idx="615">
                  <c:v>-11.490997453609745</c:v>
                </c:pt>
                <c:pt idx="616">
                  <c:v>-8.7817738373334286</c:v>
                </c:pt>
                <c:pt idx="617">
                  <c:v>-13.013725512042804</c:v>
                </c:pt>
                <c:pt idx="618">
                  <c:v>-10.901397179793575</c:v>
                </c:pt>
                <c:pt idx="619">
                  <c:v>-7.8880061646917525</c:v>
                </c:pt>
                <c:pt idx="620">
                  <c:v>-15.038231170779349</c:v>
                </c:pt>
                <c:pt idx="621">
                  <c:v>-20.325930787409394</c:v>
                </c:pt>
                <c:pt idx="622">
                  <c:v>-11.563633328618231</c:v>
                </c:pt>
                <c:pt idx="623">
                  <c:v>-11.486289115278248</c:v>
                </c:pt>
                <c:pt idx="624">
                  <c:v>-15.308846590813655</c:v>
                </c:pt>
                <c:pt idx="625">
                  <c:v>-8.3645771765218129</c:v>
                </c:pt>
                <c:pt idx="626">
                  <c:v>-10.562711680546741</c:v>
                </c:pt>
                <c:pt idx="627">
                  <c:v>-11.481217135100321</c:v>
                </c:pt>
                <c:pt idx="628">
                  <c:v>-12.048304557604741</c:v>
                </c:pt>
                <c:pt idx="629">
                  <c:v>-10.322787252233482</c:v>
                </c:pt>
                <c:pt idx="630">
                  <c:v>-12.414039561929805</c:v>
                </c:pt>
                <c:pt idx="631">
                  <c:v>-14.104571227362936</c:v>
                </c:pt>
                <c:pt idx="632">
                  <c:v>-15.070212647589386</c:v>
                </c:pt>
                <c:pt idx="633">
                  <c:v>-13.904338876752211</c:v>
                </c:pt>
                <c:pt idx="634">
                  <c:v>-12.498447549811829</c:v>
                </c:pt>
                <c:pt idx="635">
                  <c:v>-17.24924201718698</c:v>
                </c:pt>
                <c:pt idx="636">
                  <c:v>-14.640389252212968</c:v>
                </c:pt>
                <c:pt idx="637">
                  <c:v>-8.0691466848451547</c:v>
                </c:pt>
                <c:pt idx="638">
                  <c:v>-11.850373160279817</c:v>
                </c:pt>
                <c:pt idx="639">
                  <c:v>-13.722789101141004</c:v>
                </c:pt>
                <c:pt idx="640">
                  <c:v>-11.414877205508828</c:v>
                </c:pt>
                <c:pt idx="641">
                  <c:v>-10.358354465716866</c:v>
                </c:pt>
                <c:pt idx="642">
                  <c:v>-9.605326957504726</c:v>
                </c:pt>
                <c:pt idx="643">
                  <c:v>-6.0006631695023263</c:v>
                </c:pt>
                <c:pt idx="644">
                  <c:v>-13.104357223790416</c:v>
                </c:pt>
                <c:pt idx="645">
                  <c:v>-14.594417067153016</c:v>
                </c:pt>
                <c:pt idx="646">
                  <c:v>-16.284415306741785</c:v>
                </c:pt>
                <c:pt idx="647">
                  <c:v>-13.34589523360669</c:v>
                </c:pt>
                <c:pt idx="648">
                  <c:v>-13.361559707985743</c:v>
                </c:pt>
                <c:pt idx="649">
                  <c:v>-12.639725574742371</c:v>
                </c:pt>
                <c:pt idx="650">
                  <c:v>-18.659341199778332</c:v>
                </c:pt>
                <c:pt idx="651">
                  <c:v>-12.907405252065635</c:v>
                </c:pt>
                <c:pt idx="652">
                  <c:v>-12.577634046234181</c:v>
                </c:pt>
                <c:pt idx="653">
                  <c:v>-16.423061679703927</c:v>
                </c:pt>
                <c:pt idx="654">
                  <c:v>-15.770327099541319</c:v>
                </c:pt>
                <c:pt idx="655">
                  <c:v>-11.780010363572419</c:v>
                </c:pt>
                <c:pt idx="656">
                  <c:v>-16.893961399184178</c:v>
                </c:pt>
                <c:pt idx="657">
                  <c:v>-13.164617872619088</c:v>
                </c:pt>
                <c:pt idx="658">
                  <c:v>-12.426550361898986</c:v>
                </c:pt>
                <c:pt idx="659">
                  <c:v>-12.792273962821165</c:v>
                </c:pt>
                <c:pt idx="660">
                  <c:v>-15.299484397075332</c:v>
                </c:pt>
                <c:pt idx="661">
                  <c:v>-10.982737652309439</c:v>
                </c:pt>
                <c:pt idx="662">
                  <c:v>-9.3784853998702129</c:v>
                </c:pt>
                <c:pt idx="663">
                  <c:v>-13.772167102518285</c:v>
                </c:pt>
                <c:pt idx="664">
                  <c:v>-15.534456580940569</c:v>
                </c:pt>
                <c:pt idx="665">
                  <c:v>-12.962145386871077</c:v>
                </c:pt>
                <c:pt idx="666">
                  <c:v>-10.846389698543575</c:v>
                </c:pt>
                <c:pt idx="667">
                  <c:v>-9.3951235981480323</c:v>
                </c:pt>
                <c:pt idx="668">
                  <c:v>-12.214575040444165</c:v>
                </c:pt>
                <c:pt idx="669">
                  <c:v>-12.786444289876245</c:v>
                </c:pt>
                <c:pt idx="670">
                  <c:v>-13.156796405310018</c:v>
                </c:pt>
                <c:pt idx="671">
                  <c:v>-12.931766721683601</c:v>
                </c:pt>
                <c:pt idx="672">
                  <c:v>-13.698707648415246</c:v>
                </c:pt>
                <c:pt idx="673">
                  <c:v>-10.118322972121318</c:v>
                </c:pt>
                <c:pt idx="674">
                  <c:v>-11.942716649499408</c:v>
                </c:pt>
                <c:pt idx="675">
                  <c:v>-9.4452105110690461</c:v>
                </c:pt>
                <c:pt idx="676">
                  <c:v>-10.470328912939548</c:v>
                </c:pt>
                <c:pt idx="677">
                  <c:v>-10.713908765388032</c:v>
                </c:pt>
                <c:pt idx="678">
                  <c:v>-8.8666379613293635</c:v>
                </c:pt>
                <c:pt idx="679">
                  <c:v>-11.465353734693794</c:v>
                </c:pt>
                <c:pt idx="680">
                  <c:v>-11.88064792779689</c:v>
                </c:pt>
                <c:pt idx="681">
                  <c:v>-10.746369185117686</c:v>
                </c:pt>
                <c:pt idx="682">
                  <c:v>-9.9943173013714368</c:v>
                </c:pt>
                <c:pt idx="683">
                  <c:v>-14.979725378944508</c:v>
                </c:pt>
                <c:pt idx="684">
                  <c:v>-13.074011501766705</c:v>
                </c:pt>
                <c:pt idx="685">
                  <c:v>-13.079691663429843</c:v>
                </c:pt>
                <c:pt idx="686">
                  <c:v>-15.166686702729535</c:v>
                </c:pt>
                <c:pt idx="687">
                  <c:v>-14.315135060954104</c:v>
                </c:pt>
                <c:pt idx="688">
                  <c:v>-12.296924080589717</c:v>
                </c:pt>
                <c:pt idx="689">
                  <c:v>-7.7309800404279052</c:v>
                </c:pt>
                <c:pt idx="690">
                  <c:v>-13.003410500644261</c:v>
                </c:pt>
                <c:pt idx="691">
                  <c:v>-9.4052510869219521</c:v>
                </c:pt>
                <c:pt idx="692">
                  <c:v>-12.764263404291816</c:v>
                </c:pt>
                <c:pt idx="693">
                  <c:v>-11.272270050624092</c:v>
                </c:pt>
                <c:pt idx="694">
                  <c:v>-18.365945581987678</c:v>
                </c:pt>
                <c:pt idx="695">
                  <c:v>-12.030059113047709</c:v>
                </c:pt>
                <c:pt idx="696">
                  <c:v>-8.6237872931407917</c:v>
                </c:pt>
                <c:pt idx="697">
                  <c:v>-11.827171036618118</c:v>
                </c:pt>
                <c:pt idx="698">
                  <c:v>-12.712233478229985</c:v>
                </c:pt>
                <c:pt idx="699">
                  <c:v>-11.680796957659185</c:v>
                </c:pt>
                <c:pt idx="700">
                  <c:v>-14.57263149953398</c:v>
                </c:pt>
                <c:pt idx="701">
                  <c:v>-12.267149795753207</c:v>
                </c:pt>
                <c:pt idx="702">
                  <c:v>-13.303265512625991</c:v>
                </c:pt>
                <c:pt idx="703">
                  <c:v>-9.6428447863975322</c:v>
                </c:pt>
                <c:pt idx="704">
                  <c:v>-9.1749150198368472</c:v>
                </c:pt>
                <c:pt idx="705">
                  <c:v>-10.388613395174437</c:v>
                </c:pt>
                <c:pt idx="706">
                  <c:v>-13.361844793056964</c:v>
                </c:pt>
                <c:pt idx="707">
                  <c:v>-11.839773063810091</c:v>
                </c:pt>
                <c:pt idx="708">
                  <c:v>-9.5114820202434558</c:v>
                </c:pt>
                <c:pt idx="709">
                  <c:v>-14.759474988156228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87-498F-915F-D63C6C21D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15312"/>
        <c:axId val="1068592112"/>
      </c:scatterChart>
      <c:valAx>
        <c:axId val="9062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8592112"/>
        <c:crosses val="autoZero"/>
        <c:crossBetween val="midCat"/>
      </c:valAx>
      <c:valAx>
        <c:axId val="10685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21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'vi-per'!$J$1</c:f>
              <c:strCache>
                <c:ptCount val="1"/>
                <c:pt idx="0">
                  <c:v>per/vi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'vi-per'!$F$2:$F$641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'vi-per'!$J$2:$J$641</c:f>
              <c:numCache>
                <c:formatCode>General</c:formatCode>
                <c:ptCount val="640"/>
                <c:pt idx="0">
                  <c:v>2.132029377291047</c:v>
                </c:pt>
                <c:pt idx="1">
                  <c:v>2.1374935647218614</c:v>
                </c:pt>
                <c:pt idx="2">
                  <c:v>2.1883654646033714</c:v>
                </c:pt>
                <c:pt idx="3">
                  <c:v>2.168872077188412</c:v>
                </c:pt>
                <c:pt idx="4">
                  <c:v>2.3875421561845074</c:v>
                </c:pt>
                <c:pt idx="5">
                  <c:v>2.2608170825496532</c:v>
                </c:pt>
                <c:pt idx="6">
                  <c:v>2.1313783061080542</c:v>
                </c:pt>
                <c:pt idx="7">
                  <c:v>2.1708907586158834</c:v>
                </c:pt>
                <c:pt idx="8">
                  <c:v>2.2008844611276852</c:v>
                </c:pt>
                <c:pt idx="9">
                  <c:v>2.1964500774262068</c:v>
                </c:pt>
                <c:pt idx="10">
                  <c:v>2.1914014108211828</c:v>
                </c:pt>
                <c:pt idx="11">
                  <c:v>2.1874366407106134</c:v>
                </c:pt>
                <c:pt idx="12">
                  <c:v>2.1917729916509674</c:v>
                </c:pt>
                <c:pt idx="13">
                  <c:v>2.1555915855802752</c:v>
                </c:pt>
                <c:pt idx="14">
                  <c:v>2.081021148604453</c:v>
                </c:pt>
                <c:pt idx="15">
                  <c:v>2.0902088884039078</c:v>
                </c:pt>
                <c:pt idx="16">
                  <c:v>2.0775262831624799</c:v>
                </c:pt>
                <c:pt idx="17">
                  <c:v>2.0610054061140808</c:v>
                </c:pt>
                <c:pt idx="18">
                  <c:v>2.0699651133075641</c:v>
                </c:pt>
                <c:pt idx="19">
                  <c:v>2.04481616262954</c:v>
                </c:pt>
                <c:pt idx="20">
                  <c:v>2.0448771927267742</c:v>
                </c:pt>
                <c:pt idx="21">
                  <c:v>2.0307083762277807</c:v>
                </c:pt>
                <c:pt idx="22">
                  <c:v>1.983222000619977</c:v>
                </c:pt>
                <c:pt idx="23">
                  <c:v>1.9574266049606486</c:v>
                </c:pt>
                <c:pt idx="24">
                  <c:v>1.9715721703013118</c:v>
                </c:pt>
                <c:pt idx="25">
                  <c:v>1.966467904169203</c:v>
                </c:pt>
                <c:pt idx="26">
                  <c:v>1.9837418047458653</c:v>
                </c:pt>
                <c:pt idx="27">
                  <c:v>1.9836042944604781</c:v>
                </c:pt>
                <c:pt idx="28">
                  <c:v>1.9708240158590669</c:v>
                </c:pt>
                <c:pt idx="29">
                  <c:v>1.9851748211536979</c:v>
                </c:pt>
                <c:pt idx="30">
                  <c:v>1.9629533077263781</c:v>
                </c:pt>
                <c:pt idx="31">
                  <c:v>1.9716864841309953</c:v>
                </c:pt>
                <c:pt idx="32">
                  <c:v>1.930913568069383</c:v>
                </c:pt>
                <c:pt idx="33">
                  <c:v>1.9220376893289586</c:v>
                </c:pt>
                <c:pt idx="34">
                  <c:v>1.8939653116934627</c:v>
                </c:pt>
                <c:pt idx="35">
                  <c:v>1.8896387173434985</c:v>
                </c:pt>
                <c:pt idx="36">
                  <c:v>1.8770239520247602</c:v>
                </c:pt>
                <c:pt idx="37">
                  <c:v>1.8761023920934232</c:v>
                </c:pt>
                <c:pt idx="38">
                  <c:v>1.8709224957064847</c:v>
                </c:pt>
                <c:pt idx="39">
                  <c:v>1.8691682195690025</c:v>
                </c:pt>
                <c:pt idx="40">
                  <c:v>1.8674817481834243</c:v>
                </c:pt>
                <c:pt idx="41">
                  <c:v>1.8724184075519266</c:v>
                </c:pt>
                <c:pt idx="42">
                  <c:v>1.8779735805619024</c:v>
                </c:pt>
                <c:pt idx="43">
                  <c:v>1.893890795543814</c:v>
                </c:pt>
                <c:pt idx="44">
                  <c:v>1.8933584505908441</c:v>
                </c:pt>
                <c:pt idx="45">
                  <c:v>1.9058655160519811</c:v>
                </c:pt>
                <c:pt idx="46">
                  <c:v>1.9091439391879685</c:v>
                </c:pt>
                <c:pt idx="47">
                  <c:v>1.9037289435093754</c:v>
                </c:pt>
                <c:pt idx="48">
                  <c:v>1.9003127273008091</c:v>
                </c:pt>
                <c:pt idx="49">
                  <c:v>1.8880601314102035</c:v>
                </c:pt>
                <c:pt idx="50">
                  <c:v>1.894227428698257</c:v>
                </c:pt>
                <c:pt idx="51">
                  <c:v>1.8928347699047128</c:v>
                </c:pt>
                <c:pt idx="52">
                  <c:v>1.8933457340866733</c:v>
                </c:pt>
                <c:pt idx="53">
                  <c:v>1.8709151535979403</c:v>
                </c:pt>
                <c:pt idx="54">
                  <c:v>1.8772886681759859</c:v>
                </c:pt>
                <c:pt idx="55">
                  <c:v>1.8835601700346079</c:v>
                </c:pt>
                <c:pt idx="56">
                  <c:v>1.8826019688003865</c:v>
                </c:pt>
                <c:pt idx="57">
                  <c:v>1.8824571202434031</c:v>
                </c:pt>
                <c:pt idx="58">
                  <c:v>1.8835452713223888</c:v>
                </c:pt>
                <c:pt idx="59">
                  <c:v>1.8843128436984757</c:v>
                </c:pt>
                <c:pt idx="60">
                  <c:v>1.8831232494178567</c:v>
                </c:pt>
                <c:pt idx="61">
                  <c:v>1.8903397898051215</c:v>
                </c:pt>
                <c:pt idx="62">
                  <c:v>1.8842979229477912</c:v>
                </c:pt>
                <c:pt idx="63">
                  <c:v>1.8859609335528307</c:v>
                </c:pt>
                <c:pt idx="64">
                  <c:v>1.8902245935493518</c:v>
                </c:pt>
                <c:pt idx="65">
                  <c:v>1.8982578687155214</c:v>
                </c:pt>
                <c:pt idx="66">
                  <c:v>1.894771285549119</c:v>
                </c:pt>
                <c:pt idx="67">
                  <c:v>1.8919093784967802</c:v>
                </c:pt>
                <c:pt idx="68">
                  <c:v>1.8873369775015376</c:v>
                </c:pt>
                <c:pt idx="69">
                  <c:v>1.8903038885761543</c:v>
                </c:pt>
                <c:pt idx="70">
                  <c:v>1.8901373547387623</c:v>
                </c:pt>
                <c:pt idx="71">
                  <c:v>1.8859977586192118</c:v>
                </c:pt>
                <c:pt idx="72">
                  <c:v>1.8822928083945529</c:v>
                </c:pt>
                <c:pt idx="73">
                  <c:v>1.8797080154461383</c:v>
                </c:pt>
                <c:pt idx="74">
                  <c:v>1.8794899125761846</c:v>
                </c:pt>
                <c:pt idx="75">
                  <c:v>1.881826634430307</c:v>
                </c:pt>
                <c:pt idx="76">
                  <c:v>1.8806340679499944</c:v>
                </c:pt>
                <c:pt idx="77">
                  <c:v>1.8684398186791069</c:v>
                </c:pt>
                <c:pt idx="78">
                  <c:v>1.887036315660048</c:v>
                </c:pt>
                <c:pt idx="79">
                  <c:v>1.8769269240663731</c:v>
                </c:pt>
                <c:pt idx="80">
                  <c:v>1.8737417443523303</c:v>
                </c:pt>
                <c:pt idx="81">
                  <c:v>1.8765757630689373</c:v>
                </c:pt>
                <c:pt idx="82">
                  <c:v>1.8768053304887382</c:v>
                </c:pt>
                <c:pt idx="83">
                  <c:v>1.865161895468191</c:v>
                </c:pt>
                <c:pt idx="84">
                  <c:v>1.8656373197228349</c:v>
                </c:pt>
                <c:pt idx="85">
                  <c:v>1.8664467247530463</c:v>
                </c:pt>
                <c:pt idx="86">
                  <c:v>1.8627364009705312</c:v>
                </c:pt>
                <c:pt idx="87">
                  <c:v>1.8622521273586028</c:v>
                </c:pt>
                <c:pt idx="88">
                  <c:v>1.8597917448270327</c:v>
                </c:pt>
                <c:pt idx="89">
                  <c:v>1.8374140795521654</c:v>
                </c:pt>
                <c:pt idx="90">
                  <c:v>1.8328438267959546</c:v>
                </c:pt>
                <c:pt idx="91">
                  <c:v>1.8347702281441614</c:v>
                </c:pt>
                <c:pt idx="92">
                  <c:v>1.8325589706706038</c:v>
                </c:pt>
                <c:pt idx="93">
                  <c:v>1.8399443195543719</c:v>
                </c:pt>
                <c:pt idx="94">
                  <c:v>1.843494214448492</c:v>
                </c:pt>
                <c:pt idx="95">
                  <c:v>1.8428055049227632</c:v>
                </c:pt>
                <c:pt idx="96">
                  <c:v>1.8436258179342186</c:v>
                </c:pt>
                <c:pt idx="97">
                  <c:v>1.8344609840633455</c:v>
                </c:pt>
                <c:pt idx="98">
                  <c:v>1.8352024774770668</c:v>
                </c:pt>
                <c:pt idx="99">
                  <c:v>1.8336386423781821</c:v>
                </c:pt>
                <c:pt idx="100">
                  <c:v>1.835678874662799</c:v>
                </c:pt>
                <c:pt idx="101">
                  <c:v>1.8358364866352122</c:v>
                </c:pt>
                <c:pt idx="102">
                  <c:v>1.8214153031483231</c:v>
                </c:pt>
                <c:pt idx="103">
                  <c:v>1.8191161148696575</c:v>
                </c:pt>
                <c:pt idx="104">
                  <c:v>1.8202649593473981</c:v>
                </c:pt>
                <c:pt idx="105">
                  <c:v>1.8201064327768139</c:v>
                </c:pt>
                <c:pt idx="106">
                  <c:v>1.8275620125325895</c:v>
                </c:pt>
                <c:pt idx="107">
                  <c:v>1.8292697857491695</c:v>
                </c:pt>
                <c:pt idx="108">
                  <c:v>1.8300216983153998</c:v>
                </c:pt>
                <c:pt idx="109">
                  <c:v>1.8307059949362861</c:v>
                </c:pt>
                <c:pt idx="110">
                  <c:v>1.8313659812210632</c:v>
                </c:pt>
                <c:pt idx="111">
                  <c:v>1.8336808653497971</c:v>
                </c:pt>
                <c:pt idx="112">
                  <c:v>1.8344808341825292</c:v>
                </c:pt>
                <c:pt idx="113">
                  <c:v>1.8263308696082636</c:v>
                </c:pt>
                <c:pt idx="114">
                  <c:v>1.8259018962002049</c:v>
                </c:pt>
                <c:pt idx="115">
                  <c:v>1.8276748536245395</c:v>
                </c:pt>
                <c:pt idx="116">
                  <c:v>1.8282774109058502</c:v>
                </c:pt>
                <c:pt idx="117">
                  <c:v>1.8233753606517198</c:v>
                </c:pt>
                <c:pt idx="118">
                  <c:v>1.8282886329513035</c:v>
                </c:pt>
                <c:pt idx="119">
                  <c:v>1.8203702896760272</c:v>
                </c:pt>
                <c:pt idx="120">
                  <c:v>1.8204159715652386</c:v>
                </c:pt>
                <c:pt idx="121">
                  <c:v>1.821035520982508</c:v>
                </c:pt>
                <c:pt idx="122">
                  <c:v>1.8294195469254702</c:v>
                </c:pt>
                <c:pt idx="123">
                  <c:v>1.825529501109489</c:v>
                </c:pt>
                <c:pt idx="124">
                  <c:v>1.822956058473306</c:v>
                </c:pt>
                <c:pt idx="125">
                  <c:v>1.8218028893742417</c:v>
                </c:pt>
                <c:pt idx="126">
                  <c:v>1.8222163493761701</c:v>
                </c:pt>
                <c:pt idx="127">
                  <c:v>1.8239282211030794</c:v>
                </c:pt>
                <c:pt idx="128">
                  <c:v>1.8251593714815468</c:v>
                </c:pt>
                <c:pt idx="129">
                  <c:v>1.8239758507237911</c:v>
                </c:pt>
                <c:pt idx="130">
                  <c:v>1.8233238629303183</c:v>
                </c:pt>
                <c:pt idx="131">
                  <c:v>1.820433079388726</c:v>
                </c:pt>
                <c:pt idx="132">
                  <c:v>1.8236296066674578</c:v>
                </c:pt>
                <c:pt idx="133">
                  <c:v>1.8291491075665245</c:v>
                </c:pt>
                <c:pt idx="134">
                  <c:v>1.8303762998932409</c:v>
                </c:pt>
                <c:pt idx="135">
                  <c:v>1.8289582675648841</c:v>
                </c:pt>
                <c:pt idx="136">
                  <c:v>1.8194213067248091</c:v>
                </c:pt>
                <c:pt idx="137">
                  <c:v>1.818980754774373</c:v>
                </c:pt>
                <c:pt idx="138">
                  <c:v>1.8105831605715073</c:v>
                </c:pt>
                <c:pt idx="139">
                  <c:v>1.8070764654418934</c:v>
                </c:pt>
                <c:pt idx="140">
                  <c:v>1.8105183123881927</c:v>
                </c:pt>
                <c:pt idx="141">
                  <c:v>1.8123259447471791</c:v>
                </c:pt>
                <c:pt idx="142">
                  <c:v>1.813536627683445</c:v>
                </c:pt>
                <c:pt idx="143">
                  <c:v>1.8128855689349679</c:v>
                </c:pt>
                <c:pt idx="144">
                  <c:v>1.815291365168118</c:v>
                </c:pt>
                <c:pt idx="145">
                  <c:v>1.8125638994015283</c:v>
                </c:pt>
                <c:pt idx="146">
                  <c:v>1.8135763382594114</c:v>
                </c:pt>
                <c:pt idx="147">
                  <c:v>1.8144861867397402</c:v>
                </c:pt>
                <c:pt idx="148">
                  <c:v>1.8173529618306608</c:v>
                </c:pt>
                <c:pt idx="149">
                  <c:v>1.8193894886249646</c:v>
                </c:pt>
                <c:pt idx="150">
                  <c:v>1.8231544999476319</c:v>
                </c:pt>
                <c:pt idx="151">
                  <c:v>1.8068568039965651</c:v>
                </c:pt>
                <c:pt idx="152">
                  <c:v>1.7965527718179073</c:v>
                </c:pt>
                <c:pt idx="153">
                  <c:v>1.7965455351357764</c:v>
                </c:pt>
                <c:pt idx="154">
                  <c:v>1.7973751569771639</c:v>
                </c:pt>
                <c:pt idx="155">
                  <c:v>1.796789229130632</c:v>
                </c:pt>
                <c:pt idx="156">
                  <c:v>1.7917773135915107</c:v>
                </c:pt>
                <c:pt idx="157">
                  <c:v>1.8027092107471301</c:v>
                </c:pt>
                <c:pt idx="158">
                  <c:v>1.8018216810223688</c:v>
                </c:pt>
                <c:pt idx="159">
                  <c:v>1.8002373858664593</c:v>
                </c:pt>
                <c:pt idx="160">
                  <c:v>1.7986150512159182</c:v>
                </c:pt>
                <c:pt idx="161">
                  <c:v>1.7940689652409358</c:v>
                </c:pt>
                <c:pt idx="162">
                  <c:v>1.7939783858740752</c:v>
                </c:pt>
                <c:pt idx="163">
                  <c:v>1.7877843644057259</c:v>
                </c:pt>
                <c:pt idx="164">
                  <c:v>1.7867492458182683</c:v>
                </c:pt>
                <c:pt idx="165">
                  <c:v>1.7830923433053374</c:v>
                </c:pt>
                <c:pt idx="166">
                  <c:v>1.7778765924748603</c:v>
                </c:pt>
                <c:pt idx="167">
                  <c:v>1.7768441707722038</c:v>
                </c:pt>
                <c:pt idx="168">
                  <c:v>1.7770336145868588</c:v>
                </c:pt>
                <c:pt idx="169">
                  <c:v>1.7819388387554267</c:v>
                </c:pt>
                <c:pt idx="170">
                  <c:v>1.7797287341913273</c:v>
                </c:pt>
                <c:pt idx="171">
                  <c:v>1.7753695787244936</c:v>
                </c:pt>
                <c:pt idx="172">
                  <c:v>1.7748666631950056</c:v>
                </c:pt>
                <c:pt idx="173">
                  <c:v>1.7727480924167915</c:v>
                </c:pt>
                <c:pt idx="174">
                  <c:v>1.7760794000023881</c:v>
                </c:pt>
                <c:pt idx="175">
                  <c:v>1.781376870840061</c:v>
                </c:pt>
                <c:pt idx="176">
                  <c:v>1.7839174711446459</c:v>
                </c:pt>
                <c:pt idx="177">
                  <c:v>1.7814604882403111</c:v>
                </c:pt>
                <c:pt idx="178">
                  <c:v>1.7848815214709866</c:v>
                </c:pt>
                <c:pt idx="179">
                  <c:v>1.7851922234446054</c:v>
                </c:pt>
                <c:pt idx="180">
                  <c:v>1.7849144919041182</c:v>
                </c:pt>
                <c:pt idx="181">
                  <c:v>1.7822096404834387</c:v>
                </c:pt>
                <c:pt idx="182">
                  <c:v>1.7828758872255881</c:v>
                </c:pt>
                <c:pt idx="183">
                  <c:v>1.7832277924150817</c:v>
                </c:pt>
                <c:pt idx="184">
                  <c:v>1.791320860444064</c:v>
                </c:pt>
                <c:pt idx="185">
                  <c:v>1.7899253173897738</c:v>
                </c:pt>
                <c:pt idx="186">
                  <c:v>1.7862059988012347</c:v>
                </c:pt>
                <c:pt idx="187">
                  <c:v>1.7847842478300591</c:v>
                </c:pt>
                <c:pt idx="188">
                  <c:v>1.7800741141237484</c:v>
                </c:pt>
                <c:pt idx="189">
                  <c:v>1.7686656220708747</c:v>
                </c:pt>
                <c:pt idx="190">
                  <c:v>1.7604066131174658</c:v>
                </c:pt>
                <c:pt idx="191">
                  <c:v>1.7618147623156766</c:v>
                </c:pt>
                <c:pt idx="192">
                  <c:v>1.7583932376689271</c:v>
                </c:pt>
                <c:pt idx="193">
                  <c:v>1.7489998252026917</c:v>
                </c:pt>
                <c:pt idx="194">
                  <c:v>1.7486485093636799</c:v>
                </c:pt>
                <c:pt idx="195">
                  <c:v>1.7501601240193685</c:v>
                </c:pt>
                <c:pt idx="196">
                  <c:v>1.7487667161246252</c:v>
                </c:pt>
                <c:pt idx="197">
                  <c:v>1.7503361923200964</c:v>
                </c:pt>
                <c:pt idx="198">
                  <c:v>1.7477214666256951</c:v>
                </c:pt>
                <c:pt idx="199">
                  <c:v>1.7476110472863169</c:v>
                </c:pt>
                <c:pt idx="200">
                  <c:v>1.7457082380165947</c:v>
                </c:pt>
                <c:pt idx="201">
                  <c:v>1.7411861313800119</c:v>
                </c:pt>
                <c:pt idx="202">
                  <c:v>1.7426791274849305</c:v>
                </c:pt>
                <c:pt idx="203">
                  <c:v>1.7388474313894133</c:v>
                </c:pt>
                <c:pt idx="204">
                  <c:v>1.733546707517267</c:v>
                </c:pt>
                <c:pt idx="205">
                  <c:v>1.7357375937135502</c:v>
                </c:pt>
                <c:pt idx="206">
                  <c:v>1.7393145989569161</c:v>
                </c:pt>
                <c:pt idx="207">
                  <c:v>1.7407147272388099</c:v>
                </c:pt>
                <c:pt idx="208">
                  <c:v>1.7337660680155744</c:v>
                </c:pt>
                <c:pt idx="209">
                  <c:v>1.7330713447389108</c:v>
                </c:pt>
                <c:pt idx="210">
                  <c:v>1.7352721658666233</c:v>
                </c:pt>
                <c:pt idx="211">
                  <c:v>1.7388643917191888</c:v>
                </c:pt>
                <c:pt idx="212">
                  <c:v>1.7387032065140799</c:v>
                </c:pt>
                <c:pt idx="213">
                  <c:v>1.7357533628970727</c:v>
                </c:pt>
                <c:pt idx="214">
                  <c:v>1.7399434825318711</c:v>
                </c:pt>
                <c:pt idx="215">
                  <c:v>1.7442867741470429</c:v>
                </c:pt>
                <c:pt idx="216">
                  <c:v>1.743673942859669</c:v>
                </c:pt>
                <c:pt idx="217">
                  <c:v>1.7375263037542199</c:v>
                </c:pt>
                <c:pt idx="218">
                  <c:v>1.731802889778657</c:v>
                </c:pt>
                <c:pt idx="219">
                  <c:v>1.732064415460457</c:v>
                </c:pt>
                <c:pt idx="220">
                  <c:v>1.7287464854295211</c:v>
                </c:pt>
                <c:pt idx="221">
                  <c:v>1.7285847036147619</c:v>
                </c:pt>
                <c:pt idx="222">
                  <c:v>1.7263631129956625</c:v>
                </c:pt>
                <c:pt idx="223">
                  <c:v>1.7286485718994173</c:v>
                </c:pt>
                <c:pt idx="224">
                  <c:v>1.7322414348274946</c:v>
                </c:pt>
                <c:pt idx="225">
                  <c:v>1.7338630250823781</c:v>
                </c:pt>
                <c:pt idx="226">
                  <c:v>1.7342779829443409</c:v>
                </c:pt>
                <c:pt idx="227">
                  <c:v>1.7343110384516978</c:v>
                </c:pt>
                <c:pt idx="228">
                  <c:v>1.7316066726763746</c:v>
                </c:pt>
                <c:pt idx="229">
                  <c:v>1.7319239337763124</c:v>
                </c:pt>
                <c:pt idx="230">
                  <c:v>1.7313665693078917</c:v>
                </c:pt>
                <c:pt idx="231">
                  <c:v>1.7325669857004389</c:v>
                </c:pt>
                <c:pt idx="232">
                  <c:v>1.7328374839418386</c:v>
                </c:pt>
                <c:pt idx="233">
                  <c:v>1.7329942945400956</c:v>
                </c:pt>
                <c:pt idx="234">
                  <c:v>1.7281020679551822</c:v>
                </c:pt>
                <c:pt idx="235">
                  <c:v>1.7272265543201388</c:v>
                </c:pt>
                <c:pt idx="236">
                  <c:v>1.7266981307720735</c:v>
                </c:pt>
                <c:pt idx="237">
                  <c:v>1.7245871931614309</c:v>
                </c:pt>
                <c:pt idx="238">
                  <c:v>1.7286271573495298</c:v>
                </c:pt>
                <c:pt idx="239">
                  <c:v>1.7264947982733143</c:v>
                </c:pt>
                <c:pt idx="240">
                  <c:v>1.72348249664941</c:v>
                </c:pt>
                <c:pt idx="241">
                  <c:v>1.7248875867821327</c:v>
                </c:pt>
                <c:pt idx="242">
                  <c:v>1.7224166758372383</c:v>
                </c:pt>
                <c:pt idx="243">
                  <c:v>1.723926762024848</c:v>
                </c:pt>
                <c:pt idx="244">
                  <c:v>1.7228446504277048</c:v>
                </c:pt>
                <c:pt idx="245">
                  <c:v>1.7224487527370036</c:v>
                </c:pt>
                <c:pt idx="246">
                  <c:v>1.7179885138332205</c:v>
                </c:pt>
                <c:pt idx="247">
                  <c:v>1.7175466334291565</c:v>
                </c:pt>
                <c:pt idx="248">
                  <c:v>1.7137773589594936</c:v>
                </c:pt>
                <c:pt idx="249">
                  <c:v>1.7150942701061687</c:v>
                </c:pt>
                <c:pt idx="250">
                  <c:v>1.716369907970861</c:v>
                </c:pt>
                <c:pt idx="251">
                  <c:v>1.7091517137998216</c:v>
                </c:pt>
                <c:pt idx="252">
                  <c:v>1.7102860253990979</c:v>
                </c:pt>
                <c:pt idx="253">
                  <c:v>1.7099955918579948</c:v>
                </c:pt>
                <c:pt idx="254">
                  <c:v>1.7098871020281983</c:v>
                </c:pt>
                <c:pt idx="255">
                  <c:v>1.705062545273309</c:v>
                </c:pt>
                <c:pt idx="256">
                  <c:v>1.7042377863870666</c:v>
                </c:pt>
                <c:pt idx="257">
                  <c:v>1.7057203900267699</c:v>
                </c:pt>
                <c:pt idx="258">
                  <c:v>1.6996187406852803</c:v>
                </c:pt>
                <c:pt idx="259">
                  <c:v>1.7022455167060606</c:v>
                </c:pt>
                <c:pt idx="260">
                  <c:v>1.7025893575281941</c:v>
                </c:pt>
                <c:pt idx="261">
                  <c:v>1.7019914465970869</c:v>
                </c:pt>
                <c:pt idx="262">
                  <c:v>1.6960718706046869</c:v>
                </c:pt>
                <c:pt idx="263">
                  <c:v>1.6927330526975499</c:v>
                </c:pt>
                <c:pt idx="264">
                  <c:v>1.6974455726636897</c:v>
                </c:pt>
                <c:pt idx="265">
                  <c:v>1.6975434841671093</c:v>
                </c:pt>
                <c:pt idx="266">
                  <c:v>1.696863097951435</c:v>
                </c:pt>
                <c:pt idx="267">
                  <c:v>1.696479159690951</c:v>
                </c:pt>
                <c:pt idx="268">
                  <c:v>1.6965414587659404</c:v>
                </c:pt>
                <c:pt idx="269">
                  <c:v>1.6950083615291898</c:v>
                </c:pt>
                <c:pt idx="270">
                  <c:v>1.696082809272875</c:v>
                </c:pt>
                <c:pt idx="271">
                  <c:v>1.6954569594972262</c:v>
                </c:pt>
                <c:pt idx="272">
                  <c:v>1.6954542737955012</c:v>
                </c:pt>
                <c:pt idx="273">
                  <c:v>1.6929830586218604</c:v>
                </c:pt>
                <c:pt idx="274">
                  <c:v>1.6913744429912045</c:v>
                </c:pt>
                <c:pt idx="275">
                  <c:v>1.6909111305802207</c:v>
                </c:pt>
                <c:pt idx="276">
                  <c:v>1.6906576897766006</c:v>
                </c:pt>
                <c:pt idx="277">
                  <c:v>1.6905118583087329</c:v>
                </c:pt>
                <c:pt idx="278">
                  <c:v>1.6831357635567474</c:v>
                </c:pt>
                <c:pt idx="279">
                  <c:v>1.6852033351327411</c:v>
                </c:pt>
                <c:pt idx="280">
                  <c:v>1.6863651777647766</c:v>
                </c:pt>
                <c:pt idx="281">
                  <c:v>1.6866221556475549</c:v>
                </c:pt>
                <c:pt idx="282">
                  <c:v>1.6867268619124727</c:v>
                </c:pt>
                <c:pt idx="283">
                  <c:v>1.6894507521450837</c:v>
                </c:pt>
                <c:pt idx="284">
                  <c:v>1.6945932431278643</c:v>
                </c:pt>
                <c:pt idx="285">
                  <c:v>1.6891866033520633</c:v>
                </c:pt>
                <c:pt idx="286">
                  <c:v>1.6851768009847592</c:v>
                </c:pt>
                <c:pt idx="287">
                  <c:v>1.6856159507267703</c:v>
                </c:pt>
                <c:pt idx="288">
                  <c:v>1.6851175699920311</c:v>
                </c:pt>
                <c:pt idx="289">
                  <c:v>1.6884617187862412</c:v>
                </c:pt>
                <c:pt idx="290">
                  <c:v>1.6867032940094511</c:v>
                </c:pt>
                <c:pt idx="291">
                  <c:v>1.6882787251396947</c:v>
                </c:pt>
                <c:pt idx="292">
                  <c:v>1.6885567621335431</c:v>
                </c:pt>
                <c:pt idx="293">
                  <c:v>1.6861951398028401</c:v>
                </c:pt>
                <c:pt idx="294">
                  <c:v>1.6815993476153821</c:v>
                </c:pt>
                <c:pt idx="295">
                  <c:v>1.6803607706545804</c:v>
                </c:pt>
                <c:pt idx="296">
                  <c:v>1.6782908886194245</c:v>
                </c:pt>
                <c:pt idx="297">
                  <c:v>1.6803667013312544</c:v>
                </c:pt>
                <c:pt idx="298">
                  <c:v>1.6803174090185247</c:v>
                </c:pt>
                <c:pt idx="299">
                  <c:v>1.6831580552041556</c:v>
                </c:pt>
                <c:pt idx="300">
                  <c:v>1.6845226662317332</c:v>
                </c:pt>
                <c:pt idx="301">
                  <c:v>1.6829777454236678</c:v>
                </c:pt>
                <c:pt idx="302">
                  <c:v>1.6786991713893682</c:v>
                </c:pt>
                <c:pt idx="303">
                  <c:v>1.679401902284805</c:v>
                </c:pt>
                <c:pt idx="304">
                  <c:v>1.6800718091224585</c:v>
                </c:pt>
                <c:pt idx="305">
                  <c:v>1.6794895100694007</c:v>
                </c:pt>
                <c:pt idx="306">
                  <c:v>1.6791914169127915</c:v>
                </c:pt>
                <c:pt idx="307">
                  <c:v>1.6787074827440491</c:v>
                </c:pt>
                <c:pt idx="308">
                  <c:v>1.6782875947594318</c:v>
                </c:pt>
                <c:pt idx="309">
                  <c:v>1.6806646167492654</c:v>
                </c:pt>
                <c:pt idx="310">
                  <c:v>1.6819888298993113</c:v>
                </c:pt>
                <c:pt idx="311">
                  <c:v>1.6867066294920914</c:v>
                </c:pt>
                <c:pt idx="312">
                  <c:v>1.6866748636741691</c:v>
                </c:pt>
                <c:pt idx="313">
                  <c:v>1.6821550277178356</c:v>
                </c:pt>
                <c:pt idx="314">
                  <c:v>1.6786465187025192</c:v>
                </c:pt>
                <c:pt idx="315">
                  <c:v>1.6774357672649005</c:v>
                </c:pt>
                <c:pt idx="316">
                  <c:v>1.678179576380276</c:v>
                </c:pt>
                <c:pt idx="317">
                  <c:v>1.6818787371500314</c:v>
                </c:pt>
                <c:pt idx="318">
                  <c:v>1.6808296464601753</c:v>
                </c:pt>
                <c:pt idx="319">
                  <c:v>1.6763583377306497</c:v>
                </c:pt>
                <c:pt idx="320">
                  <c:v>1.6831635969216978</c:v>
                </c:pt>
                <c:pt idx="321">
                  <c:v>1.6822048500556785</c:v>
                </c:pt>
                <c:pt idx="322">
                  <c:v>1.6846070689540871</c:v>
                </c:pt>
                <c:pt idx="323">
                  <c:v>1.6848960704876879</c:v>
                </c:pt>
                <c:pt idx="324">
                  <c:v>1.6848291157809872</c:v>
                </c:pt>
                <c:pt idx="325">
                  <c:v>1.6863947786219307</c:v>
                </c:pt>
                <c:pt idx="326">
                  <c:v>1.6856385145250188</c:v>
                </c:pt>
                <c:pt idx="327">
                  <c:v>1.6860801907132674</c:v>
                </c:pt>
                <c:pt idx="328">
                  <c:v>1.6827110601193083</c:v>
                </c:pt>
                <c:pt idx="329">
                  <c:v>1.6814228208581357</c:v>
                </c:pt>
                <c:pt idx="330">
                  <c:v>1.6813864010515749</c:v>
                </c:pt>
                <c:pt idx="331">
                  <c:v>1.6844728727122196</c:v>
                </c:pt>
                <c:pt idx="332">
                  <c:v>1.6874323244132121</c:v>
                </c:pt>
                <c:pt idx="333">
                  <c:v>1.6874027752538561</c:v>
                </c:pt>
                <c:pt idx="334">
                  <c:v>1.6790845763469298</c:v>
                </c:pt>
                <c:pt idx="335">
                  <c:v>1.678155893823517</c:v>
                </c:pt>
                <c:pt idx="336">
                  <c:v>1.6845487700835169</c:v>
                </c:pt>
                <c:pt idx="337">
                  <c:v>1.6857722453573174</c:v>
                </c:pt>
                <c:pt idx="338">
                  <c:v>1.6855280013011291</c:v>
                </c:pt>
                <c:pt idx="339">
                  <c:v>1.6824051172015495</c:v>
                </c:pt>
                <c:pt idx="340">
                  <c:v>1.684857811314743</c:v>
                </c:pt>
                <c:pt idx="341">
                  <c:v>1.6853423098008347</c:v>
                </c:pt>
                <c:pt idx="342">
                  <c:v>1.6829123652014446</c:v>
                </c:pt>
                <c:pt idx="343">
                  <c:v>1.6834864212347795</c:v>
                </c:pt>
                <c:pt idx="344">
                  <c:v>1.6794992444593904</c:v>
                </c:pt>
                <c:pt idx="345">
                  <c:v>1.6793176300099508</c:v>
                </c:pt>
                <c:pt idx="346">
                  <c:v>1.6801087781775548</c:v>
                </c:pt>
                <c:pt idx="347">
                  <c:v>1.6792049583062039</c:v>
                </c:pt>
                <c:pt idx="348">
                  <c:v>1.6783925022781092</c:v>
                </c:pt>
                <c:pt idx="349">
                  <c:v>1.6784152935243883</c:v>
                </c:pt>
                <c:pt idx="350">
                  <c:v>1.676565287825609</c:v>
                </c:pt>
                <c:pt idx="351">
                  <c:v>1.6710125913494951</c:v>
                </c:pt>
                <c:pt idx="352">
                  <c:v>1.6725813283099693</c:v>
                </c:pt>
                <c:pt idx="353">
                  <c:v>1.662112538279408</c:v>
                </c:pt>
                <c:pt idx="354">
                  <c:v>1.6617548544988001</c:v>
                </c:pt>
                <c:pt idx="355">
                  <c:v>1.6630086422365087</c:v>
                </c:pt>
                <c:pt idx="356">
                  <c:v>1.6614404148259649</c:v>
                </c:pt>
                <c:pt idx="357">
                  <c:v>1.6584086219824619</c:v>
                </c:pt>
                <c:pt idx="358">
                  <c:v>1.6603008398076451</c:v>
                </c:pt>
                <c:pt idx="359">
                  <c:v>1.6610014656899446</c:v>
                </c:pt>
                <c:pt idx="360">
                  <c:v>1.6599142827107625</c:v>
                </c:pt>
                <c:pt idx="361">
                  <c:v>1.6638841462369476</c:v>
                </c:pt>
                <c:pt idx="362">
                  <c:v>1.6577516975513475</c:v>
                </c:pt>
                <c:pt idx="363">
                  <c:v>1.6578538763465196</c:v>
                </c:pt>
                <c:pt idx="364">
                  <c:v>1.6584201655884681</c:v>
                </c:pt>
                <c:pt idx="365">
                  <c:v>1.6590075205573078</c:v>
                </c:pt>
                <c:pt idx="366">
                  <c:v>1.6592595762108617</c:v>
                </c:pt>
                <c:pt idx="367">
                  <c:v>1.6607495019014675</c:v>
                </c:pt>
                <c:pt idx="368">
                  <c:v>1.6612865283238254</c:v>
                </c:pt>
                <c:pt idx="369">
                  <c:v>1.6620874147435782</c:v>
                </c:pt>
                <c:pt idx="370">
                  <c:v>1.6574313258088291</c:v>
                </c:pt>
                <c:pt idx="371">
                  <c:v>1.6622270270007025</c:v>
                </c:pt>
                <c:pt idx="372">
                  <c:v>1.6603109383132406</c:v>
                </c:pt>
                <c:pt idx="373">
                  <c:v>1.6603052855687876</c:v>
                </c:pt>
                <c:pt idx="374">
                  <c:v>1.6563947336342755</c:v>
                </c:pt>
                <c:pt idx="375">
                  <c:v>1.6556012828936963</c:v>
                </c:pt>
                <c:pt idx="376">
                  <c:v>1.6557472005597336</c:v>
                </c:pt>
                <c:pt idx="377">
                  <c:v>1.6560075659148465</c:v>
                </c:pt>
                <c:pt idx="378">
                  <c:v>1.655045881925624</c:v>
                </c:pt>
                <c:pt idx="379">
                  <c:v>1.6600208109305452</c:v>
                </c:pt>
                <c:pt idx="380">
                  <c:v>1.660209575393323</c:v>
                </c:pt>
                <c:pt idx="381">
                  <c:v>1.656383953466958</c:v>
                </c:pt>
                <c:pt idx="382">
                  <c:v>1.6578139760535042</c:v>
                </c:pt>
                <c:pt idx="383">
                  <c:v>1.6612529731399008</c:v>
                </c:pt>
                <c:pt idx="384">
                  <c:v>1.6625450636936316</c:v>
                </c:pt>
                <c:pt idx="385">
                  <c:v>1.6636583267907454</c:v>
                </c:pt>
                <c:pt idx="386">
                  <c:v>1.6646439479484461</c:v>
                </c:pt>
                <c:pt idx="387">
                  <c:v>1.6622607174989719</c:v>
                </c:pt>
                <c:pt idx="388">
                  <c:v>1.6643909009514688</c:v>
                </c:pt>
                <c:pt idx="389">
                  <c:v>1.6668223049500113</c:v>
                </c:pt>
                <c:pt idx="390">
                  <c:v>1.6597145089709193</c:v>
                </c:pt>
                <c:pt idx="391">
                  <c:v>1.6598822365073813</c:v>
                </c:pt>
                <c:pt idx="392">
                  <c:v>1.6606195709603162</c:v>
                </c:pt>
                <c:pt idx="393">
                  <c:v>1.6616625082301597</c:v>
                </c:pt>
                <c:pt idx="394">
                  <c:v>1.6606551318735077</c:v>
                </c:pt>
                <c:pt idx="395">
                  <c:v>1.6580515090866348</c:v>
                </c:pt>
                <c:pt idx="396">
                  <c:v>1.6561057644200476</c:v>
                </c:pt>
                <c:pt idx="397">
                  <c:v>1.6547155325067198</c:v>
                </c:pt>
                <c:pt idx="398">
                  <c:v>1.6559339444655981</c:v>
                </c:pt>
                <c:pt idx="399">
                  <c:v>1.6552036256840972</c:v>
                </c:pt>
                <c:pt idx="400">
                  <c:v>1.6519484776109477</c:v>
                </c:pt>
                <c:pt idx="401">
                  <c:v>1.6540885167096631</c:v>
                </c:pt>
                <c:pt idx="402">
                  <c:v>1.6528604095450388</c:v>
                </c:pt>
                <c:pt idx="403">
                  <c:v>1.6496117571366788</c:v>
                </c:pt>
                <c:pt idx="404">
                  <c:v>1.6531695409174225</c:v>
                </c:pt>
                <c:pt idx="405">
                  <c:v>1.6543571549118774</c:v>
                </c:pt>
                <c:pt idx="406">
                  <c:v>1.6551802178491184</c:v>
                </c:pt>
                <c:pt idx="407">
                  <c:v>1.6536047145688084</c:v>
                </c:pt>
                <c:pt idx="408">
                  <c:v>1.6510914033857003</c:v>
                </c:pt>
                <c:pt idx="409">
                  <c:v>1.6523354256345129</c:v>
                </c:pt>
                <c:pt idx="410">
                  <c:v>1.6510585155010824</c:v>
                </c:pt>
                <c:pt idx="411">
                  <c:v>1.6501851449100313</c:v>
                </c:pt>
                <c:pt idx="412">
                  <c:v>1.649655014254247</c:v>
                </c:pt>
                <c:pt idx="413">
                  <c:v>1.6455044123523248</c:v>
                </c:pt>
                <c:pt idx="414">
                  <c:v>1.6395825103283408</c:v>
                </c:pt>
                <c:pt idx="415">
                  <c:v>1.6374894599020915</c:v>
                </c:pt>
                <c:pt idx="416">
                  <c:v>1.6386637163684215</c:v>
                </c:pt>
                <c:pt idx="417">
                  <c:v>1.6406770036804044</c:v>
                </c:pt>
                <c:pt idx="418">
                  <c:v>1.6419866759810149</c:v>
                </c:pt>
                <c:pt idx="419">
                  <c:v>1.6432425879827715</c:v>
                </c:pt>
                <c:pt idx="420">
                  <c:v>1.6426129580611841</c:v>
                </c:pt>
                <c:pt idx="421">
                  <c:v>1.644597202728711</c:v>
                </c:pt>
                <c:pt idx="422">
                  <c:v>1.6446079271357921</c:v>
                </c:pt>
                <c:pt idx="423">
                  <c:v>1.6445067847813659</c:v>
                </c:pt>
                <c:pt idx="424">
                  <c:v>1.6414020231346482</c:v>
                </c:pt>
                <c:pt idx="425">
                  <c:v>1.6376759437059036</c:v>
                </c:pt>
                <c:pt idx="426">
                  <c:v>1.6421296020688407</c:v>
                </c:pt>
                <c:pt idx="427">
                  <c:v>1.6419649784097083</c:v>
                </c:pt>
                <c:pt idx="428">
                  <c:v>1.6424642951807826</c:v>
                </c:pt>
                <c:pt idx="429">
                  <c:v>1.6443101660072301</c:v>
                </c:pt>
                <c:pt idx="430">
                  <c:v>1.6446767148612556</c:v>
                </c:pt>
                <c:pt idx="431">
                  <c:v>1.645290971120329</c:v>
                </c:pt>
                <c:pt idx="432">
                  <c:v>1.6496480169202179</c:v>
                </c:pt>
                <c:pt idx="433">
                  <c:v>1.6509691544474416</c:v>
                </c:pt>
                <c:pt idx="434">
                  <c:v>1.6466635224435666</c:v>
                </c:pt>
                <c:pt idx="435">
                  <c:v>1.6489446875217351</c:v>
                </c:pt>
                <c:pt idx="436">
                  <c:v>1.6431692076251785</c:v>
                </c:pt>
                <c:pt idx="437">
                  <c:v>1.642766265867226</c:v>
                </c:pt>
                <c:pt idx="438">
                  <c:v>1.6391625531976211</c:v>
                </c:pt>
                <c:pt idx="439">
                  <c:v>1.6344029293406939</c:v>
                </c:pt>
                <c:pt idx="440">
                  <c:v>1.6347323947240244</c:v>
                </c:pt>
                <c:pt idx="441">
                  <c:v>1.6345511342478467</c:v>
                </c:pt>
                <c:pt idx="442">
                  <c:v>1.6314034348913831</c:v>
                </c:pt>
                <c:pt idx="443">
                  <c:v>1.6297661933464469</c:v>
                </c:pt>
                <c:pt idx="444">
                  <c:v>1.6297077490676113</c:v>
                </c:pt>
                <c:pt idx="445">
                  <c:v>1.6321699413816602</c:v>
                </c:pt>
                <c:pt idx="446">
                  <c:v>1.6393593044410968</c:v>
                </c:pt>
                <c:pt idx="447">
                  <c:v>1.6429119851582028</c:v>
                </c:pt>
                <c:pt idx="448">
                  <c:v>1.6423893641815432</c:v>
                </c:pt>
                <c:pt idx="449">
                  <c:v>1.6393584475695571</c:v>
                </c:pt>
                <c:pt idx="450">
                  <c:v>1.6353327883114379</c:v>
                </c:pt>
                <c:pt idx="451">
                  <c:v>1.6388950849189359</c:v>
                </c:pt>
                <c:pt idx="452">
                  <c:v>1.6363661399939711</c:v>
                </c:pt>
                <c:pt idx="453">
                  <c:v>1.6387632278496116</c:v>
                </c:pt>
                <c:pt idx="454">
                  <c:v>1.6399656696556786</c:v>
                </c:pt>
                <c:pt idx="455">
                  <c:v>1.6374386430057579</c:v>
                </c:pt>
                <c:pt idx="456">
                  <c:v>1.6389786029289133</c:v>
                </c:pt>
                <c:pt idx="457">
                  <c:v>1.6411293543965582</c:v>
                </c:pt>
                <c:pt idx="458">
                  <c:v>1.6416044279394266</c:v>
                </c:pt>
                <c:pt idx="459">
                  <c:v>1.6421683553894071</c:v>
                </c:pt>
                <c:pt idx="460">
                  <c:v>1.6390753409650292</c:v>
                </c:pt>
                <c:pt idx="461">
                  <c:v>1.627225694563617</c:v>
                </c:pt>
                <c:pt idx="462">
                  <c:v>1.6259174083275965</c:v>
                </c:pt>
                <c:pt idx="463">
                  <c:v>1.6286486042130295</c:v>
                </c:pt>
                <c:pt idx="464">
                  <c:v>1.6292783019399031</c:v>
                </c:pt>
                <c:pt idx="465">
                  <c:v>1.6223134525103211</c:v>
                </c:pt>
                <c:pt idx="466">
                  <c:v>1.6186461171741282</c:v>
                </c:pt>
                <c:pt idx="467">
                  <c:v>1.6221344821672883</c:v>
                </c:pt>
                <c:pt idx="468">
                  <c:v>1.6207264011939346</c:v>
                </c:pt>
                <c:pt idx="469">
                  <c:v>1.6224143233695634</c:v>
                </c:pt>
                <c:pt idx="470">
                  <c:v>1.6163256427241961</c:v>
                </c:pt>
                <c:pt idx="471">
                  <c:v>1.6170469067708491</c:v>
                </c:pt>
                <c:pt idx="472">
                  <c:v>1.6171031161871814</c:v>
                </c:pt>
                <c:pt idx="473">
                  <c:v>1.6212783289745605</c:v>
                </c:pt>
                <c:pt idx="474">
                  <c:v>1.6152944485326159</c:v>
                </c:pt>
                <c:pt idx="475">
                  <c:v>1.6085495171682016</c:v>
                </c:pt>
                <c:pt idx="476">
                  <c:v>1.6105227700980185</c:v>
                </c:pt>
                <c:pt idx="477">
                  <c:v>1.6099822248614761</c:v>
                </c:pt>
                <c:pt idx="478">
                  <c:v>1.6103720774486934</c:v>
                </c:pt>
                <c:pt idx="479">
                  <c:v>1.6115217547706882</c:v>
                </c:pt>
                <c:pt idx="480">
                  <c:v>1.6144657310170027</c:v>
                </c:pt>
                <c:pt idx="481">
                  <c:v>1.6150387506182353</c:v>
                </c:pt>
                <c:pt idx="482">
                  <c:v>1.6154214168645433</c:v>
                </c:pt>
                <c:pt idx="483">
                  <c:v>1.617496606591406</c:v>
                </c:pt>
                <c:pt idx="484">
                  <c:v>1.6199459017569555</c:v>
                </c:pt>
                <c:pt idx="485">
                  <c:v>1.6188675493740341</c:v>
                </c:pt>
                <c:pt idx="486">
                  <c:v>1.6230351677820556</c:v>
                </c:pt>
                <c:pt idx="487">
                  <c:v>1.6230995147759393</c:v>
                </c:pt>
                <c:pt idx="488">
                  <c:v>1.6231289547586516</c:v>
                </c:pt>
                <c:pt idx="489">
                  <c:v>1.6249230209829471</c:v>
                </c:pt>
                <c:pt idx="490">
                  <c:v>1.6246360400047408</c:v>
                </c:pt>
                <c:pt idx="491">
                  <c:v>1.6232005199660935</c:v>
                </c:pt>
                <c:pt idx="492">
                  <c:v>1.6249347816641271</c:v>
                </c:pt>
                <c:pt idx="493">
                  <c:v>1.618901927703432</c:v>
                </c:pt>
                <c:pt idx="494">
                  <c:v>1.6198521845379834</c:v>
                </c:pt>
                <c:pt idx="495">
                  <c:v>1.6225172857583907</c:v>
                </c:pt>
                <c:pt idx="496">
                  <c:v>1.6217259082421598</c:v>
                </c:pt>
                <c:pt idx="497">
                  <c:v>1.6222173409025906</c:v>
                </c:pt>
                <c:pt idx="498">
                  <c:v>1.6259738975574074</c:v>
                </c:pt>
                <c:pt idx="499">
                  <c:v>1.6254287709973327</c:v>
                </c:pt>
                <c:pt idx="500">
                  <c:v>1.627595808795381</c:v>
                </c:pt>
                <c:pt idx="501">
                  <c:v>1.6260801024009837</c:v>
                </c:pt>
                <c:pt idx="502">
                  <c:v>1.6200628177244896</c:v>
                </c:pt>
                <c:pt idx="503">
                  <c:v>1.6175188119653148</c:v>
                </c:pt>
                <c:pt idx="504">
                  <c:v>1.6179792191404152</c:v>
                </c:pt>
                <c:pt idx="505">
                  <c:v>1.6190384993929408</c:v>
                </c:pt>
                <c:pt idx="506">
                  <c:v>1.6187391375747671</c:v>
                </c:pt>
                <c:pt idx="507">
                  <c:v>1.6200952008853151</c:v>
                </c:pt>
                <c:pt idx="508">
                  <c:v>1.6150369134151079</c:v>
                </c:pt>
                <c:pt idx="509">
                  <c:v>1.6198990155512036</c:v>
                </c:pt>
                <c:pt idx="510">
                  <c:v>1.6146368370262381</c:v>
                </c:pt>
                <c:pt idx="511">
                  <c:v>1.6122112015701879</c:v>
                </c:pt>
                <c:pt idx="512">
                  <c:v>1.6071136348038395</c:v>
                </c:pt>
                <c:pt idx="513">
                  <c:v>1.6068405285257903</c:v>
                </c:pt>
                <c:pt idx="514">
                  <c:v>1.6063588102419522</c:v>
                </c:pt>
                <c:pt idx="515">
                  <c:v>1.6054473372111697</c:v>
                </c:pt>
                <c:pt idx="516">
                  <c:v>1.6059726548451898</c:v>
                </c:pt>
                <c:pt idx="517">
                  <c:v>1.6050516000540693</c:v>
                </c:pt>
                <c:pt idx="518">
                  <c:v>1.6059547285640616</c:v>
                </c:pt>
                <c:pt idx="519">
                  <c:v>1.6055956357080117</c:v>
                </c:pt>
                <c:pt idx="520">
                  <c:v>1.6099937731488541</c:v>
                </c:pt>
                <c:pt idx="521">
                  <c:v>1.6146282927854909</c:v>
                </c:pt>
                <c:pt idx="522">
                  <c:v>1.6187561002014472</c:v>
                </c:pt>
                <c:pt idx="523">
                  <c:v>1.6240744656119732</c:v>
                </c:pt>
                <c:pt idx="524">
                  <c:v>1.6294274686593386</c:v>
                </c:pt>
                <c:pt idx="525">
                  <c:v>1.6228827501001442</c:v>
                </c:pt>
                <c:pt idx="526">
                  <c:v>1.6242017212805073</c:v>
                </c:pt>
                <c:pt idx="527">
                  <c:v>1.6099452066625954</c:v>
                </c:pt>
                <c:pt idx="528">
                  <c:v>1.6049878982609234</c:v>
                </c:pt>
                <c:pt idx="529">
                  <c:v>1.6042240929333547</c:v>
                </c:pt>
                <c:pt idx="530">
                  <c:v>1.6068901538251825</c:v>
                </c:pt>
                <c:pt idx="531">
                  <c:v>1.6132291259029634</c:v>
                </c:pt>
                <c:pt idx="532">
                  <c:v>1.6073505642692021</c:v>
                </c:pt>
                <c:pt idx="533">
                  <c:v>1.6064680792851733</c:v>
                </c:pt>
                <c:pt idx="534">
                  <c:v>1.6050184774314169</c:v>
                </c:pt>
                <c:pt idx="535">
                  <c:v>1.6044480951561921</c:v>
                </c:pt>
                <c:pt idx="536">
                  <c:v>1.5893517118874079</c:v>
                </c:pt>
                <c:pt idx="537">
                  <c:v>1.5798136658667845</c:v>
                </c:pt>
                <c:pt idx="538">
                  <c:v>1.581348843550864</c:v>
                </c:pt>
                <c:pt idx="539">
                  <c:v>1.5835346727079258</c:v>
                </c:pt>
                <c:pt idx="540">
                  <c:v>1.5822754239172203</c:v>
                </c:pt>
                <c:pt idx="541">
                  <c:v>1.5822076666285934</c:v>
                </c:pt>
                <c:pt idx="542">
                  <c:v>1.5826253518414619</c:v>
                </c:pt>
                <c:pt idx="543">
                  <c:v>1.5774011145739648</c:v>
                </c:pt>
                <c:pt idx="544">
                  <c:v>1.5797074722598734</c:v>
                </c:pt>
                <c:pt idx="545">
                  <c:v>1.5770821269009814</c:v>
                </c:pt>
                <c:pt idx="546">
                  <c:v>1.5745810933189976</c:v>
                </c:pt>
                <c:pt idx="547">
                  <c:v>1.5676029658988142</c:v>
                </c:pt>
                <c:pt idx="548">
                  <c:v>1.5681075834774638</c:v>
                </c:pt>
                <c:pt idx="549">
                  <c:v>1.5714393948389043</c:v>
                </c:pt>
                <c:pt idx="550">
                  <c:v>1.5659703292623735</c:v>
                </c:pt>
                <c:pt idx="551">
                  <c:v>1.5659421006512009</c:v>
                </c:pt>
                <c:pt idx="552">
                  <c:v>1.5570600746916157</c:v>
                </c:pt>
                <c:pt idx="553">
                  <c:v>1.547595773146015</c:v>
                </c:pt>
                <c:pt idx="554">
                  <c:v>1.5510018969725234</c:v>
                </c:pt>
                <c:pt idx="555">
                  <c:v>1.5564254230312837</c:v>
                </c:pt>
                <c:pt idx="556">
                  <c:v>1.5697371397490698</c:v>
                </c:pt>
                <c:pt idx="557">
                  <c:v>1.5747880193812462</c:v>
                </c:pt>
                <c:pt idx="558">
                  <c:v>1.5716017632372488</c:v>
                </c:pt>
                <c:pt idx="559">
                  <c:v>1.5762609922737771</c:v>
                </c:pt>
                <c:pt idx="560">
                  <c:v>1.5794773221096583</c:v>
                </c:pt>
                <c:pt idx="561">
                  <c:v>1.562183117099023</c:v>
                </c:pt>
                <c:pt idx="562">
                  <c:v>1.5628242599713944</c:v>
                </c:pt>
                <c:pt idx="563">
                  <c:v>1.561828611289598</c:v>
                </c:pt>
                <c:pt idx="564">
                  <c:v>1.554198546260015</c:v>
                </c:pt>
                <c:pt idx="565">
                  <c:v>1.5482873859511304</c:v>
                </c:pt>
                <c:pt idx="566">
                  <c:v>1.5408074705019774</c:v>
                </c:pt>
                <c:pt idx="567">
                  <c:v>1.5348046232196157</c:v>
                </c:pt>
                <c:pt idx="568">
                  <c:v>1.5305124236661483</c:v>
                </c:pt>
                <c:pt idx="569">
                  <c:v>1.5219079347741387</c:v>
                </c:pt>
                <c:pt idx="570">
                  <c:v>1.5186831272547745</c:v>
                </c:pt>
                <c:pt idx="571">
                  <c:v>1.5237683591458027</c:v>
                </c:pt>
                <c:pt idx="572">
                  <c:v>1.515396261446164</c:v>
                </c:pt>
                <c:pt idx="573">
                  <c:v>1.5192062401279989</c:v>
                </c:pt>
                <c:pt idx="574">
                  <c:v>1.5157647746144278</c:v>
                </c:pt>
                <c:pt idx="575">
                  <c:v>1.5037013660848459</c:v>
                </c:pt>
                <c:pt idx="576">
                  <c:v>1.5045736357640391</c:v>
                </c:pt>
                <c:pt idx="577">
                  <c:v>1.5184872434739904</c:v>
                </c:pt>
                <c:pt idx="578">
                  <c:v>1.5188245160788039</c:v>
                </c:pt>
                <c:pt idx="579">
                  <c:v>1.5153791824841976</c:v>
                </c:pt>
                <c:pt idx="580">
                  <c:v>1.5184416743720566</c:v>
                </c:pt>
                <c:pt idx="581">
                  <c:v>1.510528935443292</c:v>
                </c:pt>
                <c:pt idx="582">
                  <c:v>1.5138627229171355</c:v>
                </c:pt>
                <c:pt idx="583">
                  <c:v>1.4861143291338799</c:v>
                </c:pt>
                <c:pt idx="584">
                  <c:v>1.4895675570993614</c:v>
                </c:pt>
                <c:pt idx="585">
                  <c:v>1.4992468569693935</c:v>
                </c:pt>
                <c:pt idx="586">
                  <c:v>1.4969697508069659</c:v>
                </c:pt>
                <c:pt idx="587">
                  <c:v>1.502282107891483</c:v>
                </c:pt>
                <c:pt idx="588">
                  <c:v>1.5038347565355792</c:v>
                </c:pt>
                <c:pt idx="589">
                  <c:v>1.5036862676551372</c:v>
                </c:pt>
                <c:pt idx="590">
                  <c:v>1.5008296428916772</c:v>
                </c:pt>
                <c:pt idx="591">
                  <c:v>1.5008966163281694</c:v>
                </c:pt>
                <c:pt idx="592">
                  <c:v>1.5055325792428416</c:v>
                </c:pt>
                <c:pt idx="593">
                  <c:v>1.514236437725224</c:v>
                </c:pt>
                <c:pt idx="594">
                  <c:v>1.5126695885933359</c:v>
                </c:pt>
                <c:pt idx="595">
                  <c:v>1.5096563576793134</c:v>
                </c:pt>
                <c:pt idx="596">
                  <c:v>1.5241886928702379</c:v>
                </c:pt>
                <c:pt idx="597">
                  <c:v>1.5186832390997642</c:v>
                </c:pt>
                <c:pt idx="598">
                  <c:v>1.5159895162093189</c:v>
                </c:pt>
                <c:pt idx="599">
                  <c:v>1.51050962425951</c:v>
                </c:pt>
                <c:pt idx="600">
                  <c:v>1.4909939979411431</c:v>
                </c:pt>
                <c:pt idx="601">
                  <c:v>1.4868851601529109</c:v>
                </c:pt>
                <c:pt idx="602">
                  <c:v>1.4813682241049433</c:v>
                </c:pt>
                <c:pt idx="603">
                  <c:v>1.4881138542451748</c:v>
                </c:pt>
                <c:pt idx="604">
                  <c:v>1.4794538476248944</c:v>
                </c:pt>
                <c:pt idx="605">
                  <c:v>1.4668371204636896</c:v>
                </c:pt>
                <c:pt idx="606">
                  <c:v>1.4760090689832042</c:v>
                </c:pt>
                <c:pt idx="607">
                  <c:v>1.4698578885927789</c:v>
                </c:pt>
                <c:pt idx="608">
                  <c:v>1.4563856540196367</c:v>
                </c:pt>
                <c:pt idx="609">
                  <c:v>1.4428204527420325</c:v>
                </c:pt>
                <c:pt idx="610">
                  <c:v>1.4431843648586424</c:v>
                </c:pt>
                <c:pt idx="611">
                  <c:v>1.4346583055872859</c:v>
                </c:pt>
                <c:pt idx="612">
                  <c:v>1.4443282633844665</c:v>
                </c:pt>
                <c:pt idx="613">
                  <c:v>1.4405631885787524</c:v>
                </c:pt>
                <c:pt idx="614">
                  <c:v>1.4295575431296694</c:v>
                </c:pt>
                <c:pt idx="615">
                  <c:v>1.4349018979234422</c:v>
                </c:pt>
                <c:pt idx="616">
                  <c:v>1.4455886847722963</c:v>
                </c:pt>
                <c:pt idx="617">
                  <c:v>1.4609483414031055</c:v>
                </c:pt>
                <c:pt idx="618">
                  <c:v>1.4534696854700098</c:v>
                </c:pt>
                <c:pt idx="619">
                  <c:v>1.4604670267446491</c:v>
                </c:pt>
                <c:pt idx="620">
                  <c:v>1.3920735291189912</c:v>
                </c:pt>
                <c:pt idx="621">
                  <c:v>1.4029967288979899</c:v>
                </c:pt>
                <c:pt idx="622">
                  <c:v>1.4145206995962978</c:v>
                </c:pt>
                <c:pt idx="623">
                  <c:v>1.3865640083639892</c:v>
                </c:pt>
                <c:pt idx="624">
                  <c:v>1.3941118280142215</c:v>
                </c:pt>
                <c:pt idx="625">
                  <c:v>1.3856917674274949</c:v>
                </c:pt>
                <c:pt idx="626">
                  <c:v>1.3731691953152874</c:v>
                </c:pt>
                <c:pt idx="627">
                  <c:v>1.4183498069267377</c:v>
                </c:pt>
                <c:pt idx="628">
                  <c:v>1.4137199260027757</c:v>
                </c:pt>
                <c:pt idx="629">
                  <c:v>1.3699202289798249</c:v>
                </c:pt>
                <c:pt idx="630">
                  <c:v>1.3867722552459458</c:v>
                </c:pt>
                <c:pt idx="631">
                  <c:v>1.3898683450888647</c:v>
                </c:pt>
                <c:pt idx="632">
                  <c:v>1.3703656872071746</c:v>
                </c:pt>
                <c:pt idx="633">
                  <c:v>1.3748775927313688</c:v>
                </c:pt>
                <c:pt idx="634">
                  <c:v>1.3512939611397732</c:v>
                </c:pt>
                <c:pt idx="635">
                  <c:v>1.3335170169335089</c:v>
                </c:pt>
                <c:pt idx="636">
                  <c:v>1.237077987063224</c:v>
                </c:pt>
                <c:pt idx="637">
                  <c:v>1.3811531627823355</c:v>
                </c:pt>
                <c:pt idx="638">
                  <c:v>1.3317380305028172</c:v>
                </c:pt>
                <c:pt idx="639">
                  <c:v>1.5915895275063334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E6-481D-B242-28D3E70C24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0138240"/>
        <c:axId val="974147056"/>
      </c:scatterChart>
      <c:valAx>
        <c:axId val="90013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147056"/>
        <c:crosses val="autoZero"/>
        <c:crossBetween val="midCat"/>
      </c:valAx>
      <c:valAx>
        <c:axId val="97414705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013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'vi-per'!$K$1</c:f>
              <c:strCache>
                <c:ptCount val="1"/>
                <c:pt idx="0">
                  <c:v>vi/per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'vi-per'!$F$2:$F$641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'vi-per'!$K$2:$K$641</c:f>
              <c:numCache>
                <c:formatCode>General</c:formatCode>
                <c:ptCount val="640"/>
                <c:pt idx="0">
                  <c:v>0.46903668901157375</c:v>
                </c:pt>
                <c:pt idx="1">
                  <c:v>0.46783766580842251</c:v>
                </c:pt>
                <c:pt idx="2">
                  <c:v>0.45696206423237634</c:v>
                </c:pt>
                <c:pt idx="3">
                  <c:v>0.4610691476540823</c:v>
                </c:pt>
                <c:pt idx="4">
                  <c:v>0.41884077205073689</c:v>
                </c:pt>
                <c:pt idx="5">
                  <c:v>0.4423179600501968</c:v>
                </c:pt>
                <c:pt idx="6">
                  <c:v>0.46917996544030843</c:v>
                </c:pt>
                <c:pt idx="7">
                  <c:v>0.46064040580170879</c:v>
                </c:pt>
                <c:pt idx="8">
                  <c:v>0.45436278808003477</c:v>
                </c:pt>
                <c:pt idx="9">
                  <c:v>0.45528009503944517</c:v>
                </c:pt>
                <c:pt idx="10">
                  <c:v>0.45632899342949246</c:v>
                </c:pt>
                <c:pt idx="11">
                  <c:v>0.45715609832481313</c:v>
                </c:pt>
                <c:pt idx="12">
                  <c:v>0.45625162998597929</c:v>
                </c:pt>
                <c:pt idx="13">
                  <c:v>0.46390977153995738</c:v>
                </c:pt>
                <c:pt idx="14">
                  <c:v>0.48053331926521115</c:v>
                </c:pt>
                <c:pt idx="15">
                  <c:v>0.47842108295865304</c:v>
                </c:pt>
                <c:pt idx="16">
                  <c:v>0.481341684148403</c:v>
                </c:pt>
                <c:pt idx="17">
                  <c:v>0.4852000858578282</c:v>
                </c:pt>
                <c:pt idx="18">
                  <c:v>0.48309992935200535</c:v>
                </c:pt>
                <c:pt idx="19">
                  <c:v>0.48904151790058509</c:v>
                </c:pt>
                <c:pt idx="20">
                  <c:v>0.48902692228012673</c:v>
                </c:pt>
                <c:pt idx="21">
                  <c:v>0.49243899897512011</c:v>
                </c:pt>
                <c:pt idx="22">
                  <c:v>0.50422998518944884</c:v>
                </c:pt>
                <c:pt idx="23">
                  <c:v>0.51087483815011481</c:v>
                </c:pt>
                <c:pt idx="24">
                  <c:v>0.50720943167257826</c:v>
                </c:pt>
                <c:pt idx="25">
                  <c:v>0.50852597079253214</c:v>
                </c:pt>
                <c:pt idx="26">
                  <c:v>0.50409786072341645</c:v>
                </c:pt>
                <c:pt idx="27">
                  <c:v>0.50413280652429249</c:v>
                </c:pt>
                <c:pt idx="28">
                  <c:v>0.50740197600246295</c:v>
                </c:pt>
                <c:pt idx="29">
                  <c:v>0.50373397312124035</c:v>
                </c:pt>
                <c:pt idx="30">
                  <c:v>0.50943646803207243</c:v>
                </c:pt>
                <c:pt idx="31">
                  <c:v>0.50718002484088731</c:v>
                </c:pt>
                <c:pt idx="32">
                  <c:v>0.51788957130786883</c:v>
                </c:pt>
                <c:pt idx="33">
                  <c:v>0.52028116074515174</c:v>
                </c:pt>
                <c:pt idx="34">
                  <c:v>0.52799277464372563</c:v>
                </c:pt>
                <c:pt idx="35">
                  <c:v>0.52920168856712735</c:v>
                </c:pt>
                <c:pt idx="36">
                  <c:v>0.53275825219027828</c:v>
                </c:pt>
                <c:pt idx="37">
                  <c:v>0.53301994827913612</c:v>
                </c:pt>
                <c:pt idx="38">
                  <c:v>0.53449568450583362</c:v>
                </c:pt>
                <c:pt idx="39">
                  <c:v>0.53499732636722364</c:v>
                </c:pt>
                <c:pt idx="40">
                  <c:v>0.53548046773294611</c:v>
                </c:pt>
                <c:pt idx="41">
                  <c:v>0.53406866540445908</c:v>
                </c:pt>
                <c:pt idx="42">
                  <c:v>0.5324888541300955</c:v>
                </c:pt>
                <c:pt idx="43">
                  <c:v>0.52801354880277496</c:v>
                </c:pt>
                <c:pt idx="44">
                  <c:v>0.52816200740432362</c:v>
                </c:pt>
                <c:pt idx="45">
                  <c:v>0.52469599327842908</c:v>
                </c:pt>
                <c:pt idx="46">
                  <c:v>0.52379497400564679</c:v>
                </c:pt>
                <c:pt idx="47">
                  <c:v>0.52528486442853484</c:v>
                </c:pt>
                <c:pt idx="48">
                  <c:v>0.52622917566857164</c:v>
                </c:pt>
                <c:pt idx="49">
                  <c:v>0.5296441481729155</c:v>
                </c:pt>
                <c:pt idx="50">
                  <c:v>0.52791971272806226</c:v>
                </c:pt>
                <c:pt idx="51">
                  <c:v>0.52830813122179754</c:v>
                </c:pt>
                <c:pt idx="52">
                  <c:v>0.52816555476191873</c:v>
                </c:pt>
                <c:pt idx="53">
                  <c:v>0.53449778204901965</c:v>
                </c:pt>
                <c:pt idx="54">
                  <c:v>0.53268312804104956</c:v>
                </c:pt>
                <c:pt idx="55">
                  <c:v>0.53090950632154554</c:v>
                </c:pt>
                <c:pt idx="56">
                  <c:v>0.53117972708655481</c:v>
                </c:pt>
                <c:pt idx="57">
                  <c:v>0.53122059952722811</c:v>
                </c:pt>
                <c:pt idx="58">
                  <c:v>0.53091370577885055</c:v>
                </c:pt>
                <c:pt idx="59">
                  <c:v>0.53069743877414133</c:v>
                </c:pt>
                <c:pt idx="60">
                  <c:v>0.53103268748295529</c:v>
                </c:pt>
                <c:pt idx="61">
                  <c:v>0.52900542293673658</c:v>
                </c:pt>
                <c:pt idx="62">
                  <c:v>0.53070164108423068</c:v>
                </c:pt>
                <c:pt idx="63">
                  <c:v>0.5302336767475716</c:v>
                </c:pt>
                <c:pt idx="64">
                  <c:v>0.52903766219772819</c:v>
                </c:pt>
                <c:pt idx="65">
                  <c:v>0.52679881721057309</c:v>
                </c:pt>
                <c:pt idx="66">
                  <c:v>0.52776818375215795</c:v>
                </c:pt>
                <c:pt idx="67">
                  <c:v>0.52856654307330075</c:v>
                </c:pt>
                <c:pt idx="68">
                  <c:v>0.52984708715017226</c:v>
                </c:pt>
                <c:pt idx="69">
                  <c:v>0.52901546996934778</c:v>
                </c:pt>
                <c:pt idx="70">
                  <c:v>0.52906207979695263</c:v>
                </c:pt>
                <c:pt idx="71">
                  <c:v>0.53022332366509606</c:v>
                </c:pt>
                <c:pt idx="72">
                  <c:v>0.5312669716105014</c:v>
                </c:pt>
                <c:pt idx="73">
                  <c:v>0.53199751864794576</c:v>
                </c:pt>
                <c:pt idx="74">
                  <c:v>0.53205925358190254</c:v>
                </c:pt>
                <c:pt idx="75">
                  <c:v>0.53139857928662704</c:v>
                </c:pt>
                <c:pt idx="76">
                  <c:v>0.53173555506737191</c:v>
                </c:pt>
                <c:pt idx="77">
                  <c:v>0.53520589210464897</c:v>
                </c:pt>
                <c:pt idx="78">
                  <c:v>0.52993150778352649</c:v>
                </c:pt>
                <c:pt idx="79">
                  <c:v>0.53278579319086872</c:v>
                </c:pt>
                <c:pt idx="80">
                  <c:v>0.53369147750169577</c:v>
                </c:pt>
                <c:pt idx="81">
                  <c:v>0.53288549265104423</c:v>
                </c:pt>
                <c:pt idx="82">
                  <c:v>0.53282031106528793</c:v>
                </c:pt>
                <c:pt idx="83">
                  <c:v>0.53614648810364052</c:v>
                </c:pt>
                <c:pt idx="84">
                  <c:v>0.53600986077431345</c:v>
                </c:pt>
                <c:pt idx="85">
                  <c:v>0.53577741423737246</c:v>
                </c:pt>
                <c:pt idx="86">
                  <c:v>0.53684461176523712</c:v>
                </c:pt>
                <c:pt idx="87">
                  <c:v>0.53698421674963459</c:v>
                </c:pt>
                <c:pt idx="88">
                  <c:v>0.53769461165825505</c:v>
                </c:pt>
                <c:pt idx="89">
                  <c:v>0.54424313557221182</c:v>
                </c:pt>
                <c:pt idx="90">
                  <c:v>0.54560022265952024</c:v>
                </c:pt>
                <c:pt idx="91">
                  <c:v>0.54502737436037585</c:v>
                </c:pt>
                <c:pt idx="92">
                  <c:v>0.54568503169863147</c:v>
                </c:pt>
                <c:pt idx="93">
                  <c:v>0.54349470762365049</c:v>
                </c:pt>
                <c:pt idx="94">
                  <c:v>0.5424481358077734</c:v>
                </c:pt>
                <c:pt idx="95">
                  <c:v>0.54265086430915166</c:v>
                </c:pt>
                <c:pt idx="96">
                  <c:v>0.54240941424898215</c:v>
                </c:pt>
                <c:pt idx="97">
                  <c:v>0.5451192522966567</c:v>
                </c:pt>
                <c:pt idx="98">
                  <c:v>0.54489900284721926</c:v>
                </c:pt>
                <c:pt idx="99">
                  <c:v>0.54536372483022377</c:v>
                </c:pt>
                <c:pt idx="100">
                  <c:v>0.54475759012245151</c:v>
                </c:pt>
                <c:pt idx="101">
                  <c:v>0.54471082107799063</c:v>
                </c:pt>
                <c:pt idx="102">
                  <c:v>0.54902360723086951</c:v>
                </c:pt>
                <c:pt idx="103">
                  <c:v>0.54971752040778965</c:v>
                </c:pt>
                <c:pt idx="104">
                  <c:v>0.54937057095167086</c:v>
                </c:pt>
                <c:pt idx="105">
                  <c:v>0.54941841970986671</c:v>
                </c:pt>
                <c:pt idx="106">
                  <c:v>0.54717705508346892</c:v>
                </c:pt>
                <c:pt idx="107">
                  <c:v>0.54666622047247904</c:v>
                </c:pt>
                <c:pt idx="108">
                  <c:v>0.54644160827193233</c:v>
                </c:pt>
                <c:pt idx="109">
                  <c:v>0.54623735475056601</c:v>
                </c:pt>
                <c:pt idx="110">
                  <c:v>0.546040502146518</c:v>
                </c:pt>
                <c:pt idx="111">
                  <c:v>0.54535116709593723</c:v>
                </c:pt>
                <c:pt idx="112">
                  <c:v>0.54511335379833181</c:v>
                </c:pt>
                <c:pt idx="113">
                  <c:v>0.54754591111658413</c:v>
                </c:pt>
                <c:pt idx="114">
                  <c:v>0.54767455035840151</c:v>
                </c:pt>
                <c:pt idx="115">
                  <c:v>0.54714327223841674</c:v>
                </c:pt>
                <c:pt idx="116">
                  <c:v>0.54696294667040357</c:v>
                </c:pt>
                <c:pt idx="117">
                  <c:v>0.5484334282342036</c:v>
                </c:pt>
                <c:pt idx="118">
                  <c:v>0.54695958940889777</c:v>
                </c:pt>
                <c:pt idx="119">
                  <c:v>0.54933878325270336</c:v>
                </c:pt>
                <c:pt idx="120">
                  <c:v>0.54932499803337542</c:v>
                </c:pt>
                <c:pt idx="121">
                  <c:v>0.54913810767429039</c:v>
                </c:pt>
                <c:pt idx="122">
                  <c:v>0.5466214689137896</c:v>
                </c:pt>
                <c:pt idx="123">
                  <c:v>0.54778627208831032</c:v>
                </c:pt>
                <c:pt idx="124">
                  <c:v>0.5485595746270937</c:v>
                </c:pt>
                <c:pt idx="125">
                  <c:v>0.54890680316325713</c:v>
                </c:pt>
                <c:pt idx="126">
                  <c:v>0.54878225647703516</c:v>
                </c:pt>
                <c:pt idx="127">
                  <c:v>0.54826718970070965</c:v>
                </c:pt>
                <c:pt idx="128">
                  <c:v>0.54789735933485328</c:v>
                </c:pt>
                <c:pt idx="129">
                  <c:v>0.5482528727577064</c:v>
                </c:pt>
                <c:pt idx="130">
                  <c:v>0.54844891811642837</c:v>
                </c:pt>
                <c:pt idx="131">
                  <c:v>0.54931983566008646</c:v>
                </c:pt>
                <c:pt idx="132">
                  <c:v>0.54835696697610803</c:v>
                </c:pt>
                <c:pt idx="133">
                  <c:v>0.54670228679737687</c:v>
                </c:pt>
                <c:pt idx="134">
                  <c:v>0.54633574531003615</c:v>
                </c:pt>
                <c:pt idx="135">
                  <c:v>0.54675933165573121</c:v>
                </c:pt>
                <c:pt idx="136">
                  <c:v>0.54962531014882299</c:v>
                </c:pt>
                <c:pt idx="137">
                  <c:v>0.54975842783121709</c:v>
                </c:pt>
                <c:pt idx="138">
                  <c:v>0.55230824066890793</c:v>
                </c:pt>
                <c:pt idx="139">
                  <c:v>0.55338001414094284</c:v>
                </c:pt>
                <c:pt idx="140">
                  <c:v>0.55232802295213146</c:v>
                </c:pt>
                <c:pt idx="141">
                  <c:v>0.55177712535561629</c:v>
                </c:pt>
                <c:pt idx="142">
                  <c:v>0.55140876932679805</c:v>
                </c:pt>
                <c:pt idx="143">
                  <c:v>0.55160679589251682</c:v>
                </c:pt>
                <c:pt idx="144">
                  <c:v>0.55087575426625124</c:v>
                </c:pt>
                <c:pt idx="145">
                  <c:v>0.55170468766931735</c:v>
                </c:pt>
                <c:pt idx="146">
                  <c:v>0.55139669552578896</c:v>
                </c:pt>
                <c:pt idx="147">
                  <c:v>0.55112020543776918</c:v>
                </c:pt>
                <c:pt idx="148">
                  <c:v>0.55025084339845431</c:v>
                </c:pt>
                <c:pt idx="149">
                  <c:v>0.54963492218247756</c:v>
                </c:pt>
                <c:pt idx="150">
                  <c:v>0.54849986659316252</c:v>
                </c:pt>
                <c:pt idx="151">
                  <c:v>0.55344728912004082</c:v>
                </c:pt>
                <c:pt idx="152">
                  <c:v>0.55662155639776378</c:v>
                </c:pt>
                <c:pt idx="153">
                  <c:v>0.55662379853034094</c:v>
                </c:pt>
                <c:pt idx="154">
                  <c:v>0.55636687539500984</c:v>
                </c:pt>
                <c:pt idx="155">
                  <c:v>0.55654830504735675</c:v>
                </c:pt>
                <c:pt idx="156">
                  <c:v>0.55810506831094975</c:v>
                </c:pt>
                <c:pt idx="157">
                  <c:v>0.55472063605064259</c:v>
                </c:pt>
                <c:pt idx="158">
                  <c:v>0.55499387677064227</c:v>
                </c:pt>
                <c:pt idx="159">
                  <c:v>0.55548229797410698</c:v>
                </c:pt>
                <c:pt idx="160">
                  <c:v>0.55598333802664979</c:v>
                </c:pt>
                <c:pt idx="161">
                  <c:v>0.5573921735309123</c:v>
                </c:pt>
                <c:pt idx="162">
                  <c:v>0.55742031669616399</c:v>
                </c:pt>
                <c:pt idx="163">
                  <c:v>0.55935157500519261</c:v>
                </c:pt>
                <c:pt idx="164">
                  <c:v>0.55967562451217667</c:v>
                </c:pt>
                <c:pt idx="165">
                  <c:v>0.56082345020128865</c:v>
                </c:pt>
                <c:pt idx="166">
                  <c:v>0.56246873614999815</c:v>
                </c:pt>
                <c:pt idx="167">
                  <c:v>0.56279555430311434</c:v>
                </c:pt>
                <c:pt idx="168">
                  <c:v>0.5627355564866392</c:v>
                </c:pt>
                <c:pt idx="169">
                  <c:v>0.56118648870038534</c:v>
                </c:pt>
                <c:pt idx="170">
                  <c:v>0.56188338188200337</c:v>
                </c:pt>
                <c:pt idx="171">
                  <c:v>0.56326300280443331</c:v>
                </c:pt>
                <c:pt idx="172">
                  <c:v>0.56342260561695467</c:v>
                </c:pt>
                <c:pt idx="173">
                  <c:v>0.56409593911151679</c:v>
                </c:pt>
                <c:pt idx="174">
                  <c:v>0.56303789121063819</c:v>
                </c:pt>
                <c:pt idx="175">
                  <c:v>0.56136352524237076</c:v>
                </c:pt>
                <c:pt idx="176">
                  <c:v>0.56056404860385867</c:v>
                </c:pt>
                <c:pt idx="177">
                  <c:v>0.56133717621083967</c:v>
                </c:pt>
                <c:pt idx="178">
                  <c:v>0.56026127671256476</c:v>
                </c:pt>
                <c:pt idx="179">
                  <c:v>0.56016376660573663</c:v>
                </c:pt>
                <c:pt idx="180">
                  <c:v>0.56025092772551588</c:v>
                </c:pt>
                <c:pt idx="181">
                  <c:v>0.56110121799629697</c:v>
                </c:pt>
                <c:pt idx="182">
                  <c:v>0.56089153886990084</c:v>
                </c:pt>
                <c:pt idx="183">
                  <c:v>0.56078085158468083</c:v>
                </c:pt>
                <c:pt idx="184">
                  <c:v>0.55824728114431854</c:v>
                </c:pt>
                <c:pt idx="185">
                  <c:v>0.5586825273013557</c:v>
                </c:pt>
                <c:pt idx="186">
                  <c:v>0.55984584122498959</c:v>
                </c:pt>
                <c:pt idx="187">
                  <c:v>0.56029181186230226</c:v>
                </c:pt>
                <c:pt idx="188">
                  <c:v>0.5617743621266329</c:v>
                </c:pt>
                <c:pt idx="189">
                  <c:v>0.56539799695384563</c:v>
                </c:pt>
                <c:pt idx="190">
                  <c:v>0.56805058135354414</c:v>
                </c:pt>
                <c:pt idx="191">
                  <c:v>0.5675965608811393</c:v>
                </c:pt>
                <c:pt idx="192">
                  <c:v>0.56870100417679237</c:v>
                </c:pt>
                <c:pt idx="193">
                  <c:v>0.57175534587838506</c:v>
                </c:pt>
                <c:pt idx="194">
                  <c:v>0.57187021556658779</c:v>
                </c:pt>
                <c:pt idx="195">
                  <c:v>0.57137629081813845</c:v>
                </c:pt>
                <c:pt idx="196">
                  <c:v>0.57183156036733218</c:v>
                </c:pt>
                <c:pt idx="197">
                  <c:v>0.571318815429672</c:v>
                </c:pt>
                <c:pt idx="198">
                  <c:v>0.57217355230561306</c:v>
                </c:pt>
                <c:pt idx="199">
                  <c:v>0.57220970395717963</c:v>
                </c:pt>
                <c:pt idx="200">
                  <c:v>0.57283340836849161</c:v>
                </c:pt>
                <c:pt idx="201">
                  <c:v>0.57432113774500948</c:v>
                </c:pt>
                <c:pt idx="202">
                  <c:v>0.57382910268927134</c:v>
                </c:pt>
                <c:pt idx="203">
                  <c:v>0.57509358322538817</c:v>
                </c:pt>
                <c:pt idx="204">
                  <c:v>0.57685206615065465</c:v>
                </c:pt>
                <c:pt idx="205">
                  <c:v>0.57612395077560941</c:v>
                </c:pt>
                <c:pt idx="206">
                  <c:v>0.57493911716702073</c:v>
                </c:pt>
                <c:pt idx="207">
                  <c:v>0.57447667004359715</c:v>
                </c:pt>
                <c:pt idx="208">
                  <c:v>0.57677908135817613</c:v>
                </c:pt>
                <c:pt idx="209">
                  <c:v>0.57701029045093999</c:v>
                </c:pt>
                <c:pt idx="210">
                  <c:v>0.57627847646630326</c:v>
                </c:pt>
                <c:pt idx="211">
                  <c:v>0.57508797394563649</c:v>
                </c:pt>
                <c:pt idx="212">
                  <c:v>0.57514128705433087</c:v>
                </c:pt>
                <c:pt idx="213">
                  <c:v>0.57611871673458381</c:v>
                </c:pt>
                <c:pt idx="214">
                  <c:v>0.57473131170034009</c:v>
                </c:pt>
                <c:pt idx="215">
                  <c:v>0.5733002249524024</c:v>
                </c:pt>
                <c:pt idx="216">
                  <c:v>0.57350171693222352</c:v>
                </c:pt>
                <c:pt idx="217">
                  <c:v>0.57553085546925564</c:v>
                </c:pt>
                <c:pt idx="218">
                  <c:v>0.57743292028333015</c:v>
                </c:pt>
                <c:pt idx="219">
                  <c:v>0.57734573326140248</c:v>
                </c:pt>
                <c:pt idx="220">
                  <c:v>0.57845381519404326</c:v>
                </c:pt>
                <c:pt idx="221">
                  <c:v>0.57850795388205822</c:v>
                </c:pt>
                <c:pt idx="222">
                  <c:v>0.57925241362737134</c:v>
                </c:pt>
                <c:pt idx="223">
                  <c:v>0.5784865797801878</c:v>
                </c:pt>
                <c:pt idx="224">
                  <c:v>0.57728673376271311</c:v>
                </c:pt>
                <c:pt idx="225">
                  <c:v>0.5767468280560909</c:v>
                </c:pt>
                <c:pt idx="226">
                  <c:v>0.57660883078401715</c:v>
                </c:pt>
                <c:pt idx="227">
                  <c:v>0.57659784077298371</c:v>
                </c:pt>
                <c:pt idx="228">
                  <c:v>0.57749835212542699</c:v>
                </c:pt>
                <c:pt idx="229">
                  <c:v>0.57739256355190227</c:v>
                </c:pt>
                <c:pt idx="230">
                  <c:v>0.57757843874723014</c:v>
                </c:pt>
                <c:pt idx="231">
                  <c:v>0.57717826107353754</c:v>
                </c:pt>
                <c:pt idx="232">
                  <c:v>0.57708816277751074</c:v>
                </c:pt>
                <c:pt idx="233">
                  <c:v>0.57703594475213282</c:v>
                </c:pt>
                <c:pt idx="234">
                  <c:v>0.57866952337096256</c:v>
                </c:pt>
                <c:pt idx="235">
                  <c:v>0.578962845087577</c:v>
                </c:pt>
                <c:pt idx="236">
                  <c:v>0.57914002579759638</c:v>
                </c:pt>
                <c:pt idx="237">
                  <c:v>0.57984890759095087</c:v>
                </c:pt>
                <c:pt idx="238">
                  <c:v>0.57849374617790938</c:v>
                </c:pt>
                <c:pt idx="239">
                  <c:v>0.57920823219398665</c:v>
                </c:pt>
                <c:pt idx="240">
                  <c:v>0.58022057197800447</c:v>
                </c:pt>
                <c:pt idx="241">
                  <c:v>0.57974792540860698</c:v>
                </c:pt>
                <c:pt idx="242">
                  <c:v>0.58057960888814353</c:v>
                </c:pt>
                <c:pt idx="243">
                  <c:v>0.58007104595640957</c:v>
                </c:pt>
                <c:pt idx="244">
                  <c:v>0.58043538618049217</c:v>
                </c:pt>
                <c:pt idx="245">
                  <c:v>0.58056879684285589</c:v>
                </c:pt>
                <c:pt idx="246">
                  <c:v>0.58207606858137484</c:v>
                </c:pt>
                <c:pt idx="247">
                  <c:v>0.58222582172540871</c:v>
                </c:pt>
                <c:pt idx="248">
                  <c:v>0.58350636666547051</c:v>
                </c:pt>
                <c:pt idx="249">
                  <c:v>0.58305832946319469</c:v>
                </c:pt>
                <c:pt idx="250">
                  <c:v>0.58262498972743415</c:v>
                </c:pt>
                <c:pt idx="251">
                  <c:v>0.58508556725884753</c:v>
                </c:pt>
                <c:pt idx="252">
                  <c:v>0.58469752143747333</c:v>
                </c:pt>
                <c:pt idx="253">
                  <c:v>0.5847968291622615</c:v>
                </c:pt>
                <c:pt idx="254">
                  <c:v>0.58483393366371428</c:v>
                </c:pt>
                <c:pt idx="255">
                  <c:v>0.58648874950197638</c:v>
                </c:pt>
                <c:pt idx="256">
                  <c:v>0.58677257832662555</c:v>
                </c:pt>
                <c:pt idx="257">
                  <c:v>0.58626255853358578</c:v>
                </c:pt>
                <c:pt idx="258">
                  <c:v>0.58836724734913404</c:v>
                </c:pt>
                <c:pt idx="259">
                  <c:v>0.58745932369089471</c:v>
                </c:pt>
                <c:pt idx="260">
                  <c:v>0.58734068527938654</c:v>
                </c:pt>
                <c:pt idx="261">
                  <c:v>0.5875470185231374</c:v>
                </c:pt>
                <c:pt idx="262">
                  <c:v>0.58959765640325024</c:v>
                </c:pt>
                <c:pt idx="263">
                  <c:v>0.59076060363232918</c:v>
                </c:pt>
                <c:pt idx="264">
                  <c:v>0.58912050913701208</c:v>
                </c:pt>
                <c:pt idx="265">
                  <c:v>0.58908652963941288</c:v>
                </c:pt>
                <c:pt idx="266">
                  <c:v>0.58932273393608825</c:v>
                </c:pt>
                <c:pt idx="267">
                  <c:v>0.58945610636453138</c:v>
                </c:pt>
                <c:pt idx="268">
                  <c:v>0.58943446081618145</c:v>
                </c:pt>
                <c:pt idx="269">
                  <c:v>0.58996759113201513</c:v>
                </c:pt>
                <c:pt idx="270">
                  <c:v>0.58959385386890895</c:v>
                </c:pt>
                <c:pt idx="271">
                  <c:v>0.58981149264711608</c:v>
                </c:pt>
                <c:pt idx="272">
                  <c:v>0.589812426944058</c:v>
                </c:pt>
                <c:pt idx="273">
                  <c:v>0.59067336492665812</c:v>
                </c:pt>
                <c:pt idx="274">
                  <c:v>0.59123513669243744</c:v>
                </c:pt>
                <c:pt idx="275">
                  <c:v>0.5913971360853596</c:v>
                </c:pt>
                <c:pt idx="276">
                  <c:v>0.59148579043942218</c:v>
                </c:pt>
                <c:pt idx="277">
                  <c:v>0.59153681477303965</c:v>
                </c:pt>
                <c:pt idx="278">
                  <c:v>0.59412913779862464</c:v>
                </c:pt>
                <c:pt idx="279">
                  <c:v>0.59340020230925505</c:v>
                </c:pt>
                <c:pt idx="280">
                  <c:v>0.59299137172973904</c:v>
                </c:pt>
                <c:pt idx="281">
                  <c:v>0.59290102211189322</c:v>
                </c:pt>
                <c:pt idx="282">
                  <c:v>0.59286421683363921</c:v>
                </c:pt>
                <c:pt idx="283">
                  <c:v>0.59190834579244589</c:v>
                </c:pt>
                <c:pt idx="284">
                  <c:v>0.5901121133672228</c:v>
                </c:pt>
                <c:pt idx="285">
                  <c:v>0.59200090624420976</c:v>
                </c:pt>
                <c:pt idx="286">
                  <c:v>0.59340954576139104</c:v>
                </c:pt>
                <c:pt idx="287">
                  <c:v>0.59325494610373131</c:v>
                </c:pt>
                <c:pt idx="288">
                  <c:v>0.59343040379356382</c:v>
                </c:pt>
                <c:pt idx="289">
                  <c:v>0.59225506203294609</c:v>
                </c:pt>
                <c:pt idx="290">
                  <c:v>0.59287250078400378</c:v>
                </c:pt>
                <c:pt idx="291">
                  <c:v>0.59231925695045173</c:v>
                </c:pt>
                <c:pt idx="292">
                  <c:v>0.59222172592911204</c:v>
                </c:pt>
                <c:pt idx="293">
                  <c:v>0.59305116969849991</c:v>
                </c:pt>
                <c:pt idx="294">
                  <c:v>0.59467197190464272</c:v>
                </c:pt>
                <c:pt idx="295">
                  <c:v>0.595110298611918</c:v>
                </c:pt>
                <c:pt idx="296">
                  <c:v>0.59584426441271332</c:v>
                </c:pt>
                <c:pt idx="297">
                  <c:v>0.59510819823301642</c:v>
                </c:pt>
                <c:pt idx="298">
                  <c:v>0.59512565580338839</c:v>
                </c:pt>
                <c:pt idx="299">
                  <c:v>0.59412126918687191</c:v>
                </c:pt>
                <c:pt idx="300">
                  <c:v>0.59363997887721742</c:v>
                </c:pt>
                <c:pt idx="301">
                  <c:v>0.59418492176690252</c:v>
                </c:pt>
                <c:pt idx="302">
                  <c:v>0.59569934687723369</c:v>
                </c:pt>
                <c:pt idx="303">
                  <c:v>0.59545008174607439</c:v>
                </c:pt>
                <c:pt idx="304">
                  <c:v>0.59521265375098686</c:v>
                </c:pt>
                <c:pt idx="305">
                  <c:v>0.5954190210802075</c:v>
                </c:pt>
                <c:pt idx="306">
                  <c:v>0.59552472096272924</c:v>
                </c:pt>
                <c:pt idx="307">
                  <c:v>0.59569639754353143</c:v>
                </c:pt>
                <c:pt idx="308">
                  <c:v>0.5958454338353979</c:v>
                </c:pt>
                <c:pt idx="309">
                  <c:v>0.59500270906767583</c:v>
                </c:pt>
                <c:pt idx="310">
                  <c:v>0.59453426932678433</c:v>
                </c:pt>
                <c:pt idx="311">
                  <c:v>0.59287132837150491</c:v>
                </c:pt>
                <c:pt idx="312">
                  <c:v>0.59288249415281469</c:v>
                </c:pt>
                <c:pt idx="313">
                  <c:v>0.5944755290222512</c:v>
                </c:pt>
                <c:pt idx="314">
                  <c:v>0.5957180316752646</c:v>
                </c:pt>
                <c:pt idx="315">
                  <c:v>0.59614801324436051</c:v>
                </c:pt>
                <c:pt idx="316">
                  <c:v>0.59588378626138139</c:v>
                </c:pt>
                <c:pt idx="317">
                  <c:v>0.59457318646795843</c:v>
                </c:pt>
                <c:pt idx="318">
                  <c:v>0.59494428962863577</c:v>
                </c:pt>
                <c:pt idx="319">
                  <c:v>0.59653116967446129</c:v>
                </c:pt>
                <c:pt idx="320">
                  <c:v>0.59411931307739707</c:v>
                </c:pt>
                <c:pt idx="321">
                  <c:v>0.59445792227201188</c:v>
                </c:pt>
                <c:pt idx="322">
                  <c:v>0.59361023613706232</c:v>
                </c:pt>
                <c:pt idx="323">
                  <c:v>0.59350841723463288</c:v>
                </c:pt>
                <c:pt idx="324">
                  <c:v>0.59353200311739573</c:v>
                </c:pt>
                <c:pt idx="325">
                  <c:v>0.59298096310353199</c:v>
                </c:pt>
                <c:pt idx="326">
                  <c:v>0.59324700484894966</c:v>
                </c:pt>
                <c:pt idx="327">
                  <c:v>0.59309160116338655</c:v>
                </c:pt>
                <c:pt idx="328">
                  <c:v>0.59427909146154756</c:v>
                </c:pt>
                <c:pt idx="329">
                  <c:v>0.59473440445493497</c:v>
                </c:pt>
                <c:pt idx="330">
                  <c:v>0.5947472867477569</c:v>
                </c:pt>
                <c:pt idx="331">
                  <c:v>0.5936575270516945</c:v>
                </c:pt>
                <c:pt idx="332">
                  <c:v>0.59261635890952846</c:v>
                </c:pt>
                <c:pt idx="333">
                  <c:v>0.59262673658312437</c:v>
                </c:pt>
                <c:pt idx="334">
                  <c:v>0.59556261434765367</c:v>
                </c:pt>
                <c:pt idx="335">
                  <c:v>0.59589219552278661</c:v>
                </c:pt>
                <c:pt idx="336">
                  <c:v>0.59363077980248791</c:v>
                </c:pt>
                <c:pt idx="337">
                  <c:v>0.59319994308486157</c:v>
                </c:pt>
                <c:pt idx="338">
                  <c:v>0.59328590164509787</c:v>
                </c:pt>
                <c:pt idx="339">
                  <c:v>0.59438716024792115</c:v>
                </c:pt>
                <c:pt idx="340">
                  <c:v>0.59352189442008241</c:v>
                </c:pt>
                <c:pt idx="341">
                  <c:v>0.59335127005633359</c:v>
                </c:pt>
                <c:pt idx="342">
                  <c:v>0.59420800552517183</c:v>
                </c:pt>
                <c:pt idx="343">
                  <c:v>0.59400538512602574</c:v>
                </c:pt>
                <c:pt idx="344">
                  <c:v>0.59541557002717638</c:v>
                </c:pt>
                <c:pt idx="345">
                  <c:v>0.59547996289068583</c:v>
                </c:pt>
                <c:pt idx="346">
                  <c:v>0.59519955671246394</c:v>
                </c:pt>
                <c:pt idx="347">
                  <c:v>0.59551991855043673</c:v>
                </c:pt>
                <c:pt idx="348">
                  <c:v>0.59580819066022039</c:v>
                </c:pt>
                <c:pt idx="349">
                  <c:v>0.59580010016482221</c:v>
                </c:pt>
                <c:pt idx="350">
                  <c:v>0.59645753569008453</c:v>
                </c:pt>
                <c:pt idx="351">
                  <c:v>0.59843953610930534</c:v>
                </c:pt>
                <c:pt idx="352">
                  <c:v>0.59787825146322338</c:v>
                </c:pt>
                <c:pt idx="353">
                  <c:v>0.60164397835250305</c:v>
                </c:pt>
                <c:pt idx="354">
                  <c:v>0.60177347897780553</c:v>
                </c:pt>
                <c:pt idx="355">
                  <c:v>0.60131978547937248</c:v>
                </c:pt>
                <c:pt idx="356">
                  <c:v>0.60188736898202244</c:v>
                </c:pt>
                <c:pt idx="357">
                  <c:v>0.60298769962049514</c:v>
                </c:pt>
                <c:pt idx="358">
                  <c:v>0.60230048436032568</c:v>
                </c:pt>
                <c:pt idx="359">
                  <c:v>0.60204642840855127</c:v>
                </c:pt>
                <c:pt idx="360">
                  <c:v>0.60244074673960046</c:v>
                </c:pt>
                <c:pt idx="361">
                  <c:v>0.60100338251410546</c:v>
                </c:pt>
                <c:pt idx="362">
                  <c:v>0.60322664816274496</c:v>
                </c:pt>
                <c:pt idx="363">
                  <c:v>0.60318946939023421</c:v>
                </c:pt>
                <c:pt idx="364">
                  <c:v>0.6029835024619129</c:v>
                </c:pt>
                <c:pt idx="365">
                  <c:v>0.60277002220223297</c:v>
                </c:pt>
                <c:pt idx="366">
                  <c:v>0.60267845630496941</c:v>
                </c:pt>
                <c:pt idx="367">
                  <c:v>0.60213776903443572</c:v>
                </c:pt>
                <c:pt idx="368">
                  <c:v>0.60194312236370306</c:v>
                </c:pt>
                <c:pt idx="369">
                  <c:v>0.60165307259382439</c:v>
                </c:pt>
                <c:pt idx="370">
                  <c:v>0.60334324833157016</c:v>
                </c:pt>
                <c:pt idx="371">
                  <c:v>0.60160253909743311</c:v>
                </c:pt>
                <c:pt idx="372">
                  <c:v>0.60229682098940451</c:v>
                </c:pt>
                <c:pt idx="373">
                  <c:v>0.60229887159422002</c:v>
                </c:pt>
                <c:pt idx="374">
                  <c:v>0.60372082794897097</c:v>
                </c:pt>
                <c:pt idx="375">
                  <c:v>0.6040101625508395</c:v>
                </c:pt>
                <c:pt idx="376">
                  <c:v>0.6039569323517171</c:v>
                </c:pt>
                <c:pt idx="377">
                  <c:v>0.60386197538147046</c:v>
                </c:pt>
                <c:pt idx="378">
                  <c:v>0.60421285652607604</c:v>
                </c:pt>
                <c:pt idx="379">
                  <c:v>0.60240208641687909</c:v>
                </c:pt>
                <c:pt idx="380">
                  <c:v>0.60233359379528228</c:v>
                </c:pt>
                <c:pt idx="381">
                  <c:v>0.60372475711740126</c:v>
                </c:pt>
                <c:pt idx="382">
                  <c:v>0.60320398696393063</c:v>
                </c:pt>
                <c:pt idx="383">
                  <c:v>0.60195528084438588</c:v>
                </c:pt>
                <c:pt idx="384">
                  <c:v>0.60148745549087668</c:v>
                </c:pt>
                <c:pt idx="385">
                  <c:v>0.6010849607136789</c:v>
                </c:pt>
                <c:pt idx="386">
                  <c:v>0.60072906355285649</c:v>
                </c:pt>
                <c:pt idx="387">
                  <c:v>0.60159034589026106</c:v>
                </c:pt>
                <c:pt idx="388">
                  <c:v>0.60082039587475411</c:v>
                </c:pt>
                <c:pt idx="389">
                  <c:v>0.59994397544973488</c:v>
                </c:pt>
                <c:pt idx="390">
                  <c:v>0.60251326031971297</c:v>
                </c:pt>
                <c:pt idx="391">
                  <c:v>0.60245237764827009</c:v>
                </c:pt>
                <c:pt idx="392">
                  <c:v>0.60218488176778029</c:v>
                </c:pt>
                <c:pt idx="393">
                  <c:v>0.60180692231246291</c:v>
                </c:pt>
                <c:pt idx="394">
                  <c:v>0.60217198670974281</c:v>
                </c:pt>
                <c:pt idx="395">
                  <c:v>0.60311757175195757</c:v>
                </c:pt>
                <c:pt idx="396">
                  <c:v>0.60382616948996026</c:v>
                </c:pt>
                <c:pt idx="397">
                  <c:v>0.60433348231469441</c:v>
                </c:pt>
                <c:pt idx="398">
                  <c:v>0.60388882258387389</c:v>
                </c:pt>
                <c:pt idx="399">
                  <c:v>0.60415527399941449</c:v>
                </c:pt>
                <c:pt idx="400">
                  <c:v>0.60534575596825069</c:v>
                </c:pt>
                <c:pt idx="401">
                  <c:v>0.60456256717700607</c:v>
                </c:pt>
                <c:pt idx="402">
                  <c:v>0.60501176882520702</c:v>
                </c:pt>
                <c:pt idx="403">
                  <c:v>0.60620324489912381</c:v>
                </c:pt>
                <c:pt idx="404">
                  <c:v>0.6048986357715328</c:v>
                </c:pt>
                <c:pt idx="405">
                  <c:v>0.60446439695983722</c:v>
                </c:pt>
                <c:pt idx="406">
                  <c:v>0.60416381806416519</c:v>
                </c:pt>
                <c:pt idx="407">
                  <c:v>0.60473944660998291</c:v>
                </c:pt>
                <c:pt idx="408">
                  <c:v>0.60565998826559009</c:v>
                </c:pt>
                <c:pt idx="409">
                  <c:v>0.60520399459207286</c:v>
                </c:pt>
                <c:pt idx="410">
                  <c:v>0.60567205257198797</c:v>
                </c:pt>
                <c:pt idx="411">
                  <c:v>0.60599260821398337</c:v>
                </c:pt>
                <c:pt idx="412">
                  <c:v>0.60618734908769156</c:v>
                </c:pt>
                <c:pt idx="413">
                  <c:v>0.60771638926841509</c:v>
                </c:pt>
                <c:pt idx="414">
                  <c:v>0.6099113607888762</c:v>
                </c:pt>
                <c:pt idx="415">
                  <c:v>0.61069095373584381</c:v>
                </c:pt>
                <c:pt idx="416">
                  <c:v>0.61025333630757561</c:v>
                </c:pt>
                <c:pt idx="417">
                  <c:v>0.60950448976658844</c:v>
                </c:pt>
                <c:pt idx="418">
                  <c:v>0.60901834017778733</c:v>
                </c:pt>
                <c:pt idx="419">
                  <c:v>0.6085528742457863</c:v>
                </c:pt>
                <c:pt idx="420">
                  <c:v>0.60878613862898312</c:v>
                </c:pt>
                <c:pt idx="421">
                  <c:v>0.60805162403341251</c:v>
                </c:pt>
                <c:pt idx="422">
                  <c:v>0.60804765895879809</c:v>
                </c:pt>
                <c:pt idx="423">
                  <c:v>0.60808505580774974</c:v>
                </c:pt>
                <c:pt idx="424">
                  <c:v>0.6092352671104071</c:v>
                </c:pt>
                <c:pt idx="425">
                  <c:v>0.61062141374385448</c:v>
                </c:pt>
                <c:pt idx="426">
                  <c:v>0.60896533302861588</c:v>
                </c:pt>
                <c:pt idx="427">
                  <c:v>0.60902638798577147</c:v>
                </c:pt>
                <c:pt idx="428">
                  <c:v>0.60884124113634508</c:v>
                </c:pt>
                <c:pt idx="429">
                  <c:v>0.60815776772105834</c:v>
                </c:pt>
                <c:pt idx="430">
                  <c:v>0.6080222276901146</c:v>
                </c:pt>
                <c:pt idx="431">
                  <c:v>0.6077952274417876</c:v>
                </c:pt>
                <c:pt idx="432">
                  <c:v>0.60618992036066754</c:v>
                </c:pt>
                <c:pt idx="433">
                  <c:v>0.60570483543327447</c:v>
                </c:pt>
                <c:pt idx="434">
                  <c:v>0.60728860897826287</c:v>
                </c:pt>
                <c:pt idx="435">
                  <c:v>0.60644848039320232</c:v>
                </c:pt>
                <c:pt idx="436">
                  <c:v>0.60858005089157496</c:v>
                </c:pt>
                <c:pt idx="437">
                  <c:v>0.60872932490617837</c:v>
                </c:pt>
                <c:pt idx="438">
                  <c:v>0.6100676214504992</c:v>
                </c:pt>
                <c:pt idx="439">
                  <c:v>0.61184422889121515</c:v>
                </c:pt>
                <c:pt idx="440">
                  <c:v>0.61172091727516054</c:v>
                </c:pt>
                <c:pt idx="441">
                  <c:v>0.61178875291665868</c:v>
                </c:pt>
                <c:pt idx="442">
                  <c:v>0.61296916422551173</c:v>
                </c:pt>
                <c:pt idx="443">
                  <c:v>0.6135849449341384</c:v>
                </c:pt>
                <c:pt idx="444">
                  <c:v>0.61360694920430991</c:v>
                </c:pt>
                <c:pt idx="445">
                  <c:v>0.61268129907691027</c:v>
                </c:pt>
                <c:pt idx="446">
                  <c:v>0.60999440286882556</c:v>
                </c:pt>
                <c:pt idx="447">
                  <c:v>0.60867533320946943</c:v>
                </c:pt>
                <c:pt idx="448">
                  <c:v>0.60886901840011176</c:v>
                </c:pt>
                <c:pt idx="449">
                  <c:v>0.60999472170504099</c:v>
                </c:pt>
                <c:pt idx="450">
                  <c:v>0.6114963309899446</c:v>
                </c:pt>
                <c:pt idx="451">
                  <c:v>0.61016718470997355</c:v>
                </c:pt>
                <c:pt idx="452">
                  <c:v>0.61111017611479324</c:v>
                </c:pt>
                <c:pt idx="453">
                  <c:v>0.61021627957334756</c:v>
                </c:pt>
                <c:pt idx="454">
                  <c:v>0.60976886193596747</c:v>
                </c:pt>
                <c:pt idx="455">
                  <c:v>0.61070990615218046</c:v>
                </c:pt>
                <c:pt idx="456">
                  <c:v>0.6101360922058191</c:v>
                </c:pt>
                <c:pt idx="457">
                  <c:v>0.60933648972947607</c:v>
                </c:pt>
                <c:pt idx="458">
                  <c:v>0.60916015026544434</c:v>
                </c:pt>
                <c:pt idx="459">
                  <c:v>0.60895096213376376</c:v>
                </c:pt>
                <c:pt idx="460">
                  <c:v>0.61010008204457256</c:v>
                </c:pt>
                <c:pt idx="461">
                  <c:v>0.61454290166440373</c:v>
                </c:pt>
                <c:pt idx="462">
                  <c:v>0.61503739050840878</c:v>
                </c:pt>
                <c:pt idx="463">
                  <c:v>0.61400599086455765</c:v>
                </c:pt>
                <c:pt idx="464">
                  <c:v>0.61376868445946176</c:v>
                </c:pt>
                <c:pt idx="465">
                  <c:v>0.61640369094679504</c:v>
                </c:pt>
                <c:pt idx="466">
                  <c:v>0.61780026491882267</c:v>
                </c:pt>
                <c:pt idx="467">
                  <c:v>0.61647169885934983</c:v>
                </c:pt>
                <c:pt idx="468">
                  <c:v>0.61700728714194675</c:v>
                </c:pt>
                <c:pt idx="469">
                  <c:v>0.61636536709261658</c:v>
                </c:pt>
                <c:pt idx="470">
                  <c:v>0.61868720854701942</c:v>
                </c:pt>
                <c:pt idx="471">
                  <c:v>0.61841125066491931</c:v>
                </c:pt>
                <c:pt idx="472">
                  <c:v>0.6183897551059131</c:v>
                </c:pt>
                <c:pt idx="473">
                  <c:v>0.61679724087380372</c:v>
                </c:pt>
                <c:pt idx="474">
                  <c:v>0.61908217471336657</c:v>
                </c:pt>
                <c:pt idx="475">
                  <c:v>0.62167809528205698</c:v>
                </c:pt>
                <c:pt idx="476">
                  <c:v>0.62091639967259737</c:v>
                </c:pt>
                <c:pt idx="477">
                  <c:v>0.62112486992584071</c:v>
                </c:pt>
                <c:pt idx="478">
                  <c:v>0.62097450272752885</c:v>
                </c:pt>
                <c:pt idx="479">
                  <c:v>0.62053149269604191</c:v>
                </c:pt>
                <c:pt idx="480">
                  <c:v>0.61939995429328099</c:v>
                </c:pt>
                <c:pt idx="481">
                  <c:v>0.61918018971198119</c:v>
                </c:pt>
                <c:pt idx="482">
                  <c:v>0.61903351630743686</c:v>
                </c:pt>
                <c:pt idx="483">
                  <c:v>0.61823931866375093</c:v>
                </c:pt>
                <c:pt idx="484">
                  <c:v>0.61730456487184138</c:v>
                </c:pt>
                <c:pt idx="485">
                  <c:v>0.61771576086423441</c:v>
                </c:pt>
                <c:pt idx="486">
                  <c:v>0.61612959463259276</c:v>
                </c:pt>
                <c:pt idx="487">
                  <c:v>0.61610516847332375</c:v>
                </c:pt>
                <c:pt idx="488">
                  <c:v>0.61609399368314099</c:v>
                </c:pt>
                <c:pt idx="489">
                  <c:v>0.61541376858276076</c:v>
                </c:pt>
                <c:pt idx="490">
                  <c:v>0.61552247726640474</c:v>
                </c:pt>
                <c:pt idx="491">
                  <c:v>0.61606683074552537</c:v>
                </c:pt>
                <c:pt idx="492">
                  <c:v>0.61540931444391922</c:v>
                </c:pt>
                <c:pt idx="493">
                  <c:v>0.61770264330872471</c:v>
                </c:pt>
                <c:pt idx="494">
                  <c:v>0.61734027928308866</c:v>
                </c:pt>
                <c:pt idx="495">
                  <c:v>0.61632625351820758</c:v>
                </c:pt>
                <c:pt idx="496">
                  <c:v>0.61662701133259423</c:v>
                </c:pt>
                <c:pt idx="497">
                  <c:v>0.6164402110531052</c:v>
                </c:pt>
                <c:pt idx="498">
                  <c:v>0.61501602301379721</c:v>
                </c:pt>
                <c:pt idx="499">
                  <c:v>0.61522228340182428</c:v>
                </c:pt>
                <c:pt idx="500">
                  <c:v>0.61440315500696807</c:v>
                </c:pt>
                <c:pt idx="501">
                  <c:v>0.61497585421742329</c:v>
                </c:pt>
                <c:pt idx="502">
                  <c:v>0.6172600155125969</c:v>
                </c:pt>
                <c:pt idx="503">
                  <c:v>0.61823083144546664</c:v>
                </c:pt>
                <c:pt idx="504">
                  <c:v>0.61805490958732501</c:v>
                </c:pt>
                <c:pt idx="505">
                  <c:v>0.61765053788094015</c:v>
                </c:pt>
                <c:pt idx="506">
                  <c:v>0.61776476319601659</c:v>
                </c:pt>
                <c:pt idx="507">
                  <c:v>0.61724767745348619</c:v>
                </c:pt>
                <c:pt idx="508">
                  <c:v>0.6191808940672634</c:v>
                </c:pt>
                <c:pt idx="509">
                  <c:v>0.61732243207748949</c:v>
                </c:pt>
                <c:pt idx="510">
                  <c:v>0.61933431535090755</c:v>
                </c:pt>
                <c:pt idx="511">
                  <c:v>0.62026612830010464</c:v>
                </c:pt>
                <c:pt idx="512">
                  <c:v>0.62223353616314603</c:v>
                </c:pt>
                <c:pt idx="513">
                  <c:v>0.62233929394191878</c:v>
                </c:pt>
                <c:pt idx="514">
                  <c:v>0.62252592236810311</c:v>
                </c:pt>
                <c:pt idx="515">
                  <c:v>0.62287935382365445</c:v>
                </c:pt>
                <c:pt idx="516">
                  <c:v>0.62267560844390368</c:v>
                </c:pt>
                <c:pt idx="517">
                  <c:v>0.62303292926302989</c:v>
                </c:pt>
                <c:pt idx="518">
                  <c:v>0.62268255898728464</c:v>
                </c:pt>
                <c:pt idx="519">
                  <c:v>0.62282182248149598</c:v>
                </c:pt>
                <c:pt idx="520">
                  <c:v>0.62112041467351919</c:v>
                </c:pt>
                <c:pt idx="521">
                  <c:v>0.61933759272534539</c:v>
                </c:pt>
                <c:pt idx="522">
                  <c:v>0.61775828976060954</c:v>
                </c:pt>
                <c:pt idx="523">
                  <c:v>0.61573531335780618</c:v>
                </c:pt>
                <c:pt idx="524">
                  <c:v>0.61371249671075001</c:v>
                </c:pt>
                <c:pt idx="525">
                  <c:v>0.61618746020825743</c:v>
                </c:pt>
                <c:pt idx="526">
                  <c:v>0.61568707069932682</c:v>
                </c:pt>
                <c:pt idx="527">
                  <c:v>0.62113915173112788</c:v>
                </c:pt>
                <c:pt idx="528">
                  <c:v>0.62305765737146368</c:v>
                </c:pt>
                <c:pt idx="529">
                  <c:v>0.62335430841926875</c:v>
                </c:pt>
                <c:pt idx="530">
                  <c:v>0.62232007434952052</c:v>
                </c:pt>
                <c:pt idx="531">
                  <c:v>0.6198747493108121</c:v>
                </c:pt>
                <c:pt idx="532">
                  <c:v>0.62214181662023427</c:v>
                </c:pt>
                <c:pt idx="533">
                  <c:v>0.62248357928466769</c:v>
                </c:pt>
                <c:pt idx="534">
                  <c:v>0.62304578673782296</c:v>
                </c:pt>
                <c:pt idx="535">
                  <c:v>0.62326727989455499</c:v>
                </c:pt>
                <c:pt idx="536">
                  <c:v>0.62918735514649982</c:v>
                </c:pt>
                <c:pt idx="537">
                  <c:v>0.63298604234527722</c:v>
                </c:pt>
                <c:pt idx="538">
                  <c:v>0.63237153780347077</c:v>
                </c:pt>
                <c:pt idx="539">
                  <c:v>0.6314986449207004</c:v>
                </c:pt>
                <c:pt idx="540">
                  <c:v>0.6320012210796474</c:v>
                </c:pt>
                <c:pt idx="541">
                  <c:v>0.63202828623048224</c:v>
                </c:pt>
                <c:pt idx="542">
                  <c:v>0.63186148183235602</c:v>
                </c:pt>
                <c:pt idx="543">
                  <c:v>0.6339541609047783</c:v>
                </c:pt>
                <c:pt idx="544">
                  <c:v>0.63302859393925348</c:v>
                </c:pt>
                <c:pt idx="545">
                  <c:v>0.63408238730409883</c:v>
                </c:pt>
                <c:pt idx="546">
                  <c:v>0.63508955127369104</c:v>
                </c:pt>
                <c:pt idx="547">
                  <c:v>0.63791662924459414</c:v>
                </c:pt>
                <c:pt idx="548">
                  <c:v>0.63771134744618851</c:v>
                </c:pt>
                <c:pt idx="549">
                  <c:v>0.63635925335988841</c:v>
                </c:pt>
                <c:pt idx="550">
                  <c:v>0.63858170318656982</c:v>
                </c:pt>
                <c:pt idx="551">
                  <c:v>0.63859321464321539</c:v>
                </c:pt>
                <c:pt idx="552">
                  <c:v>0.64223597808071442</c:v>
                </c:pt>
                <c:pt idx="553">
                  <c:v>0.64616356373677586</c:v>
                </c:pt>
                <c:pt idx="554">
                  <c:v>0.64474453703244916</c:v>
                </c:pt>
                <c:pt idx="555">
                  <c:v>0.64249785772093515</c:v>
                </c:pt>
                <c:pt idx="556">
                  <c:v>0.6370493343617103</c:v>
                </c:pt>
                <c:pt idx="557">
                  <c:v>0.63500610094361298</c:v>
                </c:pt>
                <c:pt idx="558">
                  <c:v>0.63629350856680111</c:v>
                </c:pt>
                <c:pt idx="559">
                  <c:v>0.63441270506699965</c:v>
                </c:pt>
                <c:pt idx="560">
                  <c:v>0.63312083434305433</c:v>
                </c:pt>
                <c:pt idx="561">
                  <c:v>0.64012982156470999</c:v>
                </c:pt>
                <c:pt idx="562">
                  <c:v>0.63986721067300545</c:v>
                </c:pt>
                <c:pt idx="563">
                  <c:v>0.64027511903134005</c:v>
                </c:pt>
                <c:pt idx="564">
                  <c:v>0.64341843737170856</c:v>
                </c:pt>
                <c:pt idx="565">
                  <c:v>0.64587492546526737</c:v>
                </c:pt>
                <c:pt idx="566">
                  <c:v>0.64901035278224051</c:v>
                </c:pt>
                <c:pt idx="567">
                  <c:v>0.65154872800830077</c:v>
                </c:pt>
                <c:pt idx="568">
                  <c:v>0.65337594425050594</c:v>
                </c:pt>
                <c:pt idx="569">
                  <c:v>0.65706996931348982</c:v>
                </c:pt>
                <c:pt idx="570">
                  <c:v>0.65846520716117751</c:v>
                </c:pt>
                <c:pt idx="571">
                  <c:v>0.65626772862023608</c:v>
                </c:pt>
                <c:pt idx="572">
                  <c:v>0.65989340573249522</c:v>
                </c:pt>
                <c:pt idx="573">
                  <c:v>0.65823847584758888</c:v>
                </c:pt>
                <c:pt idx="574">
                  <c:v>0.6597329722577665</c:v>
                </c:pt>
                <c:pt idx="575">
                  <c:v>0.66502566437355703</c:v>
                </c:pt>
                <c:pt idx="576">
                  <c:v>0.66464011878832963</c:v>
                </c:pt>
                <c:pt idx="577">
                  <c:v>0.65855014870734319</c:v>
                </c:pt>
                <c:pt idx="578">
                  <c:v>0.65840391000649034</c:v>
                </c:pt>
                <c:pt idx="579">
                  <c:v>0.65990084300925655</c:v>
                </c:pt>
                <c:pt idx="580">
                  <c:v>0.65856991208670868</c:v>
                </c:pt>
                <c:pt idx="581">
                  <c:v>0.66201975780525646</c:v>
                </c:pt>
                <c:pt idx="582">
                  <c:v>0.66056187583049242</c:v>
                </c:pt>
                <c:pt idx="583">
                  <c:v>0.67289573917425893</c:v>
                </c:pt>
                <c:pt idx="584">
                  <c:v>0.6713357814715718</c:v>
                </c:pt>
                <c:pt idx="585">
                  <c:v>0.66700156505341568</c:v>
                </c:pt>
                <c:pt idx="586">
                  <c:v>0.6680161703073384</c:v>
                </c:pt>
                <c:pt idx="587">
                  <c:v>0.66565393726451461</c:v>
                </c:pt>
                <c:pt idx="588">
                  <c:v>0.66496667646099916</c:v>
                </c:pt>
                <c:pt idx="589">
                  <c:v>0.66503234185905657</c:v>
                </c:pt>
                <c:pt idx="590">
                  <c:v>0.66629814032276236</c:v>
                </c:pt>
                <c:pt idx="591">
                  <c:v>0.66626840857728409</c:v>
                </c:pt>
                <c:pt idx="592">
                  <c:v>0.66421677869164231</c:v>
                </c:pt>
                <c:pt idx="593">
                  <c:v>0.66039884861195086</c:v>
                </c:pt>
                <c:pt idx="594">
                  <c:v>0.66108290107816714</c:v>
                </c:pt>
                <c:pt idx="595">
                  <c:v>0.66240240364186476</c:v>
                </c:pt>
                <c:pt idx="596">
                  <c:v>0.65608674613434836</c:v>
                </c:pt>
                <c:pt idx="597">
                  <c:v>0.65846515866782984</c:v>
                </c:pt>
                <c:pt idx="598">
                  <c:v>0.65963516852047011</c:v>
                </c:pt>
                <c:pt idx="599">
                  <c:v>0.66202822142905926</c:v>
                </c:pt>
                <c:pt idx="600">
                  <c:v>0.67069351142986633</c:v>
                </c:pt>
                <c:pt idx="601">
                  <c:v>0.67254689655868261</c:v>
                </c:pt>
                <c:pt idx="602">
                  <c:v>0.67505160683746235</c:v>
                </c:pt>
                <c:pt idx="603">
                  <c:v>0.67199159334971459</c:v>
                </c:pt>
                <c:pt idx="604">
                  <c:v>0.67592510682600437</c:v>
                </c:pt>
                <c:pt idx="605">
                  <c:v>0.68173895114127248</c:v>
                </c:pt>
                <c:pt idx="606">
                  <c:v>0.67750261229010056</c:v>
                </c:pt>
                <c:pt idx="607">
                  <c:v>0.6803378801180473</c:v>
                </c:pt>
                <c:pt idx="608">
                  <c:v>0.68663131722012749</c:v>
                </c:pt>
                <c:pt idx="609">
                  <c:v>0.6930869312945579</c:v>
                </c:pt>
                <c:pt idx="610">
                  <c:v>0.69291216309563353</c:v>
                </c:pt>
                <c:pt idx="611">
                  <c:v>0.69703008451942439</c:v>
                </c:pt>
                <c:pt idx="612">
                  <c:v>0.69236338120028151</c:v>
                </c:pt>
                <c:pt idx="613">
                  <c:v>0.69417295119597744</c:v>
                </c:pt>
                <c:pt idx="614">
                  <c:v>0.69951713717710351</c:v>
                </c:pt>
                <c:pt idx="615">
                  <c:v>0.69691175504553826</c:v>
                </c:pt>
                <c:pt idx="616">
                  <c:v>0.69175970352695182</c:v>
                </c:pt>
                <c:pt idx="617">
                  <c:v>0.68448689913265015</c:v>
                </c:pt>
                <c:pt idx="618">
                  <c:v>0.6880088453146026</c:v>
                </c:pt>
                <c:pt idx="619">
                  <c:v>0.68471248010917396</c:v>
                </c:pt>
                <c:pt idx="620">
                  <c:v>0.71835285930109971</c:v>
                </c:pt>
                <c:pt idx="621">
                  <c:v>0.71276003671474608</c:v>
                </c:pt>
                <c:pt idx="622">
                  <c:v>0.70695324591955333</c:v>
                </c:pt>
                <c:pt idx="623">
                  <c:v>0.72120723887814087</c:v>
                </c:pt>
                <c:pt idx="624">
                  <c:v>0.71730257207874348</c:v>
                </c:pt>
                <c:pt idx="625">
                  <c:v>0.72166121175452835</c:v>
                </c:pt>
                <c:pt idx="626">
                  <c:v>0.72824237785963031</c:v>
                </c:pt>
                <c:pt idx="627">
                  <c:v>0.7050446900449665</c:v>
                </c:pt>
                <c:pt idx="628">
                  <c:v>0.70735368555457179</c:v>
                </c:pt>
                <c:pt idx="629">
                  <c:v>0.72996951125007958</c:v>
                </c:pt>
                <c:pt idx="630">
                  <c:v>0.7210989376353284</c:v>
                </c:pt>
                <c:pt idx="631">
                  <c:v>0.71949260772326062</c:v>
                </c:pt>
                <c:pt idx="632">
                  <c:v>0.72973222354831047</c:v>
                </c:pt>
                <c:pt idx="633">
                  <c:v>0.72733747737743926</c:v>
                </c:pt>
                <c:pt idx="634">
                  <c:v>0.74003142821457735</c:v>
                </c:pt>
                <c:pt idx="635">
                  <c:v>0.74989669220686173</c:v>
                </c:pt>
                <c:pt idx="636">
                  <c:v>0.80835647425427226</c:v>
                </c:pt>
                <c:pt idx="637">
                  <c:v>0.72403266121875887</c:v>
                </c:pt>
                <c:pt idx="638">
                  <c:v>0.75089843279645263</c:v>
                </c:pt>
                <c:pt idx="639">
                  <c:v>0.62830270161853696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74-4821-8CFF-8349C6163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681376"/>
        <c:axId val="1300128704"/>
      </c:scatterChart>
      <c:valAx>
        <c:axId val="131268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128704"/>
        <c:crosses val="autoZero"/>
        <c:crossBetween val="midCat"/>
      </c:valAx>
      <c:valAx>
        <c:axId val="130012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68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'vi-sw'!$I$1</c:f>
              <c:strCache>
                <c:ptCount val="1"/>
                <c:pt idx="0">
                  <c:v>vi/sw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'vi-sw'!$D$2:$D$641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'vi-sw'!$I$2:$I$641</c:f>
              <c:numCache>
                <c:formatCode>General</c:formatCode>
                <c:ptCount val="640"/>
                <c:pt idx="0">
                  <c:v>0.58913212402009407</c:v>
                </c:pt>
                <c:pt idx="1">
                  <c:v>0.61420107872785634</c:v>
                </c:pt>
                <c:pt idx="2">
                  <c:v>0.60461154277316898</c:v>
                </c:pt>
                <c:pt idx="3">
                  <c:v>0.6541805645076354</c:v>
                </c:pt>
                <c:pt idx="4">
                  <c:v>0.62580962786655825</c:v>
                </c:pt>
                <c:pt idx="5">
                  <c:v>0.65138846337123546</c:v>
                </c:pt>
                <c:pt idx="6">
                  <c:v>0.64678166947713223</c:v>
                </c:pt>
                <c:pt idx="7">
                  <c:v>0.63836608536774153</c:v>
                </c:pt>
                <c:pt idx="8">
                  <c:v>0.62846743396705762</c:v>
                </c:pt>
                <c:pt idx="9">
                  <c:v>0.62874786911148417</c:v>
                </c:pt>
                <c:pt idx="10">
                  <c:v>0.63030916592671027</c:v>
                </c:pt>
                <c:pt idx="11">
                  <c:v>0.63285225809785839</c:v>
                </c:pt>
                <c:pt idx="12">
                  <c:v>0.62184933156608746</c:v>
                </c:pt>
                <c:pt idx="13">
                  <c:v>0.63153731412262748</c:v>
                </c:pt>
                <c:pt idx="14">
                  <c:v>0.6245406926073287</c:v>
                </c:pt>
                <c:pt idx="15">
                  <c:v>0.62473851330635788</c:v>
                </c:pt>
                <c:pt idx="16">
                  <c:v>0.62563045025278941</c:v>
                </c:pt>
                <c:pt idx="17">
                  <c:v>0.63237332516896994</c:v>
                </c:pt>
                <c:pt idx="18">
                  <c:v>0.63301316373594207</c:v>
                </c:pt>
                <c:pt idx="19">
                  <c:v>0.63360793144951622</c:v>
                </c:pt>
                <c:pt idx="20">
                  <c:v>0.63416647095338197</c:v>
                </c:pt>
                <c:pt idx="21">
                  <c:v>0.63438482784659866</c:v>
                </c:pt>
                <c:pt idx="22">
                  <c:v>0.63404456690876376</c:v>
                </c:pt>
                <c:pt idx="23">
                  <c:v>0.64400706426585586</c:v>
                </c:pt>
                <c:pt idx="24">
                  <c:v>0.64323738704555644</c:v>
                </c:pt>
                <c:pt idx="25">
                  <c:v>0.64994944408781952</c:v>
                </c:pt>
                <c:pt idx="26">
                  <c:v>0.64499278233242574</c:v>
                </c:pt>
                <c:pt idx="27">
                  <c:v>0.64196870198194689</c:v>
                </c:pt>
                <c:pt idx="28">
                  <c:v>0.66168024509408241</c:v>
                </c:pt>
                <c:pt idx="29">
                  <c:v>0.65557529297148254</c:v>
                </c:pt>
                <c:pt idx="30">
                  <c:v>0.6609116920921001</c:v>
                </c:pt>
                <c:pt idx="31">
                  <c:v>0.65621467041662374</c:v>
                </c:pt>
                <c:pt idx="32">
                  <c:v>0.66034467778063877</c:v>
                </c:pt>
                <c:pt idx="33">
                  <c:v>0.65991357477834223</c:v>
                </c:pt>
                <c:pt idx="34">
                  <c:v>0.66654719598697443</c:v>
                </c:pt>
                <c:pt idx="35">
                  <c:v>0.66874309636910123</c:v>
                </c:pt>
                <c:pt idx="36">
                  <c:v>0.67294302168235509</c:v>
                </c:pt>
                <c:pt idx="37">
                  <c:v>0.67299045367966503</c:v>
                </c:pt>
                <c:pt idx="38">
                  <c:v>0.67836999434572742</c:v>
                </c:pt>
                <c:pt idx="39">
                  <c:v>0.67876671302895053</c:v>
                </c:pt>
                <c:pt idx="40">
                  <c:v>0.67933188432482128</c:v>
                </c:pt>
                <c:pt idx="41">
                  <c:v>0.67666520098566008</c:v>
                </c:pt>
                <c:pt idx="42">
                  <c:v>0.67874932756659123</c:v>
                </c:pt>
                <c:pt idx="43">
                  <c:v>0.67526237807439449</c:v>
                </c:pt>
                <c:pt idx="44">
                  <c:v>0.6755368262366338</c:v>
                </c:pt>
                <c:pt idx="45">
                  <c:v>0.66932816627412295</c:v>
                </c:pt>
                <c:pt idx="46">
                  <c:v>0.66800342375668498</c:v>
                </c:pt>
                <c:pt idx="47">
                  <c:v>0.66766479585408933</c:v>
                </c:pt>
                <c:pt idx="48">
                  <c:v>0.66686860718103391</c:v>
                </c:pt>
                <c:pt idx="49">
                  <c:v>0.66651226859714141</c:v>
                </c:pt>
                <c:pt idx="50">
                  <c:v>0.6654395044374426</c:v>
                </c:pt>
                <c:pt idx="51">
                  <c:v>0.67301316392871779</c:v>
                </c:pt>
                <c:pt idx="52">
                  <c:v>0.67371993015483855</c:v>
                </c:pt>
                <c:pt idx="53">
                  <c:v>0.67294046988848066</c:v>
                </c:pt>
                <c:pt idx="54">
                  <c:v>0.66811719089808552</c:v>
                </c:pt>
                <c:pt idx="55">
                  <c:v>0.66645918394383064</c:v>
                </c:pt>
                <c:pt idx="56">
                  <c:v>0.66731367169389522</c:v>
                </c:pt>
                <c:pt idx="57">
                  <c:v>0.66683201055978047</c:v>
                </c:pt>
                <c:pt idx="58">
                  <c:v>0.66737945547706923</c:v>
                </c:pt>
                <c:pt idx="59">
                  <c:v>0.66540123051571232</c:v>
                </c:pt>
                <c:pt idx="60">
                  <c:v>0.66576753998998806</c:v>
                </c:pt>
                <c:pt idx="61">
                  <c:v>0.66065501839719232</c:v>
                </c:pt>
                <c:pt idx="62">
                  <c:v>0.66174380448251779</c:v>
                </c:pt>
                <c:pt idx="63">
                  <c:v>0.66407838191730817</c:v>
                </c:pt>
                <c:pt idx="64">
                  <c:v>0.66018008507829784</c:v>
                </c:pt>
                <c:pt idx="65">
                  <c:v>0.6575961394850981</c:v>
                </c:pt>
                <c:pt idx="66">
                  <c:v>0.66155317355302656</c:v>
                </c:pt>
                <c:pt idx="67">
                  <c:v>0.66445029252156296</c:v>
                </c:pt>
                <c:pt idx="68">
                  <c:v>0.66646339446095515</c:v>
                </c:pt>
                <c:pt idx="69">
                  <c:v>0.66834165311155169</c:v>
                </c:pt>
                <c:pt idx="70">
                  <c:v>0.67553042861101409</c:v>
                </c:pt>
                <c:pt idx="71">
                  <c:v>0.68037982523338691</c:v>
                </c:pt>
                <c:pt idx="72">
                  <c:v>0.68162716297237125</c:v>
                </c:pt>
                <c:pt idx="73">
                  <c:v>0.68261637323053093</c:v>
                </c:pt>
                <c:pt idx="74">
                  <c:v>0.68434348402469347</c:v>
                </c:pt>
                <c:pt idx="75">
                  <c:v>0.68332402565546713</c:v>
                </c:pt>
                <c:pt idx="76">
                  <c:v>0.68354266429453148</c:v>
                </c:pt>
                <c:pt idx="77">
                  <c:v>0.68241045597261374</c:v>
                </c:pt>
                <c:pt idx="78">
                  <c:v>0.67659819885599126</c:v>
                </c:pt>
                <c:pt idx="79">
                  <c:v>0.67676228445097242</c:v>
                </c:pt>
                <c:pt idx="80">
                  <c:v>0.67869498348736257</c:v>
                </c:pt>
                <c:pt idx="81">
                  <c:v>0.67926095595898484</c:v>
                </c:pt>
                <c:pt idx="82">
                  <c:v>0.6802772874105123</c:v>
                </c:pt>
                <c:pt idx="83">
                  <c:v>0.68210208138848938</c:v>
                </c:pt>
                <c:pt idx="84">
                  <c:v>0.68559304811433652</c:v>
                </c:pt>
                <c:pt idx="85">
                  <c:v>0.68484686615572465</c:v>
                </c:pt>
                <c:pt idx="86">
                  <c:v>0.68593477571294625</c:v>
                </c:pt>
                <c:pt idx="87">
                  <c:v>0.68857704792936369</c:v>
                </c:pt>
                <c:pt idx="88">
                  <c:v>0.6887821084476361</c:v>
                </c:pt>
                <c:pt idx="89">
                  <c:v>0.68878948409104035</c:v>
                </c:pt>
                <c:pt idx="90">
                  <c:v>0.68828046104232166</c:v>
                </c:pt>
                <c:pt idx="91">
                  <c:v>0.69128518175417764</c:v>
                </c:pt>
                <c:pt idx="92">
                  <c:v>0.69421209737512746</c:v>
                </c:pt>
                <c:pt idx="93">
                  <c:v>0.69283385355760918</c:v>
                </c:pt>
                <c:pt idx="94">
                  <c:v>0.69085567208225518</c:v>
                </c:pt>
                <c:pt idx="95">
                  <c:v>0.69534761403952106</c:v>
                </c:pt>
                <c:pt idx="96">
                  <c:v>0.70033083815734565</c:v>
                </c:pt>
                <c:pt idx="97">
                  <c:v>0.70084964764506408</c:v>
                </c:pt>
                <c:pt idx="98">
                  <c:v>0.70440913465219313</c:v>
                </c:pt>
                <c:pt idx="99">
                  <c:v>0.70482789455244965</c:v>
                </c:pt>
                <c:pt idx="100">
                  <c:v>0.70414135238559272</c:v>
                </c:pt>
                <c:pt idx="101">
                  <c:v>0.70358818717469707</c:v>
                </c:pt>
                <c:pt idx="102">
                  <c:v>0.702602750544435</c:v>
                </c:pt>
                <c:pt idx="103">
                  <c:v>0.70208677486706161</c:v>
                </c:pt>
                <c:pt idx="104">
                  <c:v>0.70049474518172539</c:v>
                </c:pt>
                <c:pt idx="105">
                  <c:v>0.69954148063483013</c:v>
                </c:pt>
                <c:pt idx="106">
                  <c:v>0.70194628515653035</c:v>
                </c:pt>
                <c:pt idx="107">
                  <c:v>0.70213255677975284</c:v>
                </c:pt>
                <c:pt idx="108">
                  <c:v>0.70158455387906049</c:v>
                </c:pt>
                <c:pt idx="109">
                  <c:v>0.7026135137028745</c:v>
                </c:pt>
                <c:pt idx="110">
                  <c:v>0.70227049357258642</c:v>
                </c:pt>
                <c:pt idx="111">
                  <c:v>0.70170187379755566</c:v>
                </c:pt>
                <c:pt idx="112">
                  <c:v>0.70146439647923742</c:v>
                </c:pt>
                <c:pt idx="113">
                  <c:v>0.7006348653336999</c:v>
                </c:pt>
                <c:pt idx="114">
                  <c:v>0.70207755761879287</c:v>
                </c:pt>
                <c:pt idx="115">
                  <c:v>0.70408593911254147</c:v>
                </c:pt>
                <c:pt idx="116">
                  <c:v>0.70554623830479246</c:v>
                </c:pt>
                <c:pt idx="117">
                  <c:v>0.70655696750037966</c:v>
                </c:pt>
                <c:pt idx="118">
                  <c:v>0.70586866830007744</c:v>
                </c:pt>
                <c:pt idx="119">
                  <c:v>0.7063450072210995</c:v>
                </c:pt>
                <c:pt idx="120">
                  <c:v>0.70754870200743192</c:v>
                </c:pt>
                <c:pt idx="121">
                  <c:v>0.70726473231247</c:v>
                </c:pt>
                <c:pt idx="122">
                  <c:v>0.70484451377666302</c:v>
                </c:pt>
                <c:pt idx="123">
                  <c:v>0.70467024828179092</c:v>
                </c:pt>
                <c:pt idx="124">
                  <c:v>0.70555992675315404</c:v>
                </c:pt>
                <c:pt idx="125">
                  <c:v>0.70607821038548757</c:v>
                </c:pt>
                <c:pt idx="126">
                  <c:v>0.70735149827240751</c:v>
                </c:pt>
                <c:pt idx="127">
                  <c:v>0.70746522584725036</c:v>
                </c:pt>
                <c:pt idx="128">
                  <c:v>0.7087187067789148</c:v>
                </c:pt>
                <c:pt idx="129">
                  <c:v>0.70857094260338482</c:v>
                </c:pt>
                <c:pt idx="130">
                  <c:v>0.70943306868219091</c:v>
                </c:pt>
                <c:pt idx="131">
                  <c:v>0.71119696845720937</c:v>
                </c:pt>
                <c:pt idx="132">
                  <c:v>0.71065430516879402</c:v>
                </c:pt>
                <c:pt idx="133">
                  <c:v>0.70873782280647812</c:v>
                </c:pt>
                <c:pt idx="134">
                  <c:v>0.70824771698700906</c:v>
                </c:pt>
                <c:pt idx="135">
                  <c:v>0.70814117352377959</c:v>
                </c:pt>
                <c:pt idx="136">
                  <c:v>0.70716161324120219</c:v>
                </c:pt>
                <c:pt idx="137">
                  <c:v>0.70717425592314376</c:v>
                </c:pt>
                <c:pt idx="138">
                  <c:v>0.70803089022280885</c:v>
                </c:pt>
                <c:pt idx="139">
                  <c:v>0.70797077193276003</c:v>
                </c:pt>
                <c:pt idx="140">
                  <c:v>0.70860663497710674</c:v>
                </c:pt>
                <c:pt idx="141">
                  <c:v>0.70885544580115967</c:v>
                </c:pt>
                <c:pt idx="142">
                  <c:v>0.70877728169891763</c:v>
                </c:pt>
                <c:pt idx="143">
                  <c:v>0.70873136983321194</c:v>
                </c:pt>
                <c:pt idx="144">
                  <c:v>0.70951252713208202</c:v>
                </c:pt>
                <c:pt idx="145">
                  <c:v>0.7089761454218263</c:v>
                </c:pt>
                <c:pt idx="146">
                  <c:v>0.7092526384926815</c:v>
                </c:pt>
                <c:pt idx="147">
                  <c:v>0.70945756307454633</c:v>
                </c:pt>
                <c:pt idx="148">
                  <c:v>0.70729135288987544</c:v>
                </c:pt>
                <c:pt idx="149">
                  <c:v>0.70682473421415526</c:v>
                </c:pt>
                <c:pt idx="150">
                  <c:v>0.70686904648269577</c:v>
                </c:pt>
                <c:pt idx="151">
                  <c:v>0.70751022399263919</c:v>
                </c:pt>
                <c:pt idx="152">
                  <c:v>0.70763989044576336</c:v>
                </c:pt>
                <c:pt idx="153">
                  <c:v>0.70964517716296938</c:v>
                </c:pt>
                <c:pt idx="154">
                  <c:v>0.71114247471186143</c:v>
                </c:pt>
                <c:pt idx="155">
                  <c:v>0.71135188580391295</c:v>
                </c:pt>
                <c:pt idx="156">
                  <c:v>0.71113807278728902</c:v>
                </c:pt>
                <c:pt idx="157">
                  <c:v>0.70605533165846301</c:v>
                </c:pt>
                <c:pt idx="158">
                  <c:v>0.70873340659447737</c:v>
                </c:pt>
                <c:pt idx="159">
                  <c:v>0.71018597747095713</c:v>
                </c:pt>
                <c:pt idx="160">
                  <c:v>0.71066549531264178</c:v>
                </c:pt>
                <c:pt idx="161">
                  <c:v>0.71310577027117894</c:v>
                </c:pt>
                <c:pt idx="162">
                  <c:v>0.71519306668879712</c:v>
                </c:pt>
                <c:pt idx="163">
                  <c:v>0.71520169623218743</c:v>
                </c:pt>
                <c:pt idx="164">
                  <c:v>0.71622889539370205</c:v>
                </c:pt>
                <c:pt idx="165">
                  <c:v>0.71868276016047983</c:v>
                </c:pt>
                <c:pt idx="166">
                  <c:v>0.7183497365948367</c:v>
                </c:pt>
                <c:pt idx="167">
                  <c:v>0.71750752072318236</c:v>
                </c:pt>
                <c:pt idx="168">
                  <c:v>0.71779099082775655</c:v>
                </c:pt>
                <c:pt idx="169">
                  <c:v>0.71475822518888898</c:v>
                </c:pt>
                <c:pt idx="170">
                  <c:v>0.71525221977734077</c:v>
                </c:pt>
                <c:pt idx="171">
                  <c:v>0.71469332918575001</c:v>
                </c:pt>
                <c:pt idx="172">
                  <c:v>0.71488982650188371</c:v>
                </c:pt>
                <c:pt idx="173">
                  <c:v>0.71526853885941388</c:v>
                </c:pt>
                <c:pt idx="174">
                  <c:v>0.71388975577572833</c:v>
                </c:pt>
                <c:pt idx="175">
                  <c:v>0.71540575758600033</c:v>
                </c:pt>
                <c:pt idx="176">
                  <c:v>0.71693017559427874</c:v>
                </c:pt>
                <c:pt idx="177">
                  <c:v>0.71832590850526357</c:v>
                </c:pt>
                <c:pt idx="178">
                  <c:v>0.71716860517566583</c:v>
                </c:pt>
                <c:pt idx="179">
                  <c:v>0.71754290271795373</c:v>
                </c:pt>
                <c:pt idx="180">
                  <c:v>0.71670337067190393</c:v>
                </c:pt>
                <c:pt idx="181">
                  <c:v>0.71816295980704115</c:v>
                </c:pt>
                <c:pt idx="182">
                  <c:v>0.71918189691604584</c:v>
                </c:pt>
                <c:pt idx="183">
                  <c:v>0.71927212534798246</c:v>
                </c:pt>
                <c:pt idx="184">
                  <c:v>0.71669066801154446</c:v>
                </c:pt>
                <c:pt idx="185">
                  <c:v>0.71788057222736412</c:v>
                </c:pt>
                <c:pt idx="186">
                  <c:v>0.71777969123650487</c:v>
                </c:pt>
                <c:pt idx="187">
                  <c:v>0.7173696672489086</c:v>
                </c:pt>
                <c:pt idx="188">
                  <c:v>0.71751513653613785</c:v>
                </c:pt>
                <c:pt idx="189">
                  <c:v>0.71747582565589962</c:v>
                </c:pt>
                <c:pt idx="190">
                  <c:v>0.71620161333860677</c:v>
                </c:pt>
                <c:pt idx="191">
                  <c:v>0.71542596467462083</c:v>
                </c:pt>
                <c:pt idx="192">
                  <c:v>0.71596819698370984</c:v>
                </c:pt>
                <c:pt idx="193">
                  <c:v>0.7162767387864748</c:v>
                </c:pt>
                <c:pt idx="194">
                  <c:v>0.71734513029990876</c:v>
                </c:pt>
                <c:pt idx="195">
                  <c:v>0.71775006462104929</c:v>
                </c:pt>
                <c:pt idx="196">
                  <c:v>0.71832107370705489</c:v>
                </c:pt>
                <c:pt idx="197">
                  <c:v>0.7183478248153895</c:v>
                </c:pt>
                <c:pt idx="198">
                  <c:v>0.7162258025891679</c:v>
                </c:pt>
                <c:pt idx="199">
                  <c:v>0.71675743281887572</c:v>
                </c:pt>
                <c:pt idx="200">
                  <c:v>0.71740180439584833</c:v>
                </c:pt>
                <c:pt idx="201">
                  <c:v>0.71857560268537812</c:v>
                </c:pt>
                <c:pt idx="202">
                  <c:v>0.71912187996199473</c:v>
                </c:pt>
                <c:pt idx="203">
                  <c:v>0.72097642693110864</c:v>
                </c:pt>
                <c:pt idx="204">
                  <c:v>0.72364434813881029</c:v>
                </c:pt>
                <c:pt idx="205">
                  <c:v>0.72441097603212745</c:v>
                </c:pt>
                <c:pt idx="206">
                  <c:v>0.7220012710260989</c:v>
                </c:pt>
                <c:pt idx="207">
                  <c:v>0.72227626726337002</c:v>
                </c:pt>
                <c:pt idx="208">
                  <c:v>0.72195767955391998</c:v>
                </c:pt>
                <c:pt idx="209">
                  <c:v>0.72188367774376561</c:v>
                </c:pt>
                <c:pt idx="210">
                  <c:v>0.7209318529863743</c:v>
                </c:pt>
                <c:pt idx="211">
                  <c:v>0.72047543994235264</c:v>
                </c:pt>
                <c:pt idx="212">
                  <c:v>0.72097788226404458</c:v>
                </c:pt>
                <c:pt idx="213">
                  <c:v>0.71977242830099497</c:v>
                </c:pt>
                <c:pt idx="214">
                  <c:v>0.71832683779302298</c:v>
                </c:pt>
                <c:pt idx="215">
                  <c:v>0.71646718703347934</c:v>
                </c:pt>
                <c:pt idx="216">
                  <c:v>0.71573772153340576</c:v>
                </c:pt>
                <c:pt idx="217">
                  <c:v>0.71594238644554453</c:v>
                </c:pt>
                <c:pt idx="218">
                  <c:v>0.7158997636107316</c:v>
                </c:pt>
                <c:pt idx="219">
                  <c:v>0.71764885731794104</c:v>
                </c:pt>
                <c:pt idx="220">
                  <c:v>0.71830705790472926</c:v>
                </c:pt>
                <c:pt idx="221">
                  <c:v>0.71840852009586564</c:v>
                </c:pt>
                <c:pt idx="222">
                  <c:v>0.71781856571529357</c:v>
                </c:pt>
                <c:pt idx="223">
                  <c:v>0.71579925045460779</c:v>
                </c:pt>
                <c:pt idx="224">
                  <c:v>0.71440401914210472</c:v>
                </c:pt>
                <c:pt idx="225">
                  <c:v>0.71698190651268079</c:v>
                </c:pt>
                <c:pt idx="226">
                  <c:v>0.71847332467215985</c:v>
                </c:pt>
                <c:pt idx="227">
                  <c:v>0.72210277604860351</c:v>
                </c:pt>
                <c:pt idx="228">
                  <c:v>0.72312496013184613</c:v>
                </c:pt>
                <c:pt idx="229">
                  <c:v>0.72346716304224201</c:v>
                </c:pt>
                <c:pt idx="230">
                  <c:v>0.72329365076495888</c:v>
                </c:pt>
                <c:pt idx="231">
                  <c:v>0.72369473913995908</c:v>
                </c:pt>
                <c:pt idx="232">
                  <c:v>0.72423052287524825</c:v>
                </c:pt>
                <c:pt idx="233">
                  <c:v>0.72332236088363755</c:v>
                </c:pt>
                <c:pt idx="234">
                  <c:v>0.72322263613996196</c:v>
                </c:pt>
                <c:pt idx="235">
                  <c:v>0.72307784107267992</c:v>
                </c:pt>
                <c:pt idx="236">
                  <c:v>0.72392943739401761</c:v>
                </c:pt>
                <c:pt idx="237">
                  <c:v>0.72398324288129356</c:v>
                </c:pt>
                <c:pt idx="238">
                  <c:v>0.72218905502972219</c:v>
                </c:pt>
                <c:pt idx="239">
                  <c:v>0.72299124663290026</c:v>
                </c:pt>
                <c:pt idx="240">
                  <c:v>0.72294447856475386</c:v>
                </c:pt>
                <c:pt idx="241">
                  <c:v>0.72547640546941616</c:v>
                </c:pt>
                <c:pt idx="242">
                  <c:v>0.72712692990939565</c:v>
                </c:pt>
                <c:pt idx="243">
                  <c:v>0.72648380494046738</c:v>
                </c:pt>
                <c:pt idx="244">
                  <c:v>0.72680033911692443</c:v>
                </c:pt>
                <c:pt idx="245">
                  <c:v>0.72778479597045731</c:v>
                </c:pt>
                <c:pt idx="246">
                  <c:v>0.72799693112400288</c:v>
                </c:pt>
                <c:pt idx="247">
                  <c:v>0.72582357809431708</c:v>
                </c:pt>
                <c:pt idx="248">
                  <c:v>0.72591509582827074</c:v>
                </c:pt>
                <c:pt idx="249">
                  <c:v>0.72671050411455307</c:v>
                </c:pt>
                <c:pt idx="250">
                  <c:v>0.72668810367778269</c:v>
                </c:pt>
                <c:pt idx="251">
                  <c:v>0.72752971696431668</c:v>
                </c:pt>
                <c:pt idx="252">
                  <c:v>0.72693602312668038</c:v>
                </c:pt>
                <c:pt idx="253">
                  <c:v>0.7260133163221536</c:v>
                </c:pt>
                <c:pt idx="254">
                  <c:v>0.72969068982928031</c:v>
                </c:pt>
                <c:pt idx="255">
                  <c:v>0.73076990705612188</c:v>
                </c:pt>
                <c:pt idx="256">
                  <c:v>0.73100175176896687</c:v>
                </c:pt>
                <c:pt idx="257">
                  <c:v>0.73305292524286714</c:v>
                </c:pt>
                <c:pt idx="258">
                  <c:v>0.73313603058835564</c:v>
                </c:pt>
                <c:pt idx="259">
                  <c:v>0.73409114941732379</c:v>
                </c:pt>
                <c:pt idx="260">
                  <c:v>0.73480664316350708</c:v>
                </c:pt>
                <c:pt idx="261">
                  <c:v>0.73557131612783788</c:v>
                </c:pt>
                <c:pt idx="262">
                  <c:v>0.73597619022161076</c:v>
                </c:pt>
                <c:pt idx="263">
                  <c:v>0.73550165604708473</c:v>
                </c:pt>
                <c:pt idx="264">
                  <c:v>0.73474310788807728</c:v>
                </c:pt>
                <c:pt idx="265">
                  <c:v>0.73650563565017402</c:v>
                </c:pt>
                <c:pt idx="266">
                  <c:v>0.73620024116156046</c:v>
                </c:pt>
                <c:pt idx="267">
                  <c:v>0.73625585675197702</c:v>
                </c:pt>
                <c:pt idx="268">
                  <c:v>0.73656641616923035</c:v>
                </c:pt>
                <c:pt idx="269">
                  <c:v>0.73773332977092787</c:v>
                </c:pt>
                <c:pt idx="270">
                  <c:v>0.73695158122018534</c:v>
                </c:pt>
                <c:pt idx="271">
                  <c:v>0.73831072184378033</c:v>
                </c:pt>
                <c:pt idx="272">
                  <c:v>0.74182392875441328</c:v>
                </c:pt>
                <c:pt idx="273">
                  <c:v>0.74439433543278288</c:v>
                </c:pt>
                <c:pt idx="274">
                  <c:v>0.74468949042069399</c:v>
                </c:pt>
                <c:pt idx="275">
                  <c:v>0.7448150663424481</c:v>
                </c:pt>
                <c:pt idx="276">
                  <c:v>0.74583430107815862</c:v>
                </c:pt>
                <c:pt idx="277">
                  <c:v>0.74700548141177581</c:v>
                </c:pt>
                <c:pt idx="278">
                  <c:v>0.74934988657959323</c:v>
                </c:pt>
                <c:pt idx="279">
                  <c:v>0.75134878186128962</c:v>
                </c:pt>
                <c:pt idx="280">
                  <c:v>0.75407742358235119</c:v>
                </c:pt>
                <c:pt idx="281">
                  <c:v>0.754156159464349</c:v>
                </c:pt>
                <c:pt idx="282">
                  <c:v>0.7532033876449401</c:v>
                </c:pt>
                <c:pt idx="283">
                  <c:v>0.75328960949027768</c:v>
                </c:pt>
                <c:pt idx="284">
                  <c:v>0.75023136275864533</c:v>
                </c:pt>
                <c:pt idx="285">
                  <c:v>0.74919610748472731</c:v>
                </c:pt>
                <c:pt idx="286">
                  <c:v>0.75099229013536017</c:v>
                </c:pt>
                <c:pt idx="287">
                  <c:v>0.75086449359434171</c:v>
                </c:pt>
                <c:pt idx="288">
                  <c:v>0.7509178373984815</c:v>
                </c:pt>
                <c:pt idx="289">
                  <c:v>0.75166948325349159</c:v>
                </c:pt>
                <c:pt idx="290">
                  <c:v>0.75247097596807377</c:v>
                </c:pt>
                <c:pt idx="291">
                  <c:v>0.75243271217655394</c:v>
                </c:pt>
                <c:pt idx="292">
                  <c:v>0.75196537181900835</c:v>
                </c:pt>
                <c:pt idx="293">
                  <c:v>0.75204808662466804</c:v>
                </c:pt>
                <c:pt idx="294">
                  <c:v>0.75161607628622651</c:v>
                </c:pt>
                <c:pt idx="295">
                  <c:v>0.7524728664292738</c:v>
                </c:pt>
                <c:pt idx="296">
                  <c:v>0.75309307958731142</c:v>
                </c:pt>
                <c:pt idx="297">
                  <c:v>0.75295727250672673</c:v>
                </c:pt>
                <c:pt idx="298">
                  <c:v>0.7514620030668594</c:v>
                </c:pt>
                <c:pt idx="299">
                  <c:v>0.75103209311650942</c:v>
                </c:pt>
                <c:pt idx="300">
                  <c:v>0.75204122714292077</c:v>
                </c:pt>
                <c:pt idx="301">
                  <c:v>0.75174990185318968</c:v>
                </c:pt>
                <c:pt idx="302">
                  <c:v>0.7517971005356977</c:v>
                </c:pt>
                <c:pt idx="303">
                  <c:v>0.75381522775058551</c:v>
                </c:pt>
                <c:pt idx="304">
                  <c:v>0.75396932770649505</c:v>
                </c:pt>
                <c:pt idx="305">
                  <c:v>0.75490508907434917</c:v>
                </c:pt>
                <c:pt idx="306">
                  <c:v>0.75489217845334611</c:v>
                </c:pt>
                <c:pt idx="307">
                  <c:v>0.75395951786278026</c:v>
                </c:pt>
                <c:pt idx="308">
                  <c:v>0.75473100169823337</c:v>
                </c:pt>
                <c:pt idx="309">
                  <c:v>0.75426341420315512</c:v>
                </c:pt>
                <c:pt idx="310">
                  <c:v>0.75487588672965977</c:v>
                </c:pt>
                <c:pt idx="311">
                  <c:v>0.75369255589548179</c:v>
                </c:pt>
                <c:pt idx="312">
                  <c:v>0.75350389013640129</c:v>
                </c:pt>
                <c:pt idx="313">
                  <c:v>0.75303712480704155</c:v>
                </c:pt>
                <c:pt idx="314">
                  <c:v>0.75271974081720505</c:v>
                </c:pt>
                <c:pt idx="315">
                  <c:v>0.75313289267868866</c:v>
                </c:pt>
                <c:pt idx="316">
                  <c:v>0.75356932129338217</c:v>
                </c:pt>
                <c:pt idx="317">
                  <c:v>0.75161858081208321</c:v>
                </c:pt>
                <c:pt idx="318">
                  <c:v>0.75315478945057512</c:v>
                </c:pt>
                <c:pt idx="319">
                  <c:v>0.75350824745120637</c:v>
                </c:pt>
                <c:pt idx="320">
                  <c:v>0.75318309873548261</c:v>
                </c:pt>
                <c:pt idx="321">
                  <c:v>0.75299848515542034</c:v>
                </c:pt>
                <c:pt idx="322">
                  <c:v>0.75231733756765107</c:v>
                </c:pt>
                <c:pt idx="323">
                  <c:v>0.75205346829745512</c:v>
                </c:pt>
                <c:pt idx="324">
                  <c:v>0.75195813958018143</c:v>
                </c:pt>
                <c:pt idx="325">
                  <c:v>0.75196525861215069</c:v>
                </c:pt>
                <c:pt idx="326">
                  <c:v>0.75197669535599543</c:v>
                </c:pt>
                <c:pt idx="327">
                  <c:v>0.75233234455868103</c:v>
                </c:pt>
                <c:pt idx="328">
                  <c:v>0.75258616898944364</c:v>
                </c:pt>
                <c:pt idx="329">
                  <c:v>0.75256049007180992</c:v>
                </c:pt>
                <c:pt idx="330">
                  <c:v>0.75236139125846413</c:v>
                </c:pt>
                <c:pt idx="331">
                  <c:v>0.75064982797183544</c:v>
                </c:pt>
                <c:pt idx="332">
                  <c:v>0.74978663467201534</c:v>
                </c:pt>
                <c:pt idx="333">
                  <c:v>0.75042701093417186</c:v>
                </c:pt>
                <c:pt idx="334">
                  <c:v>0.75087971044507951</c:v>
                </c:pt>
                <c:pt idx="335">
                  <c:v>0.75184758702540844</c:v>
                </c:pt>
                <c:pt idx="336">
                  <c:v>0.7497416771058838</c:v>
                </c:pt>
                <c:pt idx="337">
                  <c:v>0.74914112643693298</c:v>
                </c:pt>
                <c:pt idx="338">
                  <c:v>0.74925952385498962</c:v>
                </c:pt>
                <c:pt idx="339">
                  <c:v>0.74929336691574178</c:v>
                </c:pt>
                <c:pt idx="340">
                  <c:v>0.74934405168686191</c:v>
                </c:pt>
                <c:pt idx="341">
                  <c:v>0.74924969626614546</c:v>
                </c:pt>
                <c:pt idx="342">
                  <c:v>0.74947353882598944</c:v>
                </c:pt>
                <c:pt idx="343">
                  <c:v>0.74983481893963277</c:v>
                </c:pt>
                <c:pt idx="344">
                  <c:v>0.75263699451547472</c:v>
                </c:pt>
                <c:pt idx="345">
                  <c:v>0.75442532202513646</c:v>
                </c:pt>
                <c:pt idx="346">
                  <c:v>0.75433136333521444</c:v>
                </c:pt>
                <c:pt idx="347">
                  <c:v>0.75484425273943689</c:v>
                </c:pt>
                <c:pt idx="348">
                  <c:v>0.75476951779478207</c:v>
                </c:pt>
                <c:pt idx="349">
                  <c:v>0.75514639938040085</c:v>
                </c:pt>
                <c:pt idx="350">
                  <c:v>0.75466330910849777</c:v>
                </c:pt>
                <c:pt idx="351">
                  <c:v>0.75526045212918247</c:v>
                </c:pt>
                <c:pt idx="352">
                  <c:v>0.75448975640820592</c:v>
                </c:pt>
                <c:pt idx="353">
                  <c:v>0.75264630628448637</c:v>
                </c:pt>
                <c:pt idx="354">
                  <c:v>0.75303711689817709</c:v>
                </c:pt>
                <c:pt idx="355">
                  <c:v>0.75284699784568887</c:v>
                </c:pt>
                <c:pt idx="356">
                  <c:v>0.75294982003347755</c:v>
                </c:pt>
                <c:pt idx="357">
                  <c:v>0.75296173294195901</c:v>
                </c:pt>
                <c:pt idx="358">
                  <c:v>0.75326430966840463</c:v>
                </c:pt>
                <c:pt idx="359">
                  <c:v>0.75298389113248121</c:v>
                </c:pt>
                <c:pt idx="360">
                  <c:v>0.75445867904067121</c:v>
                </c:pt>
                <c:pt idx="361">
                  <c:v>0.75259836339910513</c:v>
                </c:pt>
                <c:pt idx="362">
                  <c:v>0.75423156738433916</c:v>
                </c:pt>
                <c:pt idx="363">
                  <c:v>0.7546607268194514</c:v>
                </c:pt>
                <c:pt idx="364">
                  <c:v>0.75507675747334413</c:v>
                </c:pt>
                <c:pt idx="365">
                  <c:v>0.75567429190491608</c:v>
                </c:pt>
                <c:pt idx="366">
                  <c:v>0.75792608200793343</c:v>
                </c:pt>
                <c:pt idx="367">
                  <c:v>0.75724522344198075</c:v>
                </c:pt>
                <c:pt idx="368">
                  <c:v>0.7580049232874182</c:v>
                </c:pt>
                <c:pt idx="369">
                  <c:v>0.75735891817233569</c:v>
                </c:pt>
                <c:pt idx="370">
                  <c:v>0.757898276526771</c:v>
                </c:pt>
                <c:pt idx="371">
                  <c:v>0.7576008898767449</c:v>
                </c:pt>
                <c:pt idx="372">
                  <c:v>0.75644344585135159</c:v>
                </c:pt>
                <c:pt idx="373">
                  <c:v>0.75663806643950371</c:v>
                </c:pt>
                <c:pt idx="374">
                  <c:v>0.75740300696667928</c:v>
                </c:pt>
                <c:pt idx="375">
                  <c:v>0.75662912554423845</c:v>
                </c:pt>
                <c:pt idx="376">
                  <c:v>0.75654867928504377</c:v>
                </c:pt>
                <c:pt idx="377">
                  <c:v>0.75712335333524128</c:v>
                </c:pt>
                <c:pt idx="378">
                  <c:v>0.75748565087058783</c:v>
                </c:pt>
                <c:pt idx="379">
                  <c:v>0.75558966894461821</c:v>
                </c:pt>
                <c:pt idx="380">
                  <c:v>0.75563988800812221</c:v>
                </c:pt>
                <c:pt idx="381">
                  <c:v>0.756522966540357</c:v>
                </c:pt>
                <c:pt idx="382">
                  <c:v>0.75601575097233165</c:v>
                </c:pt>
                <c:pt idx="383">
                  <c:v>0.7540983477210037</c:v>
                </c:pt>
                <c:pt idx="384">
                  <c:v>0.75335230765928307</c:v>
                </c:pt>
                <c:pt idx="385">
                  <c:v>0.75300794604819199</c:v>
                </c:pt>
                <c:pt idx="386">
                  <c:v>0.75250259116667384</c:v>
                </c:pt>
                <c:pt idx="387">
                  <c:v>0.75288025885582999</c:v>
                </c:pt>
                <c:pt idx="388">
                  <c:v>0.75589503471053743</c:v>
                </c:pt>
                <c:pt idx="389">
                  <c:v>0.75569903128122073</c:v>
                </c:pt>
                <c:pt idx="390">
                  <c:v>0.7557738612502104</c:v>
                </c:pt>
                <c:pt idx="391">
                  <c:v>0.7557394417942892</c:v>
                </c:pt>
                <c:pt idx="392">
                  <c:v>0.75570015707060545</c:v>
                </c:pt>
                <c:pt idx="393">
                  <c:v>0.7537042973103123</c:v>
                </c:pt>
                <c:pt idx="394">
                  <c:v>0.75349064706899471</c:v>
                </c:pt>
                <c:pt idx="395">
                  <c:v>0.75407421217748483</c:v>
                </c:pt>
                <c:pt idx="396">
                  <c:v>0.7549888097112667</c:v>
                </c:pt>
                <c:pt idx="397">
                  <c:v>0.75583515096203568</c:v>
                </c:pt>
                <c:pt idx="398">
                  <c:v>0.75568675732824142</c:v>
                </c:pt>
                <c:pt idx="399">
                  <c:v>0.75704207037995219</c:v>
                </c:pt>
                <c:pt idx="400">
                  <c:v>0.75675630247574399</c:v>
                </c:pt>
                <c:pt idx="401">
                  <c:v>0.75608872095179658</c:v>
                </c:pt>
                <c:pt idx="402">
                  <c:v>0.75599568332030009</c:v>
                </c:pt>
                <c:pt idx="403">
                  <c:v>0.75995673910089312</c:v>
                </c:pt>
                <c:pt idx="404">
                  <c:v>0.76114291516634902</c:v>
                </c:pt>
                <c:pt idx="405">
                  <c:v>0.76021744108946798</c:v>
                </c:pt>
                <c:pt idx="406">
                  <c:v>0.7600416458006336</c:v>
                </c:pt>
                <c:pt idx="407">
                  <c:v>0.75966796164886841</c:v>
                </c:pt>
                <c:pt idx="408">
                  <c:v>0.75935790243726176</c:v>
                </c:pt>
                <c:pt idx="409">
                  <c:v>0.75953611216192995</c:v>
                </c:pt>
                <c:pt idx="410">
                  <c:v>0.75847892464201272</c:v>
                </c:pt>
                <c:pt idx="411">
                  <c:v>0.75848459926083622</c:v>
                </c:pt>
                <c:pt idx="412">
                  <c:v>0.75785890569551695</c:v>
                </c:pt>
                <c:pt idx="413">
                  <c:v>0.76281845600667519</c:v>
                </c:pt>
                <c:pt idx="414">
                  <c:v>0.76293415882000348</c:v>
                </c:pt>
                <c:pt idx="415">
                  <c:v>0.76331222551930411</c:v>
                </c:pt>
                <c:pt idx="416">
                  <c:v>0.76255292805890773</c:v>
                </c:pt>
                <c:pt idx="417">
                  <c:v>0.7623071185285123</c:v>
                </c:pt>
                <c:pt idx="418">
                  <c:v>0.7609026568563203</c:v>
                </c:pt>
                <c:pt idx="419">
                  <c:v>0.75937267459806757</c:v>
                </c:pt>
                <c:pt idx="420">
                  <c:v>0.76000172546429712</c:v>
                </c:pt>
                <c:pt idx="421">
                  <c:v>0.75952799876544552</c:v>
                </c:pt>
                <c:pt idx="422">
                  <c:v>0.75934406022877587</c:v>
                </c:pt>
                <c:pt idx="423">
                  <c:v>0.75941416406432916</c:v>
                </c:pt>
                <c:pt idx="424">
                  <c:v>0.75905361432448326</c:v>
                </c:pt>
                <c:pt idx="425">
                  <c:v>0.76050017591378216</c:v>
                </c:pt>
                <c:pt idx="426">
                  <c:v>0.75934163055193027</c:v>
                </c:pt>
                <c:pt idx="427">
                  <c:v>0.75784702927293268</c:v>
                </c:pt>
                <c:pt idx="428">
                  <c:v>0.75825959709635904</c:v>
                </c:pt>
                <c:pt idx="429">
                  <c:v>0.75728453881555302</c:v>
                </c:pt>
                <c:pt idx="430">
                  <c:v>0.75849026845351808</c:v>
                </c:pt>
                <c:pt idx="431">
                  <c:v>0.75870652298990371</c:v>
                </c:pt>
                <c:pt idx="432">
                  <c:v>0.75772538760070518</c:v>
                </c:pt>
                <c:pt idx="433">
                  <c:v>0.75797489261201378</c:v>
                </c:pt>
                <c:pt idx="434">
                  <c:v>0.75803309314501655</c:v>
                </c:pt>
                <c:pt idx="435">
                  <c:v>0.75824397167766722</c:v>
                </c:pt>
                <c:pt idx="436">
                  <c:v>0.75815402290595157</c:v>
                </c:pt>
                <c:pt idx="437">
                  <c:v>0.75905052710839349</c:v>
                </c:pt>
                <c:pt idx="438">
                  <c:v>0.75933430942825675</c:v>
                </c:pt>
                <c:pt idx="439">
                  <c:v>0.75924166235937274</c:v>
                </c:pt>
                <c:pt idx="440">
                  <c:v>0.75927590736751549</c:v>
                </c:pt>
                <c:pt idx="441">
                  <c:v>0.75925324696906815</c:v>
                </c:pt>
                <c:pt idx="442">
                  <c:v>0.75911119088871171</c:v>
                </c:pt>
                <c:pt idx="443">
                  <c:v>0.75941951892826398</c:v>
                </c:pt>
                <c:pt idx="444">
                  <c:v>0.75938113379503913</c:v>
                </c:pt>
                <c:pt idx="445">
                  <c:v>0.75960154557322868</c:v>
                </c:pt>
                <c:pt idx="446">
                  <c:v>0.7562370709612618</c:v>
                </c:pt>
                <c:pt idx="447">
                  <c:v>0.75745874271973312</c:v>
                </c:pt>
                <c:pt idx="448">
                  <c:v>0.75648494724710824</c:v>
                </c:pt>
                <c:pt idx="449">
                  <c:v>0.75745821758256215</c:v>
                </c:pt>
                <c:pt idx="450">
                  <c:v>0.75728288801975019</c:v>
                </c:pt>
                <c:pt idx="451">
                  <c:v>0.75551878010974338</c:v>
                </c:pt>
                <c:pt idx="452">
                  <c:v>0.75672255628974827</c:v>
                </c:pt>
                <c:pt idx="453">
                  <c:v>0.75702871299669039</c:v>
                </c:pt>
                <c:pt idx="454">
                  <c:v>0.75764209366567681</c:v>
                </c:pt>
                <c:pt idx="455">
                  <c:v>0.75996093215032845</c:v>
                </c:pt>
                <c:pt idx="456">
                  <c:v>0.76215102616291608</c:v>
                </c:pt>
                <c:pt idx="457">
                  <c:v>0.76154184668595137</c:v>
                </c:pt>
                <c:pt idx="458">
                  <c:v>0.76066706929558237</c:v>
                </c:pt>
                <c:pt idx="459">
                  <c:v>0.76029968405598614</c:v>
                </c:pt>
                <c:pt idx="460">
                  <c:v>0.7606827109145462</c:v>
                </c:pt>
                <c:pt idx="461">
                  <c:v>0.75958453122355518</c:v>
                </c:pt>
                <c:pt idx="462">
                  <c:v>0.75946948349023446</c:v>
                </c:pt>
                <c:pt idx="463">
                  <c:v>0.75973585421989565</c:v>
                </c:pt>
                <c:pt idx="464">
                  <c:v>0.76029423111412231</c:v>
                </c:pt>
                <c:pt idx="465">
                  <c:v>0.7603071623725165</c:v>
                </c:pt>
                <c:pt idx="466">
                  <c:v>0.76050585033148221</c:v>
                </c:pt>
                <c:pt idx="467">
                  <c:v>0.75973658643088215</c:v>
                </c:pt>
                <c:pt idx="468">
                  <c:v>0.75964476928841496</c:v>
                </c:pt>
                <c:pt idx="469">
                  <c:v>0.75775940558822985</c:v>
                </c:pt>
                <c:pt idx="470">
                  <c:v>0.75950425440074409</c:v>
                </c:pt>
                <c:pt idx="471">
                  <c:v>0.76108604671323721</c:v>
                </c:pt>
                <c:pt idx="472">
                  <c:v>0.76193990752813845</c:v>
                </c:pt>
                <c:pt idx="473">
                  <c:v>0.76014430614154394</c:v>
                </c:pt>
                <c:pt idx="474">
                  <c:v>0.75979886351408277</c:v>
                </c:pt>
                <c:pt idx="475">
                  <c:v>0.76098767518902388</c:v>
                </c:pt>
                <c:pt idx="476">
                  <c:v>0.76106343129988663</c:v>
                </c:pt>
                <c:pt idx="477">
                  <c:v>0.76124504084502032</c:v>
                </c:pt>
                <c:pt idx="478">
                  <c:v>0.76142177987658621</c:v>
                </c:pt>
                <c:pt idx="479">
                  <c:v>0.76152337033206119</c:v>
                </c:pt>
                <c:pt idx="480">
                  <c:v>0.7609387950352694</c:v>
                </c:pt>
                <c:pt idx="481">
                  <c:v>0.76126049447222932</c:v>
                </c:pt>
                <c:pt idx="482">
                  <c:v>0.76109631105439846</c:v>
                </c:pt>
                <c:pt idx="483">
                  <c:v>0.76154735269148721</c:v>
                </c:pt>
                <c:pt idx="484">
                  <c:v>0.76186901657504835</c:v>
                </c:pt>
                <c:pt idx="485">
                  <c:v>0.76188710868511522</c:v>
                </c:pt>
                <c:pt idx="486">
                  <c:v>0.76076120976856654</c:v>
                </c:pt>
                <c:pt idx="487">
                  <c:v>0.75734662673068209</c:v>
                </c:pt>
                <c:pt idx="488">
                  <c:v>0.75781464829907041</c:v>
                </c:pt>
                <c:pt idx="489">
                  <c:v>0.75651101815192467</c:v>
                </c:pt>
                <c:pt idx="490">
                  <c:v>0.75604656647118451</c:v>
                </c:pt>
                <c:pt idx="491">
                  <c:v>0.7556125464314688</c:v>
                </c:pt>
                <c:pt idx="492">
                  <c:v>0.75784373782432457</c:v>
                </c:pt>
                <c:pt idx="493">
                  <c:v>0.75873469448106878</c:v>
                </c:pt>
                <c:pt idx="494">
                  <c:v>0.75822923463370739</c:v>
                </c:pt>
                <c:pt idx="495">
                  <c:v>0.758366282404487</c:v>
                </c:pt>
                <c:pt idx="496">
                  <c:v>0.75851916508638728</c:v>
                </c:pt>
                <c:pt idx="497">
                  <c:v>0.76094891451103852</c:v>
                </c:pt>
                <c:pt idx="498">
                  <c:v>0.75846854043428247</c:v>
                </c:pt>
                <c:pt idx="499">
                  <c:v>0.76025960030649031</c:v>
                </c:pt>
                <c:pt idx="500">
                  <c:v>0.76189084617134606</c:v>
                </c:pt>
                <c:pt idx="501">
                  <c:v>0.76208168048528913</c:v>
                </c:pt>
                <c:pt idx="502">
                  <c:v>0.76164378603051386</c:v>
                </c:pt>
                <c:pt idx="503">
                  <c:v>0.76470979339357026</c:v>
                </c:pt>
                <c:pt idx="504">
                  <c:v>0.76575039314194393</c:v>
                </c:pt>
                <c:pt idx="505">
                  <c:v>0.76873065074659219</c:v>
                </c:pt>
                <c:pt idx="506">
                  <c:v>0.76950304359860655</c:v>
                </c:pt>
                <c:pt idx="507">
                  <c:v>0.76601907860830332</c:v>
                </c:pt>
                <c:pt idx="508">
                  <c:v>0.76477441760194809</c:v>
                </c:pt>
                <c:pt idx="509">
                  <c:v>0.76328743200846205</c:v>
                </c:pt>
                <c:pt idx="510">
                  <c:v>0.76129496453001677</c:v>
                </c:pt>
                <c:pt idx="511">
                  <c:v>0.76160426353020316</c:v>
                </c:pt>
                <c:pt idx="512">
                  <c:v>0.76109546684143237</c:v>
                </c:pt>
                <c:pt idx="513">
                  <c:v>0.76229353438348335</c:v>
                </c:pt>
                <c:pt idx="514">
                  <c:v>0.76259214908216322</c:v>
                </c:pt>
                <c:pt idx="515">
                  <c:v>0.76236057733072526</c:v>
                </c:pt>
                <c:pt idx="516">
                  <c:v>0.76216304890779396</c:v>
                </c:pt>
                <c:pt idx="517">
                  <c:v>0.7623150422703705</c:v>
                </c:pt>
                <c:pt idx="518">
                  <c:v>0.76183153582838758</c:v>
                </c:pt>
                <c:pt idx="519">
                  <c:v>0.76495114244666029</c:v>
                </c:pt>
                <c:pt idx="520">
                  <c:v>0.76721819071085307</c:v>
                </c:pt>
                <c:pt idx="521">
                  <c:v>0.76530239802283329</c:v>
                </c:pt>
                <c:pt idx="522">
                  <c:v>0.76256646420702323</c:v>
                </c:pt>
                <c:pt idx="523">
                  <c:v>0.75681233745813703</c:v>
                </c:pt>
                <c:pt idx="524">
                  <c:v>0.75419659110313608</c:v>
                </c:pt>
                <c:pt idx="525">
                  <c:v>0.75428385783979346</c:v>
                </c:pt>
                <c:pt idx="526">
                  <c:v>0.75608072155294503</c:v>
                </c:pt>
                <c:pt idx="527">
                  <c:v>0.75676059642268101</c:v>
                </c:pt>
                <c:pt idx="528">
                  <c:v>0.75926694257950245</c:v>
                </c:pt>
                <c:pt idx="529">
                  <c:v>0.75908344586391918</c:v>
                </c:pt>
                <c:pt idx="530">
                  <c:v>0.7586869399460775</c:v>
                </c:pt>
                <c:pt idx="531">
                  <c:v>0.75583273727098088</c:v>
                </c:pt>
                <c:pt idx="532">
                  <c:v>0.75497242421742927</c:v>
                </c:pt>
                <c:pt idx="533">
                  <c:v>0.75515884200384786</c:v>
                </c:pt>
                <c:pt idx="534">
                  <c:v>0.76111674831575371</c:v>
                </c:pt>
                <c:pt idx="535">
                  <c:v>0.76248544268180751</c:v>
                </c:pt>
                <c:pt idx="536">
                  <c:v>0.76590411654077772</c:v>
                </c:pt>
                <c:pt idx="537">
                  <c:v>0.76504303864215106</c:v>
                </c:pt>
                <c:pt idx="538">
                  <c:v>0.76194189794585587</c:v>
                </c:pt>
                <c:pt idx="539">
                  <c:v>0.76165523937052948</c:v>
                </c:pt>
                <c:pt idx="540">
                  <c:v>0.75968317459552692</c:v>
                </c:pt>
                <c:pt idx="541">
                  <c:v>0.76171566713158978</c:v>
                </c:pt>
                <c:pt idx="542">
                  <c:v>0.7644378907109739</c:v>
                </c:pt>
                <c:pt idx="543">
                  <c:v>0.76129635263817697</c:v>
                </c:pt>
                <c:pt idx="544">
                  <c:v>0.76039591181657629</c:v>
                </c:pt>
                <c:pt idx="545">
                  <c:v>0.76021340702422868</c:v>
                </c:pt>
                <c:pt idx="546">
                  <c:v>0.75969609260163173</c:v>
                </c:pt>
                <c:pt idx="547">
                  <c:v>0.75969556434290098</c:v>
                </c:pt>
                <c:pt idx="548">
                  <c:v>0.75849105666396144</c:v>
                </c:pt>
                <c:pt idx="549">
                  <c:v>0.75790277306908094</c:v>
                </c:pt>
                <c:pt idx="550">
                  <c:v>0.75724587747793926</c:v>
                </c:pt>
                <c:pt idx="551">
                  <c:v>0.75787244116204833</c:v>
                </c:pt>
                <c:pt idx="552">
                  <c:v>0.76265352777107298</c:v>
                </c:pt>
                <c:pt idx="553">
                  <c:v>0.76589147948527248</c:v>
                </c:pt>
                <c:pt idx="554">
                  <c:v>0.76974561337850589</c:v>
                </c:pt>
                <c:pt idx="555">
                  <c:v>0.7665990598733986</c:v>
                </c:pt>
                <c:pt idx="556">
                  <c:v>0.76350835056247512</c:v>
                </c:pt>
                <c:pt idx="557">
                  <c:v>0.7594861674061042</c:v>
                </c:pt>
                <c:pt idx="558">
                  <c:v>0.76012738230933841</c:v>
                </c:pt>
                <c:pt idx="559">
                  <c:v>0.75735381480817587</c:v>
                </c:pt>
                <c:pt idx="560">
                  <c:v>0.75857912410287764</c:v>
                </c:pt>
                <c:pt idx="561">
                  <c:v>0.75914470926523159</c:v>
                </c:pt>
                <c:pt idx="562">
                  <c:v>0.75998817259843099</c:v>
                </c:pt>
                <c:pt idx="563">
                  <c:v>0.75846396999909238</c:v>
                </c:pt>
                <c:pt idx="564">
                  <c:v>0.7585631709032995</c:v>
                </c:pt>
                <c:pt idx="565">
                  <c:v>0.75843190661839965</c:v>
                </c:pt>
                <c:pt idx="566">
                  <c:v>0.75549493134907453</c:v>
                </c:pt>
                <c:pt idx="567">
                  <c:v>0.75827994968888457</c:v>
                </c:pt>
                <c:pt idx="568">
                  <c:v>0.76036487564588995</c:v>
                </c:pt>
                <c:pt idx="569">
                  <c:v>0.76550296647551208</c:v>
                </c:pt>
                <c:pt idx="570">
                  <c:v>0.76398834617890665</c:v>
                </c:pt>
                <c:pt idx="571">
                  <c:v>0.76772717896765408</c:v>
                </c:pt>
                <c:pt idx="572">
                  <c:v>0.76252088866687473</c:v>
                </c:pt>
                <c:pt idx="573">
                  <c:v>0.76284393517095972</c:v>
                </c:pt>
                <c:pt idx="574">
                  <c:v>0.76221094716310134</c:v>
                </c:pt>
                <c:pt idx="575">
                  <c:v>0.76223011776728</c:v>
                </c:pt>
                <c:pt idx="576">
                  <c:v>0.76074999541279742</c:v>
                </c:pt>
                <c:pt idx="577">
                  <c:v>0.75367580880478691</c:v>
                </c:pt>
                <c:pt idx="578">
                  <c:v>0.7542469292847922</c:v>
                </c:pt>
                <c:pt idx="579">
                  <c:v>0.75534829650944002</c:v>
                </c:pt>
                <c:pt idx="580">
                  <c:v>0.75889114763197418</c:v>
                </c:pt>
                <c:pt idx="581">
                  <c:v>0.75894539306311015</c:v>
                </c:pt>
                <c:pt idx="582">
                  <c:v>0.75800182336790922</c:v>
                </c:pt>
                <c:pt idx="583">
                  <c:v>0.75649919860295245</c:v>
                </c:pt>
                <c:pt idx="584">
                  <c:v>0.75813105212491427</c:v>
                </c:pt>
                <c:pt idx="585">
                  <c:v>0.75508236851863675</c:v>
                </c:pt>
                <c:pt idx="586">
                  <c:v>0.76012689514794396</c:v>
                </c:pt>
                <c:pt idx="587">
                  <c:v>0.76210407050246765</c:v>
                </c:pt>
                <c:pt idx="588">
                  <c:v>0.76035543215985091</c:v>
                </c:pt>
                <c:pt idx="589">
                  <c:v>0.76092762865214003</c:v>
                </c:pt>
                <c:pt idx="590">
                  <c:v>0.76173175788620129</c:v>
                </c:pt>
                <c:pt idx="591">
                  <c:v>0.76386532331037948</c:v>
                </c:pt>
                <c:pt idx="592">
                  <c:v>0.76085963230176556</c:v>
                </c:pt>
                <c:pt idx="593">
                  <c:v>0.75180924599314969</c:v>
                </c:pt>
                <c:pt idx="594">
                  <c:v>0.75191252714216816</c:v>
                </c:pt>
                <c:pt idx="595">
                  <c:v>0.75096213999061934</c:v>
                </c:pt>
                <c:pt idx="596">
                  <c:v>0.74668337499666038</c:v>
                </c:pt>
                <c:pt idx="597">
                  <c:v>0.74465238080283591</c:v>
                </c:pt>
                <c:pt idx="598">
                  <c:v>0.74853939770045275</c:v>
                </c:pt>
                <c:pt idx="599">
                  <c:v>0.74192471454583464</c:v>
                </c:pt>
                <c:pt idx="600">
                  <c:v>0.74422707997680471</c:v>
                </c:pt>
                <c:pt idx="601">
                  <c:v>0.74566067039191419</c:v>
                </c:pt>
                <c:pt idx="602">
                  <c:v>0.74783366908993343</c:v>
                </c:pt>
                <c:pt idx="603">
                  <c:v>0.73802397741492365</c:v>
                </c:pt>
                <c:pt idx="604">
                  <c:v>0.73678819597785916</c:v>
                </c:pt>
                <c:pt idx="605">
                  <c:v>0.73829486538509981</c:v>
                </c:pt>
                <c:pt idx="606">
                  <c:v>0.74300008525587624</c:v>
                </c:pt>
                <c:pt idx="607">
                  <c:v>0.74678275022695007</c:v>
                </c:pt>
                <c:pt idx="608">
                  <c:v>0.76354713033004484</c:v>
                </c:pt>
                <c:pt idx="609">
                  <c:v>0.76887592403466587</c:v>
                </c:pt>
                <c:pt idx="610">
                  <c:v>0.76957618098744118</c:v>
                </c:pt>
                <c:pt idx="611">
                  <c:v>0.76581066228490602</c:v>
                </c:pt>
                <c:pt idx="612">
                  <c:v>0.75533835065023169</c:v>
                </c:pt>
                <c:pt idx="613">
                  <c:v>0.75420132684540864</c:v>
                </c:pt>
                <c:pt idx="614">
                  <c:v>0.75583157029028458</c:v>
                </c:pt>
                <c:pt idx="615">
                  <c:v>0.75325466232793514</c:v>
                </c:pt>
                <c:pt idx="616">
                  <c:v>0.74341064467422235</c:v>
                </c:pt>
                <c:pt idx="617">
                  <c:v>0.73200134778709058</c:v>
                </c:pt>
                <c:pt idx="618">
                  <c:v>0.73262547701463243</c:v>
                </c:pt>
                <c:pt idx="619">
                  <c:v>0.72556503260209404</c:v>
                </c:pt>
                <c:pt idx="620">
                  <c:v>0.72581929303214632</c:v>
                </c:pt>
                <c:pt idx="621">
                  <c:v>0.72317583961907417</c:v>
                </c:pt>
                <c:pt idx="622">
                  <c:v>0.72266020684201149</c:v>
                </c:pt>
                <c:pt idx="623">
                  <c:v>0.72843597021194006</c:v>
                </c:pt>
                <c:pt idx="624">
                  <c:v>0.72841061029268095</c:v>
                </c:pt>
                <c:pt idx="625">
                  <c:v>0.72106415892472397</c:v>
                </c:pt>
                <c:pt idx="626">
                  <c:v>0.72275124927525403</c:v>
                </c:pt>
                <c:pt idx="627">
                  <c:v>0.70390070210445932</c:v>
                </c:pt>
                <c:pt idx="628">
                  <c:v>0.70026779794361638</c:v>
                </c:pt>
                <c:pt idx="629">
                  <c:v>0.70514851336626538</c:v>
                </c:pt>
                <c:pt idx="630">
                  <c:v>0.7022858194569942</c:v>
                </c:pt>
                <c:pt idx="631">
                  <c:v>0.71769991609284867</c:v>
                </c:pt>
                <c:pt idx="632">
                  <c:v>0.73080776683471771</c:v>
                </c:pt>
                <c:pt idx="633">
                  <c:v>0.73909333520185294</c:v>
                </c:pt>
                <c:pt idx="634">
                  <c:v>0.71852232625240009</c:v>
                </c:pt>
                <c:pt idx="635">
                  <c:v>0.73787990955460481</c:v>
                </c:pt>
                <c:pt idx="636">
                  <c:v>0.73672790132689014</c:v>
                </c:pt>
                <c:pt idx="637">
                  <c:v>0.65432236114128706</c:v>
                </c:pt>
                <c:pt idx="638">
                  <c:v>0.6423566455165588</c:v>
                </c:pt>
                <c:pt idx="639">
                  <c:v>0.51723413096388238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A1-49FF-AD09-054E56D0C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7791088"/>
        <c:axId val="1192467664"/>
      </c:scatterChart>
      <c:valAx>
        <c:axId val="96779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467664"/>
        <c:crosses val="autoZero"/>
        <c:crossBetween val="midCat"/>
      </c:valAx>
      <c:valAx>
        <c:axId val="11924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7791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'CER-EER'!$AB$1</c:f>
              <c:strCache>
                <c:ptCount val="1"/>
                <c:pt idx="0">
                  <c:v>EER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'CER-EER'!$AA$2:$AA$16485</c:f>
              <c:numCache>
                <c:formatCode>General</c:formatCode>
                <c:ptCount val="16484"/>
                <c:pt idx="0">
                  <c:v>0.11824309825897217</c:v>
                </c:pt>
                <c:pt idx="1">
                  <c:v>0.11977439373731613</c:v>
                </c:pt>
                <c:pt idx="2">
                  <c:v>0.11991256475448608</c:v>
                </c:pt>
                <c:pt idx="3">
                  <c:v>0.12041486799716949</c:v>
                </c:pt>
                <c:pt idx="4">
                  <c:v>0.12053640186786652</c:v>
                </c:pt>
                <c:pt idx="5">
                  <c:v>0.12107986956834793</c:v>
                </c:pt>
                <c:pt idx="6">
                  <c:v>0.12111982703208923</c:v>
                </c:pt>
                <c:pt idx="7">
                  <c:v>0.1212790235877037</c:v>
                </c:pt>
                <c:pt idx="8">
                  <c:v>0.12184717506170273</c:v>
                </c:pt>
                <c:pt idx="9">
                  <c:v>0.1220141127705574</c:v>
                </c:pt>
                <c:pt idx="10">
                  <c:v>0.12210403382778168</c:v>
                </c:pt>
                <c:pt idx="11">
                  <c:v>0.12238071113824844</c:v>
                </c:pt>
                <c:pt idx="12">
                  <c:v>0.12271275371313095</c:v>
                </c:pt>
                <c:pt idx="13">
                  <c:v>0.12278369069099426</c:v>
                </c:pt>
                <c:pt idx="14">
                  <c:v>0.12297410517930984</c:v>
                </c:pt>
                <c:pt idx="15">
                  <c:v>0.12300708144903183</c:v>
                </c:pt>
                <c:pt idx="16">
                  <c:v>0.12364786118268967</c:v>
                </c:pt>
                <c:pt idx="17">
                  <c:v>0.12367493659257889</c:v>
                </c:pt>
                <c:pt idx="18">
                  <c:v>0.12433534115552902</c:v>
                </c:pt>
                <c:pt idx="19">
                  <c:v>0.12448505312204361</c:v>
                </c:pt>
                <c:pt idx="20">
                  <c:v>0.12454523146152496</c:v>
                </c:pt>
                <c:pt idx="21">
                  <c:v>0.12461619079113007</c:v>
                </c:pt>
                <c:pt idx="22">
                  <c:v>0.12467779219150543</c:v>
                </c:pt>
                <c:pt idx="23">
                  <c:v>0.12492603808641434</c:v>
                </c:pt>
                <c:pt idx="24">
                  <c:v>0.12522371113300323</c:v>
                </c:pt>
                <c:pt idx="25">
                  <c:v>0.12536339461803436</c:v>
                </c:pt>
                <c:pt idx="26">
                  <c:v>0.12561991810798645</c:v>
                </c:pt>
                <c:pt idx="27">
                  <c:v>0.12578965723514557</c:v>
                </c:pt>
                <c:pt idx="28">
                  <c:v>0.12620699405670166</c:v>
                </c:pt>
                <c:pt idx="29">
                  <c:v>0.12647077441215515</c:v>
                </c:pt>
                <c:pt idx="30">
                  <c:v>0.12678134441375732</c:v>
                </c:pt>
                <c:pt idx="31">
                  <c:v>0.1273055374622345</c:v>
                </c:pt>
                <c:pt idx="32">
                  <c:v>0.12804214656352997</c:v>
                </c:pt>
                <c:pt idx="33">
                  <c:v>0.12913955748081207</c:v>
                </c:pt>
                <c:pt idx="34">
                  <c:v>0.12927047908306122</c:v>
                </c:pt>
                <c:pt idx="35">
                  <c:v>0.12969961762428284</c:v>
                </c:pt>
                <c:pt idx="36">
                  <c:v>0.13180209696292877</c:v>
                </c:pt>
                <c:pt idx="37">
                  <c:v>0.13251066207885742</c:v>
                </c:pt>
                <c:pt idx="38">
                  <c:v>0.13283617794513702</c:v>
                </c:pt>
                <c:pt idx="39">
                  <c:v>0.13352276384830475</c:v>
                </c:pt>
                <c:pt idx="40">
                  <c:v>0.13365159928798676</c:v>
                </c:pt>
                <c:pt idx="41">
                  <c:v>0.13396014273166656</c:v>
                </c:pt>
                <c:pt idx="42">
                  <c:v>0.13405077159404755</c:v>
                </c:pt>
                <c:pt idx="43">
                  <c:v>0.13442321121692657</c:v>
                </c:pt>
                <c:pt idx="44">
                  <c:v>0.13830004632472992</c:v>
                </c:pt>
                <c:pt idx="45">
                  <c:v>0.13916873931884766</c:v>
                </c:pt>
                <c:pt idx="46">
                  <c:v>0.14078520238399506</c:v>
                </c:pt>
                <c:pt idx="47">
                  <c:v>0.14301161468029022</c:v>
                </c:pt>
                <c:pt idx="48">
                  <c:v>0.14498348534107208</c:v>
                </c:pt>
                <c:pt idx="49">
                  <c:v>0.14590729773044586</c:v>
                </c:pt>
                <c:pt idx="50">
                  <c:v>0.14705280959606171</c:v>
                </c:pt>
                <c:pt idx="51">
                  <c:v>0.14763472974300385</c:v>
                </c:pt>
                <c:pt idx="52">
                  <c:v>0.14961947500705719</c:v>
                </c:pt>
                <c:pt idx="53">
                  <c:v>0.15038049221038818</c:v>
                </c:pt>
                <c:pt idx="54">
                  <c:v>0.15151935815811157</c:v>
                </c:pt>
                <c:pt idx="55">
                  <c:v>0.15217232704162598</c:v>
                </c:pt>
                <c:pt idx="56">
                  <c:v>0.15361335873603821</c:v>
                </c:pt>
                <c:pt idx="57">
                  <c:v>0.15523350238800049</c:v>
                </c:pt>
                <c:pt idx="58">
                  <c:v>0.15825651586055756</c:v>
                </c:pt>
                <c:pt idx="59">
                  <c:v>0.15919318795204163</c:v>
                </c:pt>
                <c:pt idx="60">
                  <c:v>0.15958356857299805</c:v>
                </c:pt>
                <c:pt idx="61">
                  <c:v>0.16049915552139282</c:v>
                </c:pt>
                <c:pt idx="62">
                  <c:v>0.1606474369764328</c:v>
                </c:pt>
                <c:pt idx="63">
                  <c:v>0.16097383201122284</c:v>
                </c:pt>
                <c:pt idx="64">
                  <c:v>0.1611635684967041</c:v>
                </c:pt>
                <c:pt idx="65">
                  <c:v>0.16238504648208618</c:v>
                </c:pt>
                <c:pt idx="66">
                  <c:v>0.16417092084884644</c:v>
                </c:pt>
                <c:pt idx="67">
                  <c:v>0.16493527591228485</c:v>
                </c:pt>
                <c:pt idx="68">
                  <c:v>0.16566841304302216</c:v>
                </c:pt>
                <c:pt idx="69">
                  <c:v>0.16573584079742432</c:v>
                </c:pt>
                <c:pt idx="70">
                  <c:v>0.16741485893726349</c:v>
                </c:pt>
                <c:pt idx="71">
                  <c:v>0.16761091351509094</c:v>
                </c:pt>
                <c:pt idx="72">
                  <c:v>0.17059326171875</c:v>
                </c:pt>
                <c:pt idx="73">
                  <c:v>0.1718132495880127</c:v>
                </c:pt>
                <c:pt idx="74">
                  <c:v>0.17268015444278717</c:v>
                </c:pt>
                <c:pt idx="75">
                  <c:v>0.17602549493312836</c:v>
                </c:pt>
                <c:pt idx="76">
                  <c:v>0.17918767035007477</c:v>
                </c:pt>
                <c:pt idx="77">
                  <c:v>0.18755340576171875</c:v>
                </c:pt>
                <c:pt idx="78">
                  <c:v>0.18882094323635101</c:v>
                </c:pt>
                <c:pt idx="79">
                  <c:v>0.18937273323535919</c:v>
                </c:pt>
                <c:pt idx="80">
                  <c:v>0.19838142395019531</c:v>
                </c:pt>
                <c:pt idx="81">
                  <c:v>0.20043092966079712</c:v>
                </c:pt>
                <c:pt idx="82">
                  <c:v>0.20773793756961823</c:v>
                </c:pt>
                <c:pt idx="83">
                  <c:v>0.21791182458400726</c:v>
                </c:pt>
                <c:pt idx="84">
                  <c:v>0.21976752579212189</c:v>
                </c:pt>
                <c:pt idx="85">
                  <c:v>0.22190004587173462</c:v>
                </c:pt>
                <c:pt idx="86">
                  <c:v>0.23501957952976227</c:v>
                </c:pt>
                <c:pt idx="87">
                  <c:v>0.25062867999076843</c:v>
                </c:pt>
                <c:pt idx="88">
                  <c:v>0.26013144850730896</c:v>
                </c:pt>
                <c:pt idx="89">
                  <c:v>0.28786671161651611</c:v>
                </c:pt>
                <c:pt idx="90">
                  <c:v>0.30209848284721375</c:v>
                </c:pt>
                <c:pt idx="91">
                  <c:v>0.31993392109870911</c:v>
                </c:pt>
                <c:pt idx="92">
                  <c:v>0.32010897994041443</c:v>
                </c:pt>
                <c:pt idx="93">
                  <c:v>0.36135134100914001</c:v>
                </c:pt>
                <c:pt idx="94">
                  <c:v>0.36528980731964111</c:v>
                </c:pt>
                <c:pt idx="95">
                  <c:v>0.43145060539245605</c:v>
                </c:pt>
                <c:pt idx="96">
                  <c:v>0.49176421761512756</c:v>
                </c:pt>
                <c:pt idx="97">
                  <c:v>0.59276562929153442</c:v>
                </c:pt>
                <c:pt idx="98">
                  <c:v>0.95864033699035645</c:v>
                </c:pt>
                <c:pt idx="99">
                  <c:v>1</c:v>
                </c:pt>
                <c:pt idx="100">
                  <c:v>0.26709344983100891</c:v>
                </c:pt>
                <c:pt idx="101">
                  <c:v>0.19338478147983551</c:v>
                </c:pt>
                <c:pt idx="102">
                  <c:v>0.12485749274492264</c:v>
                </c:pt>
                <c:pt idx="103">
                  <c:v>0.10120874643325806</c:v>
                </c:pt>
                <c:pt idx="104">
                  <c:v>8.6541555821895599E-2</c:v>
                </c:pt>
                <c:pt idx="105">
                  <c:v>8.0724373459815979E-2</c:v>
                </c:pt>
                <c:pt idx="106">
                  <c:v>7.1245871484279633E-2</c:v>
                </c:pt>
                <c:pt idx="107">
                  <c:v>7.3145955801010132E-2</c:v>
                </c:pt>
                <c:pt idx="108">
                  <c:v>6.640065461397171E-2</c:v>
                </c:pt>
                <c:pt idx="109">
                  <c:v>6.6576048731803894E-2</c:v>
                </c:pt>
                <c:pt idx="110">
                  <c:v>6.4420178532600403E-2</c:v>
                </c:pt>
                <c:pt idx="111">
                  <c:v>6.1489667743444443E-2</c:v>
                </c:pt>
                <c:pt idx="112">
                  <c:v>6.3046276569366455E-2</c:v>
                </c:pt>
                <c:pt idx="113">
                  <c:v>6.2337394803762436E-2</c:v>
                </c:pt>
                <c:pt idx="114">
                  <c:v>5.9436112642288208E-2</c:v>
                </c:pt>
                <c:pt idx="115">
                  <c:v>6.1306964606046677E-2</c:v>
                </c:pt>
                <c:pt idx="116">
                  <c:v>5.7601802051067352E-2</c:v>
                </c:pt>
                <c:pt idx="117">
                  <c:v>5.6089039891958237E-2</c:v>
                </c:pt>
                <c:pt idx="118">
                  <c:v>5.6666374206542969E-2</c:v>
                </c:pt>
                <c:pt idx="119">
                  <c:v>5.6973312050104141E-2</c:v>
                </c:pt>
                <c:pt idx="120">
                  <c:v>6.0378849506378174E-2</c:v>
                </c:pt>
                <c:pt idx="121">
                  <c:v>5.5979419499635696E-2</c:v>
                </c:pt>
                <c:pt idx="122">
                  <c:v>5.5007454007863998E-2</c:v>
                </c:pt>
                <c:pt idx="123">
                  <c:v>5.2720043808221817E-2</c:v>
                </c:pt>
                <c:pt idx="124">
                  <c:v>5.4188955575227737E-2</c:v>
                </c:pt>
                <c:pt idx="125">
                  <c:v>5.2917361259460449E-2</c:v>
                </c:pt>
                <c:pt idx="126">
                  <c:v>5.1528837531805038E-2</c:v>
                </c:pt>
                <c:pt idx="127">
                  <c:v>5.0293780863285065E-2</c:v>
                </c:pt>
                <c:pt idx="128">
                  <c:v>5.0059925764799118E-2</c:v>
                </c:pt>
                <c:pt idx="129">
                  <c:v>4.9869917333126068E-2</c:v>
                </c:pt>
                <c:pt idx="130">
                  <c:v>4.987722635269165E-2</c:v>
                </c:pt>
                <c:pt idx="131">
                  <c:v>4.9095265567302704E-2</c:v>
                </c:pt>
                <c:pt idx="132">
                  <c:v>4.7882135957479477E-2</c:v>
                </c:pt>
                <c:pt idx="133">
                  <c:v>4.8415619879961014E-2</c:v>
                </c:pt>
                <c:pt idx="134">
                  <c:v>4.7735974192619324E-2</c:v>
                </c:pt>
                <c:pt idx="135">
                  <c:v>4.7896753996610641E-2</c:v>
                </c:pt>
                <c:pt idx="136">
                  <c:v>4.7217108309268951E-2</c:v>
                </c:pt>
                <c:pt idx="137">
                  <c:v>4.7209799289703369E-2</c:v>
                </c:pt>
                <c:pt idx="138">
                  <c:v>4.6954017132520676E-2</c:v>
                </c:pt>
                <c:pt idx="139">
                  <c:v>4.7005172818899155E-2</c:v>
                </c:pt>
              </c:numCache>
            </c:numRef>
          </c:xVal>
          <c:yVal>
            <c:numRef>
              <c:f>'CER-EER'!$AB$2:$AB$16485</c:f>
              <c:numCache>
                <c:formatCode>General</c:formatCode>
                <c:ptCount val="16484"/>
                <c:pt idx="0">
                  <c:v>4.1871921183205931E-3</c:v>
                </c:pt>
                <c:pt idx="1">
                  <c:v>7.6279527554033132E-3</c:v>
                </c:pt>
                <c:pt idx="2">
                  <c:v>6.8965517241379518E-3</c:v>
                </c:pt>
                <c:pt idx="3">
                  <c:v>7.3818897637793358E-3</c:v>
                </c:pt>
                <c:pt idx="4">
                  <c:v>5.905511811101616E-3</c:v>
                </c:pt>
                <c:pt idx="5">
                  <c:v>7.3891625614120656E-3</c:v>
                </c:pt>
                <c:pt idx="6">
                  <c:v>8.8582677165353393E-3</c:v>
                </c:pt>
                <c:pt idx="7">
                  <c:v>7.8817733987046178E-3</c:v>
                </c:pt>
                <c:pt idx="8">
                  <c:v>6.889763780161086E-3</c:v>
                </c:pt>
                <c:pt idx="9">
                  <c:v>7.1358267719163846E-3</c:v>
                </c:pt>
                <c:pt idx="10">
                  <c:v>4.1871921187247741E-3</c:v>
                </c:pt>
                <c:pt idx="11">
                  <c:v>7.8740157480559139E-3</c:v>
                </c:pt>
                <c:pt idx="12">
                  <c:v>6.4039408866995431E-3</c:v>
                </c:pt>
                <c:pt idx="13">
                  <c:v>4.9212598425206573E-3</c:v>
                </c:pt>
                <c:pt idx="14">
                  <c:v>1.0088582677519109E-2</c:v>
                </c:pt>
                <c:pt idx="15">
                  <c:v>5.9113300492610477E-3</c:v>
                </c:pt>
                <c:pt idx="16">
                  <c:v>8.8582677165176173E-3</c:v>
                </c:pt>
                <c:pt idx="17">
                  <c:v>8.3743842364556315E-3</c:v>
                </c:pt>
                <c:pt idx="18">
                  <c:v>3.9370078740158113E-3</c:v>
                </c:pt>
                <c:pt idx="19">
                  <c:v>6.8897637795580346E-3</c:v>
                </c:pt>
                <c:pt idx="20">
                  <c:v>3.1988188968581875E-3</c:v>
                </c:pt>
                <c:pt idx="21">
                  <c:v>3.4482758622409182E-3</c:v>
                </c:pt>
                <c:pt idx="22">
                  <c:v>6.8897637790690438E-3</c:v>
                </c:pt>
                <c:pt idx="23">
                  <c:v>7.8740157480205152E-3</c:v>
                </c:pt>
                <c:pt idx="24">
                  <c:v>6.397637795278595E-3</c:v>
                </c:pt>
                <c:pt idx="25">
                  <c:v>5.4133858267719865E-3</c:v>
                </c:pt>
                <c:pt idx="26">
                  <c:v>1.2549212599623244E-2</c:v>
                </c:pt>
                <c:pt idx="27">
                  <c:v>1.0826771653543446E-2</c:v>
                </c:pt>
                <c:pt idx="28">
                  <c:v>8.866995073891706E-3</c:v>
                </c:pt>
                <c:pt idx="29">
                  <c:v>1.1811023622046819E-2</c:v>
                </c:pt>
                <c:pt idx="30">
                  <c:v>1.1318897637794739E-2</c:v>
                </c:pt>
                <c:pt idx="31">
                  <c:v>6.3976377952755905E-3</c:v>
                </c:pt>
                <c:pt idx="32">
                  <c:v>4.6751968517233875E-3</c:v>
                </c:pt>
                <c:pt idx="33">
                  <c:v>5.4187192118226391E-3</c:v>
                </c:pt>
                <c:pt idx="34">
                  <c:v>9.8425196834035084E-3</c:v>
                </c:pt>
                <c:pt idx="35">
                  <c:v>4.433497536907742E-3</c:v>
                </c:pt>
                <c:pt idx="36">
                  <c:v>1.2315270935960732E-2</c:v>
                </c:pt>
                <c:pt idx="37">
                  <c:v>1.4763779527558973E-2</c:v>
                </c:pt>
                <c:pt idx="38">
                  <c:v>1.1318897638280024E-2</c:v>
                </c:pt>
                <c:pt idx="39">
                  <c:v>1.0826771654105342E-2</c:v>
                </c:pt>
                <c:pt idx="40">
                  <c:v>1.995073891645948E-2</c:v>
                </c:pt>
                <c:pt idx="41">
                  <c:v>1.9931102362483757E-2</c:v>
                </c:pt>
                <c:pt idx="42">
                  <c:v>9.3596059116343843E-3</c:v>
                </c:pt>
                <c:pt idx="43">
                  <c:v>8.3661417322764119E-3</c:v>
                </c:pt>
                <c:pt idx="44">
                  <c:v>1.0334645669632795E-2</c:v>
                </c:pt>
                <c:pt idx="45">
                  <c:v>1.9685039370078747E-2</c:v>
                </c:pt>
                <c:pt idx="46">
                  <c:v>1.870078740156739E-2</c:v>
                </c:pt>
                <c:pt idx="47">
                  <c:v>1.8700787401125383E-2</c:v>
                </c:pt>
                <c:pt idx="48">
                  <c:v>5.9113300491432774E-3</c:v>
                </c:pt>
                <c:pt idx="49">
                  <c:v>2.9773622046935309E-2</c:v>
                </c:pt>
                <c:pt idx="50">
                  <c:v>1.3287401574783761E-2</c:v>
                </c:pt>
                <c:pt idx="51">
                  <c:v>1.7224409448815866E-2</c:v>
                </c:pt>
                <c:pt idx="52">
                  <c:v>9.1043307091991741E-3</c:v>
                </c:pt>
                <c:pt idx="53">
                  <c:v>5.4133858267699769E-3</c:v>
                </c:pt>
                <c:pt idx="54">
                  <c:v>1.427165354284702E-2</c:v>
                </c:pt>
                <c:pt idx="55">
                  <c:v>1.0334645670823974E-2</c:v>
                </c:pt>
                <c:pt idx="56">
                  <c:v>1.9458128078177872E-2</c:v>
                </c:pt>
                <c:pt idx="57">
                  <c:v>5.6102362204724379E-2</c:v>
                </c:pt>
                <c:pt idx="58">
                  <c:v>2.7066929133874294E-2</c:v>
                </c:pt>
                <c:pt idx="59">
                  <c:v>1.8454724409311906E-2</c:v>
                </c:pt>
                <c:pt idx="60">
                  <c:v>1.921182266009757E-2</c:v>
                </c:pt>
                <c:pt idx="61">
                  <c:v>1.1822660098525508E-2</c:v>
                </c:pt>
                <c:pt idx="62">
                  <c:v>1.576354679868313E-2</c:v>
                </c:pt>
                <c:pt idx="63">
                  <c:v>5.3694581280788946E-2</c:v>
                </c:pt>
                <c:pt idx="64">
                  <c:v>4.7736220473066547E-2</c:v>
                </c:pt>
                <c:pt idx="65">
                  <c:v>2.2167487684841565E-2</c:v>
                </c:pt>
                <c:pt idx="66">
                  <c:v>1.3779527559055042E-2</c:v>
                </c:pt>
                <c:pt idx="67">
                  <c:v>2.1653543307090933E-2</c:v>
                </c:pt>
                <c:pt idx="68">
                  <c:v>1.1564960629682751E-2</c:v>
                </c:pt>
                <c:pt idx="69">
                  <c:v>3.4482758620709001E-3</c:v>
                </c:pt>
                <c:pt idx="70">
                  <c:v>9.8522167487683603E-3</c:v>
                </c:pt>
                <c:pt idx="71">
                  <c:v>6.8965517238865053E-3</c:v>
                </c:pt>
                <c:pt idx="72">
                  <c:v>1.254921259873216E-2</c:v>
                </c:pt>
                <c:pt idx="73">
                  <c:v>1.6240157480302515E-2</c:v>
                </c:pt>
                <c:pt idx="74">
                  <c:v>4.1830708656709894E-3</c:v>
                </c:pt>
                <c:pt idx="75">
                  <c:v>1.9211822660584861E-2</c:v>
                </c:pt>
                <c:pt idx="76">
                  <c:v>5.4133858267724185E-3</c:v>
                </c:pt>
                <c:pt idx="77">
                  <c:v>5.3641732283464597E-2</c:v>
                </c:pt>
                <c:pt idx="78">
                  <c:v>1.9685039370522614E-2</c:v>
                </c:pt>
                <c:pt idx="79">
                  <c:v>3.004926108374157E-2</c:v>
                </c:pt>
                <c:pt idx="80">
                  <c:v>6.1576354679650752E-2</c:v>
                </c:pt>
                <c:pt idx="81">
                  <c:v>1.8700787401574923E-2</c:v>
                </c:pt>
                <c:pt idx="82">
                  <c:v>7.2834645669291168E-2</c:v>
                </c:pt>
                <c:pt idx="83">
                  <c:v>0.10039370078793765</c:v>
                </c:pt>
                <c:pt idx="84">
                  <c:v>0.10788177339954395</c:v>
                </c:pt>
                <c:pt idx="85">
                  <c:v>3.1988188976879266E-2</c:v>
                </c:pt>
                <c:pt idx="86">
                  <c:v>3.0757874015405202E-2</c:v>
                </c:pt>
                <c:pt idx="87">
                  <c:v>0.10467980295602698</c:v>
                </c:pt>
                <c:pt idx="88">
                  <c:v>3.4448818897742893E-2</c:v>
                </c:pt>
                <c:pt idx="89">
                  <c:v>0.16354679802963315</c:v>
                </c:pt>
                <c:pt idx="90">
                  <c:v>0.19537401574803151</c:v>
                </c:pt>
                <c:pt idx="91">
                  <c:v>9.7783251230647183E-2</c:v>
                </c:pt>
                <c:pt idx="92">
                  <c:v>0.24409448818889834</c:v>
                </c:pt>
                <c:pt idx="93">
                  <c:v>0.17618110236220419</c:v>
                </c:pt>
                <c:pt idx="94">
                  <c:v>0.20472440944881901</c:v>
                </c:pt>
                <c:pt idx="95">
                  <c:v>0.28740157480313455</c:v>
                </c:pt>
                <c:pt idx="96">
                  <c:v>0.38374384236467701</c:v>
                </c:pt>
                <c:pt idx="97">
                  <c:v>0.42150590551208322</c:v>
                </c:pt>
                <c:pt idx="98">
                  <c:v>0.51197506561679784</c:v>
                </c:pt>
                <c:pt idx="99">
                  <c:v>0.5</c:v>
                </c:pt>
                <c:pt idx="100">
                  <c:v>2.7093596059113486E-2</c:v>
                </c:pt>
                <c:pt idx="101">
                  <c:v>1.6502463053613848E-2</c:v>
                </c:pt>
                <c:pt idx="102">
                  <c:v>4.6798029546915587E-3</c:v>
                </c:pt>
                <c:pt idx="103">
                  <c:v>5.4187192121485147E-3</c:v>
                </c:pt>
                <c:pt idx="104">
                  <c:v>7.8817733990230524E-3</c:v>
                </c:pt>
                <c:pt idx="105">
                  <c:v>4.6798029565132638E-3</c:v>
                </c:pt>
                <c:pt idx="106">
                  <c:v>4.6798029549228659E-3</c:v>
                </c:pt>
                <c:pt idx="107">
                  <c:v>3.9408866995793192E-3</c:v>
                </c:pt>
                <c:pt idx="108">
                  <c:v>4.4334975369457671E-3</c:v>
                </c:pt>
                <c:pt idx="109">
                  <c:v>9.8522167487339503E-3</c:v>
                </c:pt>
                <c:pt idx="110">
                  <c:v>4.6798029549574172E-3</c:v>
                </c:pt>
                <c:pt idx="111">
                  <c:v>2.4630541871920502E-3</c:v>
                </c:pt>
                <c:pt idx="112">
                  <c:v>4.433497538909455E-3</c:v>
                </c:pt>
                <c:pt idx="113">
                  <c:v>2.9556650246304848E-3</c:v>
                </c:pt>
                <c:pt idx="114">
                  <c:v>2.7093596060495289E-3</c:v>
                </c:pt>
                <c:pt idx="115">
                  <c:v>6.650246305943984E-3</c:v>
                </c:pt>
                <c:pt idx="116">
                  <c:v>1.9704433515135688E-3</c:v>
                </c:pt>
                <c:pt idx="117">
                  <c:v>3.9408866995230118E-3</c:v>
                </c:pt>
                <c:pt idx="118">
                  <c:v>8.1280788174907109E-3</c:v>
                </c:pt>
                <c:pt idx="119">
                  <c:v>3.4482758620689269E-3</c:v>
                </c:pt>
                <c:pt idx="120">
                  <c:v>3.4482758620738227E-3</c:v>
                </c:pt>
                <c:pt idx="121">
                  <c:v>3.6945812799211854E-3</c:v>
                </c:pt>
                <c:pt idx="122">
                  <c:v>3.4482758615791208E-3</c:v>
                </c:pt>
                <c:pt idx="123">
                  <c:v>2.9556650246308977E-3</c:v>
                </c:pt>
                <c:pt idx="124">
                  <c:v>2.9556650246462435E-3</c:v>
                </c:pt>
                <c:pt idx="125">
                  <c:v>2.9556650244247336E-3</c:v>
                </c:pt>
                <c:pt idx="126">
                  <c:v>5.4187192119056777E-3</c:v>
                </c:pt>
                <c:pt idx="127">
                  <c:v>1.9704433494595955E-3</c:v>
                </c:pt>
                <c:pt idx="128">
                  <c:v>3.20197044437008E-3</c:v>
                </c:pt>
                <c:pt idx="129">
                  <c:v>3.9408866992444022E-3</c:v>
                </c:pt>
                <c:pt idx="130">
                  <c:v>3.4482758620689993E-3</c:v>
                </c:pt>
                <c:pt idx="131">
                  <c:v>3.4482758616452168E-3</c:v>
                </c:pt>
                <c:pt idx="132">
                  <c:v>3.6945812802399516E-3</c:v>
                </c:pt>
                <c:pt idx="133">
                  <c:v>3.4482758608504883E-3</c:v>
                </c:pt>
                <c:pt idx="134">
                  <c:v>4.4334975369457541E-3</c:v>
                </c:pt>
                <c:pt idx="135">
                  <c:v>4.4334975356662108E-3</c:v>
                </c:pt>
                <c:pt idx="136">
                  <c:v>3.4482758620692526E-3</c:v>
                </c:pt>
                <c:pt idx="137">
                  <c:v>3.9408867004613705E-3</c:v>
                </c:pt>
                <c:pt idx="138">
                  <c:v>2.7093596054044572E-3</c:v>
                </c:pt>
                <c:pt idx="139">
                  <c:v>2.2167487677972656E-3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82-42D0-95D6-9749D820B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2175407"/>
        <c:axId val="112069775"/>
      </c:scatterChart>
      <c:valAx>
        <c:axId val="133217540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CER</a:t>
                </a:r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3134802115252844"/>
              <c:y val="0.91756161766761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2069775"/>
        <c:crosses val="autoZero"/>
        <c:crossBetween val="midCat"/>
      </c:valAx>
      <c:valAx>
        <c:axId val="11206977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EER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4.5096114369333314E-2"/>
              <c:y val="0.389506368621610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21754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'CER-EER'!$AW$1</c:f>
              <c:strCache>
                <c:ptCount val="1"/>
                <c:pt idx="0">
                  <c:v>Cavg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'CER-EER'!$AV$2:$AV$141</c:f>
              <c:numCache>
                <c:formatCode>General</c:formatCode>
                <c:ptCount val="140"/>
                <c:pt idx="0">
                  <c:v>1</c:v>
                </c:pt>
                <c:pt idx="1">
                  <c:v>0.95864033699035645</c:v>
                </c:pt>
                <c:pt idx="2">
                  <c:v>0.59276562929153442</c:v>
                </c:pt>
                <c:pt idx="3">
                  <c:v>0.49176421761512756</c:v>
                </c:pt>
                <c:pt idx="4">
                  <c:v>0.43145060539245605</c:v>
                </c:pt>
                <c:pt idx="5">
                  <c:v>0.36528980731964111</c:v>
                </c:pt>
                <c:pt idx="6">
                  <c:v>0.36135134100914001</c:v>
                </c:pt>
                <c:pt idx="7">
                  <c:v>0.32010897994041443</c:v>
                </c:pt>
                <c:pt idx="8">
                  <c:v>0.31993392109870911</c:v>
                </c:pt>
                <c:pt idx="9">
                  <c:v>0.28786671161651611</c:v>
                </c:pt>
                <c:pt idx="10">
                  <c:v>0.30209848284721375</c:v>
                </c:pt>
                <c:pt idx="11">
                  <c:v>0.26013144850730896</c:v>
                </c:pt>
                <c:pt idx="12">
                  <c:v>0.25062867999076843</c:v>
                </c:pt>
                <c:pt idx="13">
                  <c:v>0.23501957952976227</c:v>
                </c:pt>
                <c:pt idx="14">
                  <c:v>0.21976752579212189</c:v>
                </c:pt>
                <c:pt idx="15">
                  <c:v>0.21791182458400726</c:v>
                </c:pt>
                <c:pt idx="16">
                  <c:v>0.22190004587173462</c:v>
                </c:pt>
                <c:pt idx="17">
                  <c:v>0.20043092966079712</c:v>
                </c:pt>
                <c:pt idx="18">
                  <c:v>0.20773793756961823</c:v>
                </c:pt>
                <c:pt idx="19">
                  <c:v>0.18882094323635101</c:v>
                </c:pt>
                <c:pt idx="20">
                  <c:v>0.19838142395019531</c:v>
                </c:pt>
                <c:pt idx="21">
                  <c:v>0.17602549493312836</c:v>
                </c:pt>
                <c:pt idx="22">
                  <c:v>0.18755340576171875</c:v>
                </c:pt>
                <c:pt idx="23">
                  <c:v>0.17918767035007477</c:v>
                </c:pt>
                <c:pt idx="24">
                  <c:v>0.18937273323535919</c:v>
                </c:pt>
                <c:pt idx="25">
                  <c:v>0.17268015444278717</c:v>
                </c:pt>
                <c:pt idx="26">
                  <c:v>0.16741485893726349</c:v>
                </c:pt>
                <c:pt idx="27">
                  <c:v>0.1606474369764328</c:v>
                </c:pt>
                <c:pt idx="28">
                  <c:v>0.16493527591228485</c:v>
                </c:pt>
                <c:pt idx="29">
                  <c:v>0.17059326171875</c:v>
                </c:pt>
                <c:pt idx="30">
                  <c:v>0.16761091351509094</c:v>
                </c:pt>
                <c:pt idx="31">
                  <c:v>0.1718132495880127</c:v>
                </c:pt>
                <c:pt idx="32">
                  <c:v>0.15919318795204163</c:v>
                </c:pt>
                <c:pt idx="33">
                  <c:v>0.16417092084884644</c:v>
                </c:pt>
                <c:pt idx="34">
                  <c:v>0.16573584079742432</c:v>
                </c:pt>
                <c:pt idx="35">
                  <c:v>0.15958356857299805</c:v>
                </c:pt>
                <c:pt idx="36">
                  <c:v>0.16238504648208618</c:v>
                </c:pt>
                <c:pt idx="37">
                  <c:v>0.15361335873603821</c:v>
                </c:pt>
                <c:pt idx="38">
                  <c:v>0.16566841304302216</c:v>
                </c:pt>
                <c:pt idx="39">
                  <c:v>0.15825651586055756</c:v>
                </c:pt>
                <c:pt idx="40">
                  <c:v>0.1611635684967041</c:v>
                </c:pt>
                <c:pt idx="41">
                  <c:v>0.16049915552139282</c:v>
                </c:pt>
                <c:pt idx="42">
                  <c:v>0.15151935815811157</c:v>
                </c:pt>
                <c:pt idx="43">
                  <c:v>0.15217232704162598</c:v>
                </c:pt>
                <c:pt idx="44">
                  <c:v>0.15523350238800049</c:v>
                </c:pt>
                <c:pt idx="45">
                  <c:v>0.14961947500705719</c:v>
                </c:pt>
                <c:pt idx="46">
                  <c:v>0.14705280959606171</c:v>
                </c:pt>
                <c:pt idx="47">
                  <c:v>0.14498348534107208</c:v>
                </c:pt>
                <c:pt idx="48">
                  <c:v>0.16097383201122284</c:v>
                </c:pt>
                <c:pt idx="49">
                  <c:v>0.14301161468029022</c:v>
                </c:pt>
                <c:pt idx="50">
                  <c:v>0.14078520238399506</c:v>
                </c:pt>
                <c:pt idx="51">
                  <c:v>0.15038049221038818</c:v>
                </c:pt>
                <c:pt idx="52">
                  <c:v>0.14763472974300385</c:v>
                </c:pt>
                <c:pt idx="53">
                  <c:v>0.13916873931884766</c:v>
                </c:pt>
                <c:pt idx="54">
                  <c:v>0.14590729773044586</c:v>
                </c:pt>
                <c:pt idx="55">
                  <c:v>0.13365159928798676</c:v>
                </c:pt>
                <c:pt idx="56">
                  <c:v>0.13830004632472992</c:v>
                </c:pt>
                <c:pt idx="57">
                  <c:v>0.13352276384830475</c:v>
                </c:pt>
                <c:pt idx="58">
                  <c:v>0.13396014273166656</c:v>
                </c:pt>
                <c:pt idx="59">
                  <c:v>0.12913955748081207</c:v>
                </c:pt>
                <c:pt idx="60">
                  <c:v>0.13405077159404755</c:v>
                </c:pt>
                <c:pt idx="61">
                  <c:v>0.13180209696292877</c:v>
                </c:pt>
                <c:pt idx="62">
                  <c:v>0.13442321121692657</c:v>
                </c:pt>
                <c:pt idx="63">
                  <c:v>0.12969961762428284</c:v>
                </c:pt>
                <c:pt idx="64">
                  <c:v>0.13251066207885742</c:v>
                </c:pt>
                <c:pt idx="65">
                  <c:v>0.12561991810798645</c:v>
                </c:pt>
                <c:pt idx="66">
                  <c:v>0.1273055374622345</c:v>
                </c:pt>
                <c:pt idx="67">
                  <c:v>0.12620699405670166</c:v>
                </c:pt>
                <c:pt idx="68">
                  <c:v>0.12927047908306122</c:v>
                </c:pt>
                <c:pt idx="69">
                  <c:v>0.12448505312204361</c:v>
                </c:pt>
                <c:pt idx="70">
                  <c:v>0.12492603808641434</c:v>
                </c:pt>
                <c:pt idx="71">
                  <c:v>0.13283617794513702</c:v>
                </c:pt>
                <c:pt idx="72">
                  <c:v>0.12522371113300323</c:v>
                </c:pt>
                <c:pt idx="73">
                  <c:v>0.12278369069099426</c:v>
                </c:pt>
                <c:pt idx="74">
                  <c:v>0.11824309825897217</c:v>
                </c:pt>
                <c:pt idx="75">
                  <c:v>0.12454523146152496</c:v>
                </c:pt>
                <c:pt idx="76">
                  <c:v>0.12300708144903183</c:v>
                </c:pt>
                <c:pt idx="77">
                  <c:v>0.12647077441215515</c:v>
                </c:pt>
                <c:pt idx="78">
                  <c:v>0.12238071113824844</c:v>
                </c:pt>
                <c:pt idx="79">
                  <c:v>0.1220141127705574</c:v>
                </c:pt>
                <c:pt idx="80">
                  <c:v>0.12053640186786652</c:v>
                </c:pt>
                <c:pt idx="81">
                  <c:v>0.12107986956834793</c:v>
                </c:pt>
                <c:pt idx="82">
                  <c:v>0.11977439373731613</c:v>
                </c:pt>
                <c:pt idx="83">
                  <c:v>0.12536339461803436</c:v>
                </c:pt>
                <c:pt idx="84">
                  <c:v>0.12461619079113007</c:v>
                </c:pt>
                <c:pt idx="85">
                  <c:v>0.12467779219150543</c:v>
                </c:pt>
                <c:pt idx="86">
                  <c:v>0.12433534115552902</c:v>
                </c:pt>
                <c:pt idx="87">
                  <c:v>0.12364786118268967</c:v>
                </c:pt>
                <c:pt idx="88">
                  <c:v>0.1212790235877037</c:v>
                </c:pt>
                <c:pt idx="89">
                  <c:v>0.12804214656352997</c:v>
                </c:pt>
                <c:pt idx="90">
                  <c:v>0.12210403382778168</c:v>
                </c:pt>
                <c:pt idx="91">
                  <c:v>0.12367493659257889</c:v>
                </c:pt>
                <c:pt idx="92">
                  <c:v>0.12297410517930984</c:v>
                </c:pt>
                <c:pt idx="93">
                  <c:v>0.12184717506170273</c:v>
                </c:pt>
                <c:pt idx="94">
                  <c:v>0.12111982703208923</c:v>
                </c:pt>
                <c:pt idx="95">
                  <c:v>0.12678134441375732</c:v>
                </c:pt>
                <c:pt idx="96">
                  <c:v>0.12578965723514557</c:v>
                </c:pt>
                <c:pt idx="97">
                  <c:v>0.12041486799716949</c:v>
                </c:pt>
                <c:pt idx="98">
                  <c:v>0.12271275371313095</c:v>
                </c:pt>
                <c:pt idx="99">
                  <c:v>0.11991256475448608</c:v>
                </c:pt>
                <c:pt idx="100">
                  <c:v>0.26709344983100891</c:v>
                </c:pt>
                <c:pt idx="101">
                  <c:v>0.19338478147983551</c:v>
                </c:pt>
                <c:pt idx="102">
                  <c:v>0.12485749274492264</c:v>
                </c:pt>
                <c:pt idx="103">
                  <c:v>0.10120874643325806</c:v>
                </c:pt>
                <c:pt idx="104">
                  <c:v>8.6541555821895599E-2</c:v>
                </c:pt>
                <c:pt idx="105">
                  <c:v>8.0724373459815979E-2</c:v>
                </c:pt>
                <c:pt idx="106">
                  <c:v>7.1245871484279633E-2</c:v>
                </c:pt>
                <c:pt idx="107">
                  <c:v>7.3145955801010132E-2</c:v>
                </c:pt>
                <c:pt idx="108">
                  <c:v>6.640065461397171E-2</c:v>
                </c:pt>
                <c:pt idx="109">
                  <c:v>6.6576048731803894E-2</c:v>
                </c:pt>
                <c:pt idx="110">
                  <c:v>6.4420178532600403E-2</c:v>
                </c:pt>
                <c:pt idx="111">
                  <c:v>6.1489667743444443E-2</c:v>
                </c:pt>
                <c:pt idx="112">
                  <c:v>6.3046276569366455E-2</c:v>
                </c:pt>
                <c:pt idx="113">
                  <c:v>6.2337394803762436E-2</c:v>
                </c:pt>
                <c:pt idx="114">
                  <c:v>5.9436112642288208E-2</c:v>
                </c:pt>
                <c:pt idx="115">
                  <c:v>6.1306964606046677E-2</c:v>
                </c:pt>
                <c:pt idx="116">
                  <c:v>5.7601802051067352E-2</c:v>
                </c:pt>
                <c:pt idx="117">
                  <c:v>5.6089039891958237E-2</c:v>
                </c:pt>
                <c:pt idx="118">
                  <c:v>5.6666374206542969E-2</c:v>
                </c:pt>
                <c:pt idx="119">
                  <c:v>5.6973312050104141E-2</c:v>
                </c:pt>
                <c:pt idx="120">
                  <c:v>6.0378849506378174E-2</c:v>
                </c:pt>
                <c:pt idx="121">
                  <c:v>5.5979419499635696E-2</c:v>
                </c:pt>
                <c:pt idx="122">
                  <c:v>5.5007454007863998E-2</c:v>
                </c:pt>
                <c:pt idx="123">
                  <c:v>5.2720043808221817E-2</c:v>
                </c:pt>
                <c:pt idx="124">
                  <c:v>5.4188955575227737E-2</c:v>
                </c:pt>
                <c:pt idx="125">
                  <c:v>5.2917361259460449E-2</c:v>
                </c:pt>
                <c:pt idx="126">
                  <c:v>5.1528837531805038E-2</c:v>
                </c:pt>
                <c:pt idx="127">
                  <c:v>5.0293780863285065E-2</c:v>
                </c:pt>
                <c:pt idx="128">
                  <c:v>5.0059925764799118E-2</c:v>
                </c:pt>
                <c:pt idx="129">
                  <c:v>4.9869917333126068E-2</c:v>
                </c:pt>
                <c:pt idx="130">
                  <c:v>4.987722635269165E-2</c:v>
                </c:pt>
                <c:pt idx="131">
                  <c:v>4.9095265567302704E-2</c:v>
                </c:pt>
                <c:pt idx="132">
                  <c:v>4.7882135957479477E-2</c:v>
                </c:pt>
                <c:pt idx="133">
                  <c:v>4.8415619879961014E-2</c:v>
                </c:pt>
                <c:pt idx="134">
                  <c:v>4.7735974192619324E-2</c:v>
                </c:pt>
                <c:pt idx="135">
                  <c:v>4.7896753996610641E-2</c:v>
                </c:pt>
                <c:pt idx="136">
                  <c:v>4.7217108309268951E-2</c:v>
                </c:pt>
                <c:pt idx="137">
                  <c:v>4.7209799289703369E-2</c:v>
                </c:pt>
                <c:pt idx="138">
                  <c:v>4.6954017132520676E-2</c:v>
                </c:pt>
                <c:pt idx="139">
                  <c:v>4.7005172818899155E-2</c:v>
                </c:pt>
              </c:numCache>
            </c:numRef>
          </c:xVal>
          <c:yVal>
            <c:numRef>
              <c:f>'CER-EER'!$AW$2:$AW$141</c:f>
              <c:numCache>
                <c:formatCode>General</c:formatCode>
                <c:ptCount val="140"/>
                <c:pt idx="0">
                  <c:v>0.5</c:v>
                </c:pt>
                <c:pt idx="1">
                  <c:v>0.5</c:v>
                </c:pt>
                <c:pt idx="2">
                  <c:v>0.40189999999999998</c:v>
                </c:pt>
                <c:pt idx="3">
                  <c:v>0.34250000000000003</c:v>
                </c:pt>
                <c:pt idx="4">
                  <c:v>0.28320000000000001</c:v>
                </c:pt>
                <c:pt idx="5">
                  <c:v>0.20200000000000001</c:v>
                </c:pt>
                <c:pt idx="6">
                  <c:v>0.1729</c:v>
                </c:pt>
                <c:pt idx="7">
                  <c:v>0.23960000000000001</c:v>
                </c:pt>
                <c:pt idx="8">
                  <c:v>9.8599999999999993E-2</c:v>
                </c:pt>
                <c:pt idx="9">
                  <c:v>0.15620000000000001</c:v>
                </c:pt>
                <c:pt idx="10">
                  <c:v>0.1817</c:v>
                </c:pt>
                <c:pt idx="11">
                  <c:v>3.5299999999999998E-2</c:v>
                </c:pt>
                <c:pt idx="12">
                  <c:v>0.10929999999999999</c:v>
                </c:pt>
                <c:pt idx="13">
                  <c:v>2.9100000000000001E-2</c:v>
                </c:pt>
                <c:pt idx="14">
                  <c:v>0.10680000000000001</c:v>
                </c:pt>
                <c:pt idx="15">
                  <c:v>9.8799999999999999E-2</c:v>
                </c:pt>
                <c:pt idx="16">
                  <c:v>3.2199999999999999E-2</c:v>
                </c:pt>
                <c:pt idx="17">
                  <c:v>2.0400000000000001E-2</c:v>
                </c:pt>
                <c:pt idx="18">
                  <c:v>7.7700000000000005E-2</c:v>
                </c:pt>
                <c:pt idx="19">
                  <c:v>2.4199999999999999E-2</c:v>
                </c:pt>
                <c:pt idx="20">
                  <c:v>6.5600000000000006E-2</c:v>
                </c:pt>
                <c:pt idx="21">
                  <c:v>2.58E-2</c:v>
                </c:pt>
                <c:pt idx="22">
                  <c:v>5.7200000000000001E-2</c:v>
                </c:pt>
                <c:pt idx="23">
                  <c:v>6.1999999999999998E-3</c:v>
                </c:pt>
                <c:pt idx="24">
                  <c:v>2.9600000000000001E-2</c:v>
                </c:pt>
                <c:pt idx="25">
                  <c:v>5.7999999999999996E-3</c:v>
                </c:pt>
                <c:pt idx="26">
                  <c:v>1.12E-2</c:v>
                </c:pt>
                <c:pt idx="27">
                  <c:v>2.01E-2</c:v>
                </c:pt>
                <c:pt idx="28">
                  <c:v>2.3699999999999999E-2</c:v>
                </c:pt>
                <c:pt idx="29">
                  <c:v>1.52E-2</c:v>
                </c:pt>
                <c:pt idx="30">
                  <c:v>5.8999999999999999E-3</c:v>
                </c:pt>
                <c:pt idx="31">
                  <c:v>1.84E-2</c:v>
                </c:pt>
                <c:pt idx="32">
                  <c:v>2.18E-2</c:v>
                </c:pt>
                <c:pt idx="33">
                  <c:v>1.5800000000000002E-2</c:v>
                </c:pt>
                <c:pt idx="34">
                  <c:v>5.3E-3</c:v>
                </c:pt>
                <c:pt idx="35">
                  <c:v>2.0400000000000001E-2</c:v>
                </c:pt>
                <c:pt idx="36">
                  <c:v>2.6700000000000002E-2</c:v>
                </c:pt>
                <c:pt idx="37">
                  <c:v>2.1299999999999999E-2</c:v>
                </c:pt>
                <c:pt idx="38">
                  <c:v>1.2E-2</c:v>
                </c:pt>
                <c:pt idx="39">
                  <c:v>2.75E-2</c:v>
                </c:pt>
                <c:pt idx="40">
                  <c:v>5.1400000000000001E-2</c:v>
                </c:pt>
                <c:pt idx="41">
                  <c:v>1.2800000000000001E-2</c:v>
                </c:pt>
                <c:pt idx="42">
                  <c:v>1.6299999999999999E-2</c:v>
                </c:pt>
                <c:pt idx="43">
                  <c:v>1.14E-2</c:v>
                </c:pt>
                <c:pt idx="44">
                  <c:v>5.96E-2</c:v>
                </c:pt>
                <c:pt idx="45">
                  <c:v>9.5999999999999992E-3</c:v>
                </c:pt>
                <c:pt idx="46">
                  <c:v>1.47E-2</c:v>
                </c:pt>
                <c:pt idx="47">
                  <c:v>5.3E-3</c:v>
                </c:pt>
                <c:pt idx="48">
                  <c:v>5.8700000000000002E-2</c:v>
                </c:pt>
                <c:pt idx="49">
                  <c:v>2.0299999999999999E-2</c:v>
                </c:pt>
                <c:pt idx="50">
                  <c:v>2.1000000000000001E-2</c:v>
                </c:pt>
                <c:pt idx="51">
                  <c:v>6.3E-3</c:v>
                </c:pt>
                <c:pt idx="52">
                  <c:v>1.78E-2</c:v>
                </c:pt>
                <c:pt idx="53">
                  <c:v>2.4400000000000002E-2</c:v>
                </c:pt>
                <c:pt idx="54">
                  <c:v>3.3399999999999999E-2</c:v>
                </c:pt>
                <c:pt idx="55">
                  <c:v>2.2700000000000001E-2</c:v>
                </c:pt>
                <c:pt idx="56">
                  <c:v>1.35E-2</c:v>
                </c:pt>
                <c:pt idx="57">
                  <c:v>1.2699999999999999E-2</c:v>
                </c:pt>
                <c:pt idx="58">
                  <c:v>2.3599999999999999E-2</c:v>
                </c:pt>
                <c:pt idx="59">
                  <c:v>6.4000000000000003E-3</c:v>
                </c:pt>
                <c:pt idx="60">
                  <c:v>1.01E-2</c:v>
                </c:pt>
                <c:pt idx="61">
                  <c:v>1.4800000000000001E-2</c:v>
                </c:pt>
                <c:pt idx="62">
                  <c:v>9.2999999999999992E-3</c:v>
                </c:pt>
                <c:pt idx="63">
                  <c:v>5.4000000000000003E-3</c:v>
                </c:pt>
                <c:pt idx="64">
                  <c:v>1.6199999999999999E-2</c:v>
                </c:pt>
                <c:pt idx="65">
                  <c:v>1.5299999999999999E-2</c:v>
                </c:pt>
                <c:pt idx="66">
                  <c:v>8.0000000000000002E-3</c:v>
                </c:pt>
                <c:pt idx="67">
                  <c:v>9.7999999999999997E-3</c:v>
                </c:pt>
                <c:pt idx="68">
                  <c:v>1.0999999999999999E-2</c:v>
                </c:pt>
                <c:pt idx="69">
                  <c:v>7.7000000000000002E-3</c:v>
                </c:pt>
                <c:pt idx="70">
                  <c:v>8.3999999999999995E-3</c:v>
                </c:pt>
                <c:pt idx="71">
                  <c:v>1.3299999999999999E-2</c:v>
                </c:pt>
                <c:pt idx="72">
                  <c:v>8.0999999999999996E-3</c:v>
                </c:pt>
                <c:pt idx="73">
                  <c:v>6.4999999999999997E-3</c:v>
                </c:pt>
                <c:pt idx="74">
                  <c:v>5.0000000000000001E-3</c:v>
                </c:pt>
                <c:pt idx="75">
                  <c:v>5.1999999999999998E-3</c:v>
                </c:pt>
                <c:pt idx="76">
                  <c:v>6.1000000000000004E-3</c:v>
                </c:pt>
                <c:pt idx="77">
                  <c:v>1.21E-2</c:v>
                </c:pt>
                <c:pt idx="78">
                  <c:v>9.7000000000000003E-3</c:v>
                </c:pt>
                <c:pt idx="79">
                  <c:v>8.3999999999999995E-3</c:v>
                </c:pt>
                <c:pt idx="80">
                  <c:v>6.7999999999999996E-3</c:v>
                </c:pt>
                <c:pt idx="81">
                  <c:v>6.8999999999999999E-3</c:v>
                </c:pt>
                <c:pt idx="82">
                  <c:v>7.1000000000000004E-3</c:v>
                </c:pt>
                <c:pt idx="83">
                  <c:v>6.0000000000000001E-3</c:v>
                </c:pt>
                <c:pt idx="84">
                  <c:v>4.8999999999999998E-3</c:v>
                </c:pt>
                <c:pt idx="85">
                  <c:v>7.3000000000000001E-3</c:v>
                </c:pt>
                <c:pt idx="86">
                  <c:v>5.3E-3</c:v>
                </c:pt>
                <c:pt idx="87">
                  <c:v>9.1999999999999998E-3</c:v>
                </c:pt>
                <c:pt idx="88">
                  <c:v>8.0999999999999996E-3</c:v>
                </c:pt>
                <c:pt idx="89">
                  <c:v>5.1000000000000004E-3</c:v>
                </c:pt>
                <c:pt idx="90">
                  <c:v>5.8999999999999999E-3</c:v>
                </c:pt>
                <c:pt idx="91">
                  <c:v>8.0000000000000002E-3</c:v>
                </c:pt>
                <c:pt idx="92">
                  <c:v>1.04E-2</c:v>
                </c:pt>
                <c:pt idx="93">
                  <c:v>7.6E-3</c:v>
                </c:pt>
                <c:pt idx="94">
                  <c:v>9.2999999999999992E-3</c:v>
                </c:pt>
                <c:pt idx="95">
                  <c:v>1.24E-2</c:v>
                </c:pt>
                <c:pt idx="96">
                  <c:v>1.2699999999999999E-2</c:v>
                </c:pt>
                <c:pt idx="97">
                  <c:v>7.4999999999999997E-3</c:v>
                </c:pt>
                <c:pt idx="98">
                  <c:v>7.0000000000000001E-3</c:v>
                </c:pt>
                <c:pt idx="99">
                  <c:v>9.1999999999999998E-3</c:v>
                </c:pt>
                <c:pt idx="100">
                  <c:v>2.8199999999999999E-2</c:v>
                </c:pt>
                <c:pt idx="101">
                  <c:v>2.4799999999999999E-2</c:v>
                </c:pt>
                <c:pt idx="102">
                  <c:v>4.7999999999999996E-3</c:v>
                </c:pt>
                <c:pt idx="103">
                  <c:v>8.0000000000000002E-3</c:v>
                </c:pt>
                <c:pt idx="104">
                  <c:v>1.2800000000000001E-2</c:v>
                </c:pt>
                <c:pt idx="105">
                  <c:v>7.7999999999999996E-3</c:v>
                </c:pt>
                <c:pt idx="106">
                  <c:v>8.6999999999999994E-3</c:v>
                </c:pt>
                <c:pt idx="107">
                  <c:v>6.3E-3</c:v>
                </c:pt>
                <c:pt idx="108">
                  <c:v>8.5000000000000006E-3</c:v>
                </c:pt>
                <c:pt idx="109">
                  <c:v>1.01E-2</c:v>
                </c:pt>
                <c:pt idx="110">
                  <c:v>4.3E-3</c:v>
                </c:pt>
                <c:pt idx="111">
                  <c:v>5.0000000000000001E-3</c:v>
                </c:pt>
                <c:pt idx="112">
                  <c:v>8.0999999999999996E-3</c:v>
                </c:pt>
                <c:pt idx="113">
                  <c:v>3.8999999999999998E-3</c:v>
                </c:pt>
                <c:pt idx="114">
                  <c:v>5.1999999999999998E-3</c:v>
                </c:pt>
                <c:pt idx="115">
                  <c:v>9.4999999999999998E-3</c:v>
                </c:pt>
                <c:pt idx="116">
                  <c:v>3.2000000000000002E-3</c:v>
                </c:pt>
                <c:pt idx="117">
                  <c:v>5.4999999999999997E-3</c:v>
                </c:pt>
                <c:pt idx="118">
                  <c:v>1.0800000000000001E-2</c:v>
                </c:pt>
                <c:pt idx="119">
                  <c:v>3.8E-3</c:v>
                </c:pt>
                <c:pt idx="120">
                  <c:v>5.0000000000000001E-3</c:v>
                </c:pt>
                <c:pt idx="121">
                  <c:v>4.4000000000000003E-3</c:v>
                </c:pt>
                <c:pt idx="122">
                  <c:v>4.1999999999999997E-3</c:v>
                </c:pt>
                <c:pt idx="123">
                  <c:v>4.8999999999999998E-3</c:v>
                </c:pt>
                <c:pt idx="124">
                  <c:v>4.4000000000000003E-3</c:v>
                </c:pt>
                <c:pt idx="125">
                  <c:v>3.7000000000000002E-3</c:v>
                </c:pt>
                <c:pt idx="126">
                  <c:v>5.5999999999999999E-3</c:v>
                </c:pt>
                <c:pt idx="127">
                  <c:v>1.6000000000000001E-3</c:v>
                </c:pt>
                <c:pt idx="128">
                  <c:v>2.8999999999999998E-3</c:v>
                </c:pt>
                <c:pt idx="129">
                  <c:v>4.1000000000000003E-3</c:v>
                </c:pt>
                <c:pt idx="130">
                  <c:v>3.5000000000000001E-3</c:v>
                </c:pt>
                <c:pt idx="131">
                  <c:v>3.7000000000000002E-3</c:v>
                </c:pt>
                <c:pt idx="132">
                  <c:v>3.8E-3</c:v>
                </c:pt>
                <c:pt idx="133">
                  <c:v>3.5000000000000001E-3</c:v>
                </c:pt>
                <c:pt idx="134">
                  <c:v>5.0000000000000001E-3</c:v>
                </c:pt>
                <c:pt idx="135">
                  <c:v>4.7999999999999996E-3</c:v>
                </c:pt>
                <c:pt idx="136">
                  <c:v>3.3E-3</c:v>
                </c:pt>
                <c:pt idx="137">
                  <c:v>4.1999999999999997E-3</c:v>
                </c:pt>
                <c:pt idx="138">
                  <c:v>2.5999999999999999E-3</c:v>
                </c:pt>
                <c:pt idx="139">
                  <c:v>1.9E-3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2D-4868-AA6F-84538183A8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9007568"/>
        <c:axId val="1179845312"/>
      </c:scatterChart>
      <c:valAx>
        <c:axId val="13890075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5255777586625201"/>
              <c:y val="0.91163275833295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79845312"/>
        <c:crosses val="autoZero"/>
        <c:crossBetween val="midCat"/>
      </c:valAx>
      <c:valAx>
        <c:axId val="11798453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Cavg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89007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SNR=0</a:t>
            </a:r>
          </a:p>
          <a:p>
            <a:pPr>
              <a:defRPr/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factory1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噪声下语种识别指标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'factor-eer'!$N$4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'factor-eer'!$M$5:$M$25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'factor-eer'!$N$5:$N$25</c:f>
              <c:numCache>
                <c:formatCode>General</c:formatCode>
                <c:ptCount val="21"/>
                <c:pt idx="0">
                  <c:v>7.8325000000000006E-2</c:v>
                </c:pt>
                <c:pt idx="1">
                  <c:v>7.4876846999999996E-2</c:v>
                </c:pt>
                <c:pt idx="2">
                  <c:v>7.1182265999999994E-2</c:v>
                </c:pt>
                <c:pt idx="3">
                  <c:v>6.6502462999999998E-2</c:v>
                </c:pt>
                <c:pt idx="4">
                  <c:v>6.1330048999999998E-2</c:v>
                </c:pt>
                <c:pt idx="5">
                  <c:v>5.9605910999999998E-2</c:v>
                </c:pt>
                <c:pt idx="6">
                  <c:v>5.7142856999999998E-2</c:v>
                </c:pt>
                <c:pt idx="7">
                  <c:v>6.4039399999999996E-2</c:v>
                </c:pt>
                <c:pt idx="8">
                  <c:v>6.2807799999999997E-2</c:v>
                </c:pt>
                <c:pt idx="9">
                  <c:v>6.6995074000000002E-2</c:v>
                </c:pt>
                <c:pt idx="10">
                  <c:v>6.9458119999999998E-2</c:v>
                </c:pt>
                <c:pt idx="11">
                  <c:v>6.9458119999999998E-2</c:v>
                </c:pt>
                <c:pt idx="12">
                  <c:v>6.7980200000000005E-2</c:v>
                </c:pt>
                <c:pt idx="13">
                  <c:v>7.1428569999999997E-2</c:v>
                </c:pt>
                <c:pt idx="14">
                  <c:v>7.7832512000000006E-2</c:v>
                </c:pt>
                <c:pt idx="15">
                  <c:v>7.7339901000000003E-2</c:v>
                </c:pt>
                <c:pt idx="16">
                  <c:v>8.3743841999999999E-2</c:v>
                </c:pt>
                <c:pt idx="17">
                  <c:v>8.62068E-2</c:v>
                </c:pt>
                <c:pt idx="18">
                  <c:v>8.4236453000000003E-2</c:v>
                </c:pt>
                <c:pt idx="19">
                  <c:v>9.2610799999999993E-2</c:v>
                </c:pt>
                <c:pt idx="20">
                  <c:v>0.10197044299999999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1E-4691-869E-491CDBA2ACE6}"/>
            </c:ext>
          </c:extLst>
        </c:ser>
        <c:ser>
          <c:idx val="1"/>
          <c:order val="1"/>
          <c:tx>
            <c:strRef>
              <c:f>'factor-eer'!$O$4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'factor-eer'!$M$5:$M$25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'factor-eer'!$O$5:$O$25</c:f>
              <c:numCache>
                <c:formatCode>General</c:formatCode>
                <c:ptCount val="21"/>
                <c:pt idx="0">
                  <c:v>7.22E-2</c:v>
                </c:pt>
                <c:pt idx="1">
                  <c:v>7.0900000000000005E-2</c:v>
                </c:pt>
                <c:pt idx="2">
                  <c:v>6.6900000000000001E-2</c:v>
                </c:pt>
                <c:pt idx="3">
                  <c:v>6.0600000000000001E-2</c:v>
                </c:pt>
                <c:pt idx="4">
                  <c:v>5.7500000000000002E-2</c:v>
                </c:pt>
                <c:pt idx="5">
                  <c:v>5.5E-2</c:v>
                </c:pt>
                <c:pt idx="6">
                  <c:v>5.28E-2</c:v>
                </c:pt>
                <c:pt idx="7">
                  <c:v>5.7599999999999998E-2</c:v>
                </c:pt>
                <c:pt idx="8">
                  <c:v>5.8299999999999998E-2</c:v>
                </c:pt>
                <c:pt idx="9">
                  <c:v>6.0999999999999999E-2</c:v>
                </c:pt>
                <c:pt idx="10">
                  <c:v>6.2E-2</c:v>
                </c:pt>
                <c:pt idx="11">
                  <c:v>6.2199999999999998E-2</c:v>
                </c:pt>
                <c:pt idx="12">
                  <c:v>6.3200000000000006E-2</c:v>
                </c:pt>
                <c:pt idx="13">
                  <c:v>6.4500000000000002E-2</c:v>
                </c:pt>
                <c:pt idx="14">
                  <c:v>7.0199999999999999E-2</c:v>
                </c:pt>
                <c:pt idx="15">
                  <c:v>6.9099999999999995E-2</c:v>
                </c:pt>
                <c:pt idx="16">
                  <c:v>7.4499999999999997E-2</c:v>
                </c:pt>
                <c:pt idx="17">
                  <c:v>7.5999999999999998E-2</c:v>
                </c:pt>
                <c:pt idx="18">
                  <c:v>7.6499999999999999E-2</c:v>
                </c:pt>
                <c:pt idx="19">
                  <c:v>8.2600000000000007E-2</c:v>
                </c:pt>
                <c:pt idx="20">
                  <c:v>9.0999999999999998E-2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1E-4691-869E-491CDBA2A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2670576"/>
        <c:axId val="1316877408"/>
      </c:lineChart>
      <c:catAx>
        <c:axId val="131267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6877408"/>
        <c:crosses val="autoZero"/>
        <c:auto val="1"/>
        <c:lblAlgn val="ctr"/>
        <c:lblOffset val="100"/>
        <c:noMultiLvlLbl val="0"/>
      </c:catAx>
      <c:valAx>
        <c:axId val="131687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267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SNR=5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00" b="0" i="0" baseline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factory1</a:t>
            </a:r>
            <a:r>
              <a:rPr lang="zh-CN" altLang="zh-CN" sz="1000" b="0" i="0" baseline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噪声下语种识别指标</a:t>
            </a:r>
            <a:endParaRPr lang="zh-CN" altLang="zh-CN" sz="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'factor-eer'!$S$4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'factor-eer'!$R$5:$R$25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'factor-eer'!$S$5:$S$25</c:f>
              <c:numCache>
                <c:formatCode>General</c:formatCode>
                <c:ptCount val="21"/>
                <c:pt idx="0">
                  <c:v>2.2660099E-2</c:v>
                </c:pt>
                <c:pt idx="1">
                  <c:v>2.1674800000000001E-2</c:v>
                </c:pt>
                <c:pt idx="2">
                  <c:v>2.3152709E-2</c:v>
                </c:pt>
                <c:pt idx="3">
                  <c:v>2.266E-2</c:v>
                </c:pt>
                <c:pt idx="4">
                  <c:v>2.1921099999999999E-2</c:v>
                </c:pt>
                <c:pt idx="5">
                  <c:v>1.8225999999999999E-2</c:v>
                </c:pt>
                <c:pt idx="6">
                  <c:v>1.6748699999999998E-2</c:v>
                </c:pt>
                <c:pt idx="7">
                  <c:v>1.8719199999999998E-2</c:v>
                </c:pt>
                <c:pt idx="8">
                  <c:v>1.6256099999999999E-2</c:v>
                </c:pt>
                <c:pt idx="9">
                  <c:v>1.52709E-2</c:v>
                </c:pt>
                <c:pt idx="10">
                  <c:v>1.9704429999999998E-2</c:v>
                </c:pt>
                <c:pt idx="11">
                  <c:v>1.6256099999999999E-2</c:v>
                </c:pt>
                <c:pt idx="12">
                  <c:v>1.8719199999999998E-2</c:v>
                </c:pt>
                <c:pt idx="13">
                  <c:v>2.1674800000000001E-2</c:v>
                </c:pt>
                <c:pt idx="14">
                  <c:v>2.21674E-2</c:v>
                </c:pt>
                <c:pt idx="15">
                  <c:v>2.3152709E-2</c:v>
                </c:pt>
                <c:pt idx="16">
                  <c:v>2.3151999999999999E-2</c:v>
                </c:pt>
                <c:pt idx="17">
                  <c:v>2.4629999999999999E-2</c:v>
                </c:pt>
                <c:pt idx="18">
                  <c:v>2.4629999999999999E-2</c:v>
                </c:pt>
                <c:pt idx="19">
                  <c:v>2.2167487E-2</c:v>
                </c:pt>
                <c:pt idx="20">
                  <c:v>2.1674800000000001E-2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A-4DF0-B996-08DB850AD8D6}"/>
            </c:ext>
          </c:extLst>
        </c:ser>
        <c:ser>
          <c:idx val="1"/>
          <c:order val="1"/>
          <c:tx>
            <c:strRef>
              <c:f>'factor-eer'!$T$4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'factor-eer'!$R$5:$R$25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'factor-eer'!$T$5:$T$25</c:f>
              <c:numCache>
                <c:formatCode>General</c:formatCode>
                <c:ptCount val="21"/>
                <c:pt idx="0">
                  <c:v>2.1100000000000001E-2</c:v>
                </c:pt>
                <c:pt idx="1">
                  <c:v>2.0299999999999999E-2</c:v>
                </c:pt>
                <c:pt idx="2">
                  <c:v>2.1000000000000001E-2</c:v>
                </c:pt>
                <c:pt idx="3">
                  <c:v>2.0500000000000001E-2</c:v>
                </c:pt>
                <c:pt idx="4">
                  <c:v>2.1299999999999999E-2</c:v>
                </c:pt>
                <c:pt idx="5">
                  <c:v>1.7100000000000001E-2</c:v>
                </c:pt>
                <c:pt idx="6">
                  <c:v>1.55E-2</c:v>
                </c:pt>
                <c:pt idx="7">
                  <c:v>1.8700000000000001E-2</c:v>
                </c:pt>
                <c:pt idx="8">
                  <c:v>1.49E-2</c:v>
                </c:pt>
                <c:pt idx="9">
                  <c:v>1.4800000000000001E-2</c:v>
                </c:pt>
                <c:pt idx="10">
                  <c:v>1.83E-2</c:v>
                </c:pt>
                <c:pt idx="11">
                  <c:v>1.4999999999999999E-2</c:v>
                </c:pt>
                <c:pt idx="12">
                  <c:v>1.6500000000000001E-2</c:v>
                </c:pt>
                <c:pt idx="13">
                  <c:v>2.06E-2</c:v>
                </c:pt>
                <c:pt idx="14">
                  <c:v>2.12E-2</c:v>
                </c:pt>
                <c:pt idx="15">
                  <c:v>2.01E-2</c:v>
                </c:pt>
                <c:pt idx="16">
                  <c:v>2.2100000000000002E-2</c:v>
                </c:pt>
                <c:pt idx="17">
                  <c:v>2.2599999999999999E-2</c:v>
                </c:pt>
                <c:pt idx="18">
                  <c:v>2.1700000000000001E-2</c:v>
                </c:pt>
                <c:pt idx="19">
                  <c:v>1.9800000000000002E-2</c:v>
                </c:pt>
                <c:pt idx="20">
                  <c:v>2.01E-2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EA-4DF0-B996-08DB850AD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493328"/>
        <c:axId val="1192484304"/>
      </c:lineChart>
      <c:catAx>
        <c:axId val="9949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484304"/>
        <c:crosses val="autoZero"/>
        <c:auto val="1"/>
        <c:lblAlgn val="ctr"/>
        <c:lblOffset val="100"/>
        <c:noMultiLvlLbl val="0"/>
      </c:catAx>
      <c:valAx>
        <c:axId val="119248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49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SNR=10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factory1</a:t>
            </a:r>
            <a:r>
              <a:rPr lang="zh-CN" altLang="zh-CN" sz="10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噪声下语种识别指标</a:t>
            </a:r>
            <a:endParaRPr lang="zh-CN" alt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'factor-eer'!$N$44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'factor-eer'!$M$45:$M$65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'factor-eer'!$N$45:$N$65</c:f>
              <c:numCache>
                <c:formatCode>General</c:formatCode>
                <c:ptCount val="21"/>
                <c:pt idx="0">
                  <c:v>7.8810000000000009E-3</c:v>
                </c:pt>
                <c:pt idx="1">
                  <c:v>9.359605E-3</c:v>
                </c:pt>
                <c:pt idx="2">
                  <c:v>7.3891E-3</c:v>
                </c:pt>
                <c:pt idx="3">
                  <c:v>8.3743840000000003E-3</c:v>
                </c:pt>
                <c:pt idx="4">
                  <c:v>7.8817000000000002E-3</c:v>
                </c:pt>
                <c:pt idx="5">
                  <c:v>6.6502000000000002E-3</c:v>
                </c:pt>
                <c:pt idx="6">
                  <c:v>5.4187100000000002E-3</c:v>
                </c:pt>
                <c:pt idx="7">
                  <c:v>5.6650249999999997E-3</c:v>
                </c:pt>
                <c:pt idx="8">
                  <c:v>6.4038999999999997E-3</c:v>
                </c:pt>
                <c:pt idx="9">
                  <c:v>6.4039400000000003E-3</c:v>
                </c:pt>
                <c:pt idx="10">
                  <c:v>6.4039400000000003E-3</c:v>
                </c:pt>
                <c:pt idx="11">
                  <c:v>4.6797999999999996E-3</c:v>
                </c:pt>
                <c:pt idx="12">
                  <c:v>3.9408000000000004E-3</c:v>
                </c:pt>
                <c:pt idx="13">
                  <c:v>5.9113000000000004E-3</c:v>
                </c:pt>
                <c:pt idx="14">
                  <c:v>6.1576299999999999E-3</c:v>
                </c:pt>
                <c:pt idx="15">
                  <c:v>5.9113300000000002E-3</c:v>
                </c:pt>
                <c:pt idx="16">
                  <c:v>6.4038999999999997E-3</c:v>
                </c:pt>
                <c:pt idx="17">
                  <c:v>4.9261000000000001E-3</c:v>
                </c:pt>
                <c:pt idx="18">
                  <c:v>6.4039400000000003E-3</c:v>
                </c:pt>
                <c:pt idx="19">
                  <c:v>5.9113300000000002E-3</c:v>
                </c:pt>
                <c:pt idx="20">
                  <c:v>7.3891599999999997E-3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A-4CEF-BE52-C73E34012E8A}"/>
            </c:ext>
          </c:extLst>
        </c:ser>
        <c:ser>
          <c:idx val="1"/>
          <c:order val="1"/>
          <c:tx>
            <c:strRef>
              <c:f>'factor-eer'!$O$44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'factor-eer'!$M$45:$M$65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'factor-eer'!$O$45:$O$65</c:f>
              <c:numCache>
                <c:formatCode>General</c:formatCode>
                <c:ptCount val="21"/>
                <c:pt idx="0">
                  <c:v>6.8999999999999999E-3</c:v>
                </c:pt>
                <c:pt idx="1">
                  <c:v>8.3999999999999995E-3</c:v>
                </c:pt>
                <c:pt idx="2">
                  <c:v>6.8999999999999999E-3</c:v>
                </c:pt>
                <c:pt idx="3">
                  <c:v>7.7000000000000002E-3</c:v>
                </c:pt>
                <c:pt idx="4">
                  <c:v>7.4000000000000003E-3</c:v>
                </c:pt>
                <c:pt idx="5">
                  <c:v>6.7000000000000002E-3</c:v>
                </c:pt>
                <c:pt idx="6">
                  <c:v>5.3E-3</c:v>
                </c:pt>
                <c:pt idx="7">
                  <c:v>5.4000000000000003E-3</c:v>
                </c:pt>
                <c:pt idx="8">
                  <c:v>6.4000000000000003E-3</c:v>
                </c:pt>
                <c:pt idx="9">
                  <c:v>6.1000000000000004E-3</c:v>
                </c:pt>
                <c:pt idx="10">
                  <c:v>6.4000000000000003E-3</c:v>
                </c:pt>
                <c:pt idx="11">
                  <c:v>4.5999999999999999E-3</c:v>
                </c:pt>
                <c:pt idx="12">
                  <c:v>3.8E-3</c:v>
                </c:pt>
                <c:pt idx="13">
                  <c:v>5.5999999999999999E-3</c:v>
                </c:pt>
                <c:pt idx="14">
                  <c:v>6.1000000000000004E-3</c:v>
                </c:pt>
                <c:pt idx="15">
                  <c:v>5.4999999999999997E-3</c:v>
                </c:pt>
                <c:pt idx="16">
                  <c:v>5.5999999999999999E-3</c:v>
                </c:pt>
                <c:pt idx="17">
                  <c:v>5.1000000000000004E-3</c:v>
                </c:pt>
                <c:pt idx="18">
                  <c:v>5.5999999999999999E-3</c:v>
                </c:pt>
                <c:pt idx="19">
                  <c:v>5.1999999999999998E-3</c:v>
                </c:pt>
                <c:pt idx="20">
                  <c:v>6.1999999999999998E-3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DA-4CEF-BE52-C73E34012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608992"/>
        <c:axId val="706495536"/>
      </c:lineChart>
      <c:catAx>
        <c:axId val="113760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495536"/>
        <c:crosses val="autoZero"/>
        <c:auto val="1"/>
        <c:lblAlgn val="ctr"/>
        <c:lblOffset val="100"/>
        <c:noMultiLvlLbl val="0"/>
      </c:catAx>
      <c:valAx>
        <c:axId val="70649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760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SNR=15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0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factory1</a:t>
            </a:r>
            <a:r>
              <a:rPr lang="zh-CN" altLang="zh-CN" sz="1000" b="0" i="0" kern="1200" spc="0" baseline="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噪声下语种识别指标</a:t>
            </a:r>
            <a:endParaRPr lang="zh-CN" altLang="zh-CN" sz="1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'factor-eer'!$S$44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'factor-eer'!$R$45:$R$65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'factor-eer'!$S$45:$S$65</c:f>
              <c:numCache>
                <c:formatCode>General</c:formatCode>
                <c:ptCount val="21"/>
                <c:pt idx="0">
                  <c:v>3.4482750000000002E-3</c:v>
                </c:pt>
                <c:pt idx="1">
                  <c:v>3.9399999999999999E-3</c:v>
                </c:pt>
                <c:pt idx="2">
                  <c:v>1.4778320000000001E-3</c:v>
                </c:pt>
                <c:pt idx="3">
                  <c:v>2.9556650000000001E-3</c:v>
                </c:pt>
                <c:pt idx="4">
                  <c:v>3.4482699999999998E-3</c:v>
                </c:pt>
                <c:pt idx="5">
                  <c:v>2.4630540000000001E-3</c:v>
                </c:pt>
                <c:pt idx="6">
                  <c:v>1.9704430000000001E-3</c:v>
                </c:pt>
                <c:pt idx="7">
                  <c:v>2.4630540000000001E-3</c:v>
                </c:pt>
                <c:pt idx="8">
                  <c:v>2.4629999999999999E-3</c:v>
                </c:pt>
                <c:pt idx="9">
                  <c:v>2.4629999999999999E-3</c:v>
                </c:pt>
                <c:pt idx="10">
                  <c:v>2.2166999999999998E-3</c:v>
                </c:pt>
                <c:pt idx="11">
                  <c:v>1.9704000000000002E-3</c:v>
                </c:pt>
                <c:pt idx="12">
                  <c:v>2.21674E-3</c:v>
                </c:pt>
                <c:pt idx="13">
                  <c:v>3.9408000000000004E-3</c:v>
                </c:pt>
                <c:pt idx="14">
                  <c:v>2.9556600000000001E-3</c:v>
                </c:pt>
                <c:pt idx="15">
                  <c:v>2.46305E-3</c:v>
                </c:pt>
                <c:pt idx="16">
                  <c:v>1.4778300000000001E-3</c:v>
                </c:pt>
                <c:pt idx="17">
                  <c:v>1.4778E-3</c:v>
                </c:pt>
                <c:pt idx="18">
                  <c:v>9.852210000000001E-4</c:v>
                </c:pt>
                <c:pt idx="19">
                  <c:v>9.8520000000000009E-4</c:v>
                </c:pt>
                <c:pt idx="20">
                  <c:v>1.4778E-3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7F-4EE7-A53B-B147DB85CE71}"/>
            </c:ext>
          </c:extLst>
        </c:ser>
        <c:ser>
          <c:idx val="1"/>
          <c:order val="1"/>
          <c:tx>
            <c:strRef>
              <c:f>'factor-eer'!$T$44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'factor-eer'!$R$45:$R$65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'factor-eer'!$T$45:$T$65</c:f>
              <c:numCache>
                <c:formatCode>General</c:formatCode>
                <c:ptCount val="21"/>
                <c:pt idx="0">
                  <c:v>3.5000000000000001E-3</c:v>
                </c:pt>
                <c:pt idx="1">
                  <c:v>3.8999999999999998E-3</c:v>
                </c:pt>
                <c:pt idx="2">
                  <c:v>1.8E-3</c:v>
                </c:pt>
                <c:pt idx="3">
                  <c:v>2.7000000000000001E-3</c:v>
                </c:pt>
                <c:pt idx="4">
                  <c:v>3.5999999999999999E-3</c:v>
                </c:pt>
                <c:pt idx="5">
                  <c:v>2.0999999999999999E-3</c:v>
                </c:pt>
                <c:pt idx="6">
                  <c:v>1.9E-3</c:v>
                </c:pt>
                <c:pt idx="7">
                  <c:v>2.5000000000000001E-3</c:v>
                </c:pt>
                <c:pt idx="8">
                  <c:v>2.0999999999999999E-3</c:v>
                </c:pt>
                <c:pt idx="9">
                  <c:v>2.3E-3</c:v>
                </c:pt>
                <c:pt idx="10">
                  <c:v>2E-3</c:v>
                </c:pt>
                <c:pt idx="11">
                  <c:v>2E-3</c:v>
                </c:pt>
                <c:pt idx="12">
                  <c:v>2.0999999999999999E-3</c:v>
                </c:pt>
                <c:pt idx="13">
                  <c:v>3.3E-3</c:v>
                </c:pt>
                <c:pt idx="14">
                  <c:v>2.5999999999999999E-3</c:v>
                </c:pt>
                <c:pt idx="15">
                  <c:v>2.0999999999999999E-3</c:v>
                </c:pt>
                <c:pt idx="16">
                  <c:v>1.4E-3</c:v>
                </c:pt>
                <c:pt idx="17">
                  <c:v>1.4E-3</c:v>
                </c:pt>
                <c:pt idx="18">
                  <c:v>1.1999999999999999E-3</c:v>
                </c:pt>
                <c:pt idx="19">
                  <c:v>8.0000000000000004E-4</c:v>
                </c:pt>
                <c:pt idx="20">
                  <c:v>1.1999999999999999E-3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7F-4EE7-A53B-B147DB85C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832496"/>
        <c:axId val="1300153664"/>
      </c:lineChart>
      <c:catAx>
        <c:axId val="157583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153664"/>
        <c:crosses val="autoZero"/>
        <c:auto val="1"/>
        <c:lblAlgn val="ctr"/>
        <c:lblOffset val="100"/>
        <c:noMultiLvlLbl val="0"/>
      </c:catAx>
      <c:valAx>
        <c:axId val="130015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7583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SNR=0</a:t>
            </a:r>
            <a:endParaRPr lang="zh-CN" altLang="zh-CN" sz="1400" dirty="0">
              <a:effectLst/>
            </a:endParaRPr>
          </a:p>
          <a:p>
            <a:pPr>
              <a:defRPr/>
            </a:pPr>
            <a:r>
              <a:rPr lang="en-US" altLang="zh-CN" sz="1000" b="0" i="0" baseline="0" dirty="0">
                <a:effectLst/>
              </a:rPr>
              <a:t>white</a:t>
            </a:r>
            <a:r>
              <a:rPr lang="zh-CN" altLang="zh-CN" sz="1000" b="0" i="0" baseline="0" dirty="0">
                <a:effectLst/>
              </a:rPr>
              <a:t>噪声下语种识别指标</a:t>
            </a:r>
            <a:endParaRPr lang="zh-CN" altLang="zh-CN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'factor-eer'!$Y$3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'factor-eer'!$X$4:$X$24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'factor-eer'!$Y$4:$Y$24</c:f>
              <c:numCache>
                <c:formatCode>General</c:formatCode>
                <c:ptCount val="21"/>
                <c:pt idx="0">
                  <c:v>6.3500000000000001E-2</c:v>
                </c:pt>
                <c:pt idx="1">
                  <c:v>6.0097999999999999E-2</c:v>
                </c:pt>
                <c:pt idx="2" formatCode="0.0000_ ">
                  <c:v>6.1100000000000002E-2</c:v>
                </c:pt>
                <c:pt idx="3" formatCode="0.0000_ ">
                  <c:v>5.9900000000000002E-2</c:v>
                </c:pt>
                <c:pt idx="4">
                  <c:v>5.8374000000000002E-2</c:v>
                </c:pt>
                <c:pt idx="5">
                  <c:v>5.4186999999999999E-2</c:v>
                </c:pt>
                <c:pt idx="6">
                  <c:v>4.9753600000000002E-2</c:v>
                </c:pt>
                <c:pt idx="7">
                  <c:v>4.6305399999999997E-2</c:v>
                </c:pt>
                <c:pt idx="8">
                  <c:v>5.1724100000000002E-2</c:v>
                </c:pt>
                <c:pt idx="9">
                  <c:v>5.9605910999999998E-2</c:v>
                </c:pt>
                <c:pt idx="10">
                  <c:v>5.4187190000000003E-2</c:v>
                </c:pt>
                <c:pt idx="11">
                  <c:v>5.3694579999999999E-2</c:v>
                </c:pt>
                <c:pt idx="12">
                  <c:v>5.4187190000000003E-2</c:v>
                </c:pt>
                <c:pt idx="13">
                  <c:v>5.7142800000000001E-2</c:v>
                </c:pt>
                <c:pt idx="14">
                  <c:v>5.0246300000000001E-2</c:v>
                </c:pt>
                <c:pt idx="15">
                  <c:v>5.2709358999999997E-2</c:v>
                </c:pt>
                <c:pt idx="16">
                  <c:v>5.1231499999999999E-2</c:v>
                </c:pt>
                <c:pt idx="17">
                  <c:v>5.2709300000000001E-2</c:v>
                </c:pt>
                <c:pt idx="18">
                  <c:v>5.6157634999999997E-2</c:v>
                </c:pt>
                <c:pt idx="19">
                  <c:v>5.7635400000000003E-2</c:v>
                </c:pt>
                <c:pt idx="20">
                  <c:v>6.4038999999999999E-2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1D-4DD3-B915-60CAE7C05F61}"/>
            </c:ext>
          </c:extLst>
        </c:ser>
        <c:ser>
          <c:idx val="1"/>
          <c:order val="1"/>
          <c:tx>
            <c:strRef>
              <c:f>'factor-eer'!$Z$3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'factor-eer'!$X$4:$X$24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'factor-eer'!$Z$4:$Z$24</c:f>
              <c:numCache>
                <c:formatCode>General</c:formatCode>
                <c:ptCount val="21"/>
                <c:pt idx="0">
                  <c:v>5.8299999999999998E-2</c:v>
                </c:pt>
                <c:pt idx="1">
                  <c:v>5.6300000000000003E-2</c:v>
                </c:pt>
                <c:pt idx="2">
                  <c:v>5.7099999999999998E-2</c:v>
                </c:pt>
                <c:pt idx="3">
                  <c:v>5.5800000000000002E-2</c:v>
                </c:pt>
                <c:pt idx="4">
                  <c:v>5.4800000000000001E-2</c:v>
                </c:pt>
                <c:pt idx="5">
                  <c:v>5.3400000000000003E-2</c:v>
                </c:pt>
                <c:pt idx="6">
                  <c:v>4.7699999999999999E-2</c:v>
                </c:pt>
                <c:pt idx="7">
                  <c:v>4.3799999999999999E-2</c:v>
                </c:pt>
                <c:pt idx="8">
                  <c:v>4.8599999999999997E-2</c:v>
                </c:pt>
                <c:pt idx="9">
                  <c:v>5.4399999999999997E-2</c:v>
                </c:pt>
                <c:pt idx="10">
                  <c:v>5.0700000000000002E-2</c:v>
                </c:pt>
                <c:pt idx="11">
                  <c:v>5.0500000000000003E-2</c:v>
                </c:pt>
                <c:pt idx="12">
                  <c:v>5.0099999999999999E-2</c:v>
                </c:pt>
                <c:pt idx="13">
                  <c:v>5.1299999999999998E-2</c:v>
                </c:pt>
                <c:pt idx="14">
                  <c:v>4.7800000000000002E-2</c:v>
                </c:pt>
                <c:pt idx="15">
                  <c:v>4.9099999999999998E-2</c:v>
                </c:pt>
                <c:pt idx="16">
                  <c:v>4.82E-2</c:v>
                </c:pt>
                <c:pt idx="17">
                  <c:v>4.8899999999999999E-2</c:v>
                </c:pt>
                <c:pt idx="18">
                  <c:v>5.1400000000000001E-2</c:v>
                </c:pt>
                <c:pt idx="19">
                  <c:v>5.3999999999999999E-2</c:v>
                </c:pt>
                <c:pt idx="20">
                  <c:v>5.9499999999999997E-2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1D-4DD3-B915-60CAE7C05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1840512"/>
        <c:axId val="1300141600"/>
      </c:lineChart>
      <c:catAx>
        <c:axId val="16018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141600"/>
        <c:crosses val="autoZero"/>
        <c:auto val="1"/>
        <c:lblAlgn val="ctr"/>
        <c:lblOffset val="100"/>
        <c:noMultiLvlLbl val="0"/>
      </c:catAx>
      <c:valAx>
        <c:axId val="130014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18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'per-deps'!$G$1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'per-deps'!$G$2:$G$711</c:f>
              <c:numCache>
                <c:formatCode>General</c:formatCode>
                <c:ptCount val="71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-15.741797991509291</c:v>
                </c:pt>
                <c:pt idx="7">
                  <c:v>-14.927841832516048</c:v>
                </c:pt>
                <c:pt idx="8">
                  <c:v>-14.903610572834866</c:v>
                </c:pt>
                <c:pt idx="9">
                  <c:v>-14.478413567820731</c:v>
                </c:pt>
                <c:pt idx="10">
                  <c:v>-14.340134319202468</c:v>
                </c:pt>
                <c:pt idx="11">
                  <c:v>-14.262064197062969</c:v>
                </c:pt>
                <c:pt idx="12">
                  <c:v>-14.074282657639031</c:v>
                </c:pt>
                <c:pt idx="13">
                  <c:v>-13.748405271672175</c:v>
                </c:pt>
                <c:pt idx="14">
                  <c:v>-13.443212385897025</c:v>
                </c:pt>
                <c:pt idx="15">
                  <c:v>-12.760027822824634</c:v>
                </c:pt>
                <c:pt idx="16">
                  <c:v>-12.723606241328635</c:v>
                </c:pt>
                <c:pt idx="17">
                  <c:v>-12.711026929628195</c:v>
                </c:pt>
                <c:pt idx="18">
                  <c:v>-12.623218748907174</c:v>
                </c:pt>
                <c:pt idx="19">
                  <c:v>-12.488793901969263</c:v>
                </c:pt>
                <c:pt idx="20">
                  <c:v>-12.396547834739433</c:v>
                </c:pt>
                <c:pt idx="21">
                  <c:v>-12.376788479693912</c:v>
                </c:pt>
                <c:pt idx="22">
                  <c:v>-12.228538961801972</c:v>
                </c:pt>
                <c:pt idx="23">
                  <c:v>-12.198192574051944</c:v>
                </c:pt>
                <c:pt idx="24">
                  <c:v>-12.092524137194669</c:v>
                </c:pt>
                <c:pt idx="25">
                  <c:v>-11.796082784321566</c:v>
                </c:pt>
                <c:pt idx="26">
                  <c:v>-11.632733655242101</c:v>
                </c:pt>
                <c:pt idx="27">
                  <c:v>-11.58408551523088</c:v>
                </c:pt>
                <c:pt idx="28">
                  <c:v>-11.516935211819728</c:v>
                </c:pt>
                <c:pt idx="29">
                  <c:v>-11.516385745118166</c:v>
                </c:pt>
                <c:pt idx="30">
                  <c:v>-11.452708248746681</c:v>
                </c:pt>
                <c:pt idx="31">
                  <c:v>-11.362821264663518</c:v>
                </c:pt>
                <c:pt idx="32">
                  <c:v>-11.337931088655196</c:v>
                </c:pt>
                <c:pt idx="33">
                  <c:v>-11.206497618309173</c:v>
                </c:pt>
                <c:pt idx="34">
                  <c:v>-11.155257444934653</c:v>
                </c:pt>
                <c:pt idx="35">
                  <c:v>-10.92033269785167</c:v>
                </c:pt>
                <c:pt idx="36">
                  <c:v>-10.892108745409129</c:v>
                </c:pt>
                <c:pt idx="37">
                  <c:v>-10.853751828303459</c:v>
                </c:pt>
                <c:pt idx="38">
                  <c:v>-10.793018378956052</c:v>
                </c:pt>
                <c:pt idx="39">
                  <c:v>-10.679133824932897</c:v>
                </c:pt>
                <c:pt idx="40">
                  <c:v>-10.652805273777153</c:v>
                </c:pt>
                <c:pt idx="41">
                  <c:v>-10.552744651183508</c:v>
                </c:pt>
                <c:pt idx="42">
                  <c:v>-10.535240106330502</c:v>
                </c:pt>
                <c:pt idx="43">
                  <c:v>-10.503683116978298</c:v>
                </c:pt>
                <c:pt idx="44">
                  <c:v>-10.489722373516734</c:v>
                </c:pt>
                <c:pt idx="45">
                  <c:v>-10.471243135376175</c:v>
                </c:pt>
                <c:pt idx="46">
                  <c:v>-10.384624110046957</c:v>
                </c:pt>
                <c:pt idx="47">
                  <c:v>-10.380181786391162</c:v>
                </c:pt>
                <c:pt idx="48">
                  <c:v>-10.374900841955387</c:v>
                </c:pt>
                <c:pt idx="49">
                  <c:v>-10.359376743706353</c:v>
                </c:pt>
                <c:pt idx="50">
                  <c:v>-10.313636414018841</c:v>
                </c:pt>
                <c:pt idx="51">
                  <c:v>-10.306441580183849</c:v>
                </c:pt>
                <c:pt idx="52">
                  <c:v>-10.271525670564506</c:v>
                </c:pt>
                <c:pt idx="53">
                  <c:v>-10.245480357291234</c:v>
                </c:pt>
                <c:pt idx="54">
                  <c:v>-10.224283366622808</c:v>
                </c:pt>
                <c:pt idx="55">
                  <c:v>-10.144325977966009</c:v>
                </c:pt>
                <c:pt idx="56">
                  <c:v>-10.124839507459997</c:v>
                </c:pt>
                <c:pt idx="57">
                  <c:v>-10.122369495638758</c:v>
                </c:pt>
                <c:pt idx="58">
                  <c:v>-10.102531750996524</c:v>
                </c:pt>
                <c:pt idx="59">
                  <c:v>-10.100705125487993</c:v>
                </c:pt>
                <c:pt idx="60">
                  <c:v>-9.9638428058066992</c:v>
                </c:pt>
                <c:pt idx="61">
                  <c:v>-9.9097791279011656</c:v>
                </c:pt>
                <c:pt idx="62">
                  <c:v>-9.9024363891666756</c:v>
                </c:pt>
                <c:pt idx="63">
                  <c:v>-9.8907223211281696</c:v>
                </c:pt>
                <c:pt idx="64">
                  <c:v>-9.881343671452365</c:v>
                </c:pt>
                <c:pt idx="65">
                  <c:v>-9.8743189282517623</c:v>
                </c:pt>
                <c:pt idx="66">
                  <c:v>-9.8034111008693952</c:v>
                </c:pt>
                <c:pt idx="67">
                  <c:v>-9.7912385276424825</c:v>
                </c:pt>
                <c:pt idx="68">
                  <c:v>-9.7150859925247097</c:v>
                </c:pt>
                <c:pt idx="69">
                  <c:v>-9.6674539591729118</c:v>
                </c:pt>
                <c:pt idx="70">
                  <c:v>-9.6672772128180249</c:v>
                </c:pt>
                <c:pt idx="71">
                  <c:v>-9.6241555393757299</c:v>
                </c:pt>
                <c:pt idx="72">
                  <c:v>-9.6187799358042909</c:v>
                </c:pt>
                <c:pt idx="73">
                  <c:v>-9.5941545095659819</c:v>
                </c:pt>
                <c:pt idx="74">
                  <c:v>-9.5691881625344184</c:v>
                </c:pt>
                <c:pt idx="75">
                  <c:v>-9.5389948563553535</c:v>
                </c:pt>
                <c:pt idx="76">
                  <c:v>-9.5323827678242612</c:v>
                </c:pt>
                <c:pt idx="77">
                  <c:v>-9.5271195719764314</c:v>
                </c:pt>
                <c:pt idx="78">
                  <c:v>-9.5058286616968193</c:v>
                </c:pt>
                <c:pt idx="79">
                  <c:v>-9.4770108710828929</c:v>
                </c:pt>
                <c:pt idx="80">
                  <c:v>-9.4587002445277264</c:v>
                </c:pt>
                <c:pt idx="81">
                  <c:v>-9.4424647237122343</c:v>
                </c:pt>
                <c:pt idx="82">
                  <c:v>-9.4259489231122178</c:v>
                </c:pt>
                <c:pt idx="83">
                  <c:v>-9.4072848038473147</c:v>
                </c:pt>
                <c:pt idx="84">
                  <c:v>-9.3351486262747887</c:v>
                </c:pt>
                <c:pt idx="85">
                  <c:v>-9.3292686669961267</c:v>
                </c:pt>
                <c:pt idx="86">
                  <c:v>-9.3278924119065092</c:v>
                </c:pt>
                <c:pt idx="87">
                  <c:v>-9.2736423738276361</c:v>
                </c:pt>
                <c:pt idx="88">
                  <c:v>-9.2449118471043974</c:v>
                </c:pt>
                <c:pt idx="89">
                  <c:v>-9.2393232604776667</c:v>
                </c:pt>
                <c:pt idx="90">
                  <c:v>-9.2283472378875739</c:v>
                </c:pt>
                <c:pt idx="91">
                  <c:v>-9.2259001513257033</c:v>
                </c:pt>
                <c:pt idx="92">
                  <c:v>-9.2190743402148794</c:v>
                </c:pt>
                <c:pt idx="93">
                  <c:v>-9.1553583885695531</c:v>
                </c:pt>
                <c:pt idx="94">
                  <c:v>-9.1488934654134404</c:v>
                </c:pt>
                <c:pt idx="95">
                  <c:v>-9.1420757890721092</c:v>
                </c:pt>
                <c:pt idx="96">
                  <c:v>-9.1152428822091416</c:v>
                </c:pt>
                <c:pt idx="97">
                  <c:v>-9.1048747487558686</c:v>
                </c:pt>
                <c:pt idx="98">
                  <c:v>-9.0870070973746362</c:v>
                </c:pt>
                <c:pt idx="99">
                  <c:v>-8.9763949392523728</c:v>
                </c:pt>
                <c:pt idx="100">
                  <c:v>-8.9500205375777711</c:v>
                </c:pt>
                <c:pt idx="101">
                  <c:v>-8.9452239816877626</c:v>
                </c:pt>
                <c:pt idx="102">
                  <c:v>-8.9322726891651261</c:v>
                </c:pt>
                <c:pt idx="103">
                  <c:v>-8.9186683965113271</c:v>
                </c:pt>
                <c:pt idx="104">
                  <c:v>-8.9128816173193339</c:v>
                </c:pt>
                <c:pt idx="105">
                  <c:v>-8.8890696680281636</c:v>
                </c:pt>
                <c:pt idx="106">
                  <c:v>-8.8830610314869443</c:v>
                </c:pt>
                <c:pt idx="107">
                  <c:v>-8.8803980037718677</c:v>
                </c:pt>
                <c:pt idx="108">
                  <c:v>-8.8309785397098963</c:v>
                </c:pt>
                <c:pt idx="109">
                  <c:v>-8.8165459796190078</c:v>
                </c:pt>
                <c:pt idx="110">
                  <c:v>-8.8079482678124403</c:v>
                </c:pt>
                <c:pt idx="111">
                  <c:v>-8.8074882835750792</c:v>
                </c:pt>
                <c:pt idx="112">
                  <c:v>-8.7971408568077418</c:v>
                </c:pt>
                <c:pt idx="113">
                  <c:v>-8.7094384280898307</c:v>
                </c:pt>
                <c:pt idx="114">
                  <c:v>-8.6919035627324384</c:v>
                </c:pt>
                <c:pt idx="115">
                  <c:v>-8.6749292569440559</c:v>
                </c:pt>
                <c:pt idx="116">
                  <c:v>-8.6546130399519967</c:v>
                </c:pt>
                <c:pt idx="117">
                  <c:v>-8.6513872340944395</c:v>
                </c:pt>
                <c:pt idx="118">
                  <c:v>-8.6414687315355607</c:v>
                </c:pt>
                <c:pt idx="119">
                  <c:v>-8.6376032369877631</c:v>
                </c:pt>
                <c:pt idx="120">
                  <c:v>-8.633995096965041</c:v>
                </c:pt>
                <c:pt idx="121">
                  <c:v>-8.6199759310681809</c:v>
                </c:pt>
                <c:pt idx="122">
                  <c:v>-8.6197718223068982</c:v>
                </c:pt>
                <c:pt idx="123">
                  <c:v>-8.6174060834397732</c:v>
                </c:pt>
                <c:pt idx="124">
                  <c:v>-8.6061076281688091</c:v>
                </c:pt>
                <c:pt idx="125">
                  <c:v>-8.5899793384054188</c:v>
                </c:pt>
                <c:pt idx="126">
                  <c:v>-8.5568530780697216</c:v>
                </c:pt>
                <c:pt idx="127">
                  <c:v>-8.54940236875861</c:v>
                </c:pt>
                <c:pt idx="128">
                  <c:v>-8.548731620039506</c:v>
                </c:pt>
                <c:pt idx="129">
                  <c:v>-8.5484794421858936</c:v>
                </c:pt>
                <c:pt idx="130">
                  <c:v>-8.5166503078186224</c:v>
                </c:pt>
                <c:pt idx="131">
                  <c:v>-8.5162139883651857</c:v>
                </c:pt>
                <c:pt idx="132">
                  <c:v>-8.4781550996319446</c:v>
                </c:pt>
                <c:pt idx="133">
                  <c:v>-8.4693185214127649</c:v>
                </c:pt>
                <c:pt idx="134">
                  <c:v>-8.4683763672031098</c:v>
                </c:pt>
                <c:pt idx="135">
                  <c:v>-8.4672493318690734</c:v>
                </c:pt>
                <c:pt idx="136">
                  <c:v>-8.4439358220891432</c:v>
                </c:pt>
                <c:pt idx="137">
                  <c:v>-8.4283924962032071</c:v>
                </c:pt>
                <c:pt idx="138">
                  <c:v>-8.4187927287026927</c:v>
                </c:pt>
                <c:pt idx="139">
                  <c:v>-8.4171228823876323</c:v>
                </c:pt>
                <c:pt idx="140">
                  <c:v>-8.4147652782899609</c:v>
                </c:pt>
                <c:pt idx="141">
                  <c:v>-8.4131124410383276</c:v>
                </c:pt>
                <c:pt idx="142">
                  <c:v>-8.3965167717925997</c:v>
                </c:pt>
                <c:pt idx="143">
                  <c:v>-8.3917290901965647</c:v>
                </c:pt>
                <c:pt idx="144">
                  <c:v>-8.3783333434509952</c:v>
                </c:pt>
                <c:pt idx="145">
                  <c:v>-8.3777860953229446</c:v>
                </c:pt>
                <c:pt idx="146">
                  <c:v>-8.376741147208131</c:v>
                </c:pt>
                <c:pt idx="147">
                  <c:v>-8.3758566759092563</c:v>
                </c:pt>
                <c:pt idx="148">
                  <c:v>-8.3665201791298376</c:v>
                </c:pt>
                <c:pt idx="149">
                  <c:v>-8.3059553413678238</c:v>
                </c:pt>
                <c:pt idx="150">
                  <c:v>-8.3038114598499249</c:v>
                </c:pt>
                <c:pt idx="151">
                  <c:v>-8.2896155475982169</c:v>
                </c:pt>
                <c:pt idx="152">
                  <c:v>-8.2606794330646629</c:v>
                </c:pt>
                <c:pt idx="153">
                  <c:v>-8.2427888564240224</c:v>
                </c:pt>
                <c:pt idx="154">
                  <c:v>-8.2393256632028056</c:v>
                </c:pt>
                <c:pt idx="155">
                  <c:v>-8.2381461216294927</c:v>
                </c:pt>
                <c:pt idx="156">
                  <c:v>-8.2342266417933843</c:v>
                </c:pt>
                <c:pt idx="157">
                  <c:v>-8.2249589207921918</c:v>
                </c:pt>
                <c:pt idx="158">
                  <c:v>-8.2227026315506837</c:v>
                </c:pt>
                <c:pt idx="159">
                  <c:v>-8.2032065472262232</c:v>
                </c:pt>
                <c:pt idx="160">
                  <c:v>-8.1957942931889907</c:v>
                </c:pt>
                <c:pt idx="161">
                  <c:v>-8.193613435446208</c:v>
                </c:pt>
                <c:pt idx="162">
                  <c:v>-8.1798996931667514</c:v>
                </c:pt>
                <c:pt idx="163">
                  <c:v>-8.1793073340443634</c:v>
                </c:pt>
                <c:pt idx="164">
                  <c:v>-8.1779103722688102</c:v>
                </c:pt>
                <c:pt idx="165">
                  <c:v>-8.1665712431504929</c:v>
                </c:pt>
                <c:pt idx="166">
                  <c:v>-8.1152120063318645</c:v>
                </c:pt>
                <c:pt idx="167">
                  <c:v>-8.1038876677034608</c:v>
                </c:pt>
                <c:pt idx="168">
                  <c:v>-8.043772460835882</c:v>
                </c:pt>
                <c:pt idx="169">
                  <c:v>-8.0430063134565959</c:v>
                </c:pt>
                <c:pt idx="170">
                  <c:v>-8.0391837113296241</c:v>
                </c:pt>
                <c:pt idx="171">
                  <c:v>-8.0278223964763757</c:v>
                </c:pt>
                <c:pt idx="172">
                  <c:v>-7.9998772447693627</c:v>
                </c:pt>
                <c:pt idx="173">
                  <c:v>-7.9915043484100137</c:v>
                </c:pt>
                <c:pt idx="174">
                  <c:v>-7.9756356317452139</c:v>
                </c:pt>
                <c:pt idx="175">
                  <c:v>-7.9714499230900175</c:v>
                </c:pt>
                <c:pt idx="176">
                  <c:v>-7.9638246859975315</c:v>
                </c:pt>
                <c:pt idx="177">
                  <c:v>-7.9550650183260716</c:v>
                </c:pt>
                <c:pt idx="178">
                  <c:v>-7.9269993241259549</c:v>
                </c:pt>
                <c:pt idx="179">
                  <c:v>-7.9242556882406507</c:v>
                </c:pt>
                <c:pt idx="180">
                  <c:v>-7.890855064316451</c:v>
                </c:pt>
                <c:pt idx="181">
                  <c:v>-7.8840144627156716</c:v>
                </c:pt>
                <c:pt idx="182">
                  <c:v>-7.8616689905028361</c:v>
                </c:pt>
                <c:pt idx="183">
                  <c:v>-7.8569774470914604</c:v>
                </c:pt>
                <c:pt idx="184">
                  <c:v>-7.8307117555179575</c:v>
                </c:pt>
                <c:pt idx="185">
                  <c:v>-7.8134786161555034</c:v>
                </c:pt>
                <c:pt idx="186">
                  <c:v>-7.8103112327332029</c:v>
                </c:pt>
                <c:pt idx="187">
                  <c:v>-7.7978339754134032</c:v>
                </c:pt>
                <c:pt idx="188">
                  <c:v>-7.7842540870680086</c:v>
                </c:pt>
                <c:pt idx="189">
                  <c:v>-7.7567223295550241</c:v>
                </c:pt>
                <c:pt idx="190">
                  <c:v>-7.7458165617921511</c:v>
                </c:pt>
                <c:pt idx="191">
                  <c:v>-7.7337889353667464</c:v>
                </c:pt>
                <c:pt idx="192">
                  <c:v>-7.7294597589590781</c:v>
                </c:pt>
                <c:pt idx="193">
                  <c:v>-7.7281544982211985</c:v>
                </c:pt>
                <c:pt idx="194">
                  <c:v>-7.7170675469564518</c:v>
                </c:pt>
                <c:pt idx="195">
                  <c:v>-7.6928222363098353</c:v>
                </c:pt>
                <c:pt idx="196">
                  <c:v>-7.6908558406713006</c:v>
                </c:pt>
                <c:pt idx="197">
                  <c:v>-7.681582203474127</c:v>
                </c:pt>
                <c:pt idx="198">
                  <c:v>-7.681483107191478</c:v>
                </c:pt>
                <c:pt idx="199">
                  <c:v>-7.6692062610104506</c:v>
                </c:pt>
                <c:pt idx="200">
                  <c:v>-7.6514702449897669</c:v>
                </c:pt>
                <c:pt idx="201">
                  <c:v>-7.6387881393842072</c:v>
                </c:pt>
                <c:pt idx="202">
                  <c:v>-7.634731107991569</c:v>
                </c:pt>
                <c:pt idx="203">
                  <c:v>-7.6345795054696026</c:v>
                </c:pt>
                <c:pt idx="204">
                  <c:v>-7.6237269834705232</c:v>
                </c:pt>
                <c:pt idx="205">
                  <c:v>-7.6046590838300441</c:v>
                </c:pt>
                <c:pt idx="206">
                  <c:v>-7.601294986891479</c:v>
                </c:pt>
                <c:pt idx="207">
                  <c:v>-7.5868809149130119</c:v>
                </c:pt>
                <c:pt idx="208">
                  <c:v>-7.5772138506832682</c:v>
                </c:pt>
                <c:pt idx="209">
                  <c:v>-7.5659309254267351</c:v>
                </c:pt>
                <c:pt idx="210">
                  <c:v>-7.5151470386670685</c:v>
                </c:pt>
                <c:pt idx="211">
                  <c:v>-7.5120402962535797</c:v>
                </c:pt>
                <c:pt idx="212">
                  <c:v>-7.4631762150891516</c:v>
                </c:pt>
                <c:pt idx="213">
                  <c:v>-7.4594031611035048</c:v>
                </c:pt>
                <c:pt idx="214">
                  <c:v>-7.4443804604637016</c:v>
                </c:pt>
                <c:pt idx="215">
                  <c:v>-7.4386439689375115</c:v>
                </c:pt>
                <c:pt idx="216">
                  <c:v>-7.4025063648485059</c:v>
                </c:pt>
                <c:pt idx="217">
                  <c:v>-7.4009252614731276</c:v>
                </c:pt>
                <c:pt idx="218">
                  <c:v>-7.3968859786684327</c:v>
                </c:pt>
                <c:pt idx="219">
                  <c:v>-7.3903256568521387</c:v>
                </c:pt>
                <c:pt idx="220">
                  <c:v>-7.3851053534251347</c:v>
                </c:pt>
                <c:pt idx="221">
                  <c:v>-7.363845503174427</c:v>
                </c:pt>
                <c:pt idx="222">
                  <c:v>-7.3477149948375651</c:v>
                </c:pt>
                <c:pt idx="223">
                  <c:v>-7.3468312630632076</c:v>
                </c:pt>
                <c:pt idx="224">
                  <c:v>-7.33612220881664</c:v>
                </c:pt>
                <c:pt idx="225">
                  <c:v>-7.3170972015969866</c:v>
                </c:pt>
                <c:pt idx="226">
                  <c:v>-7.3170210305737839</c:v>
                </c:pt>
                <c:pt idx="227">
                  <c:v>-7.3150849554396356</c:v>
                </c:pt>
                <c:pt idx="228">
                  <c:v>-7.3004519842099338</c:v>
                </c:pt>
                <c:pt idx="229">
                  <c:v>-7.290634056982741</c:v>
                </c:pt>
                <c:pt idx="230">
                  <c:v>-7.275118833027677</c:v>
                </c:pt>
                <c:pt idx="231">
                  <c:v>-7.2705870269077213</c:v>
                </c:pt>
                <c:pt idx="232">
                  <c:v>-7.2599223441309766</c:v>
                </c:pt>
                <c:pt idx="233">
                  <c:v>-7.2578183969359529</c:v>
                </c:pt>
                <c:pt idx="234">
                  <c:v>-7.224377099164399</c:v>
                </c:pt>
                <c:pt idx="235">
                  <c:v>-7.2182937706489332</c:v>
                </c:pt>
                <c:pt idx="236">
                  <c:v>-7.2099608086124594</c:v>
                </c:pt>
                <c:pt idx="237">
                  <c:v>-7.2093388685101232</c:v>
                </c:pt>
                <c:pt idx="238">
                  <c:v>-7.2074723086787573</c:v>
                </c:pt>
                <c:pt idx="239">
                  <c:v>-7.1818344734035726</c:v>
                </c:pt>
                <c:pt idx="240">
                  <c:v>-7.1804685716568821</c:v>
                </c:pt>
                <c:pt idx="241">
                  <c:v>-7.1780547636974266</c:v>
                </c:pt>
                <c:pt idx="242">
                  <c:v>-7.1657120998361661</c:v>
                </c:pt>
                <c:pt idx="243">
                  <c:v>-7.1401319474717608</c:v>
                </c:pt>
                <c:pt idx="244">
                  <c:v>-7.1158925530210855</c:v>
                </c:pt>
                <c:pt idx="245">
                  <c:v>-7.1155457160318099</c:v>
                </c:pt>
                <c:pt idx="246">
                  <c:v>-7.0986298326787223</c:v>
                </c:pt>
                <c:pt idx="247">
                  <c:v>-7.0948952339669553</c:v>
                </c:pt>
                <c:pt idx="248">
                  <c:v>-7.0907531572571418</c:v>
                </c:pt>
                <c:pt idx="249">
                  <c:v>-7.0786249555000911</c:v>
                </c:pt>
                <c:pt idx="250">
                  <c:v>-7.0690421970630037</c:v>
                </c:pt>
                <c:pt idx="251">
                  <c:v>-7.0663155702411657</c:v>
                </c:pt>
                <c:pt idx="252">
                  <c:v>-7.0608497446810503</c:v>
                </c:pt>
                <c:pt idx="253">
                  <c:v>-7.0562380699153842</c:v>
                </c:pt>
                <c:pt idx="254">
                  <c:v>-7.0518741358563055</c:v>
                </c:pt>
                <c:pt idx="255">
                  <c:v>-7.0518378991559398</c:v>
                </c:pt>
                <c:pt idx="256">
                  <c:v>-7.0407124926173523</c:v>
                </c:pt>
                <c:pt idx="257">
                  <c:v>-7.0402990984233247</c:v>
                </c:pt>
                <c:pt idx="258">
                  <c:v>-7.0348436262061362</c:v>
                </c:pt>
                <c:pt idx="259">
                  <c:v>-7.0333446100499426</c:v>
                </c:pt>
                <c:pt idx="260">
                  <c:v>-7.0294132978218702</c:v>
                </c:pt>
                <c:pt idx="261">
                  <c:v>-7.0291810871296763</c:v>
                </c:pt>
                <c:pt idx="262">
                  <c:v>-7.0288616125468346</c:v>
                </c:pt>
                <c:pt idx="263">
                  <c:v>-7.0193320998735809</c:v>
                </c:pt>
                <c:pt idx="264">
                  <c:v>-6.9972277126468718</c:v>
                </c:pt>
                <c:pt idx="265">
                  <c:v>-6.9921582722173179</c:v>
                </c:pt>
                <c:pt idx="266">
                  <c:v>-6.9896719908571292</c:v>
                </c:pt>
                <c:pt idx="267">
                  <c:v>-6.9796706615545503</c:v>
                </c:pt>
                <c:pt idx="268">
                  <c:v>-6.9728877428645504</c:v>
                </c:pt>
                <c:pt idx="269">
                  <c:v>-6.9588641398207436</c:v>
                </c:pt>
                <c:pt idx="270">
                  <c:v>-6.9432579543525232</c:v>
                </c:pt>
                <c:pt idx="271">
                  <c:v>-6.9416857252710775</c:v>
                </c:pt>
                <c:pt idx="272">
                  <c:v>-6.9274032886531609</c:v>
                </c:pt>
                <c:pt idx="273">
                  <c:v>-6.9268745286375335</c:v>
                </c:pt>
                <c:pt idx="274">
                  <c:v>-6.9202372962735188</c:v>
                </c:pt>
                <c:pt idx="275">
                  <c:v>-6.9177879911382147</c:v>
                </c:pt>
                <c:pt idx="276">
                  <c:v>-6.8957767839981745</c:v>
                </c:pt>
                <c:pt idx="277">
                  <c:v>-6.8729543184845099</c:v>
                </c:pt>
                <c:pt idx="278">
                  <c:v>-6.8550851880542822</c:v>
                </c:pt>
                <c:pt idx="279">
                  <c:v>-6.8493109807787311</c:v>
                </c:pt>
                <c:pt idx="280">
                  <c:v>-6.8474680857312507</c:v>
                </c:pt>
                <c:pt idx="281">
                  <c:v>-6.8124538193537738</c:v>
                </c:pt>
                <c:pt idx="282">
                  <c:v>-6.8068556189085925</c:v>
                </c:pt>
                <c:pt idx="283">
                  <c:v>-6.7967300494904404</c:v>
                </c:pt>
                <c:pt idx="284">
                  <c:v>-6.7937519843395098</c:v>
                </c:pt>
                <c:pt idx="285">
                  <c:v>-6.7675750357056899</c:v>
                </c:pt>
                <c:pt idx="286">
                  <c:v>-6.7621114287190469</c:v>
                </c:pt>
                <c:pt idx="287">
                  <c:v>-6.7594151224015953</c:v>
                </c:pt>
                <c:pt idx="288">
                  <c:v>-6.734976056336663</c:v>
                </c:pt>
                <c:pt idx="289">
                  <c:v>-6.7342461456577452</c:v>
                </c:pt>
                <c:pt idx="290">
                  <c:v>-6.7282670900964332</c:v>
                </c:pt>
                <c:pt idx="291">
                  <c:v>-6.725118194786555</c:v>
                </c:pt>
                <c:pt idx="292">
                  <c:v>-6.6996304829843414</c:v>
                </c:pt>
                <c:pt idx="293">
                  <c:v>-6.6643130115629328</c:v>
                </c:pt>
                <c:pt idx="294">
                  <c:v>-6.6636259933048398</c:v>
                </c:pt>
                <c:pt idx="295">
                  <c:v>-6.6632148176843247</c:v>
                </c:pt>
                <c:pt idx="296">
                  <c:v>-6.6568112750615009</c:v>
                </c:pt>
                <c:pt idx="297">
                  <c:v>-6.647102797459886</c:v>
                </c:pt>
                <c:pt idx="298">
                  <c:v>-6.6435974513422833</c:v>
                </c:pt>
                <c:pt idx="299">
                  <c:v>-6.6420540637162668</c:v>
                </c:pt>
                <c:pt idx="300">
                  <c:v>-6.6336515863770105</c:v>
                </c:pt>
                <c:pt idx="301">
                  <c:v>-6.6285599602125655</c:v>
                </c:pt>
                <c:pt idx="302">
                  <c:v>-6.6259731035206908</c:v>
                </c:pt>
                <c:pt idx="303">
                  <c:v>-6.617822804035085</c:v>
                </c:pt>
                <c:pt idx="304">
                  <c:v>-6.6069355243846362</c:v>
                </c:pt>
                <c:pt idx="305">
                  <c:v>-6.6023726582357778</c:v>
                </c:pt>
                <c:pt idx="306">
                  <c:v>-6.5995077403329327</c:v>
                </c:pt>
                <c:pt idx="307">
                  <c:v>-6.5958093783215324</c:v>
                </c:pt>
                <c:pt idx="308">
                  <c:v>-6.5931936801743083</c:v>
                </c:pt>
                <c:pt idx="309">
                  <c:v>-6.5909965528925758</c:v>
                </c:pt>
                <c:pt idx="310">
                  <c:v>-6.5889761719657303</c:v>
                </c:pt>
                <c:pt idx="311">
                  <c:v>-6.558309570108344</c:v>
                </c:pt>
                <c:pt idx="312">
                  <c:v>-6.5531528657881015</c:v>
                </c:pt>
                <c:pt idx="313">
                  <c:v>-6.5519134227304967</c:v>
                </c:pt>
                <c:pt idx="314">
                  <c:v>-6.5484117742354018</c:v>
                </c:pt>
                <c:pt idx="315">
                  <c:v>-6.5352371453145803</c:v>
                </c:pt>
                <c:pt idx="316">
                  <c:v>-6.5345508665810055</c:v>
                </c:pt>
                <c:pt idx="317">
                  <c:v>-6.5274965424004945</c:v>
                </c:pt>
                <c:pt idx="318">
                  <c:v>-6.4960253378899449</c:v>
                </c:pt>
                <c:pt idx="319">
                  <c:v>-6.4780356649666535</c:v>
                </c:pt>
                <c:pt idx="320">
                  <c:v>-6.4723139639304179</c:v>
                </c:pt>
                <c:pt idx="321">
                  <c:v>-6.4688330221212578</c:v>
                </c:pt>
                <c:pt idx="322">
                  <c:v>-6.4642450121394779</c:v>
                </c:pt>
                <c:pt idx="323">
                  <c:v>-6.4517071138109081</c:v>
                </c:pt>
                <c:pt idx="324">
                  <c:v>-6.4472707063510954</c:v>
                </c:pt>
                <c:pt idx="325">
                  <c:v>-6.4413293665391453</c:v>
                </c:pt>
                <c:pt idx="326">
                  <c:v>-6.4271164452239695</c:v>
                </c:pt>
                <c:pt idx="327">
                  <c:v>-6.413964741562558</c:v>
                </c:pt>
                <c:pt idx="328">
                  <c:v>-6.4109460025642742</c:v>
                </c:pt>
                <c:pt idx="329">
                  <c:v>-6.4036446772016147</c:v>
                </c:pt>
                <c:pt idx="330">
                  <c:v>-6.3984206761521039</c:v>
                </c:pt>
                <c:pt idx="331">
                  <c:v>-6.3891596108714115</c:v>
                </c:pt>
                <c:pt idx="332">
                  <c:v>-6.388230768102714</c:v>
                </c:pt>
                <c:pt idx="333">
                  <c:v>-6.3720958226188662</c:v>
                </c:pt>
                <c:pt idx="334">
                  <c:v>-6.3710767578614513</c:v>
                </c:pt>
                <c:pt idx="335">
                  <c:v>-6.366066479391713</c:v>
                </c:pt>
                <c:pt idx="336">
                  <c:v>-6.3569089475406546</c:v>
                </c:pt>
                <c:pt idx="337">
                  <c:v>-6.3501149359832114</c:v>
                </c:pt>
                <c:pt idx="338">
                  <c:v>-6.3399620041586662</c:v>
                </c:pt>
                <c:pt idx="339">
                  <c:v>-6.3389421998767741</c:v>
                </c:pt>
                <c:pt idx="340">
                  <c:v>-6.3387602768504223</c:v>
                </c:pt>
                <c:pt idx="341">
                  <c:v>-6.3356971663822765</c:v>
                </c:pt>
                <c:pt idx="342">
                  <c:v>-6.3317310965027938</c:v>
                </c:pt>
                <c:pt idx="343">
                  <c:v>-6.3161433991469957</c:v>
                </c:pt>
                <c:pt idx="344">
                  <c:v>-6.3143685403533025</c:v>
                </c:pt>
                <c:pt idx="345">
                  <c:v>-6.3143456150938944</c:v>
                </c:pt>
                <c:pt idx="346">
                  <c:v>-6.3086875131644193</c:v>
                </c:pt>
                <c:pt idx="347">
                  <c:v>-6.306220459441171</c:v>
                </c:pt>
                <c:pt idx="348">
                  <c:v>-6.3031137170276423</c:v>
                </c:pt>
                <c:pt idx="349">
                  <c:v>-6.2818390762870191</c:v>
                </c:pt>
                <c:pt idx="350">
                  <c:v>-6.2653395452259506</c:v>
                </c:pt>
                <c:pt idx="351">
                  <c:v>-6.2595165293335517</c:v>
                </c:pt>
                <c:pt idx="352">
                  <c:v>-6.2585078179191447</c:v>
                </c:pt>
                <c:pt idx="353">
                  <c:v>-6.2461769864498065</c:v>
                </c:pt>
                <c:pt idx="354">
                  <c:v>-6.2408095176478247</c:v>
                </c:pt>
                <c:pt idx="355">
                  <c:v>-6.2241872255201791</c:v>
                </c:pt>
                <c:pt idx="356">
                  <c:v>-6.223938005764559</c:v>
                </c:pt>
                <c:pt idx="357">
                  <c:v>-6.2185535278991484</c:v>
                </c:pt>
                <c:pt idx="358">
                  <c:v>-6.217166179942045</c:v>
                </c:pt>
                <c:pt idx="359">
                  <c:v>-6.212389591213455</c:v>
                </c:pt>
                <c:pt idx="360">
                  <c:v>-6.211215226311646</c:v>
                </c:pt>
                <c:pt idx="361">
                  <c:v>-6.210477180863232</c:v>
                </c:pt>
                <c:pt idx="362">
                  <c:v>-6.2055223667307997</c:v>
                </c:pt>
                <c:pt idx="363">
                  <c:v>-6.2046097935010129</c:v>
                </c:pt>
                <c:pt idx="364">
                  <c:v>-6.1903769050244195</c:v>
                </c:pt>
                <c:pt idx="365">
                  <c:v>-6.1822946417925619</c:v>
                </c:pt>
                <c:pt idx="366">
                  <c:v>-6.1783677667114762</c:v>
                </c:pt>
                <c:pt idx="367">
                  <c:v>-6.1743680484673984</c:v>
                </c:pt>
                <c:pt idx="368">
                  <c:v>-6.1626831916465008</c:v>
                </c:pt>
                <c:pt idx="369">
                  <c:v>-6.1623663053993916</c:v>
                </c:pt>
                <c:pt idx="370">
                  <c:v>-6.1301119444461278</c:v>
                </c:pt>
                <c:pt idx="371">
                  <c:v>-6.1263485042789316</c:v>
                </c:pt>
                <c:pt idx="372">
                  <c:v>-6.1257136224979352</c:v>
                </c:pt>
                <c:pt idx="373">
                  <c:v>-6.1217068787711391</c:v>
                </c:pt>
                <c:pt idx="374">
                  <c:v>-6.1195374836580605</c:v>
                </c:pt>
                <c:pt idx="375">
                  <c:v>-6.1079853714844878</c:v>
                </c:pt>
                <c:pt idx="376">
                  <c:v>-6.1046316278888506</c:v>
                </c:pt>
                <c:pt idx="377">
                  <c:v>-6.1028264485907728</c:v>
                </c:pt>
                <c:pt idx="378">
                  <c:v>-6.1002148178282365</c:v>
                </c:pt>
                <c:pt idx="379">
                  <c:v>-6.087278315795551</c:v>
                </c:pt>
                <c:pt idx="380">
                  <c:v>-6.0866208785174063</c:v>
                </c:pt>
                <c:pt idx="381">
                  <c:v>-6.0716725000895897</c:v>
                </c:pt>
                <c:pt idx="382">
                  <c:v>-6.0709518334669026</c:v>
                </c:pt>
                <c:pt idx="383">
                  <c:v>-6.0695130885572199</c:v>
                </c:pt>
                <c:pt idx="384">
                  <c:v>-6.0653902394843469</c:v>
                </c:pt>
                <c:pt idx="385">
                  <c:v>-6.0652822689077244</c:v>
                </c:pt>
                <c:pt idx="386">
                  <c:v>-6.0576681246826833</c:v>
                </c:pt>
                <c:pt idx="387">
                  <c:v>-6.0569467185354782</c:v>
                </c:pt>
                <c:pt idx="388">
                  <c:v>-6.0439946864883609</c:v>
                </c:pt>
                <c:pt idx="389">
                  <c:v>-6.0438867159117393</c:v>
                </c:pt>
                <c:pt idx="390">
                  <c:v>-6.0195182744362867</c:v>
                </c:pt>
                <c:pt idx="391">
                  <c:v>-6.018151633165159</c:v>
                </c:pt>
                <c:pt idx="392">
                  <c:v>-5.9634527037163689</c:v>
                </c:pt>
                <c:pt idx="393">
                  <c:v>-5.9601621894652741</c:v>
                </c:pt>
                <c:pt idx="394">
                  <c:v>-5.9590817441746111</c:v>
                </c:pt>
                <c:pt idx="395">
                  <c:v>-5.9579805921980133</c:v>
                </c:pt>
                <c:pt idx="396">
                  <c:v>-5.9522078639714566</c:v>
                </c:pt>
                <c:pt idx="397">
                  <c:v>-5.9382367671669254</c:v>
                </c:pt>
                <c:pt idx="398">
                  <c:v>-5.9363975697419145</c:v>
                </c:pt>
                <c:pt idx="399">
                  <c:v>-5.9357896806050938</c:v>
                </c:pt>
                <c:pt idx="400">
                  <c:v>-5.9307745952261097</c:v>
                </c:pt>
                <c:pt idx="401">
                  <c:v>-5.9276223720560228</c:v>
                </c:pt>
                <c:pt idx="402">
                  <c:v>-5.9053556592021215</c:v>
                </c:pt>
                <c:pt idx="403">
                  <c:v>-5.905086842047341</c:v>
                </c:pt>
                <c:pt idx="404">
                  <c:v>-5.9037242681609001</c:v>
                </c:pt>
                <c:pt idx="405">
                  <c:v>-5.8999386422588129</c:v>
                </c:pt>
                <c:pt idx="406">
                  <c:v>-5.8973562227139649</c:v>
                </c:pt>
                <c:pt idx="407">
                  <c:v>-5.8967764355080172</c:v>
                </c:pt>
                <c:pt idx="408">
                  <c:v>-5.896021011233918</c:v>
                </c:pt>
                <c:pt idx="409">
                  <c:v>-5.8927719103546936</c:v>
                </c:pt>
                <c:pt idx="410">
                  <c:v>-5.8739898369324601</c:v>
                </c:pt>
                <c:pt idx="411">
                  <c:v>-5.8737021619029601</c:v>
                </c:pt>
                <c:pt idx="412">
                  <c:v>-5.8549962595039675</c:v>
                </c:pt>
                <c:pt idx="413">
                  <c:v>-5.8515463777237109</c:v>
                </c:pt>
                <c:pt idx="414">
                  <c:v>-5.841639337794537</c:v>
                </c:pt>
                <c:pt idx="415">
                  <c:v>-5.834856788866797</c:v>
                </c:pt>
                <c:pt idx="416">
                  <c:v>-5.8326755613617953</c:v>
                </c:pt>
                <c:pt idx="417">
                  <c:v>-5.8234392701517246</c:v>
                </c:pt>
                <c:pt idx="418">
                  <c:v>-5.8193596832619363</c:v>
                </c:pt>
                <c:pt idx="419">
                  <c:v>-5.8141859698782676</c:v>
                </c:pt>
                <c:pt idx="420">
                  <c:v>-5.8135961990916112</c:v>
                </c:pt>
                <c:pt idx="421">
                  <c:v>-5.8081115156567735</c:v>
                </c:pt>
                <c:pt idx="422">
                  <c:v>-5.8063144711281511</c:v>
                </c:pt>
                <c:pt idx="423">
                  <c:v>-5.8050232613557071</c:v>
                </c:pt>
                <c:pt idx="424">
                  <c:v>-5.7914152710794014</c:v>
                </c:pt>
                <c:pt idx="425">
                  <c:v>-5.7906702001483099</c:v>
                </c:pt>
                <c:pt idx="426">
                  <c:v>-5.7818387986005932</c:v>
                </c:pt>
                <c:pt idx="427">
                  <c:v>-5.7794187046828984</c:v>
                </c:pt>
                <c:pt idx="428">
                  <c:v>-5.7785860000988611</c:v>
                </c:pt>
                <c:pt idx="429">
                  <c:v>-5.7595354792840663</c:v>
                </c:pt>
                <c:pt idx="430">
                  <c:v>-5.7512727720748131</c:v>
                </c:pt>
                <c:pt idx="431">
                  <c:v>-5.7495200990160509</c:v>
                </c:pt>
                <c:pt idx="432">
                  <c:v>-5.7460047693177394</c:v>
                </c:pt>
                <c:pt idx="433">
                  <c:v>-5.7176384584094624</c:v>
                </c:pt>
                <c:pt idx="434">
                  <c:v>-5.711037462745816</c:v>
                </c:pt>
                <c:pt idx="435">
                  <c:v>-5.7099370502937346</c:v>
                </c:pt>
                <c:pt idx="436">
                  <c:v>-5.6976997686733242</c:v>
                </c:pt>
                <c:pt idx="437">
                  <c:v>-5.6958003000018014</c:v>
                </c:pt>
                <c:pt idx="438">
                  <c:v>-5.6888129027883014</c:v>
                </c:pt>
                <c:pt idx="439">
                  <c:v>-5.6766000254762945</c:v>
                </c:pt>
                <c:pt idx="440">
                  <c:v>-5.6698629573051527</c:v>
                </c:pt>
                <c:pt idx="441">
                  <c:v>-5.6650545690231828</c:v>
                </c:pt>
                <c:pt idx="442">
                  <c:v>-5.6648593345558726</c:v>
                </c:pt>
                <c:pt idx="443">
                  <c:v>-5.6617196833022261</c:v>
                </c:pt>
                <c:pt idx="444">
                  <c:v>-5.6568414099552538</c:v>
                </c:pt>
                <c:pt idx="445">
                  <c:v>-5.6456827248142929</c:v>
                </c:pt>
                <c:pt idx="446">
                  <c:v>-5.6455340803903171</c:v>
                </c:pt>
                <c:pt idx="447">
                  <c:v>-5.6402457407095268</c:v>
                </c:pt>
                <c:pt idx="448">
                  <c:v>-5.62894765520082</c:v>
                </c:pt>
                <c:pt idx="449">
                  <c:v>-5.625607223046142</c:v>
                </c:pt>
                <c:pt idx="450">
                  <c:v>-5.6218334295360171</c:v>
                </c:pt>
                <c:pt idx="451">
                  <c:v>-5.6202131313622417</c:v>
                </c:pt>
                <c:pt idx="452">
                  <c:v>-5.6120546971071423</c:v>
                </c:pt>
                <c:pt idx="453">
                  <c:v>-5.6001679500984771</c:v>
                </c:pt>
                <c:pt idx="454">
                  <c:v>-5.5981435017869048</c:v>
                </c:pt>
                <c:pt idx="455">
                  <c:v>-5.5920146925148808</c:v>
                </c:pt>
                <c:pt idx="456">
                  <c:v>-5.5831681307149523</c:v>
                </c:pt>
                <c:pt idx="457">
                  <c:v>-5.5764159022915969</c:v>
                </c:pt>
                <c:pt idx="458">
                  <c:v>-5.5688135904585199</c:v>
                </c:pt>
                <c:pt idx="459">
                  <c:v>-5.5508989792717349</c:v>
                </c:pt>
                <c:pt idx="460">
                  <c:v>-5.5296701890499289</c:v>
                </c:pt>
                <c:pt idx="461">
                  <c:v>-5.5215065781233257</c:v>
                </c:pt>
                <c:pt idx="462">
                  <c:v>-5.5106015498849317</c:v>
                </c:pt>
                <c:pt idx="463">
                  <c:v>-5.5065789063814448</c:v>
                </c:pt>
                <c:pt idx="464">
                  <c:v>-5.5001982890180283</c:v>
                </c:pt>
                <c:pt idx="465">
                  <c:v>-5.4919056310666488</c:v>
                </c:pt>
                <c:pt idx="466">
                  <c:v>-5.4896574765946351</c:v>
                </c:pt>
                <c:pt idx="467">
                  <c:v>-5.4793847418015043</c:v>
                </c:pt>
                <c:pt idx="468">
                  <c:v>-5.4779637454798067</c:v>
                </c:pt>
                <c:pt idx="469">
                  <c:v>-5.4767986246341485</c:v>
                </c:pt>
                <c:pt idx="470">
                  <c:v>-5.4644126985897623</c:v>
                </c:pt>
                <c:pt idx="471">
                  <c:v>-5.4605205811600479</c:v>
                </c:pt>
                <c:pt idx="472">
                  <c:v>-5.4427934394333368</c:v>
                </c:pt>
                <c:pt idx="473">
                  <c:v>-5.4383167278884699</c:v>
                </c:pt>
                <c:pt idx="474">
                  <c:v>-5.4246632568555659</c:v>
                </c:pt>
                <c:pt idx="475">
                  <c:v>-5.4239810455067188</c:v>
                </c:pt>
                <c:pt idx="476">
                  <c:v>-5.4221784545443725</c:v>
                </c:pt>
                <c:pt idx="477">
                  <c:v>-5.4183155483323064</c:v>
                </c:pt>
                <c:pt idx="478">
                  <c:v>-5.4182493608897735</c:v>
                </c:pt>
                <c:pt idx="479">
                  <c:v>-5.4175079875811507</c:v>
                </c:pt>
                <c:pt idx="480">
                  <c:v>-5.4157734328725526</c:v>
                </c:pt>
                <c:pt idx="481">
                  <c:v>-5.4127169781248661</c:v>
                </c:pt>
                <c:pt idx="482">
                  <c:v>-5.3953754984235296</c:v>
                </c:pt>
                <c:pt idx="483">
                  <c:v>-5.3892333777105481</c:v>
                </c:pt>
                <c:pt idx="484">
                  <c:v>-5.3860526828472901</c:v>
                </c:pt>
                <c:pt idx="485">
                  <c:v>-5.364640490550137</c:v>
                </c:pt>
                <c:pt idx="486">
                  <c:v>-5.3619541678133933</c:v>
                </c:pt>
                <c:pt idx="487">
                  <c:v>-5.3485403027176606</c:v>
                </c:pt>
                <c:pt idx="488">
                  <c:v>-5.3232870201811142</c:v>
                </c:pt>
                <c:pt idx="489">
                  <c:v>-5.3193235386374029</c:v>
                </c:pt>
                <c:pt idx="490">
                  <c:v>-5.3121656810272162</c:v>
                </c:pt>
                <c:pt idx="491">
                  <c:v>-5.2990413397721978</c:v>
                </c:pt>
                <c:pt idx="492">
                  <c:v>-5.2896175791020941</c:v>
                </c:pt>
                <c:pt idx="493">
                  <c:v>-5.2886983501518472</c:v>
                </c:pt>
                <c:pt idx="494">
                  <c:v>-5.288675424892439</c:v>
                </c:pt>
                <c:pt idx="495">
                  <c:v>-5.2861077958375038</c:v>
                </c:pt>
                <c:pt idx="496">
                  <c:v>-5.2848694620666752</c:v>
                </c:pt>
                <c:pt idx="497">
                  <c:v>-5.2730781137181513</c:v>
                </c:pt>
                <c:pt idx="498">
                  <c:v>-5.2548347838922931</c:v>
                </c:pt>
                <c:pt idx="499">
                  <c:v>-5.2390965933012659</c:v>
                </c:pt>
                <c:pt idx="500">
                  <c:v>-5.2381429764619059</c:v>
                </c:pt>
                <c:pt idx="501">
                  <c:v>-5.2295153139132138</c:v>
                </c:pt>
                <c:pt idx="502">
                  <c:v>-5.2290264882204216</c:v>
                </c:pt>
                <c:pt idx="503">
                  <c:v>-5.2282122717488066</c:v>
                </c:pt>
                <c:pt idx="504">
                  <c:v>-5.219469982903032</c:v>
                </c:pt>
                <c:pt idx="505">
                  <c:v>-5.2181251576045353</c:v>
                </c:pt>
                <c:pt idx="506">
                  <c:v>-5.213723507796133</c:v>
                </c:pt>
                <c:pt idx="507">
                  <c:v>-5.2057122389160142</c:v>
                </c:pt>
                <c:pt idx="508">
                  <c:v>-5.2042786706778346</c:v>
                </c:pt>
                <c:pt idx="509">
                  <c:v>-5.1889294699724315</c:v>
                </c:pt>
                <c:pt idx="510">
                  <c:v>-5.1429221719413949</c:v>
                </c:pt>
                <c:pt idx="511">
                  <c:v>-5.1365178897940531</c:v>
                </c:pt>
                <c:pt idx="512">
                  <c:v>-5.1351830480763043</c:v>
                </c:pt>
                <c:pt idx="513">
                  <c:v>-5.1308320556959641</c:v>
                </c:pt>
                <c:pt idx="514">
                  <c:v>-5.1044295520904504</c:v>
                </c:pt>
                <c:pt idx="515">
                  <c:v>-5.0919182766437565</c:v>
                </c:pt>
                <c:pt idx="516">
                  <c:v>-5.0858870846053872</c:v>
                </c:pt>
                <c:pt idx="517">
                  <c:v>-5.0793988664276082</c:v>
                </c:pt>
                <c:pt idx="518">
                  <c:v>-5.0706979909536631</c:v>
                </c:pt>
                <c:pt idx="519">
                  <c:v>-5.0446330802812342</c:v>
                </c:pt>
                <c:pt idx="520">
                  <c:v>-5.0427484020996642</c:v>
                </c:pt>
                <c:pt idx="521">
                  <c:v>-5.0417289675800312</c:v>
                </c:pt>
                <c:pt idx="522">
                  <c:v>-5.0394601064220437</c:v>
                </c:pt>
                <c:pt idx="523">
                  <c:v>-5.0339595232105561</c:v>
                </c:pt>
                <c:pt idx="524">
                  <c:v>-5.0175335748369578</c:v>
                </c:pt>
                <c:pt idx="525">
                  <c:v>-4.9955116445916916</c:v>
                </c:pt>
                <c:pt idx="526">
                  <c:v>-4.9939582733849663</c:v>
                </c:pt>
                <c:pt idx="527">
                  <c:v>-4.9904344391549404</c:v>
                </c:pt>
                <c:pt idx="528">
                  <c:v>-4.9873602358193097</c:v>
                </c:pt>
                <c:pt idx="529">
                  <c:v>-4.9795527059382136</c:v>
                </c:pt>
                <c:pt idx="530">
                  <c:v>-4.9752198319080767</c:v>
                </c:pt>
                <c:pt idx="531">
                  <c:v>-4.9747513431390011</c:v>
                </c:pt>
                <c:pt idx="532">
                  <c:v>-4.9735448089215124</c:v>
                </c:pt>
                <c:pt idx="533">
                  <c:v>-4.9709098831373479</c:v>
                </c:pt>
                <c:pt idx="534">
                  <c:v>-4.9707065139005442</c:v>
                </c:pt>
                <c:pt idx="535">
                  <c:v>-4.9654765966550904</c:v>
                </c:pt>
                <c:pt idx="536">
                  <c:v>-4.9620566656169602</c:v>
                </c:pt>
                <c:pt idx="537">
                  <c:v>-4.9437674852722067</c:v>
                </c:pt>
                <c:pt idx="538">
                  <c:v>-4.9365497261777671</c:v>
                </c:pt>
                <c:pt idx="539">
                  <c:v>-4.9284216124270523</c:v>
                </c:pt>
                <c:pt idx="540">
                  <c:v>-4.9223116610297097</c:v>
                </c:pt>
                <c:pt idx="541">
                  <c:v>-4.9163610771615298</c:v>
                </c:pt>
                <c:pt idx="542">
                  <c:v>-4.9074679253182669</c:v>
                </c:pt>
                <c:pt idx="543">
                  <c:v>-4.9065457382700295</c:v>
                </c:pt>
                <c:pt idx="544">
                  <c:v>-4.9029775325701817</c:v>
                </c:pt>
                <c:pt idx="545">
                  <c:v>-4.8811079443713989</c:v>
                </c:pt>
                <c:pt idx="546">
                  <c:v>-4.8762806982147477</c:v>
                </c:pt>
                <c:pt idx="547">
                  <c:v>-4.8749772862880816</c:v>
                </c:pt>
                <c:pt idx="548">
                  <c:v>-4.8700897688849176</c:v>
                </c:pt>
                <c:pt idx="549">
                  <c:v>-4.8651523335781306</c:v>
                </c:pt>
                <c:pt idx="550">
                  <c:v>-4.8535273782415667</c:v>
                </c:pt>
                <c:pt idx="551">
                  <c:v>-4.8508295928751197</c:v>
                </c:pt>
                <c:pt idx="552">
                  <c:v>-4.8500039137737998</c:v>
                </c:pt>
                <c:pt idx="553">
                  <c:v>-4.8450280231931728</c:v>
                </c:pt>
                <c:pt idx="554">
                  <c:v>-4.8225165277306363</c:v>
                </c:pt>
                <c:pt idx="555">
                  <c:v>-4.8122970387013391</c:v>
                </c:pt>
                <c:pt idx="556">
                  <c:v>-4.8061024117490412</c:v>
                </c:pt>
                <c:pt idx="557">
                  <c:v>-4.8042332635819038</c:v>
                </c:pt>
                <c:pt idx="558">
                  <c:v>-4.8033192113031209</c:v>
                </c:pt>
                <c:pt idx="559">
                  <c:v>-4.7837854112292977</c:v>
                </c:pt>
                <c:pt idx="560">
                  <c:v>-4.770703962395145</c:v>
                </c:pt>
                <c:pt idx="561">
                  <c:v>-4.7578835657085374</c:v>
                </c:pt>
                <c:pt idx="562">
                  <c:v>-4.7571969172127435</c:v>
                </c:pt>
                <c:pt idx="563">
                  <c:v>-4.7272073500327005</c:v>
                </c:pt>
                <c:pt idx="564">
                  <c:v>-4.7110117635400428</c:v>
                </c:pt>
                <c:pt idx="565">
                  <c:v>-4.6870230678940237</c:v>
                </c:pt>
                <c:pt idx="566">
                  <c:v>-4.6843507961227164</c:v>
                </c:pt>
                <c:pt idx="567">
                  <c:v>-4.681606050950716</c:v>
                </c:pt>
                <c:pt idx="568">
                  <c:v>-4.6740884146725534</c:v>
                </c:pt>
                <c:pt idx="569">
                  <c:v>-4.6654818285720543</c:v>
                </c:pt>
                <c:pt idx="570">
                  <c:v>-4.6602489532285709</c:v>
                </c:pt>
                <c:pt idx="571">
                  <c:v>-4.6531265927943126</c:v>
                </c:pt>
                <c:pt idx="572">
                  <c:v>-4.6490776961711688</c:v>
                </c:pt>
                <c:pt idx="573">
                  <c:v>-4.6487094129714395</c:v>
                </c:pt>
                <c:pt idx="574">
                  <c:v>-4.6476737089128575</c:v>
                </c:pt>
                <c:pt idx="575">
                  <c:v>-4.6421923533382703</c:v>
                </c:pt>
                <c:pt idx="576">
                  <c:v>-4.638322421643486</c:v>
                </c:pt>
                <c:pt idx="577">
                  <c:v>-4.6137764942886683</c:v>
                </c:pt>
                <c:pt idx="578">
                  <c:v>-4.6093951814039427</c:v>
                </c:pt>
                <c:pt idx="579">
                  <c:v>-4.5895104769561161</c:v>
                </c:pt>
                <c:pt idx="580">
                  <c:v>-4.5892534921932597</c:v>
                </c:pt>
                <c:pt idx="581">
                  <c:v>-4.5629800356125614</c:v>
                </c:pt>
                <c:pt idx="582">
                  <c:v>-4.5477543354982517</c:v>
                </c:pt>
                <c:pt idx="583">
                  <c:v>-4.5407425339763483</c:v>
                </c:pt>
                <c:pt idx="584">
                  <c:v>-4.5335831973172054</c:v>
                </c:pt>
                <c:pt idx="585">
                  <c:v>-4.5222355636671345</c:v>
                </c:pt>
                <c:pt idx="586">
                  <c:v>-4.5213178137658838</c:v>
                </c:pt>
                <c:pt idx="587">
                  <c:v>-4.5176715882315399</c:v>
                </c:pt>
                <c:pt idx="588">
                  <c:v>-4.4984125215085173</c:v>
                </c:pt>
                <c:pt idx="589">
                  <c:v>-4.4946305932288988</c:v>
                </c:pt>
                <c:pt idx="590">
                  <c:v>-4.4917442291156009</c:v>
                </c:pt>
                <c:pt idx="591">
                  <c:v>-4.4876890465342161</c:v>
                </c:pt>
                <c:pt idx="592">
                  <c:v>-4.4842321392712403</c:v>
                </c:pt>
                <c:pt idx="593">
                  <c:v>-4.480650991892654</c:v>
                </c:pt>
                <c:pt idx="594">
                  <c:v>-4.4393167491605316</c:v>
                </c:pt>
                <c:pt idx="595">
                  <c:v>-4.4004713761243694</c:v>
                </c:pt>
                <c:pt idx="596">
                  <c:v>-4.3827290741454465</c:v>
                </c:pt>
                <c:pt idx="597">
                  <c:v>-4.3790503095332447</c:v>
                </c:pt>
                <c:pt idx="598">
                  <c:v>-4.3726560109666508</c:v>
                </c:pt>
                <c:pt idx="599">
                  <c:v>-4.3609556241313223</c:v>
                </c:pt>
                <c:pt idx="600">
                  <c:v>-4.359989805137741</c:v>
                </c:pt>
                <c:pt idx="601">
                  <c:v>-4.3576122338786529</c:v>
                </c:pt>
                <c:pt idx="602">
                  <c:v>-4.320419698094125</c:v>
                </c:pt>
                <c:pt idx="603">
                  <c:v>-4.3159581468014299</c:v>
                </c:pt>
                <c:pt idx="604">
                  <c:v>-4.3020573048241584</c:v>
                </c:pt>
                <c:pt idx="605">
                  <c:v>-4.2904530561735301</c:v>
                </c:pt>
                <c:pt idx="606">
                  <c:v>-4.2706829780227844</c:v>
                </c:pt>
                <c:pt idx="607">
                  <c:v>-4.2641355978852298</c:v>
                </c:pt>
                <c:pt idx="608">
                  <c:v>-4.2603325931574565</c:v>
                </c:pt>
                <c:pt idx="609">
                  <c:v>-4.2359911443261398</c:v>
                </c:pt>
                <c:pt idx="610">
                  <c:v>-4.2323560116592818</c:v>
                </c:pt>
                <c:pt idx="611">
                  <c:v>-4.2011081435469526</c:v>
                </c:pt>
                <c:pt idx="612">
                  <c:v>-4.1720659072480686</c:v>
                </c:pt>
                <c:pt idx="613">
                  <c:v>-4.1707843112940752</c:v>
                </c:pt>
                <c:pt idx="614">
                  <c:v>-4.163468195441502</c:v>
                </c:pt>
                <c:pt idx="615">
                  <c:v>-4.1545665390665256</c:v>
                </c:pt>
                <c:pt idx="616">
                  <c:v>-4.1346470769673278</c:v>
                </c:pt>
                <c:pt idx="617">
                  <c:v>-4.1340532387959437</c:v>
                </c:pt>
                <c:pt idx="618">
                  <c:v>-4.1294304711627934</c:v>
                </c:pt>
                <c:pt idx="619">
                  <c:v>-4.1233926234039258</c:v>
                </c:pt>
                <c:pt idx="620">
                  <c:v>-4.1185465193725932</c:v>
                </c:pt>
                <c:pt idx="621">
                  <c:v>-4.114117507157796</c:v>
                </c:pt>
                <c:pt idx="622">
                  <c:v>-4.0955868720646569</c:v>
                </c:pt>
                <c:pt idx="623">
                  <c:v>-4.068086174580575</c:v>
                </c:pt>
                <c:pt idx="624">
                  <c:v>-4.0654053982775542</c:v>
                </c:pt>
                <c:pt idx="625">
                  <c:v>-4.0619477514900613</c:v>
                </c:pt>
                <c:pt idx="626">
                  <c:v>-4.0537512317233411</c:v>
                </c:pt>
                <c:pt idx="627">
                  <c:v>-4.0337907260145309</c:v>
                </c:pt>
                <c:pt idx="628">
                  <c:v>-4.0169332650967418</c:v>
                </c:pt>
                <c:pt idx="629">
                  <c:v>-3.9804628749838962</c:v>
                </c:pt>
                <c:pt idx="630">
                  <c:v>-3.9556037590044495</c:v>
                </c:pt>
                <c:pt idx="631">
                  <c:v>-3.9540585225671712</c:v>
                </c:pt>
                <c:pt idx="632">
                  <c:v>-3.9443851723791785</c:v>
                </c:pt>
                <c:pt idx="633">
                  <c:v>-3.9216758541136088</c:v>
                </c:pt>
                <c:pt idx="634">
                  <c:v>-3.8983020730871396</c:v>
                </c:pt>
                <c:pt idx="635">
                  <c:v>-3.8882312284818052</c:v>
                </c:pt>
                <c:pt idx="636">
                  <c:v>-3.8383662009101589</c:v>
                </c:pt>
                <c:pt idx="637">
                  <c:v>-3.8381569154774011</c:v>
                </c:pt>
                <c:pt idx="638">
                  <c:v>-3.8218444841141763</c:v>
                </c:pt>
                <c:pt idx="639">
                  <c:v>-3.789778332145493</c:v>
                </c:pt>
                <c:pt idx="640">
                  <c:v>-3.7816058469249367</c:v>
                </c:pt>
                <c:pt idx="641">
                  <c:v>-3.7734023016754907</c:v>
                </c:pt>
                <c:pt idx="642">
                  <c:v>-3.7682881200138518</c:v>
                </c:pt>
                <c:pt idx="643">
                  <c:v>-3.7584154679738186</c:v>
                </c:pt>
                <c:pt idx="644">
                  <c:v>-3.7474531265868913</c:v>
                </c:pt>
                <c:pt idx="645">
                  <c:v>-3.7278771736167227</c:v>
                </c:pt>
                <c:pt idx="646">
                  <c:v>-3.7265589712001392</c:v>
                </c:pt>
                <c:pt idx="647">
                  <c:v>-3.7262520685337264</c:v>
                </c:pt>
                <c:pt idx="648">
                  <c:v>-3.6476380261263999</c:v>
                </c:pt>
                <c:pt idx="649">
                  <c:v>-3.6472852729411507</c:v>
                </c:pt>
                <c:pt idx="650">
                  <c:v>-3.6429124645881346</c:v>
                </c:pt>
                <c:pt idx="651">
                  <c:v>-3.6406776215570518</c:v>
                </c:pt>
                <c:pt idx="652">
                  <c:v>-3.6369877640773689</c:v>
                </c:pt>
                <c:pt idx="653">
                  <c:v>-3.6304662672972174</c:v>
                </c:pt>
                <c:pt idx="654">
                  <c:v>-3.6158754489638913</c:v>
                </c:pt>
                <c:pt idx="655">
                  <c:v>-3.6053542339396527</c:v>
                </c:pt>
                <c:pt idx="656">
                  <c:v>-3.5950445229216661</c:v>
                </c:pt>
                <c:pt idx="657">
                  <c:v>-3.5944617776177314</c:v>
                </c:pt>
                <c:pt idx="658">
                  <c:v>-3.586687896101262</c:v>
                </c:pt>
                <c:pt idx="659">
                  <c:v>-3.5578009599468206</c:v>
                </c:pt>
                <c:pt idx="660">
                  <c:v>-3.5482633125040999</c:v>
                </c:pt>
                <c:pt idx="661">
                  <c:v>-3.5435810131489318</c:v>
                </c:pt>
                <c:pt idx="662">
                  <c:v>-3.5246846831918557</c:v>
                </c:pt>
                <c:pt idx="663">
                  <c:v>-3.5138713559911543</c:v>
                </c:pt>
                <c:pt idx="664">
                  <c:v>-3.4904539430193369</c:v>
                </c:pt>
                <c:pt idx="665">
                  <c:v>-3.4817778416160681</c:v>
                </c:pt>
                <c:pt idx="666">
                  <c:v>-3.4255991236480314</c:v>
                </c:pt>
                <c:pt idx="667">
                  <c:v>-3.3802451955104091</c:v>
                </c:pt>
                <c:pt idx="668">
                  <c:v>-3.3654872446406738</c:v>
                </c:pt>
                <c:pt idx="669">
                  <c:v>-3.3523606848121625</c:v>
                </c:pt>
                <c:pt idx="670">
                  <c:v>-3.3218845105128496</c:v>
                </c:pt>
                <c:pt idx="671">
                  <c:v>-3.302209091497784</c:v>
                </c:pt>
                <c:pt idx="672">
                  <c:v>-3.2896822860366464</c:v>
                </c:pt>
                <c:pt idx="673">
                  <c:v>-3.2775296799711873</c:v>
                </c:pt>
                <c:pt idx="674">
                  <c:v>-3.2607402553071498</c:v>
                </c:pt>
                <c:pt idx="675">
                  <c:v>-3.2514496090465532</c:v>
                </c:pt>
                <c:pt idx="676">
                  <c:v>-3.2330650300416655</c:v>
                </c:pt>
                <c:pt idx="677">
                  <c:v>-3.2011109160343354</c:v>
                </c:pt>
                <c:pt idx="678">
                  <c:v>-3.1585657019377655</c:v>
                </c:pt>
                <c:pt idx="679">
                  <c:v>-3.1551849656979889</c:v>
                </c:pt>
                <c:pt idx="680">
                  <c:v>-3.1126959554632192</c:v>
                </c:pt>
                <c:pt idx="681">
                  <c:v>-3.0754351985438095</c:v>
                </c:pt>
                <c:pt idx="682">
                  <c:v>-3.0583921169771688</c:v>
                </c:pt>
                <c:pt idx="683">
                  <c:v>-3.0240617258786284</c:v>
                </c:pt>
                <c:pt idx="684">
                  <c:v>-3.0032679609423965</c:v>
                </c:pt>
                <c:pt idx="685">
                  <c:v>-2.9605582026451609</c:v>
                </c:pt>
                <c:pt idx="686">
                  <c:v>-2.916145689192704</c:v>
                </c:pt>
                <c:pt idx="687">
                  <c:v>-2.899892789551513</c:v>
                </c:pt>
                <c:pt idx="688">
                  <c:v>-2.8834947582277137</c:v>
                </c:pt>
                <c:pt idx="689">
                  <c:v>-2.7294464438706716</c:v>
                </c:pt>
                <c:pt idx="690">
                  <c:v>-2.7247924313275327</c:v>
                </c:pt>
                <c:pt idx="691">
                  <c:v>-2.7192925876405112</c:v>
                </c:pt>
                <c:pt idx="692">
                  <c:v>-2.6655141813098466</c:v>
                </c:pt>
                <c:pt idx="693">
                  <c:v>-2.6360986700209037</c:v>
                </c:pt>
                <c:pt idx="694">
                  <c:v>-2.5823897789929942</c:v>
                </c:pt>
                <c:pt idx="695">
                  <c:v>-2.5538452426808385</c:v>
                </c:pt>
                <c:pt idx="696">
                  <c:v>-2.551839467362818</c:v>
                </c:pt>
                <c:pt idx="697">
                  <c:v>-2.544475652180147</c:v>
                </c:pt>
                <c:pt idx="698">
                  <c:v>-2.5301309106233258</c:v>
                </c:pt>
                <c:pt idx="699">
                  <c:v>-2.4302847501339437</c:v>
                </c:pt>
                <c:pt idx="700">
                  <c:v>-2.425290556322008</c:v>
                </c:pt>
                <c:pt idx="701">
                  <c:v>-2.4182107185463333</c:v>
                </c:pt>
                <c:pt idx="702">
                  <c:v>-2.3819213270542314</c:v>
                </c:pt>
                <c:pt idx="703">
                  <c:v>-2.372601284694865</c:v>
                </c:pt>
                <c:pt idx="704">
                  <c:v>-2.2644937111641155</c:v>
                </c:pt>
                <c:pt idx="705">
                  <c:v>-2.222152790709945</c:v>
                </c:pt>
                <c:pt idx="706">
                  <c:v>-2.0503788136751835</c:v>
                </c:pt>
                <c:pt idx="707">
                  <c:v>-1.9335383802359878</c:v>
                </c:pt>
                <c:pt idx="708">
                  <c:v>-1.7486533733871588</c:v>
                </c:pt>
                <c:pt idx="70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F9-44EE-8BB5-31645C5F8DB6}"/>
            </c:ext>
          </c:extLst>
        </c:ser>
        <c:ser>
          <c:idx val="1"/>
          <c:order val="1"/>
          <c:tx>
            <c:strRef>
              <c:f>'per-deps'!$H$1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'per-deps'!$H$2:$H$711</c:f>
              <c:numCache>
                <c:formatCode>General</c:formatCode>
                <c:ptCount val="710"/>
                <c:pt idx="0">
                  <c:v>-19.44661566083299</c:v>
                </c:pt>
                <c:pt idx="1">
                  <c:v>-16.55374467634379</c:v>
                </c:pt>
                <c:pt idx="2">
                  <c:v>-18.064978104705887</c:v>
                </c:pt>
                <c:pt idx="3">
                  <c:v>-19.864545307038806</c:v>
                </c:pt>
                <c:pt idx="4">
                  <c:v>-15.65428860624804</c:v>
                </c:pt>
                <c:pt idx="5">
                  <c:v>-22.726056933695563</c:v>
                </c:pt>
                <c:pt idx="6">
                  <c:v>-20.86132561930928</c:v>
                </c:pt>
                <c:pt idx="7">
                  <c:v>-19.872732950283758</c:v>
                </c:pt>
                <c:pt idx="8">
                  <c:v>-19.730376670261684</c:v>
                </c:pt>
                <c:pt idx="9">
                  <c:v>-15.869113511370124</c:v>
                </c:pt>
                <c:pt idx="10">
                  <c:v>-13.897570323639446</c:v>
                </c:pt>
                <c:pt idx="11">
                  <c:v>-12.931509511597133</c:v>
                </c:pt>
                <c:pt idx="12">
                  <c:v>-19.067142090165429</c:v>
                </c:pt>
                <c:pt idx="13">
                  <c:v>-12.79912614088815</c:v>
                </c:pt>
                <c:pt idx="14">
                  <c:v>-21.236600203639167</c:v>
                </c:pt>
                <c:pt idx="15">
                  <c:v>-20.677795452736778</c:v>
                </c:pt>
                <c:pt idx="16">
                  <c:v>-18.077117660560138</c:v>
                </c:pt>
                <c:pt idx="17">
                  <c:v>-16.365172938667666</c:v>
                </c:pt>
                <c:pt idx="18">
                  <c:v>-14.974217535368854</c:v>
                </c:pt>
                <c:pt idx="19">
                  <c:v>-13.787957014328686</c:v>
                </c:pt>
                <c:pt idx="20">
                  <c:v>-12.178127230851928</c:v>
                </c:pt>
                <c:pt idx="21">
                  <c:v>-14.30304745393507</c:v>
                </c:pt>
                <c:pt idx="22">
                  <c:v>-19.029218173426774</c:v>
                </c:pt>
                <c:pt idx="23">
                  <c:v>-14.006343582273685</c:v>
                </c:pt>
                <c:pt idx="24">
                  <c:v>-13.819481087980048</c:v>
                </c:pt>
                <c:pt idx="25">
                  <c:v>-10.83480004011558</c:v>
                </c:pt>
                <c:pt idx="26">
                  <c:v>-13.820895109933192</c:v>
                </c:pt>
                <c:pt idx="27">
                  <c:v>-17.043803379653681</c:v>
                </c:pt>
                <c:pt idx="28">
                  <c:v>-17.877893877579069</c:v>
                </c:pt>
                <c:pt idx="29">
                  <c:v>-15.591643379179308</c:v>
                </c:pt>
                <c:pt idx="30">
                  <c:v>-20.28916875071646</c:v>
                </c:pt>
                <c:pt idx="31">
                  <c:v>-17.468779061774878</c:v>
                </c:pt>
                <c:pt idx="32">
                  <c:v>-13.424663605257908</c:v>
                </c:pt>
                <c:pt idx="33">
                  <c:v>-13.921712594513751</c:v>
                </c:pt>
                <c:pt idx="34">
                  <c:v>-22.956499432540593</c:v>
                </c:pt>
                <c:pt idx="35">
                  <c:v>-16.363006292126506</c:v>
                </c:pt>
                <c:pt idx="36">
                  <c:v>-18.3127271679401</c:v>
                </c:pt>
                <c:pt idx="37">
                  <c:v>-15.624538395261961</c:v>
                </c:pt>
                <c:pt idx="38">
                  <c:v>-14.917949344581777</c:v>
                </c:pt>
                <c:pt idx="39">
                  <c:v>-13.331412911989508</c:v>
                </c:pt>
                <c:pt idx="40">
                  <c:v>-11.596755145713077</c:v>
                </c:pt>
                <c:pt idx="41">
                  <c:v>-13.984243787553988</c:v>
                </c:pt>
                <c:pt idx="42">
                  <c:v>-16.117036159736589</c:v>
                </c:pt>
                <c:pt idx="43">
                  <c:v>-12.736027311795032</c:v>
                </c:pt>
                <c:pt idx="44">
                  <c:v>-11.244609196448726</c:v>
                </c:pt>
                <c:pt idx="45">
                  <c:v>-18.544695188677281</c:v>
                </c:pt>
                <c:pt idx="46">
                  <c:v>-18.765008931703601</c:v>
                </c:pt>
                <c:pt idx="47">
                  <c:v>-11.185758768438946</c:v>
                </c:pt>
                <c:pt idx="48">
                  <c:v>-15.306481018245053</c:v>
                </c:pt>
                <c:pt idx="49">
                  <c:v>-12.126517963650722</c:v>
                </c:pt>
                <c:pt idx="50">
                  <c:v>-13.600548423743078</c:v>
                </c:pt>
                <c:pt idx="51">
                  <c:v>-11.290893074519889</c:v>
                </c:pt>
                <c:pt idx="52">
                  <c:v>-14.604149237961503</c:v>
                </c:pt>
                <c:pt idx="53">
                  <c:v>-12.501550542431277</c:v>
                </c:pt>
                <c:pt idx="54">
                  <c:v>-13.709258330139313</c:v>
                </c:pt>
                <c:pt idx="55">
                  <c:v>-12.444850289380756</c:v>
                </c:pt>
                <c:pt idx="56">
                  <c:v>-10.948332318871808</c:v>
                </c:pt>
                <c:pt idx="57">
                  <c:v>-19.052084530226828</c:v>
                </c:pt>
                <c:pt idx="58">
                  <c:v>-11.368037094787637</c:v>
                </c:pt>
                <c:pt idx="59">
                  <c:v>-13.705734678659207</c:v>
                </c:pt>
                <c:pt idx="60">
                  <c:v>-22.574254834980941</c:v>
                </c:pt>
                <c:pt idx="61">
                  <c:v>-9.506892150597066</c:v>
                </c:pt>
                <c:pt idx="62">
                  <c:v>-15.355903366188953</c:v>
                </c:pt>
                <c:pt idx="63">
                  <c:v>-13.207105684586542</c:v>
                </c:pt>
                <c:pt idx="64">
                  <c:v>-12.525733358737947</c:v>
                </c:pt>
                <c:pt idx="65">
                  <c:v>-13.508498888908038</c:v>
                </c:pt>
                <c:pt idx="66">
                  <c:v>-12.84167730509364</c:v>
                </c:pt>
                <c:pt idx="67">
                  <c:v>-14.370081724055554</c:v>
                </c:pt>
                <c:pt idx="68">
                  <c:v>-19.676088870435901</c:v>
                </c:pt>
                <c:pt idx="69">
                  <c:v>-10.473900712120553</c:v>
                </c:pt>
                <c:pt idx="70">
                  <c:v>-14.302515295135473</c:v>
                </c:pt>
                <c:pt idx="71">
                  <c:v>-12.635093259096491</c:v>
                </c:pt>
                <c:pt idx="72">
                  <c:v>-21.172785494256146</c:v>
                </c:pt>
                <c:pt idx="73">
                  <c:v>-17.180365463984124</c:v>
                </c:pt>
                <c:pt idx="74">
                  <c:v>-11.912483694459429</c:v>
                </c:pt>
                <c:pt idx="75">
                  <c:v>-12.708750372182244</c:v>
                </c:pt>
                <c:pt idx="76">
                  <c:v>-10.422667757213322</c:v>
                </c:pt>
                <c:pt idx="77">
                  <c:v>-14.315586128888967</c:v>
                </c:pt>
                <c:pt idx="78">
                  <c:v>-13.758014212538971</c:v>
                </c:pt>
                <c:pt idx="79">
                  <c:v>-19.375694097386042</c:v>
                </c:pt>
                <c:pt idx="80">
                  <c:v>-13.297219175026935</c:v>
                </c:pt>
                <c:pt idx="81">
                  <c:v>-17.441935451470329</c:v>
                </c:pt>
                <c:pt idx="82">
                  <c:v>-11.95615492623358</c:v>
                </c:pt>
                <c:pt idx="83">
                  <c:v>-12.986518259891859</c:v>
                </c:pt>
                <c:pt idx="84">
                  <c:v>-14.576699980261264</c:v>
                </c:pt>
                <c:pt idx="85">
                  <c:v>-17.013545083718476</c:v>
                </c:pt>
                <c:pt idx="86">
                  <c:v>-11.134975614421817</c:v>
                </c:pt>
                <c:pt idx="87">
                  <c:v>-13.041030326640309</c:v>
                </c:pt>
                <c:pt idx="88">
                  <c:v>-15.613854673837979</c:v>
                </c:pt>
                <c:pt idx="89">
                  <c:v>-13.50436832298748</c:v>
                </c:pt>
                <c:pt idx="90">
                  <c:v>-14.395733045240075</c:v>
                </c:pt>
                <c:pt idx="91">
                  <c:v>-17.32390769790242</c:v>
                </c:pt>
                <c:pt idx="92">
                  <c:v>-18.292617900539792</c:v>
                </c:pt>
                <c:pt idx="93">
                  <c:v>-15.28597136470027</c:v>
                </c:pt>
                <c:pt idx="94">
                  <c:v>-17.031880488453567</c:v>
                </c:pt>
                <c:pt idx="95">
                  <c:v>-14.625486271735161</c:v>
                </c:pt>
                <c:pt idx="96">
                  <c:v>-14.973509257347523</c:v>
                </c:pt>
                <c:pt idx="97">
                  <c:v>-20.88086218247766</c:v>
                </c:pt>
                <c:pt idx="98">
                  <c:v>-18.173746295161113</c:v>
                </c:pt>
                <c:pt idx="99">
                  <c:v>-12.450947308770202</c:v>
                </c:pt>
                <c:pt idx="100">
                  <c:v>-14.033351908397151</c:v>
                </c:pt>
                <c:pt idx="101">
                  <c:v>-16.264681084590691</c:v>
                </c:pt>
                <c:pt idx="102">
                  <c:v>-11.2103559083824</c:v>
                </c:pt>
                <c:pt idx="103">
                  <c:v>-14.812595839757206</c:v>
                </c:pt>
                <c:pt idx="104">
                  <c:v>-13.882329042210506</c:v>
                </c:pt>
                <c:pt idx="105">
                  <c:v>-11.894681715568696</c:v>
                </c:pt>
                <c:pt idx="106">
                  <c:v>-10.242955196505438</c:v>
                </c:pt>
                <c:pt idx="107">
                  <c:v>-14.096915742917545</c:v>
                </c:pt>
                <c:pt idx="108">
                  <c:v>-9.2341480953644428</c:v>
                </c:pt>
                <c:pt idx="109">
                  <c:v>-9.1943787279314968</c:v>
                </c:pt>
                <c:pt idx="110">
                  <c:v>-10.104540692734536</c:v>
                </c:pt>
                <c:pt idx="111">
                  <c:v>-15.669929006776659</c:v>
                </c:pt>
                <c:pt idx="112">
                  <c:v>-11.389646543184897</c:v>
                </c:pt>
                <c:pt idx="113">
                  <c:v>-17.937254924627503</c:v>
                </c:pt>
                <c:pt idx="114">
                  <c:v>-14.59450956142053</c:v>
                </c:pt>
                <c:pt idx="115">
                  <c:v>-12.215072989035203</c:v>
                </c:pt>
                <c:pt idx="116">
                  <c:v>-13.42150232857947</c:v>
                </c:pt>
                <c:pt idx="117">
                  <c:v>-15.68353199932975</c:v>
                </c:pt>
                <c:pt idx="118">
                  <c:v>-15.481136803312149</c:v>
                </c:pt>
                <c:pt idx="119">
                  <c:v>-13.902230514270043</c:v>
                </c:pt>
                <c:pt idx="120">
                  <c:v>-11.915679181346425</c:v>
                </c:pt>
                <c:pt idx="121">
                  <c:v>-17.243464293077242</c:v>
                </c:pt>
                <c:pt idx="122">
                  <c:v>-14.466625466657545</c:v>
                </c:pt>
                <c:pt idx="123">
                  <c:v>-14.033872663793895</c:v>
                </c:pt>
                <c:pt idx="124">
                  <c:v>-15.163602715781472</c:v>
                </c:pt>
                <c:pt idx="125">
                  <c:v>-14.34623720870005</c:v>
                </c:pt>
                <c:pt idx="126">
                  <c:v>-11.349216411909154</c:v>
                </c:pt>
                <c:pt idx="127">
                  <c:v>-13.054761290714271</c:v>
                </c:pt>
                <c:pt idx="128">
                  <c:v>-9.2010180424786636</c:v>
                </c:pt>
                <c:pt idx="129">
                  <c:v>-10.003272140219147</c:v>
                </c:pt>
                <c:pt idx="130">
                  <c:v>-13.368581670050693</c:v>
                </c:pt>
                <c:pt idx="131">
                  <c:v>-18.237245510398672</c:v>
                </c:pt>
                <c:pt idx="132">
                  <c:v>-12.906551263896809</c:v>
                </c:pt>
                <c:pt idx="133">
                  <c:v>-11.956897414463473</c:v>
                </c:pt>
                <c:pt idx="134">
                  <c:v>-10.454174725760389</c:v>
                </c:pt>
                <c:pt idx="135">
                  <c:v>-15.060342368901935</c:v>
                </c:pt>
                <c:pt idx="136">
                  <c:v>-15.645633423486288</c:v>
                </c:pt>
                <c:pt idx="137">
                  <c:v>-16.382422486042653</c:v>
                </c:pt>
                <c:pt idx="138">
                  <c:v>-16.491707630760306</c:v>
                </c:pt>
                <c:pt idx="139">
                  <c:v>-15.182646398537898</c:v>
                </c:pt>
                <c:pt idx="140">
                  <c:v>-15.883901190774642</c:v>
                </c:pt>
                <c:pt idx="141">
                  <c:v>-12.588044085989763</c:v>
                </c:pt>
                <c:pt idx="142">
                  <c:v>-12.250656674100485</c:v>
                </c:pt>
                <c:pt idx="143">
                  <c:v>-12.608684245144941</c:v>
                </c:pt>
                <c:pt idx="144">
                  <c:v>-14.890225138168409</c:v>
                </c:pt>
                <c:pt idx="145">
                  <c:v>-15.834752524499109</c:v>
                </c:pt>
                <c:pt idx="146">
                  <c:v>-12.826827540495849</c:v>
                </c:pt>
                <c:pt idx="147">
                  <c:v>-15.616268394107514</c:v>
                </c:pt>
                <c:pt idx="148">
                  <c:v>-16.397646028844932</c:v>
                </c:pt>
                <c:pt idx="149">
                  <c:v>-11.371298468002227</c:v>
                </c:pt>
                <c:pt idx="150">
                  <c:v>-12.915809559964726</c:v>
                </c:pt>
                <c:pt idx="151">
                  <c:v>-14.850586909868218</c:v>
                </c:pt>
                <c:pt idx="152">
                  <c:v>-18.393033731931116</c:v>
                </c:pt>
                <c:pt idx="153">
                  <c:v>-15.938920075427458</c:v>
                </c:pt>
                <c:pt idx="154">
                  <c:v>-14.98785220404098</c:v>
                </c:pt>
                <c:pt idx="155">
                  <c:v>-14.880065973275453</c:v>
                </c:pt>
                <c:pt idx="156">
                  <c:v>-10.984401282080514</c:v>
                </c:pt>
                <c:pt idx="157">
                  <c:v>-27.341409384308928</c:v>
                </c:pt>
                <c:pt idx="158">
                  <c:v>-21.706118844330035</c:v>
                </c:pt>
                <c:pt idx="159">
                  <c:v>-11.524797139651685</c:v>
                </c:pt>
                <c:pt idx="160">
                  <c:v>-14.485779382308145</c:v>
                </c:pt>
                <c:pt idx="161">
                  <c:v>-15.453393591227325</c:v>
                </c:pt>
                <c:pt idx="162">
                  <c:v>-12.120133325100499</c:v>
                </c:pt>
                <c:pt idx="163">
                  <c:v>-11.208627659328524</c:v>
                </c:pt>
                <c:pt idx="164">
                  <c:v>-12.646467519915147</c:v>
                </c:pt>
                <c:pt idx="165">
                  <c:v>-14.814012395799907</c:v>
                </c:pt>
                <c:pt idx="166">
                  <c:v>-17.681946672349728</c:v>
                </c:pt>
                <c:pt idx="167">
                  <c:v>-9.810868225663663</c:v>
                </c:pt>
                <c:pt idx="168">
                  <c:v>-8.7820519536584438</c:v>
                </c:pt>
                <c:pt idx="169">
                  <c:v>-12.687249889634431</c:v>
                </c:pt>
                <c:pt idx="170">
                  <c:v>-15.269650561135034</c:v>
                </c:pt>
                <c:pt idx="171">
                  <c:v>-11.618440616795956</c:v>
                </c:pt>
                <c:pt idx="172">
                  <c:v>-14.19923340849499</c:v>
                </c:pt>
                <c:pt idx="173">
                  <c:v>-15.672151403287286</c:v>
                </c:pt>
                <c:pt idx="174">
                  <c:v>-17.12468264787659</c:v>
                </c:pt>
                <c:pt idx="175">
                  <c:v>-9.3909303135118343</c:v>
                </c:pt>
                <c:pt idx="176">
                  <c:v>-15.019273647066669</c:v>
                </c:pt>
                <c:pt idx="177">
                  <c:v>-14.677547873916028</c:v>
                </c:pt>
                <c:pt idx="178">
                  <c:v>-17.448919402192438</c:v>
                </c:pt>
                <c:pt idx="179">
                  <c:v>-11.227172126449149</c:v>
                </c:pt>
                <c:pt idx="180">
                  <c:v>-11.971970178939209</c:v>
                </c:pt>
                <c:pt idx="181">
                  <c:v>-20.950368456926707</c:v>
                </c:pt>
                <c:pt idx="182">
                  <c:v>-13.814642244038124</c:v>
                </c:pt>
                <c:pt idx="183">
                  <c:v>-12.169883837637471</c:v>
                </c:pt>
                <c:pt idx="184">
                  <c:v>-15.920820341017926</c:v>
                </c:pt>
                <c:pt idx="185">
                  <c:v>-11.324283505104026</c:v>
                </c:pt>
                <c:pt idx="186">
                  <c:v>-17.091492410364662</c:v>
                </c:pt>
                <c:pt idx="187">
                  <c:v>-13.04638739188942</c:v>
                </c:pt>
                <c:pt idx="188">
                  <c:v>-10.088281340840213</c:v>
                </c:pt>
                <c:pt idx="189">
                  <c:v>-15.061872958973096</c:v>
                </c:pt>
                <c:pt idx="190">
                  <c:v>-13.958877551440615</c:v>
                </c:pt>
                <c:pt idx="191">
                  <c:v>-8.7180877329936095</c:v>
                </c:pt>
                <c:pt idx="192">
                  <c:v>-10.667186489829616</c:v>
                </c:pt>
                <c:pt idx="193">
                  <c:v>-16.928082914595386</c:v>
                </c:pt>
                <c:pt idx="194">
                  <c:v>-11.48095485683481</c:v>
                </c:pt>
                <c:pt idx="195">
                  <c:v>-14.651564587004149</c:v>
                </c:pt>
                <c:pt idx="196">
                  <c:v>-14.298825660791721</c:v>
                </c:pt>
                <c:pt idx="197">
                  <c:v>-14.520225261178142</c:v>
                </c:pt>
                <c:pt idx="198">
                  <c:v>-16.854786909266501</c:v>
                </c:pt>
                <c:pt idx="199">
                  <c:v>-8.3785881574878811</c:v>
                </c:pt>
                <c:pt idx="200">
                  <c:v>-12.610620289539588</c:v>
                </c:pt>
                <c:pt idx="201">
                  <c:v>-11.144900376034011</c:v>
                </c:pt>
                <c:pt idx="202">
                  <c:v>-9.2816584727641249</c:v>
                </c:pt>
                <c:pt idx="203">
                  <c:v>-11.529528284788922</c:v>
                </c:pt>
                <c:pt idx="204">
                  <c:v>-13.608700589734745</c:v>
                </c:pt>
                <c:pt idx="205">
                  <c:v>-15.409240882444033</c:v>
                </c:pt>
                <c:pt idx="206">
                  <c:v>-10.853876666035799</c:v>
                </c:pt>
                <c:pt idx="207">
                  <c:v>-13.893115394260096</c:v>
                </c:pt>
                <c:pt idx="208">
                  <c:v>-17.005474008591506</c:v>
                </c:pt>
                <c:pt idx="209">
                  <c:v>-12.29308746905371</c:v>
                </c:pt>
                <c:pt idx="210">
                  <c:v>-12.843120469076332</c:v>
                </c:pt>
                <c:pt idx="211">
                  <c:v>-12.197324226024417</c:v>
                </c:pt>
                <c:pt idx="212">
                  <c:v>-14.403887745321265</c:v>
                </c:pt>
                <c:pt idx="213">
                  <c:v>-14.051464313254334</c:v>
                </c:pt>
                <c:pt idx="214">
                  <c:v>-14.496471973045459</c:v>
                </c:pt>
                <c:pt idx="215">
                  <c:v>-11.780351198613108</c:v>
                </c:pt>
                <c:pt idx="216">
                  <c:v>-13.800727558473858</c:v>
                </c:pt>
                <c:pt idx="217">
                  <c:v>-16.450749141819252</c:v>
                </c:pt>
                <c:pt idx="218">
                  <c:v>-13.837487061077269</c:v>
                </c:pt>
                <c:pt idx="219">
                  <c:v>-12.152902903751805</c:v>
                </c:pt>
                <c:pt idx="220">
                  <c:v>-13.518755616247553</c:v>
                </c:pt>
                <c:pt idx="221">
                  <c:v>-18.814082842338241</c:v>
                </c:pt>
                <c:pt idx="222">
                  <c:v>-8.8830468245055005</c:v>
                </c:pt>
                <c:pt idx="223">
                  <c:v>-17.016822928514966</c:v>
                </c:pt>
                <c:pt idx="224">
                  <c:v>-20.767143648141605</c:v>
                </c:pt>
                <c:pt idx="225">
                  <c:v>-13.116136938932557</c:v>
                </c:pt>
                <c:pt idx="226">
                  <c:v>-12.214075824808367</c:v>
                </c:pt>
                <c:pt idx="227">
                  <c:v>-12.877770342152814</c:v>
                </c:pt>
                <c:pt idx="228">
                  <c:v>-14.041365966509892</c:v>
                </c:pt>
                <c:pt idx="229">
                  <c:v>-13.902405366447052</c:v>
                </c:pt>
                <c:pt idx="230">
                  <c:v>-10.810926382730596</c:v>
                </c:pt>
                <c:pt idx="231">
                  <c:v>-11.720246396290023</c:v>
                </c:pt>
                <c:pt idx="232">
                  <c:v>-12.351892283452111</c:v>
                </c:pt>
                <c:pt idx="233">
                  <c:v>-11.215767456556254</c:v>
                </c:pt>
                <c:pt idx="234">
                  <c:v>-13.457657450831917</c:v>
                </c:pt>
                <c:pt idx="235">
                  <c:v>-11.343158670907247</c:v>
                </c:pt>
                <c:pt idx="236">
                  <c:v>-11.916462215008684</c:v>
                </c:pt>
                <c:pt idx="237">
                  <c:v>-12.377414366071037</c:v>
                </c:pt>
                <c:pt idx="238">
                  <c:v>-13.589765872827773</c:v>
                </c:pt>
                <c:pt idx="239">
                  <c:v>-16.231963454774569</c:v>
                </c:pt>
                <c:pt idx="240">
                  <c:v>-11.005154208219389</c:v>
                </c:pt>
                <c:pt idx="241">
                  <c:v>-16.297899197087371</c:v>
                </c:pt>
                <c:pt idx="242">
                  <c:v>-12.943779573061743</c:v>
                </c:pt>
                <c:pt idx="243">
                  <c:v>-9.1770404874232767</c:v>
                </c:pt>
                <c:pt idx="244">
                  <c:v>-10.808869969083645</c:v>
                </c:pt>
                <c:pt idx="245">
                  <c:v>-12.449281144909637</c:v>
                </c:pt>
                <c:pt idx="246">
                  <c:v>-13.480838034732672</c:v>
                </c:pt>
                <c:pt idx="247">
                  <c:v>-12.242721172762922</c:v>
                </c:pt>
                <c:pt idx="248">
                  <c:v>-14.371977223017868</c:v>
                </c:pt>
                <c:pt idx="249">
                  <c:v>-14.184383643897162</c:v>
                </c:pt>
                <c:pt idx="250">
                  <c:v>-14.678545038142865</c:v>
                </c:pt>
                <c:pt idx="251">
                  <c:v>-16.62181412203395</c:v>
                </c:pt>
                <c:pt idx="252">
                  <c:v>-13.485284094798724</c:v>
                </c:pt>
                <c:pt idx="253">
                  <c:v>-12.322121799749851</c:v>
                </c:pt>
                <c:pt idx="254">
                  <c:v>-9.7343254181349277</c:v>
                </c:pt>
                <c:pt idx="255">
                  <c:v>-16.422151941565598</c:v>
                </c:pt>
                <c:pt idx="256">
                  <c:v>-15.677997547814105</c:v>
                </c:pt>
                <c:pt idx="257">
                  <c:v>-14.172349252758075</c:v>
                </c:pt>
                <c:pt idx="258">
                  <c:v>-15.223227308140181</c:v>
                </c:pt>
                <c:pt idx="259">
                  <c:v>-11.030531847735579</c:v>
                </c:pt>
                <c:pt idx="260">
                  <c:v>-14.386757300153818</c:v>
                </c:pt>
                <c:pt idx="261">
                  <c:v>-11.468470664805617</c:v>
                </c:pt>
                <c:pt idx="262">
                  <c:v>-15.253083950886186</c:v>
                </c:pt>
                <c:pt idx="263">
                  <c:v>-10.855869727444679</c:v>
                </c:pt>
                <c:pt idx="264">
                  <c:v>-10.189662660339369</c:v>
                </c:pt>
                <c:pt idx="265">
                  <c:v>-15.255392506440558</c:v>
                </c:pt>
                <c:pt idx="266">
                  <c:v>-13.931999730927544</c:v>
                </c:pt>
                <c:pt idx="267">
                  <c:v>-10.298617106374426</c:v>
                </c:pt>
                <c:pt idx="268">
                  <c:v>-9.7138854520520219</c:v>
                </c:pt>
                <c:pt idx="269">
                  <c:v>-15.295162507395867</c:v>
                </c:pt>
                <c:pt idx="270">
                  <c:v>-12.875338883256651</c:v>
                </c:pt>
                <c:pt idx="271">
                  <c:v>-17.813188435729106</c:v>
                </c:pt>
                <c:pt idx="272">
                  <c:v>-9.5107788104011686</c:v>
                </c:pt>
                <c:pt idx="273">
                  <c:v>-14.282356612989467</c:v>
                </c:pt>
                <c:pt idx="274">
                  <c:v>-16.438980830079959</c:v>
                </c:pt>
                <c:pt idx="275">
                  <c:v>-11.246054894520938</c:v>
                </c:pt>
                <c:pt idx="276">
                  <c:v>-12.224322415789826</c:v>
                </c:pt>
                <c:pt idx="277">
                  <c:v>-16.300079781120875</c:v>
                </c:pt>
                <c:pt idx="278">
                  <c:v>-11.743843837917117</c:v>
                </c:pt>
                <c:pt idx="279">
                  <c:v>-14.847980598795047</c:v>
                </c:pt>
                <c:pt idx="280">
                  <c:v>-7.5106853030729752</c:v>
                </c:pt>
                <c:pt idx="281">
                  <c:v>-13.820678445279091</c:v>
                </c:pt>
                <c:pt idx="282">
                  <c:v>-15.221858899798416</c:v>
                </c:pt>
                <c:pt idx="283">
                  <c:v>-15.134729299769965</c:v>
                </c:pt>
                <c:pt idx="284">
                  <c:v>-13.410363738086337</c:v>
                </c:pt>
                <c:pt idx="285">
                  <c:v>-10.788181662227567</c:v>
                </c:pt>
                <c:pt idx="286">
                  <c:v>-14.199385453866292</c:v>
                </c:pt>
                <c:pt idx="287">
                  <c:v>-13.17568044042657</c:v>
                </c:pt>
                <c:pt idx="288">
                  <c:v>-14.733084979876066</c:v>
                </c:pt>
                <c:pt idx="289">
                  <c:v>-9.4620704421800124</c:v>
                </c:pt>
                <c:pt idx="290">
                  <c:v>-16.918393823308715</c:v>
                </c:pt>
                <c:pt idx="291">
                  <c:v>-13.995108696378752</c:v>
                </c:pt>
                <c:pt idx="292">
                  <c:v>-16.766998445962347</c:v>
                </c:pt>
                <c:pt idx="293">
                  <c:v>-11.697206454357683</c:v>
                </c:pt>
                <c:pt idx="294">
                  <c:v>-15.111036829785762</c:v>
                </c:pt>
                <c:pt idx="295">
                  <c:v>-12.677996661745523</c:v>
                </c:pt>
                <c:pt idx="296">
                  <c:v>-15.712273642686137</c:v>
                </c:pt>
                <c:pt idx="297">
                  <c:v>-11.908323986509357</c:v>
                </c:pt>
                <c:pt idx="298">
                  <c:v>-17.185845432575061</c:v>
                </c:pt>
                <c:pt idx="299">
                  <c:v>-12.726855174770821</c:v>
                </c:pt>
                <c:pt idx="300">
                  <c:v>-15.695092515728232</c:v>
                </c:pt>
                <c:pt idx="301">
                  <c:v>-13.368595607543067</c:v>
                </c:pt>
                <c:pt idx="302">
                  <c:v>-16.283739971884252</c:v>
                </c:pt>
                <c:pt idx="303">
                  <c:v>-13.354074007538316</c:v>
                </c:pt>
                <c:pt idx="304">
                  <c:v>-17.133316290877396</c:v>
                </c:pt>
                <c:pt idx="305">
                  <c:v>-15.596218677810958</c:v>
                </c:pt>
                <c:pt idx="306">
                  <c:v>-19.390251174644082</c:v>
                </c:pt>
                <c:pt idx="307">
                  <c:v>-9.4297291246579</c:v>
                </c:pt>
                <c:pt idx="308">
                  <c:v>-15.926210349430834</c:v>
                </c:pt>
                <c:pt idx="309">
                  <c:v>-11.899597849240999</c:v>
                </c:pt>
                <c:pt idx="310">
                  <c:v>-20.412613120637268</c:v>
                </c:pt>
                <c:pt idx="311">
                  <c:v>-15.303996343468912</c:v>
                </c:pt>
                <c:pt idx="312">
                  <c:v>-12.197706873542232</c:v>
                </c:pt>
                <c:pt idx="313">
                  <c:v>-9.5621517737544863</c:v>
                </c:pt>
                <c:pt idx="314">
                  <c:v>-14.215611229074453</c:v>
                </c:pt>
                <c:pt idx="315">
                  <c:v>-13.676716819544964</c:v>
                </c:pt>
                <c:pt idx="316">
                  <c:v>-15.110527477791871</c:v>
                </c:pt>
                <c:pt idx="317">
                  <c:v>-10.726480383505727</c:v>
                </c:pt>
                <c:pt idx="318">
                  <c:v>-11.600386495997835</c:v>
                </c:pt>
                <c:pt idx="319">
                  <c:v>-10.748687877030113</c:v>
                </c:pt>
                <c:pt idx="320">
                  <c:v>-11.182349150987335</c:v>
                </c:pt>
                <c:pt idx="321">
                  <c:v>-14.296206679270936</c:v>
                </c:pt>
                <c:pt idx="322">
                  <c:v>-16.910524208298746</c:v>
                </c:pt>
                <c:pt idx="323">
                  <c:v>-18.033148673267153</c:v>
                </c:pt>
                <c:pt idx="324">
                  <c:v>-14.724491882307625</c:v>
                </c:pt>
                <c:pt idx="325">
                  <c:v>-7.2444487897323651</c:v>
                </c:pt>
                <c:pt idx="326">
                  <c:v>-11.273345771626103</c:v>
                </c:pt>
                <c:pt idx="327">
                  <c:v>-14.059123598834008</c:v>
                </c:pt>
                <c:pt idx="328">
                  <c:v>-8.6287585432602363</c:v>
                </c:pt>
                <c:pt idx="329">
                  <c:v>-11.904992925832953</c:v>
                </c:pt>
                <c:pt idx="330">
                  <c:v>-13.547041123490034</c:v>
                </c:pt>
                <c:pt idx="331">
                  <c:v>-17.129218668120636</c:v>
                </c:pt>
                <c:pt idx="332">
                  <c:v>-14.887868434913102</c:v>
                </c:pt>
                <c:pt idx="333">
                  <c:v>-9.3350625088691999</c:v>
                </c:pt>
                <c:pt idx="334">
                  <c:v>-12.182532745485615</c:v>
                </c:pt>
                <c:pt idx="335">
                  <c:v>-12.588378585806645</c:v>
                </c:pt>
                <c:pt idx="336">
                  <c:v>-13.570212838077492</c:v>
                </c:pt>
                <c:pt idx="337">
                  <c:v>-18.054969718139471</c:v>
                </c:pt>
                <c:pt idx="338">
                  <c:v>-12.893120589431202</c:v>
                </c:pt>
                <c:pt idx="339">
                  <c:v>-12.500093440956245</c:v>
                </c:pt>
                <c:pt idx="340">
                  <c:v>-12.800199327800637</c:v>
                </c:pt>
                <c:pt idx="341">
                  <c:v>-10.257146731349957</c:v>
                </c:pt>
                <c:pt idx="342">
                  <c:v>-13.721889499360763</c:v>
                </c:pt>
                <c:pt idx="343">
                  <c:v>-12.374577452851387</c:v>
                </c:pt>
                <c:pt idx="344">
                  <c:v>-10.749315064186783</c:v>
                </c:pt>
                <c:pt idx="345">
                  <c:v>-15.107278775024927</c:v>
                </c:pt>
                <c:pt idx="346">
                  <c:v>-12.773343047048474</c:v>
                </c:pt>
                <c:pt idx="347">
                  <c:v>-15.458518787285197</c:v>
                </c:pt>
                <c:pt idx="348">
                  <c:v>-11.94762137976886</c:v>
                </c:pt>
                <c:pt idx="349">
                  <c:v>-13.65334871301955</c:v>
                </c:pt>
                <c:pt idx="350">
                  <c:v>-10.108263903764481</c:v>
                </c:pt>
                <c:pt idx="351">
                  <c:v>-11.721605935318458</c:v>
                </c:pt>
                <c:pt idx="352">
                  <c:v>-14.564014328115073</c:v>
                </c:pt>
                <c:pt idx="353">
                  <c:v>-17.503669673355965</c:v>
                </c:pt>
                <c:pt idx="354">
                  <c:v>-16.270014075989337</c:v>
                </c:pt>
                <c:pt idx="355">
                  <c:v>-12.741507280385933</c:v>
                </c:pt>
                <c:pt idx="356">
                  <c:v>-16.032185973232995</c:v>
                </c:pt>
                <c:pt idx="357">
                  <c:v>-8.3625524389938661</c:v>
                </c:pt>
                <c:pt idx="358">
                  <c:v>-17.730686083167488</c:v>
                </c:pt>
                <c:pt idx="359">
                  <c:v>-15.817107659158726</c:v>
                </c:pt>
                <c:pt idx="360">
                  <c:v>-7.9366397772719841</c:v>
                </c:pt>
                <c:pt idx="361">
                  <c:v>-10.983685401790613</c:v>
                </c:pt>
                <c:pt idx="362">
                  <c:v>-9.713931699185796</c:v>
                </c:pt>
                <c:pt idx="363">
                  <c:v>-14.281788976936586</c:v>
                </c:pt>
                <c:pt idx="364">
                  <c:v>-17.73392845071066</c:v>
                </c:pt>
                <c:pt idx="365">
                  <c:v>-19.067242186701549</c:v>
                </c:pt>
                <c:pt idx="366">
                  <c:v>-13.414875684479915</c:v>
                </c:pt>
                <c:pt idx="367">
                  <c:v>-11.594554288963359</c:v>
                </c:pt>
                <c:pt idx="368">
                  <c:v>-14.350494479096714</c:v>
                </c:pt>
                <c:pt idx="369">
                  <c:v>-7.9015375692158392</c:v>
                </c:pt>
                <c:pt idx="370">
                  <c:v>-15.952348215803539</c:v>
                </c:pt>
                <c:pt idx="371">
                  <c:v>-12.190752064849605</c:v>
                </c:pt>
                <c:pt idx="372">
                  <c:v>-16.74649639468613</c:v>
                </c:pt>
                <c:pt idx="373">
                  <c:v>-10.351051219714982</c:v>
                </c:pt>
                <c:pt idx="374">
                  <c:v>-11.425288512309171</c:v>
                </c:pt>
                <c:pt idx="375">
                  <c:v>-9.815782458768842</c:v>
                </c:pt>
                <c:pt idx="376">
                  <c:v>-14.244356673565125</c:v>
                </c:pt>
                <c:pt idx="377">
                  <c:v>-10.036272954539328</c:v>
                </c:pt>
                <c:pt idx="378">
                  <c:v>-12.139548251971886</c:v>
                </c:pt>
                <c:pt idx="379">
                  <c:v>-12.34368943567002</c:v>
                </c:pt>
                <c:pt idx="380">
                  <c:v>-17.309070603752208</c:v>
                </c:pt>
                <c:pt idx="381">
                  <c:v>-11.989917867977438</c:v>
                </c:pt>
                <c:pt idx="382">
                  <c:v>-12.807698965740443</c:v>
                </c:pt>
                <c:pt idx="383">
                  <c:v>-18.474196818180445</c:v>
                </c:pt>
                <c:pt idx="384">
                  <c:v>-11.921062854535529</c:v>
                </c:pt>
                <c:pt idx="385">
                  <c:v>-15.965079481561142</c:v>
                </c:pt>
                <c:pt idx="386">
                  <c:v>-8.987181432270086</c:v>
                </c:pt>
                <c:pt idx="387">
                  <c:v>-23.140851911162891</c:v>
                </c:pt>
                <c:pt idx="388">
                  <c:v>-11.65858312891099</c:v>
                </c:pt>
                <c:pt idx="389">
                  <c:v>-14.995673671350051</c:v>
                </c:pt>
                <c:pt idx="390">
                  <c:v>-14.375019397488801</c:v>
                </c:pt>
                <c:pt idx="391">
                  <c:v>-12.473391739664908</c:v>
                </c:pt>
                <c:pt idx="392">
                  <c:v>-13.466003474672016</c:v>
                </c:pt>
                <c:pt idx="393">
                  <c:v>-11.466709472587945</c:v>
                </c:pt>
                <c:pt idx="394">
                  <c:v>-13.512686471842827</c:v>
                </c:pt>
                <c:pt idx="395">
                  <c:v>-10.787877571484962</c:v>
                </c:pt>
                <c:pt idx="396">
                  <c:v>-12.504368449979538</c:v>
                </c:pt>
                <c:pt idx="397">
                  <c:v>-10.849564912714424</c:v>
                </c:pt>
                <c:pt idx="398">
                  <c:v>-16.065449699341055</c:v>
                </c:pt>
                <c:pt idx="399">
                  <c:v>-10.682152822545428</c:v>
                </c:pt>
                <c:pt idx="400">
                  <c:v>-14.475526456102912</c:v>
                </c:pt>
                <c:pt idx="401">
                  <c:v>-7.7140668934369572</c:v>
                </c:pt>
                <c:pt idx="402">
                  <c:v>-7.552968487311543</c:v>
                </c:pt>
                <c:pt idx="403">
                  <c:v>-12.017336716603438</c:v>
                </c:pt>
                <c:pt idx="404">
                  <c:v>-15.88758575693938</c:v>
                </c:pt>
                <c:pt idx="405">
                  <c:v>-13.40876599464282</c:v>
                </c:pt>
                <c:pt idx="406">
                  <c:v>-27.185643969582195</c:v>
                </c:pt>
                <c:pt idx="407">
                  <c:v>-10.194987415947049</c:v>
                </c:pt>
                <c:pt idx="408">
                  <c:v>-10.367397997697843</c:v>
                </c:pt>
                <c:pt idx="409">
                  <c:v>-13.933819207204206</c:v>
                </c:pt>
                <c:pt idx="410">
                  <c:v>-9.8174663612560682</c:v>
                </c:pt>
                <c:pt idx="411">
                  <c:v>-9.8361476692108578</c:v>
                </c:pt>
                <c:pt idx="412">
                  <c:v>-12.627592354111925</c:v>
                </c:pt>
                <c:pt idx="413">
                  <c:v>-9.7913950147332844</c:v>
                </c:pt>
                <c:pt idx="414">
                  <c:v>-16.312566507239623</c:v>
                </c:pt>
                <c:pt idx="415">
                  <c:v>-11.838114502218058</c:v>
                </c:pt>
                <c:pt idx="416">
                  <c:v>-14.930608388787977</c:v>
                </c:pt>
                <c:pt idx="417">
                  <c:v>-10.762967471485535</c:v>
                </c:pt>
                <c:pt idx="418">
                  <c:v>-13.619531288350986</c:v>
                </c:pt>
                <c:pt idx="419">
                  <c:v>-13.674841593298797</c:v>
                </c:pt>
                <c:pt idx="420">
                  <c:v>-11.715364472826241</c:v>
                </c:pt>
                <c:pt idx="421">
                  <c:v>-15.648808637657101</c:v>
                </c:pt>
                <c:pt idx="422">
                  <c:v>-12.302946344338308</c:v>
                </c:pt>
                <c:pt idx="423">
                  <c:v>-8.6293793951930624</c:v>
                </c:pt>
                <c:pt idx="424">
                  <c:v>-11.246708689617565</c:v>
                </c:pt>
                <c:pt idx="425">
                  <c:v>-12.554464865736245</c:v>
                </c:pt>
                <c:pt idx="426">
                  <c:v>-11.44208699174926</c:v>
                </c:pt>
                <c:pt idx="427">
                  <c:v>-17.316734957510931</c:v>
                </c:pt>
                <c:pt idx="428">
                  <c:v>-13.588693952960044</c:v>
                </c:pt>
                <c:pt idx="429">
                  <c:v>-8.5067693742473356</c:v>
                </c:pt>
                <c:pt idx="430">
                  <c:v>-12.336937354139119</c:v>
                </c:pt>
                <c:pt idx="431">
                  <c:v>-7.3304760608188495</c:v>
                </c:pt>
                <c:pt idx="432">
                  <c:v>-13.625122756880859</c:v>
                </c:pt>
                <c:pt idx="433">
                  <c:v>-10.445854042815519</c:v>
                </c:pt>
                <c:pt idx="434">
                  <c:v>-15.555388160390741</c:v>
                </c:pt>
                <c:pt idx="435">
                  <c:v>-13.243132835318155</c:v>
                </c:pt>
                <c:pt idx="436">
                  <c:v>-12.55106918577701</c:v>
                </c:pt>
                <c:pt idx="437">
                  <c:v>-10.800248996530453</c:v>
                </c:pt>
                <c:pt idx="438">
                  <c:v>-17.086397623381064</c:v>
                </c:pt>
                <c:pt idx="439">
                  <c:v>-11.664481222273029</c:v>
                </c:pt>
                <c:pt idx="440">
                  <c:v>-17.610163518465345</c:v>
                </c:pt>
                <c:pt idx="441">
                  <c:v>-14.368527060133927</c:v>
                </c:pt>
                <c:pt idx="442">
                  <c:v>-11.836183526002422</c:v>
                </c:pt>
                <c:pt idx="443">
                  <c:v>-8.6851730777171721</c:v>
                </c:pt>
                <c:pt idx="444">
                  <c:v>-14.469262186804993</c:v>
                </c:pt>
                <c:pt idx="445">
                  <c:v>-14.744385752098593</c:v>
                </c:pt>
                <c:pt idx="446">
                  <c:v>-15.615190139015981</c:v>
                </c:pt>
                <c:pt idx="447">
                  <c:v>-13.212795982607773</c:v>
                </c:pt>
                <c:pt idx="448">
                  <c:v>-12.215658363714747</c:v>
                </c:pt>
                <c:pt idx="449">
                  <c:v>-8.9028177909546766</c:v>
                </c:pt>
                <c:pt idx="450">
                  <c:v>-12.68391502782371</c:v>
                </c:pt>
                <c:pt idx="451">
                  <c:v>-10.571600633066856</c:v>
                </c:pt>
                <c:pt idx="452">
                  <c:v>-15.460672763378742</c:v>
                </c:pt>
                <c:pt idx="453">
                  <c:v>-14.96160283772927</c:v>
                </c:pt>
                <c:pt idx="454">
                  <c:v>-12.626637002362216</c:v>
                </c:pt>
                <c:pt idx="455">
                  <c:v>-15.186654061116631</c:v>
                </c:pt>
                <c:pt idx="456">
                  <c:v>-14.020695398280473</c:v>
                </c:pt>
                <c:pt idx="457">
                  <c:v>-13.20568279332007</c:v>
                </c:pt>
                <c:pt idx="458">
                  <c:v>-16.496284196436683</c:v>
                </c:pt>
                <c:pt idx="459">
                  <c:v>-8.9696822770771991</c:v>
                </c:pt>
                <c:pt idx="460">
                  <c:v>-8.4819441662468904</c:v>
                </c:pt>
                <c:pt idx="461">
                  <c:v>-12.065775837812875</c:v>
                </c:pt>
                <c:pt idx="462">
                  <c:v>-15.938202928092794</c:v>
                </c:pt>
                <c:pt idx="463">
                  <c:v>-8.8478616250174991</c:v>
                </c:pt>
                <c:pt idx="464">
                  <c:v>-13.064479524030418</c:v>
                </c:pt>
                <c:pt idx="465">
                  <c:v>-16.079573447290887</c:v>
                </c:pt>
                <c:pt idx="466">
                  <c:v>-13.534019704482199</c:v>
                </c:pt>
                <c:pt idx="467">
                  <c:v>-11.759365136238229</c:v>
                </c:pt>
                <c:pt idx="468">
                  <c:v>-8.0166181766698887</c:v>
                </c:pt>
                <c:pt idx="469">
                  <c:v>-15.855578939234116</c:v>
                </c:pt>
                <c:pt idx="470">
                  <c:v>-8.2326385385238883</c:v>
                </c:pt>
                <c:pt idx="471">
                  <c:v>-9.6259886564208141</c:v>
                </c:pt>
                <c:pt idx="472">
                  <c:v>-13.754722430250141</c:v>
                </c:pt>
                <c:pt idx="473">
                  <c:v>-11.490732641254745</c:v>
                </c:pt>
                <c:pt idx="474">
                  <c:v>-5.5384642463952041</c:v>
                </c:pt>
                <c:pt idx="475">
                  <c:v>-13.363622456856501</c:v>
                </c:pt>
                <c:pt idx="476">
                  <c:v>-13.210486160008642</c:v>
                </c:pt>
                <c:pt idx="477">
                  <c:v>-9.7446638698615402</c:v>
                </c:pt>
                <c:pt idx="478">
                  <c:v>-13.71054311352686</c:v>
                </c:pt>
                <c:pt idx="479">
                  <c:v>-13.610876105589234</c:v>
                </c:pt>
                <c:pt idx="480">
                  <c:v>-19.945353620755107</c:v>
                </c:pt>
                <c:pt idx="481">
                  <c:v>-13.673421236121847</c:v>
                </c:pt>
                <c:pt idx="482">
                  <c:v>-9.4776481239929922</c:v>
                </c:pt>
                <c:pt idx="483">
                  <c:v>-16.45862255796354</c:v>
                </c:pt>
                <c:pt idx="484">
                  <c:v>-15.567089318757708</c:v>
                </c:pt>
                <c:pt idx="485">
                  <c:v>-11.123531666141316</c:v>
                </c:pt>
                <c:pt idx="486">
                  <c:v>-10.687669535434411</c:v>
                </c:pt>
                <c:pt idx="487">
                  <c:v>-21.6481996942195</c:v>
                </c:pt>
                <c:pt idx="488">
                  <c:v>-10.618625732323117</c:v>
                </c:pt>
                <c:pt idx="489">
                  <c:v>-15.67309408458938</c:v>
                </c:pt>
                <c:pt idx="490">
                  <c:v>-12.07387858905888</c:v>
                </c:pt>
                <c:pt idx="491">
                  <c:v>-11.075214181228944</c:v>
                </c:pt>
                <c:pt idx="492">
                  <c:v>-11.854071663936898</c:v>
                </c:pt>
                <c:pt idx="493">
                  <c:v>-16.693227298848132</c:v>
                </c:pt>
                <c:pt idx="494">
                  <c:v>-8.7301671042217119</c:v>
                </c:pt>
                <c:pt idx="495">
                  <c:v>-11.435782177019009</c:v>
                </c:pt>
                <c:pt idx="496">
                  <c:v>-15.014570376914184</c:v>
                </c:pt>
                <c:pt idx="497">
                  <c:v>-10.148481171520372</c:v>
                </c:pt>
                <c:pt idx="498">
                  <c:v>-13.756027486353869</c:v>
                </c:pt>
                <c:pt idx="499">
                  <c:v>-14.256655877059252</c:v>
                </c:pt>
                <c:pt idx="500">
                  <c:v>-12.122196073971256</c:v>
                </c:pt>
                <c:pt idx="501">
                  <c:v>-13.808954480106415</c:v>
                </c:pt>
                <c:pt idx="502">
                  <c:v>-11.584303896847649</c:v>
                </c:pt>
                <c:pt idx="503">
                  <c:v>-8.4202466886593363</c:v>
                </c:pt>
                <c:pt idx="504">
                  <c:v>-12.413351556624621</c:v>
                </c:pt>
                <c:pt idx="505">
                  <c:v>-10.280284869251256</c:v>
                </c:pt>
                <c:pt idx="506">
                  <c:v>-16.400043277532568</c:v>
                </c:pt>
                <c:pt idx="507">
                  <c:v>-13.074909836502185</c:v>
                </c:pt>
                <c:pt idx="508">
                  <c:v>-10.689473807173938</c:v>
                </c:pt>
                <c:pt idx="509">
                  <c:v>-10.26709493329022</c:v>
                </c:pt>
                <c:pt idx="510">
                  <c:v>-12.919842563438689</c:v>
                </c:pt>
                <c:pt idx="511">
                  <c:v>-13.249612502225418</c:v>
                </c:pt>
                <c:pt idx="512">
                  <c:v>-12.313597122598493</c:v>
                </c:pt>
                <c:pt idx="513">
                  <c:v>-10.665954922322017</c:v>
                </c:pt>
                <c:pt idx="514">
                  <c:v>-11.376409726567688</c:v>
                </c:pt>
                <c:pt idx="515">
                  <c:v>-7.8583009337946885</c:v>
                </c:pt>
                <c:pt idx="516">
                  <c:v>-12.48588480100743</c:v>
                </c:pt>
                <c:pt idx="517">
                  <c:v>-11.829328813845914</c:v>
                </c:pt>
                <c:pt idx="518">
                  <c:v>-15.184126306818634</c:v>
                </c:pt>
                <c:pt idx="519">
                  <c:v>-16.477113809204184</c:v>
                </c:pt>
                <c:pt idx="520">
                  <c:v>-13.920389799783363</c:v>
                </c:pt>
                <c:pt idx="521">
                  <c:v>-10.162048686820176</c:v>
                </c:pt>
                <c:pt idx="522">
                  <c:v>-10.294458031946752</c:v>
                </c:pt>
                <c:pt idx="523">
                  <c:v>-8.9163593318368566</c:v>
                </c:pt>
                <c:pt idx="524">
                  <c:v>-12.515254898565248</c:v>
                </c:pt>
                <c:pt idx="525">
                  <c:v>-14.874580936505506</c:v>
                </c:pt>
                <c:pt idx="526">
                  <c:v>-13.867622453670654</c:v>
                </c:pt>
                <c:pt idx="527">
                  <c:v>-10.842762149393135</c:v>
                </c:pt>
                <c:pt idx="528">
                  <c:v>-17.783198753283219</c:v>
                </c:pt>
                <c:pt idx="529">
                  <c:v>-11.44868322677454</c:v>
                </c:pt>
                <c:pt idx="530">
                  <c:v>-14.746788068965277</c:v>
                </c:pt>
                <c:pt idx="531">
                  <c:v>-14.990410367413253</c:v>
                </c:pt>
                <c:pt idx="532">
                  <c:v>-10.418593574784628</c:v>
                </c:pt>
                <c:pt idx="533">
                  <c:v>-6.9594530451841532</c:v>
                </c:pt>
                <c:pt idx="534">
                  <c:v>-14.93879096385392</c:v>
                </c:pt>
                <c:pt idx="535">
                  <c:v>-7.9750901511088266</c:v>
                </c:pt>
                <c:pt idx="536">
                  <c:v>-11.555548315998884</c:v>
                </c:pt>
                <c:pt idx="537">
                  <c:v>-14.453477343173605</c:v>
                </c:pt>
                <c:pt idx="538">
                  <c:v>-10.2029425564784</c:v>
                </c:pt>
                <c:pt idx="539">
                  <c:v>-13.385848956052342</c:v>
                </c:pt>
                <c:pt idx="540">
                  <c:v>-11.100235781167306</c:v>
                </c:pt>
                <c:pt idx="541">
                  <c:v>-8.2412398718832964</c:v>
                </c:pt>
                <c:pt idx="542">
                  <c:v>-9.3848535668385029</c:v>
                </c:pt>
                <c:pt idx="543">
                  <c:v>-11.545371412479268</c:v>
                </c:pt>
                <c:pt idx="544">
                  <c:v>-11.387320249003867</c:v>
                </c:pt>
                <c:pt idx="545">
                  <c:v>-8.5650325270104481</c:v>
                </c:pt>
                <c:pt idx="546">
                  <c:v>-12.202650882199288</c:v>
                </c:pt>
                <c:pt idx="547">
                  <c:v>-13.372880752924452</c:v>
                </c:pt>
                <c:pt idx="548">
                  <c:v>-11.938750799397765</c:v>
                </c:pt>
                <c:pt idx="549">
                  <c:v>-12.817096636732085</c:v>
                </c:pt>
                <c:pt idx="550">
                  <c:v>-12.375216043410875</c:v>
                </c:pt>
                <c:pt idx="551">
                  <c:v>-10.64538825176297</c:v>
                </c:pt>
                <c:pt idx="552">
                  <c:v>-14.010279023301084</c:v>
                </c:pt>
                <c:pt idx="553">
                  <c:v>-8.1092024043940487</c:v>
                </c:pt>
                <c:pt idx="554">
                  <c:v>-8.9301016993136368</c:v>
                </c:pt>
                <c:pt idx="555">
                  <c:v>-14.660579610477974</c:v>
                </c:pt>
                <c:pt idx="556">
                  <c:v>-9.5002927479599002</c:v>
                </c:pt>
                <c:pt idx="557">
                  <c:v>-14.213472457518046</c:v>
                </c:pt>
                <c:pt idx="558">
                  <c:v>-9.7748841544539395</c:v>
                </c:pt>
                <c:pt idx="559">
                  <c:v>-12.883880031989911</c:v>
                </c:pt>
                <c:pt idx="560">
                  <c:v>-18.559819901988206</c:v>
                </c:pt>
                <c:pt idx="561">
                  <c:v>-9.9853130477780656</c:v>
                </c:pt>
                <c:pt idx="562">
                  <c:v>-16.157223018418236</c:v>
                </c:pt>
                <c:pt idx="563">
                  <c:v>-11.674347699826196</c:v>
                </c:pt>
                <c:pt idx="564">
                  <c:v>-15.156516134433726</c:v>
                </c:pt>
                <c:pt idx="565">
                  <c:v>-11.887939770395921</c:v>
                </c:pt>
                <c:pt idx="566">
                  <c:v>-13.852502808538775</c:v>
                </c:pt>
                <c:pt idx="567">
                  <c:v>-12.879629096817082</c:v>
                </c:pt>
                <c:pt idx="568">
                  <c:v>-10.182799078869531</c:v>
                </c:pt>
                <c:pt idx="569">
                  <c:v>-8.3965048039295045</c:v>
                </c:pt>
                <c:pt idx="570">
                  <c:v>-13.432364703314711</c:v>
                </c:pt>
                <c:pt idx="571">
                  <c:v>-9.123979820448449</c:v>
                </c:pt>
                <c:pt idx="572">
                  <c:v>-14.148082811497217</c:v>
                </c:pt>
                <c:pt idx="573">
                  <c:v>-8.4859917407356278</c:v>
                </c:pt>
                <c:pt idx="574">
                  <c:v>-10.606234034561476</c:v>
                </c:pt>
                <c:pt idx="575">
                  <c:v>-11.1385613510952</c:v>
                </c:pt>
                <c:pt idx="576">
                  <c:v>-9.2849166783667982</c:v>
                </c:pt>
                <c:pt idx="577">
                  <c:v>-11.394001376028127</c:v>
                </c:pt>
                <c:pt idx="578">
                  <c:v>-10.1192048352749</c:v>
                </c:pt>
                <c:pt idx="579">
                  <c:v>-15.800306645629114</c:v>
                </c:pt>
                <c:pt idx="580">
                  <c:v>-11.944104063512594</c:v>
                </c:pt>
                <c:pt idx="581">
                  <c:v>-10.845523039927132</c:v>
                </c:pt>
                <c:pt idx="582">
                  <c:v>-10.396260643828896</c:v>
                </c:pt>
                <c:pt idx="583">
                  <c:v>-11.933998114499619</c:v>
                </c:pt>
                <c:pt idx="584">
                  <c:v>-7.9263507402910331</c:v>
                </c:pt>
                <c:pt idx="585">
                  <c:v>-12.189936088023584</c:v>
                </c:pt>
                <c:pt idx="586">
                  <c:v>-10.198918422317767</c:v>
                </c:pt>
                <c:pt idx="587">
                  <c:v>-9.1541323181460932</c:v>
                </c:pt>
                <c:pt idx="588">
                  <c:v>-10.760584160290273</c:v>
                </c:pt>
                <c:pt idx="589">
                  <c:v>-12.274382087248453</c:v>
                </c:pt>
                <c:pt idx="590">
                  <c:v>-8.8604611181199484</c:v>
                </c:pt>
                <c:pt idx="591">
                  <c:v>-14.738722062017352</c:v>
                </c:pt>
                <c:pt idx="592">
                  <c:v>-8.1250334951591778</c:v>
                </c:pt>
                <c:pt idx="593">
                  <c:v>-12.973213022857601</c:v>
                </c:pt>
                <c:pt idx="594">
                  <c:v>-15.797776357241593</c:v>
                </c:pt>
                <c:pt idx="595">
                  <c:v>-12.024046985657213</c:v>
                </c:pt>
                <c:pt idx="596">
                  <c:v>-13.128514699201826</c:v>
                </c:pt>
                <c:pt idx="597">
                  <c:v>-13.297214106847923</c:v>
                </c:pt>
                <c:pt idx="598">
                  <c:v>-7.0376772211105907</c:v>
                </c:pt>
                <c:pt idx="599">
                  <c:v>-12.357422933833471</c:v>
                </c:pt>
                <c:pt idx="600">
                  <c:v>-16.25101220571004</c:v>
                </c:pt>
                <c:pt idx="601">
                  <c:v>-14.573019215230808</c:v>
                </c:pt>
                <c:pt idx="602">
                  <c:v>-17.656136970570063</c:v>
                </c:pt>
                <c:pt idx="603">
                  <c:v>-10.550296542456996</c:v>
                </c:pt>
                <c:pt idx="604">
                  <c:v>-9.9191245300354769</c:v>
                </c:pt>
                <c:pt idx="605">
                  <c:v>-12.82999895353238</c:v>
                </c:pt>
                <c:pt idx="606">
                  <c:v>-13.562248194710413</c:v>
                </c:pt>
                <c:pt idx="607">
                  <c:v>-11.095328516808333</c:v>
                </c:pt>
                <c:pt idx="608">
                  <c:v>-9.8118913643080923</c:v>
                </c:pt>
                <c:pt idx="609">
                  <c:v>-12.059075705117193</c:v>
                </c:pt>
                <c:pt idx="610">
                  <c:v>-12.16560249339037</c:v>
                </c:pt>
                <c:pt idx="611">
                  <c:v>-9.7548065631725969</c:v>
                </c:pt>
                <c:pt idx="612">
                  <c:v>-12.026451836613418</c:v>
                </c:pt>
                <c:pt idx="613">
                  <c:v>-14.453365843234666</c:v>
                </c:pt>
                <c:pt idx="614">
                  <c:v>-12.515088915701568</c:v>
                </c:pt>
                <c:pt idx="615">
                  <c:v>-11.490997453609745</c:v>
                </c:pt>
                <c:pt idx="616">
                  <c:v>-8.7817738373334286</c:v>
                </c:pt>
                <c:pt idx="617">
                  <c:v>-13.013725512042804</c:v>
                </c:pt>
                <c:pt idx="618">
                  <c:v>-10.901397179793575</c:v>
                </c:pt>
                <c:pt idx="619">
                  <c:v>-7.8880061646917525</c:v>
                </c:pt>
                <c:pt idx="620">
                  <c:v>-15.038231170779349</c:v>
                </c:pt>
                <c:pt idx="621">
                  <c:v>-20.325930787409394</c:v>
                </c:pt>
                <c:pt idx="622">
                  <c:v>-11.563633328618231</c:v>
                </c:pt>
                <c:pt idx="623">
                  <c:v>-11.486289115278248</c:v>
                </c:pt>
                <c:pt idx="624">
                  <c:v>-15.308846590813655</c:v>
                </c:pt>
                <c:pt idx="625">
                  <c:v>-8.3645771765218129</c:v>
                </c:pt>
                <c:pt idx="626">
                  <c:v>-10.562711680546741</c:v>
                </c:pt>
                <c:pt idx="627">
                  <c:v>-11.481217135100321</c:v>
                </c:pt>
                <c:pt idx="628">
                  <c:v>-12.048304557604741</c:v>
                </c:pt>
                <c:pt idx="629">
                  <c:v>-10.322787252233482</c:v>
                </c:pt>
                <c:pt idx="630">
                  <c:v>-12.414039561929805</c:v>
                </c:pt>
                <c:pt idx="631">
                  <c:v>-14.104571227362936</c:v>
                </c:pt>
                <c:pt idx="632">
                  <c:v>-15.070212647589386</c:v>
                </c:pt>
                <c:pt idx="633">
                  <c:v>-13.904338876752211</c:v>
                </c:pt>
                <c:pt idx="634">
                  <c:v>-12.498447549811829</c:v>
                </c:pt>
                <c:pt idx="635">
                  <c:v>-17.24924201718698</c:v>
                </c:pt>
                <c:pt idx="636">
                  <c:v>-14.640389252212968</c:v>
                </c:pt>
                <c:pt idx="637">
                  <c:v>-8.0691466848451547</c:v>
                </c:pt>
                <c:pt idx="638">
                  <c:v>-11.850373160279817</c:v>
                </c:pt>
                <c:pt idx="639">
                  <c:v>-13.722789101141004</c:v>
                </c:pt>
                <c:pt idx="640">
                  <c:v>-11.414877205508828</c:v>
                </c:pt>
                <c:pt idx="641">
                  <c:v>-10.358354465716866</c:v>
                </c:pt>
                <c:pt idx="642">
                  <c:v>-9.605326957504726</c:v>
                </c:pt>
                <c:pt idx="643">
                  <c:v>-6.0006631695023263</c:v>
                </c:pt>
                <c:pt idx="644">
                  <c:v>-13.104357223790416</c:v>
                </c:pt>
                <c:pt idx="645">
                  <c:v>-14.594417067153016</c:v>
                </c:pt>
                <c:pt idx="646">
                  <c:v>-16.284415306741785</c:v>
                </c:pt>
                <c:pt idx="647">
                  <c:v>-13.34589523360669</c:v>
                </c:pt>
                <c:pt idx="648">
                  <c:v>-13.361559707985743</c:v>
                </c:pt>
                <c:pt idx="649">
                  <c:v>-12.639725574742371</c:v>
                </c:pt>
                <c:pt idx="650">
                  <c:v>-18.659341199778332</c:v>
                </c:pt>
                <c:pt idx="651">
                  <c:v>-12.907405252065635</c:v>
                </c:pt>
                <c:pt idx="652">
                  <c:v>-12.577634046234181</c:v>
                </c:pt>
                <c:pt idx="653">
                  <c:v>-16.423061679703927</c:v>
                </c:pt>
                <c:pt idx="654">
                  <c:v>-15.770327099541319</c:v>
                </c:pt>
                <c:pt idx="655">
                  <c:v>-11.780010363572419</c:v>
                </c:pt>
                <c:pt idx="656">
                  <c:v>-16.893961399184178</c:v>
                </c:pt>
                <c:pt idx="657">
                  <c:v>-13.164617872619088</c:v>
                </c:pt>
                <c:pt idx="658">
                  <c:v>-12.426550361898986</c:v>
                </c:pt>
                <c:pt idx="659">
                  <c:v>-12.792273962821165</c:v>
                </c:pt>
                <c:pt idx="660">
                  <c:v>-15.299484397075332</c:v>
                </c:pt>
                <c:pt idx="661">
                  <c:v>-10.982737652309439</c:v>
                </c:pt>
                <c:pt idx="662">
                  <c:v>-9.3784853998702129</c:v>
                </c:pt>
                <c:pt idx="663">
                  <c:v>-13.772167102518285</c:v>
                </c:pt>
                <c:pt idx="664">
                  <c:v>-15.534456580940569</c:v>
                </c:pt>
                <c:pt idx="665">
                  <c:v>-12.962145386871077</c:v>
                </c:pt>
                <c:pt idx="666">
                  <c:v>-10.846389698543575</c:v>
                </c:pt>
                <c:pt idx="667">
                  <c:v>-9.3951235981480323</c:v>
                </c:pt>
                <c:pt idx="668">
                  <c:v>-12.214575040444165</c:v>
                </c:pt>
                <c:pt idx="669">
                  <c:v>-12.786444289876245</c:v>
                </c:pt>
                <c:pt idx="670">
                  <c:v>-13.156796405310018</c:v>
                </c:pt>
                <c:pt idx="671">
                  <c:v>-12.931766721683601</c:v>
                </c:pt>
                <c:pt idx="672">
                  <c:v>-13.698707648415246</c:v>
                </c:pt>
                <c:pt idx="673">
                  <c:v>-10.118322972121318</c:v>
                </c:pt>
                <c:pt idx="674">
                  <c:v>-11.942716649499408</c:v>
                </c:pt>
                <c:pt idx="675">
                  <c:v>-9.4452105110690461</c:v>
                </c:pt>
                <c:pt idx="676">
                  <c:v>-10.470328912939548</c:v>
                </c:pt>
                <c:pt idx="677">
                  <c:v>-10.713908765388032</c:v>
                </c:pt>
                <c:pt idx="678">
                  <c:v>-8.8666379613293635</c:v>
                </c:pt>
                <c:pt idx="679">
                  <c:v>-11.465353734693794</c:v>
                </c:pt>
                <c:pt idx="680">
                  <c:v>-11.88064792779689</c:v>
                </c:pt>
                <c:pt idx="681">
                  <c:v>-10.746369185117686</c:v>
                </c:pt>
                <c:pt idx="682">
                  <c:v>-9.9943173013714368</c:v>
                </c:pt>
                <c:pt idx="683">
                  <c:v>-14.979725378944508</c:v>
                </c:pt>
                <c:pt idx="684">
                  <c:v>-13.074011501766705</c:v>
                </c:pt>
                <c:pt idx="685">
                  <c:v>-13.079691663429843</c:v>
                </c:pt>
                <c:pt idx="686">
                  <c:v>-15.166686702729535</c:v>
                </c:pt>
                <c:pt idx="687">
                  <c:v>-14.315135060954104</c:v>
                </c:pt>
                <c:pt idx="688">
                  <c:v>-12.296924080589717</c:v>
                </c:pt>
                <c:pt idx="689">
                  <c:v>-7.7309800404279052</c:v>
                </c:pt>
                <c:pt idx="690">
                  <c:v>-13.003410500644261</c:v>
                </c:pt>
                <c:pt idx="691">
                  <c:v>-9.4052510869219521</c:v>
                </c:pt>
                <c:pt idx="692">
                  <c:v>-12.764263404291816</c:v>
                </c:pt>
                <c:pt idx="693">
                  <c:v>-11.272270050624092</c:v>
                </c:pt>
                <c:pt idx="694">
                  <c:v>-18.365945581987678</c:v>
                </c:pt>
                <c:pt idx="695">
                  <c:v>-12.030059113047709</c:v>
                </c:pt>
                <c:pt idx="696">
                  <c:v>-8.6237872931407917</c:v>
                </c:pt>
                <c:pt idx="697">
                  <c:v>-11.827171036618118</c:v>
                </c:pt>
                <c:pt idx="698">
                  <c:v>-12.712233478229985</c:v>
                </c:pt>
                <c:pt idx="699">
                  <c:v>-11.680796957659185</c:v>
                </c:pt>
                <c:pt idx="700">
                  <c:v>-14.57263149953398</c:v>
                </c:pt>
                <c:pt idx="701">
                  <c:v>-12.267149795753207</c:v>
                </c:pt>
                <c:pt idx="702">
                  <c:v>-13.303265512625991</c:v>
                </c:pt>
                <c:pt idx="703">
                  <c:v>-9.6428447863975322</c:v>
                </c:pt>
                <c:pt idx="704">
                  <c:v>-9.1749150198368472</c:v>
                </c:pt>
                <c:pt idx="705">
                  <c:v>-10.388613395174437</c:v>
                </c:pt>
                <c:pt idx="706">
                  <c:v>-13.361844793056964</c:v>
                </c:pt>
                <c:pt idx="707">
                  <c:v>-11.839773063810091</c:v>
                </c:pt>
                <c:pt idx="708">
                  <c:v>-9.5114820202434558</c:v>
                </c:pt>
                <c:pt idx="709">
                  <c:v>-14.759474988156228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F9-44EE-8BB5-31645C5F8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15312"/>
        <c:axId val="1068592112"/>
      </c:scatterChart>
      <c:valAx>
        <c:axId val="9062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8592112"/>
        <c:crosses val="autoZero"/>
        <c:crossBetween val="midCat"/>
      </c:valAx>
      <c:valAx>
        <c:axId val="10685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置信分数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21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SNR=5</a:t>
            </a:r>
            <a:endParaRPr lang="zh-CN" altLang="zh-CN" sz="1400" dirty="0">
              <a:effectLst/>
            </a:endParaRPr>
          </a:p>
          <a:p>
            <a:pPr>
              <a:defRPr/>
            </a:pPr>
            <a:r>
              <a:rPr lang="en-US" altLang="zh-CN" sz="1000" b="0" i="0" baseline="0" dirty="0">
                <a:effectLst/>
              </a:rPr>
              <a:t>white</a:t>
            </a:r>
            <a:r>
              <a:rPr lang="zh-CN" altLang="zh-CN" sz="1000" b="0" i="0" baseline="0" dirty="0">
                <a:effectLst/>
              </a:rPr>
              <a:t>噪声下语种识别指标</a:t>
            </a:r>
            <a:endParaRPr lang="zh-CN" altLang="zh-CN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'factor-eer'!$AC$3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'factor-eer'!$AB$4:$AB$24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'factor-eer'!$AC$4:$AC$24</c:f>
              <c:numCache>
                <c:formatCode>General</c:formatCode>
                <c:ptCount val="21"/>
                <c:pt idx="0">
                  <c:v>3.8177000000000003E-2</c:v>
                </c:pt>
                <c:pt idx="1">
                  <c:v>3.1029999999999999E-2</c:v>
                </c:pt>
                <c:pt idx="2">
                  <c:v>3.3004899999999997E-2</c:v>
                </c:pt>
                <c:pt idx="3">
                  <c:v>2.9064E-2</c:v>
                </c:pt>
                <c:pt idx="4">
                  <c:v>2.53694E-2</c:v>
                </c:pt>
                <c:pt idx="5">
                  <c:v>2.5862069000000001E-2</c:v>
                </c:pt>
                <c:pt idx="6">
                  <c:v>1.9211800000000001E-2</c:v>
                </c:pt>
                <c:pt idx="7">
                  <c:v>1.8700000000000001E-2</c:v>
                </c:pt>
                <c:pt idx="8">
                  <c:v>1.4777999999999999E-2</c:v>
                </c:pt>
                <c:pt idx="9">
                  <c:v>1.7733990000000002E-2</c:v>
                </c:pt>
                <c:pt idx="10">
                  <c:v>1.72E-2</c:v>
                </c:pt>
                <c:pt idx="11">
                  <c:v>1.9210000000000001E-2</c:v>
                </c:pt>
                <c:pt idx="12">
                  <c:v>2.266E-2</c:v>
                </c:pt>
                <c:pt idx="13">
                  <c:v>2.315E-2</c:v>
                </c:pt>
                <c:pt idx="14">
                  <c:v>1.9699999999999999E-2</c:v>
                </c:pt>
                <c:pt idx="15">
                  <c:v>2.3644999999999999E-2</c:v>
                </c:pt>
                <c:pt idx="16">
                  <c:v>2.7089999999999999E-2</c:v>
                </c:pt>
                <c:pt idx="17">
                  <c:v>2.6100000000000002E-2</c:v>
                </c:pt>
                <c:pt idx="18">
                  <c:v>2.9059999999999999E-2</c:v>
                </c:pt>
                <c:pt idx="19">
                  <c:v>2.5122999999999999E-2</c:v>
                </c:pt>
                <c:pt idx="20">
                  <c:v>2.5600000000000001E-2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F-482C-9400-57997D108C8D}"/>
            </c:ext>
          </c:extLst>
        </c:ser>
        <c:ser>
          <c:idx val="1"/>
          <c:order val="1"/>
          <c:tx>
            <c:strRef>
              <c:f>'factor-eer'!$AD$3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'factor-eer'!$AB$4:$AB$24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'factor-eer'!$AD$4:$AD$24</c:f>
              <c:numCache>
                <c:formatCode>General</c:formatCode>
                <c:ptCount val="21"/>
                <c:pt idx="0">
                  <c:v>3.5200000000000002E-2</c:v>
                </c:pt>
                <c:pt idx="1">
                  <c:v>2.8500000000000001E-2</c:v>
                </c:pt>
                <c:pt idx="2">
                  <c:v>0.03</c:v>
                </c:pt>
                <c:pt idx="3">
                  <c:v>2.64E-2</c:v>
                </c:pt>
                <c:pt idx="4">
                  <c:v>2.4E-2</c:v>
                </c:pt>
                <c:pt idx="5">
                  <c:v>2.4E-2</c:v>
                </c:pt>
                <c:pt idx="6">
                  <c:v>1.83E-2</c:v>
                </c:pt>
                <c:pt idx="7">
                  <c:v>1.7399999999999999E-2</c:v>
                </c:pt>
                <c:pt idx="8">
                  <c:v>1.41E-2</c:v>
                </c:pt>
                <c:pt idx="9">
                  <c:v>1.61E-2</c:v>
                </c:pt>
                <c:pt idx="10">
                  <c:v>1.5699999999999999E-2</c:v>
                </c:pt>
                <c:pt idx="11">
                  <c:v>1.8200000000000001E-2</c:v>
                </c:pt>
                <c:pt idx="12">
                  <c:v>2.1399999999999999E-2</c:v>
                </c:pt>
                <c:pt idx="13">
                  <c:v>2.06E-2</c:v>
                </c:pt>
                <c:pt idx="14">
                  <c:v>1.9199999999999998E-2</c:v>
                </c:pt>
                <c:pt idx="15">
                  <c:v>2.2800000000000001E-2</c:v>
                </c:pt>
                <c:pt idx="16">
                  <c:v>2.4799999999999999E-2</c:v>
                </c:pt>
                <c:pt idx="17">
                  <c:v>2.5899999999999999E-2</c:v>
                </c:pt>
                <c:pt idx="18">
                  <c:v>2.6800000000000001E-2</c:v>
                </c:pt>
                <c:pt idx="19">
                  <c:v>2.4400000000000002E-2</c:v>
                </c:pt>
                <c:pt idx="20">
                  <c:v>2.4799999999999999E-2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6F-482C-9400-57997D108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1880112"/>
        <c:axId val="1300147840"/>
      </c:lineChart>
      <c:catAx>
        <c:axId val="160188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0147840"/>
        <c:crosses val="autoZero"/>
        <c:auto val="1"/>
        <c:lblAlgn val="ctr"/>
        <c:lblOffset val="100"/>
        <c:noMultiLvlLbl val="0"/>
      </c:catAx>
      <c:valAx>
        <c:axId val="13001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188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>
                <a:effectLst/>
              </a:rPr>
              <a:t>SNR=10</a:t>
            </a:r>
            <a:endParaRPr lang="zh-CN" altLang="zh-CN" sz="1400">
              <a:effectLst/>
            </a:endParaRPr>
          </a:p>
          <a:p>
            <a:pPr>
              <a:defRPr/>
            </a:pPr>
            <a:r>
              <a:rPr lang="en-US" altLang="zh-CN" sz="1000" b="0" i="0" baseline="0">
                <a:effectLst/>
              </a:rPr>
              <a:t>white</a:t>
            </a:r>
            <a:r>
              <a:rPr lang="zh-CN" altLang="zh-CN" sz="1000" b="0" i="0" baseline="0">
                <a:effectLst/>
              </a:rPr>
              <a:t>噪声下语种识别指标</a:t>
            </a:r>
            <a:endParaRPr lang="zh-CN" altLang="zh-CN" sz="10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'factor-eer'!$AG$3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'factor-eer'!$AF$4:$AF$24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'factor-eer'!$AG$4:$AG$24</c:f>
              <c:numCache>
                <c:formatCode>General</c:formatCode>
                <c:ptCount val="21"/>
                <c:pt idx="0">
                  <c:v>1.6748768472906302E-2</c:v>
                </c:pt>
                <c:pt idx="1">
                  <c:v>1.03448275862391E-2</c:v>
                </c:pt>
                <c:pt idx="2">
                  <c:v>1.1576354680482801E-2</c:v>
                </c:pt>
                <c:pt idx="3">
                  <c:v>1.18226600986328E-2</c:v>
                </c:pt>
                <c:pt idx="4">
                  <c:v>7.3891625618158398E-3</c:v>
                </c:pt>
                <c:pt idx="5">
                  <c:v>8.8669950740085206E-3</c:v>
                </c:pt>
                <c:pt idx="6">
                  <c:v>8.8669950738916002E-3</c:v>
                </c:pt>
                <c:pt idx="7">
                  <c:v>7.3891625615763699E-3</c:v>
                </c:pt>
                <c:pt idx="8">
                  <c:v>9.8522167488248498E-3</c:v>
                </c:pt>
                <c:pt idx="9">
                  <c:v>8.8669950738916297E-3</c:v>
                </c:pt>
                <c:pt idx="10">
                  <c:v>8.86699507403357E-3</c:v>
                </c:pt>
                <c:pt idx="11">
                  <c:v>1.0591133004581499E-2</c:v>
                </c:pt>
                <c:pt idx="12">
                  <c:v>9.3596059120707505E-3</c:v>
                </c:pt>
                <c:pt idx="13">
                  <c:v>1.03448275862069E-2</c:v>
                </c:pt>
                <c:pt idx="14">
                  <c:v>7.8817733990921204E-3</c:v>
                </c:pt>
                <c:pt idx="15">
                  <c:v>8.1280788176967701E-3</c:v>
                </c:pt>
                <c:pt idx="16">
                  <c:v>5.9113300511477E-3</c:v>
                </c:pt>
                <c:pt idx="17">
                  <c:v>7.8817733990147708E-3</c:v>
                </c:pt>
                <c:pt idx="18">
                  <c:v>6.89655172413797E-3</c:v>
                </c:pt>
                <c:pt idx="19">
                  <c:v>9.3596059113300201E-3</c:v>
                </c:pt>
                <c:pt idx="20">
                  <c:v>9.8522167487788605E-3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9C-413C-9DBA-C42C4D7F6644}"/>
            </c:ext>
          </c:extLst>
        </c:ser>
        <c:ser>
          <c:idx val="1"/>
          <c:order val="1"/>
          <c:tx>
            <c:strRef>
              <c:f>'factor-eer'!$AH$3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'factor-eer'!$AF$4:$AF$24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'factor-eer'!$AH$4:$AH$24</c:f>
              <c:numCache>
                <c:formatCode>General</c:formatCode>
                <c:ptCount val="21"/>
                <c:pt idx="0">
                  <c:v>1.5800000000000002E-2</c:v>
                </c:pt>
                <c:pt idx="1">
                  <c:v>0.01</c:v>
                </c:pt>
                <c:pt idx="2">
                  <c:v>1.15E-2</c:v>
                </c:pt>
                <c:pt idx="3">
                  <c:v>1.1299999999999999E-2</c:v>
                </c:pt>
                <c:pt idx="4">
                  <c:v>7.3000000000000001E-3</c:v>
                </c:pt>
                <c:pt idx="5">
                  <c:v>8.3999999999999995E-3</c:v>
                </c:pt>
                <c:pt idx="6">
                  <c:v>8.6E-3</c:v>
                </c:pt>
                <c:pt idx="7">
                  <c:v>7.4000000000000003E-3</c:v>
                </c:pt>
                <c:pt idx="8">
                  <c:v>9.4999999999999998E-3</c:v>
                </c:pt>
                <c:pt idx="9">
                  <c:v>8.3000000000000001E-3</c:v>
                </c:pt>
                <c:pt idx="10">
                  <c:v>7.7999999999999996E-3</c:v>
                </c:pt>
                <c:pt idx="11">
                  <c:v>9.9000000000000008E-3</c:v>
                </c:pt>
                <c:pt idx="12">
                  <c:v>9.1000000000000004E-3</c:v>
                </c:pt>
                <c:pt idx="13">
                  <c:v>9.1999999999999998E-3</c:v>
                </c:pt>
                <c:pt idx="14">
                  <c:v>7.1999999999999998E-3</c:v>
                </c:pt>
                <c:pt idx="15">
                  <c:v>7.9000000000000008E-3</c:v>
                </c:pt>
                <c:pt idx="16">
                  <c:v>6.0000000000000001E-3</c:v>
                </c:pt>
                <c:pt idx="17">
                  <c:v>7.1000000000000004E-3</c:v>
                </c:pt>
                <c:pt idx="18">
                  <c:v>6.8999999999999999E-3</c:v>
                </c:pt>
                <c:pt idx="19">
                  <c:v>8.0999999999999996E-3</c:v>
                </c:pt>
                <c:pt idx="20">
                  <c:v>9.8522167487788605E-3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9C-413C-9DBA-C42C4D7F6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01930112"/>
        <c:axId val="1316888640"/>
      </c:lineChart>
      <c:catAx>
        <c:axId val="160193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6888640"/>
        <c:crosses val="autoZero"/>
        <c:auto val="1"/>
        <c:lblAlgn val="ctr"/>
        <c:lblOffset val="100"/>
        <c:noMultiLvlLbl val="0"/>
      </c:catAx>
      <c:valAx>
        <c:axId val="131688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193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baseline="0" dirty="0">
                <a:effectLst/>
              </a:rPr>
              <a:t>SNR=15</a:t>
            </a:r>
            <a:endParaRPr lang="zh-CN" altLang="zh-CN" sz="1400" dirty="0">
              <a:effectLst/>
            </a:endParaRPr>
          </a:p>
          <a:p>
            <a:pPr>
              <a:defRPr/>
            </a:pPr>
            <a:r>
              <a:rPr lang="en-US" altLang="zh-CN" sz="1000" b="0" i="0" baseline="0" dirty="0">
                <a:effectLst/>
              </a:rPr>
              <a:t>white</a:t>
            </a:r>
            <a:r>
              <a:rPr lang="zh-CN" altLang="zh-CN" sz="1000" b="0" i="0" baseline="0" dirty="0">
                <a:effectLst/>
              </a:rPr>
              <a:t>噪声下语种识别指标</a:t>
            </a:r>
            <a:endParaRPr lang="zh-CN" altLang="zh-CN" sz="1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'factor-eer'!$AO$23</c:f>
              <c:strCache>
                <c:ptCount val="1"/>
                <c:pt idx="0">
                  <c:v>eer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'factor-eer'!$AN$24:$AN$44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'factor-eer'!$AO$24:$AO$44</c:f>
              <c:numCache>
                <c:formatCode>General</c:formatCode>
                <c:ptCount val="21"/>
                <c:pt idx="0">
                  <c:v>9.8522167487684106E-3</c:v>
                </c:pt>
                <c:pt idx="1">
                  <c:v>5.9113300492610703E-3</c:v>
                </c:pt>
                <c:pt idx="2">
                  <c:v>5.4187192118226903E-3</c:v>
                </c:pt>
                <c:pt idx="3">
                  <c:v>4.4334975371083498E-3</c:v>
                </c:pt>
                <c:pt idx="4">
                  <c:v>3.9408866995074001E-3</c:v>
                </c:pt>
                <c:pt idx="5">
                  <c:v>3.4482758629246798E-3</c:v>
                </c:pt>
                <c:pt idx="6">
                  <c:v>5.9113300492603903E-3</c:v>
                </c:pt>
                <c:pt idx="7">
                  <c:v>4.4334975369457697E-3</c:v>
                </c:pt>
                <c:pt idx="8">
                  <c:v>4.9261083743842096E-3</c:v>
                </c:pt>
                <c:pt idx="9">
                  <c:v>3.9408866995074097E-3</c:v>
                </c:pt>
                <c:pt idx="10">
                  <c:v>3.44827586206891E-3</c:v>
                </c:pt>
                <c:pt idx="11">
                  <c:v>2.7093596059223298E-3</c:v>
                </c:pt>
                <c:pt idx="12">
                  <c:v>2.70935960503831E-3</c:v>
                </c:pt>
                <c:pt idx="13">
                  <c:v>3.4482758620679702E-3</c:v>
                </c:pt>
                <c:pt idx="14">
                  <c:v>3.9408866995073698E-3</c:v>
                </c:pt>
                <c:pt idx="15">
                  <c:v>3.9408866995071503E-3</c:v>
                </c:pt>
                <c:pt idx="16">
                  <c:v>3.4482758620722901E-3</c:v>
                </c:pt>
                <c:pt idx="17">
                  <c:v>2.9556650257856298E-3</c:v>
                </c:pt>
                <c:pt idx="18">
                  <c:v>2.2167487690711099E-3</c:v>
                </c:pt>
                <c:pt idx="19">
                  <c:v>2.9556650247930102E-3</c:v>
                </c:pt>
                <c:pt idx="20">
                  <c:v>1.4778325119511799E-3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0D-4C84-9ACE-8A9520D2DC29}"/>
            </c:ext>
          </c:extLst>
        </c:ser>
        <c:ser>
          <c:idx val="1"/>
          <c:order val="1"/>
          <c:tx>
            <c:strRef>
              <c:f>'factor-eer'!$AP$23</c:f>
              <c:strCache>
                <c:ptCount val="1"/>
                <c:pt idx="0">
                  <c:v>cavg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'factor-eer'!$AN$24:$AN$44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</c:numCache>
            </c:numRef>
          </c:cat>
          <c:val>
            <c:numRef>
              <c:f>'factor-eer'!$AP$24:$AP$44</c:f>
              <c:numCache>
                <c:formatCode>General</c:formatCode>
                <c:ptCount val="21"/>
                <c:pt idx="0">
                  <c:v>7.7999999999999996E-3</c:v>
                </c:pt>
                <c:pt idx="1">
                  <c:v>4.7000000000000002E-3</c:v>
                </c:pt>
                <c:pt idx="2">
                  <c:v>4.7000000000000002E-3</c:v>
                </c:pt>
                <c:pt idx="3">
                  <c:v>4.4000000000000003E-3</c:v>
                </c:pt>
                <c:pt idx="4">
                  <c:v>3.7000000000000002E-3</c:v>
                </c:pt>
                <c:pt idx="5">
                  <c:v>3.5000000000000001E-3</c:v>
                </c:pt>
                <c:pt idx="6">
                  <c:v>4.3E-3</c:v>
                </c:pt>
                <c:pt idx="7">
                  <c:v>4.3E-3</c:v>
                </c:pt>
                <c:pt idx="8">
                  <c:v>4.3E-3</c:v>
                </c:pt>
                <c:pt idx="9">
                  <c:v>3.5999999999999999E-3</c:v>
                </c:pt>
                <c:pt idx="10">
                  <c:v>3.2000000000000002E-3</c:v>
                </c:pt>
                <c:pt idx="11">
                  <c:v>2.8E-3</c:v>
                </c:pt>
                <c:pt idx="12">
                  <c:v>2.5000000000000001E-3</c:v>
                </c:pt>
                <c:pt idx="13">
                  <c:v>2.8999999999999998E-3</c:v>
                </c:pt>
                <c:pt idx="14">
                  <c:v>3.5999999999999999E-3</c:v>
                </c:pt>
                <c:pt idx="15">
                  <c:v>3.7000000000000002E-3</c:v>
                </c:pt>
                <c:pt idx="16">
                  <c:v>3.2000000000000002E-3</c:v>
                </c:pt>
                <c:pt idx="17">
                  <c:v>2.7000000000000001E-3</c:v>
                </c:pt>
                <c:pt idx="18">
                  <c:v>2E-3</c:v>
                </c:pt>
                <c:pt idx="19">
                  <c:v>2.8999999999999998E-3</c:v>
                </c:pt>
                <c:pt idx="20">
                  <c:v>1.1999999999999999E-3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0D-4C84-9ACE-8A9520D2D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4410160"/>
        <c:axId val="1191715040"/>
      </c:lineChart>
      <c:catAx>
        <c:axId val="131441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1715040"/>
        <c:crosses val="autoZero"/>
        <c:auto val="1"/>
        <c:lblAlgn val="ctr"/>
        <c:lblOffset val="100"/>
        <c:noMultiLvlLbl val="0"/>
      </c:catAx>
      <c:valAx>
        <c:axId val="119171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441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Sheet8!$Q$28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Sheet8!$Q$29:$Q$38</c:f>
              <c:numCache>
                <c:formatCode>General</c:formatCode>
                <c:ptCount val="10"/>
                <c:pt idx="0">
                  <c:v>5</c:v>
                </c:pt>
                <c:pt idx="1">
                  <c:v>7.2</c:v>
                </c:pt>
                <c:pt idx="2">
                  <c:v>10.8</c:v>
                </c:pt>
                <c:pt idx="3">
                  <c:v>11.2</c:v>
                </c:pt>
                <c:pt idx="4">
                  <c:v>11.8</c:v>
                </c:pt>
                <c:pt idx="5">
                  <c:v>10.6</c:v>
                </c:pt>
                <c:pt idx="6">
                  <c:v>10.7</c:v>
                </c:pt>
                <c:pt idx="7">
                  <c:v>11.7</c:v>
                </c:pt>
                <c:pt idx="8">
                  <c:v>10.9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C-4510-9667-85A33A4ADDE3}"/>
            </c:ext>
          </c:extLst>
        </c:ser>
        <c:ser>
          <c:idx val="1"/>
          <c:order val="1"/>
          <c:tx>
            <c:strRef>
              <c:f>Sheet8!$R$28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Sheet8!$R$29:$R$38</c:f>
              <c:numCache>
                <c:formatCode>General</c:formatCode>
                <c:ptCount val="10"/>
                <c:pt idx="0">
                  <c:v>2.7</c:v>
                </c:pt>
                <c:pt idx="1">
                  <c:v>5</c:v>
                </c:pt>
                <c:pt idx="2">
                  <c:v>10</c:v>
                </c:pt>
                <c:pt idx="3">
                  <c:v>14.4</c:v>
                </c:pt>
                <c:pt idx="4">
                  <c:v>21.6</c:v>
                </c:pt>
                <c:pt idx="5">
                  <c:v>28.7</c:v>
                </c:pt>
                <c:pt idx="6">
                  <c:v>28.8</c:v>
                </c:pt>
                <c:pt idx="7">
                  <c:v>31.7</c:v>
                </c:pt>
                <c:pt idx="8">
                  <c:v>35.4</c:v>
                </c:pt>
                <c:pt idx="9">
                  <c:v>35.6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C-4510-9667-85A33A4ADD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07897600"/>
        <c:axId val="969375600"/>
      </c:barChart>
      <c:catAx>
        <c:axId val="130789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9375600"/>
        <c:crosses val="autoZero"/>
        <c:auto val="1"/>
        <c:lblAlgn val="ctr"/>
        <c:lblOffset val="100"/>
        <c:noMultiLvlLbl val="0"/>
      </c:catAx>
      <c:valAx>
        <c:axId val="96937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每秒处理请求数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78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Sheet8!$Q$40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Sheet8!$P$41:$P$50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Sheet8!$Q$41:$Q$50</c:f>
              <c:numCache>
                <c:formatCode>General</c:formatCode>
                <c:ptCount val="10"/>
                <c:pt idx="0">
                  <c:v>300</c:v>
                </c:pt>
                <c:pt idx="1">
                  <c:v>380</c:v>
                </c:pt>
                <c:pt idx="2">
                  <c:v>520</c:v>
                </c:pt>
                <c:pt idx="3">
                  <c:v>1100</c:v>
                </c:pt>
                <c:pt idx="4">
                  <c:v>1400</c:v>
                </c:pt>
                <c:pt idx="5">
                  <c:v>2000</c:v>
                </c:pt>
                <c:pt idx="6">
                  <c:v>2200</c:v>
                </c:pt>
                <c:pt idx="7">
                  <c:v>2500</c:v>
                </c:pt>
                <c:pt idx="8">
                  <c:v>2800</c:v>
                </c:pt>
                <c:pt idx="9">
                  <c:v>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2-49B5-8B31-5476058FF683}"/>
            </c:ext>
          </c:extLst>
        </c:ser>
        <c:ser>
          <c:idx val="1"/>
          <c:order val="1"/>
          <c:tx>
            <c:strRef>
              <c:f>Sheet8!$R$40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Sheet8!$P$41:$P$50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Sheet8!$R$41:$R$50</c:f>
              <c:numCache>
                <c:formatCode>General</c:formatCode>
                <c:ptCount val="10"/>
                <c:pt idx="0">
                  <c:v>420</c:v>
                </c:pt>
                <c:pt idx="1">
                  <c:v>500</c:v>
                </c:pt>
                <c:pt idx="2">
                  <c:v>460</c:v>
                </c:pt>
                <c:pt idx="3">
                  <c:v>680</c:v>
                </c:pt>
                <c:pt idx="4">
                  <c:v>740</c:v>
                </c:pt>
                <c:pt idx="5">
                  <c:v>720</c:v>
                </c:pt>
                <c:pt idx="6">
                  <c:v>840</c:v>
                </c:pt>
                <c:pt idx="7">
                  <c:v>910</c:v>
                </c:pt>
                <c:pt idx="8">
                  <c:v>940</c:v>
                </c:pt>
                <c:pt idx="9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82-49B5-8B31-5476058FF6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430819728"/>
        <c:axId val="1508636960"/>
      </c:barChart>
      <c:catAx>
        <c:axId val="1430819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8636960"/>
        <c:crosses val="autoZero"/>
        <c:auto val="1"/>
        <c:lblAlgn val="ctr"/>
        <c:lblOffset val="100"/>
        <c:noMultiLvlLbl val="0"/>
      </c:catAx>
      <c:valAx>
        <c:axId val="1508636960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P90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ms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8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Sheet8!$T$28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Sheet8!$T$29:$T$38</c:f>
              <c:numCache>
                <c:formatCode>General</c:formatCode>
                <c:ptCount val="10"/>
                <c:pt idx="0">
                  <c:v>230</c:v>
                </c:pt>
                <c:pt idx="1">
                  <c:v>284</c:v>
                </c:pt>
                <c:pt idx="2">
                  <c:v>383</c:v>
                </c:pt>
                <c:pt idx="3">
                  <c:v>721</c:v>
                </c:pt>
                <c:pt idx="4">
                  <c:v>1084</c:v>
                </c:pt>
                <c:pt idx="5">
                  <c:v>1619</c:v>
                </c:pt>
                <c:pt idx="6">
                  <c:v>1757</c:v>
                </c:pt>
                <c:pt idx="7">
                  <c:v>2234</c:v>
                </c:pt>
                <c:pt idx="8">
                  <c:v>2506</c:v>
                </c:pt>
                <c:pt idx="9">
                  <c:v>2974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5-4D56-A434-51B0960038F9}"/>
            </c:ext>
          </c:extLst>
        </c:ser>
        <c:ser>
          <c:idx val="1"/>
          <c:order val="1"/>
          <c:tx>
            <c:strRef>
              <c:f>Sheet8!$U$28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Sheet8!$U$29:$U$38</c:f>
              <c:numCache>
                <c:formatCode>General</c:formatCode>
                <c:ptCount val="10"/>
                <c:pt idx="0">
                  <c:v>349</c:v>
                </c:pt>
                <c:pt idx="1">
                  <c:v>393</c:v>
                </c:pt>
                <c:pt idx="2">
                  <c:v>400</c:v>
                </c:pt>
                <c:pt idx="3">
                  <c:v>519</c:v>
                </c:pt>
                <c:pt idx="4">
                  <c:v>569</c:v>
                </c:pt>
                <c:pt idx="5">
                  <c:v>570</c:v>
                </c:pt>
                <c:pt idx="6">
                  <c:v>622</c:v>
                </c:pt>
                <c:pt idx="7">
                  <c:v>734</c:v>
                </c:pt>
                <c:pt idx="8">
                  <c:v>808</c:v>
                </c:pt>
                <c:pt idx="9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5-4D56-A434-51B0960038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95572432"/>
        <c:axId val="1192511760"/>
      </c:barChart>
      <c:catAx>
        <c:axId val="129557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alt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511760"/>
        <c:crosses val="autoZero"/>
        <c:auto val="1"/>
        <c:lblAlgn val="ctr"/>
        <c:lblOffset val="100"/>
        <c:noMultiLvlLbl val="0"/>
      </c:catAx>
      <c:valAx>
        <c:axId val="119251176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接口平均耗时（</a:t>
                </a: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ms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alt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557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alt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Sheet8!$Q$28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Sheet8!$Q$29:$Q$38</c:f>
              <c:numCache>
                <c:formatCode>General</c:formatCode>
                <c:ptCount val="10"/>
                <c:pt idx="0">
                  <c:v>5</c:v>
                </c:pt>
                <c:pt idx="1">
                  <c:v>7.2</c:v>
                </c:pt>
                <c:pt idx="2">
                  <c:v>10.8</c:v>
                </c:pt>
                <c:pt idx="3">
                  <c:v>11.2</c:v>
                </c:pt>
                <c:pt idx="4">
                  <c:v>11.8</c:v>
                </c:pt>
                <c:pt idx="5">
                  <c:v>10.6</c:v>
                </c:pt>
                <c:pt idx="6">
                  <c:v>10.7</c:v>
                </c:pt>
                <c:pt idx="7">
                  <c:v>11.7</c:v>
                </c:pt>
                <c:pt idx="8">
                  <c:v>10.9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8-48FD-AE37-3D628A9DD6B4}"/>
            </c:ext>
          </c:extLst>
        </c:ser>
        <c:ser>
          <c:idx val="1"/>
          <c:order val="1"/>
          <c:tx>
            <c:strRef>
              <c:f>Sheet8!$R$28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Sheet8!$R$29:$R$38</c:f>
              <c:numCache>
                <c:formatCode>General</c:formatCode>
                <c:ptCount val="10"/>
                <c:pt idx="0">
                  <c:v>2.7</c:v>
                </c:pt>
                <c:pt idx="1">
                  <c:v>5</c:v>
                </c:pt>
                <c:pt idx="2">
                  <c:v>10</c:v>
                </c:pt>
                <c:pt idx="3">
                  <c:v>14.4</c:v>
                </c:pt>
                <c:pt idx="4">
                  <c:v>21.6</c:v>
                </c:pt>
                <c:pt idx="5">
                  <c:v>28.7</c:v>
                </c:pt>
                <c:pt idx="6">
                  <c:v>28.8</c:v>
                </c:pt>
                <c:pt idx="7">
                  <c:v>31.7</c:v>
                </c:pt>
                <c:pt idx="8">
                  <c:v>35.4</c:v>
                </c:pt>
                <c:pt idx="9">
                  <c:v>35.6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08-48FD-AE37-3D628A9DD6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07897600"/>
        <c:axId val="969375600"/>
      </c:barChart>
      <c:catAx>
        <c:axId val="130789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9375600"/>
        <c:crosses val="autoZero"/>
        <c:auto val="1"/>
        <c:lblAlgn val="ctr"/>
        <c:lblOffset val="100"/>
        <c:noMultiLvlLbl val="0"/>
      </c:catAx>
      <c:valAx>
        <c:axId val="96937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每秒处理请求数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789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Sheet8!$Q$40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Sheet8!$P$41:$P$50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Sheet8!$Q$41:$Q$50</c:f>
              <c:numCache>
                <c:formatCode>General</c:formatCode>
                <c:ptCount val="10"/>
                <c:pt idx="0">
                  <c:v>300</c:v>
                </c:pt>
                <c:pt idx="1">
                  <c:v>380</c:v>
                </c:pt>
                <c:pt idx="2">
                  <c:v>520</c:v>
                </c:pt>
                <c:pt idx="3">
                  <c:v>1100</c:v>
                </c:pt>
                <c:pt idx="4">
                  <c:v>1400</c:v>
                </c:pt>
                <c:pt idx="5">
                  <c:v>2000</c:v>
                </c:pt>
                <c:pt idx="6">
                  <c:v>2200</c:v>
                </c:pt>
                <c:pt idx="7">
                  <c:v>2500</c:v>
                </c:pt>
                <c:pt idx="8">
                  <c:v>2800</c:v>
                </c:pt>
                <c:pt idx="9">
                  <c:v>3400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2-4243-AD8D-1A187812B5BD}"/>
            </c:ext>
          </c:extLst>
        </c:ser>
        <c:ser>
          <c:idx val="1"/>
          <c:order val="1"/>
          <c:tx>
            <c:strRef>
              <c:f>Sheet8!$R$40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Sheet8!$P$41:$P$50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Sheet8!$R$41:$R$50</c:f>
              <c:numCache>
                <c:formatCode>General</c:formatCode>
                <c:ptCount val="10"/>
                <c:pt idx="0">
                  <c:v>420</c:v>
                </c:pt>
                <c:pt idx="1">
                  <c:v>500</c:v>
                </c:pt>
                <c:pt idx="2">
                  <c:v>460</c:v>
                </c:pt>
                <c:pt idx="3">
                  <c:v>680</c:v>
                </c:pt>
                <c:pt idx="4">
                  <c:v>740</c:v>
                </c:pt>
                <c:pt idx="5">
                  <c:v>720</c:v>
                </c:pt>
                <c:pt idx="6">
                  <c:v>840</c:v>
                </c:pt>
                <c:pt idx="7">
                  <c:v>910</c:v>
                </c:pt>
                <c:pt idx="8">
                  <c:v>940</c:v>
                </c:pt>
                <c:pt idx="9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02-4243-AD8D-1A187812B5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430819728"/>
        <c:axId val="1508636960"/>
      </c:barChart>
      <c:catAx>
        <c:axId val="1430819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8636960"/>
        <c:crosses val="autoZero"/>
        <c:auto val="1"/>
        <c:lblAlgn val="ctr"/>
        <c:lblOffset val="100"/>
        <c:noMultiLvlLbl val="0"/>
      </c:catAx>
      <c:valAx>
        <c:axId val="1508636960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P90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ms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3081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Sheet8!$T$28</c:f>
              <c:strCache>
                <c:ptCount val="1"/>
                <c:pt idx="0">
                  <c:v>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Sheet8!$T$29:$T$38</c:f>
              <c:numCache>
                <c:formatCode>General</c:formatCode>
                <c:ptCount val="10"/>
                <c:pt idx="0">
                  <c:v>230</c:v>
                </c:pt>
                <c:pt idx="1">
                  <c:v>284</c:v>
                </c:pt>
                <c:pt idx="2">
                  <c:v>383</c:v>
                </c:pt>
                <c:pt idx="3">
                  <c:v>721</c:v>
                </c:pt>
                <c:pt idx="4">
                  <c:v>1084</c:v>
                </c:pt>
                <c:pt idx="5">
                  <c:v>1619</c:v>
                </c:pt>
                <c:pt idx="6">
                  <c:v>1757</c:v>
                </c:pt>
                <c:pt idx="7">
                  <c:v>2234</c:v>
                </c:pt>
                <c:pt idx="8">
                  <c:v>2506</c:v>
                </c:pt>
                <c:pt idx="9">
                  <c:v>2974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0-4387-9442-7EEA30CBF425}"/>
            </c:ext>
          </c:extLst>
        </c:ser>
        <c:ser>
          <c:idx val="1"/>
          <c:order val="1"/>
          <c:tx>
            <c:strRef>
              <c:f>Sheet8!$U$28</c:f>
              <c:strCache>
                <c:ptCount val="1"/>
                <c:pt idx="0">
                  <c:v>批调度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Sheet8!$P$29:$P$38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Sheet8!$U$29:$U$38</c:f>
              <c:numCache>
                <c:formatCode>General</c:formatCode>
                <c:ptCount val="10"/>
                <c:pt idx="0">
                  <c:v>349</c:v>
                </c:pt>
                <c:pt idx="1">
                  <c:v>393</c:v>
                </c:pt>
                <c:pt idx="2">
                  <c:v>400</c:v>
                </c:pt>
                <c:pt idx="3">
                  <c:v>519</c:v>
                </c:pt>
                <c:pt idx="4">
                  <c:v>569</c:v>
                </c:pt>
                <c:pt idx="5">
                  <c:v>570</c:v>
                </c:pt>
                <c:pt idx="6">
                  <c:v>622</c:v>
                </c:pt>
                <c:pt idx="7">
                  <c:v>734</c:v>
                </c:pt>
                <c:pt idx="8">
                  <c:v>808</c:v>
                </c:pt>
                <c:pt idx="9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A0-4387-9442-7EEA30CBF4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95572432"/>
        <c:axId val="1192511760"/>
      </c:barChart>
      <c:catAx>
        <c:axId val="129557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并发数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alt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511760"/>
        <c:crosses val="autoZero"/>
        <c:auto val="1"/>
        <c:lblAlgn val="ctr"/>
        <c:lblOffset val="100"/>
        <c:noMultiLvlLbl val="0"/>
      </c:catAx>
      <c:valAx>
        <c:axId val="119251176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alt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接口平均耗时（</a:t>
                </a:r>
                <a:r>
                  <a:rPr lang="en-US" altLang="zh-CN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ms</a:t>
                </a:r>
                <a:r>
                  <a:rPr lang="zh-CN" altLang="en-US" sz="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alt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9557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alt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'per-deps'!$G$1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'per-deps'!$G$2:$G$711</c:f>
              <c:numCache>
                <c:formatCode>General</c:formatCode>
                <c:ptCount val="71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-15.741797991509291</c:v>
                </c:pt>
                <c:pt idx="7">
                  <c:v>-14.927841832516048</c:v>
                </c:pt>
                <c:pt idx="8">
                  <c:v>-14.903610572834866</c:v>
                </c:pt>
                <c:pt idx="9">
                  <c:v>-14.478413567820731</c:v>
                </c:pt>
                <c:pt idx="10">
                  <c:v>-14.340134319202468</c:v>
                </c:pt>
                <c:pt idx="11">
                  <c:v>-14.262064197062969</c:v>
                </c:pt>
                <c:pt idx="12">
                  <c:v>-14.074282657639031</c:v>
                </c:pt>
                <c:pt idx="13">
                  <c:v>-13.748405271672175</c:v>
                </c:pt>
                <c:pt idx="14">
                  <c:v>-13.443212385897025</c:v>
                </c:pt>
                <c:pt idx="15">
                  <c:v>-12.760027822824634</c:v>
                </c:pt>
                <c:pt idx="16">
                  <c:v>-12.723606241328635</c:v>
                </c:pt>
                <c:pt idx="17">
                  <c:v>-12.711026929628195</c:v>
                </c:pt>
                <c:pt idx="18">
                  <c:v>-12.623218748907174</c:v>
                </c:pt>
                <c:pt idx="19">
                  <c:v>-12.488793901969263</c:v>
                </c:pt>
                <c:pt idx="20">
                  <c:v>-12.396547834739433</c:v>
                </c:pt>
                <c:pt idx="21">
                  <c:v>-12.376788479693912</c:v>
                </c:pt>
                <c:pt idx="22">
                  <c:v>-12.228538961801972</c:v>
                </c:pt>
                <c:pt idx="23">
                  <c:v>-12.198192574051944</c:v>
                </c:pt>
                <c:pt idx="24">
                  <c:v>-12.092524137194669</c:v>
                </c:pt>
                <c:pt idx="25">
                  <c:v>-11.796082784321566</c:v>
                </c:pt>
                <c:pt idx="26">
                  <c:v>-11.632733655242101</c:v>
                </c:pt>
                <c:pt idx="27">
                  <c:v>-11.58408551523088</c:v>
                </c:pt>
                <c:pt idx="28">
                  <c:v>-11.516935211819728</c:v>
                </c:pt>
                <c:pt idx="29">
                  <c:v>-11.516385745118166</c:v>
                </c:pt>
                <c:pt idx="30">
                  <c:v>-11.452708248746681</c:v>
                </c:pt>
                <c:pt idx="31">
                  <c:v>-11.362821264663518</c:v>
                </c:pt>
                <c:pt idx="32">
                  <c:v>-11.337931088655196</c:v>
                </c:pt>
                <c:pt idx="33">
                  <c:v>-11.206497618309173</c:v>
                </c:pt>
                <c:pt idx="34">
                  <c:v>-11.155257444934653</c:v>
                </c:pt>
                <c:pt idx="35">
                  <c:v>-10.92033269785167</c:v>
                </c:pt>
                <c:pt idx="36">
                  <c:v>-10.892108745409129</c:v>
                </c:pt>
                <c:pt idx="37">
                  <c:v>-10.853751828303459</c:v>
                </c:pt>
                <c:pt idx="38">
                  <c:v>-10.793018378956052</c:v>
                </c:pt>
                <c:pt idx="39">
                  <c:v>-10.679133824932897</c:v>
                </c:pt>
                <c:pt idx="40">
                  <c:v>-10.652805273777153</c:v>
                </c:pt>
                <c:pt idx="41">
                  <c:v>-10.552744651183508</c:v>
                </c:pt>
                <c:pt idx="42">
                  <c:v>-10.535240106330502</c:v>
                </c:pt>
                <c:pt idx="43">
                  <c:v>-10.503683116978298</c:v>
                </c:pt>
                <c:pt idx="44">
                  <c:v>-10.489722373516734</c:v>
                </c:pt>
                <c:pt idx="45">
                  <c:v>-10.471243135376175</c:v>
                </c:pt>
                <c:pt idx="46">
                  <c:v>-10.384624110046957</c:v>
                </c:pt>
                <c:pt idx="47">
                  <c:v>-10.380181786391162</c:v>
                </c:pt>
                <c:pt idx="48">
                  <c:v>-10.374900841955387</c:v>
                </c:pt>
                <c:pt idx="49">
                  <c:v>-10.359376743706353</c:v>
                </c:pt>
                <c:pt idx="50">
                  <c:v>-10.313636414018841</c:v>
                </c:pt>
                <c:pt idx="51">
                  <c:v>-10.306441580183849</c:v>
                </c:pt>
                <c:pt idx="52">
                  <c:v>-10.271525670564506</c:v>
                </c:pt>
                <c:pt idx="53">
                  <c:v>-10.245480357291234</c:v>
                </c:pt>
                <c:pt idx="54">
                  <c:v>-10.224283366622808</c:v>
                </c:pt>
                <c:pt idx="55">
                  <c:v>-10.144325977966009</c:v>
                </c:pt>
                <c:pt idx="56">
                  <c:v>-10.124839507459997</c:v>
                </c:pt>
                <c:pt idx="57">
                  <c:v>-10.122369495638758</c:v>
                </c:pt>
                <c:pt idx="58">
                  <c:v>-10.102531750996524</c:v>
                </c:pt>
                <c:pt idx="59">
                  <c:v>-10.100705125487993</c:v>
                </c:pt>
                <c:pt idx="60">
                  <c:v>-9.9638428058066992</c:v>
                </c:pt>
                <c:pt idx="61">
                  <c:v>-9.9097791279011656</c:v>
                </c:pt>
                <c:pt idx="62">
                  <c:v>-9.9024363891666756</c:v>
                </c:pt>
                <c:pt idx="63">
                  <c:v>-9.8907223211281696</c:v>
                </c:pt>
                <c:pt idx="64">
                  <c:v>-9.881343671452365</c:v>
                </c:pt>
                <c:pt idx="65">
                  <c:v>-9.8743189282517623</c:v>
                </c:pt>
                <c:pt idx="66">
                  <c:v>-9.8034111008693952</c:v>
                </c:pt>
                <c:pt idx="67">
                  <c:v>-9.7912385276424825</c:v>
                </c:pt>
                <c:pt idx="68">
                  <c:v>-9.7150859925247097</c:v>
                </c:pt>
                <c:pt idx="69">
                  <c:v>-9.6674539591729118</c:v>
                </c:pt>
                <c:pt idx="70">
                  <c:v>-9.6672772128180249</c:v>
                </c:pt>
                <c:pt idx="71">
                  <c:v>-9.6241555393757299</c:v>
                </c:pt>
                <c:pt idx="72">
                  <c:v>-9.6187799358042909</c:v>
                </c:pt>
                <c:pt idx="73">
                  <c:v>-9.5941545095659819</c:v>
                </c:pt>
                <c:pt idx="74">
                  <c:v>-9.5691881625344184</c:v>
                </c:pt>
                <c:pt idx="75">
                  <c:v>-9.5389948563553535</c:v>
                </c:pt>
                <c:pt idx="76">
                  <c:v>-9.5323827678242612</c:v>
                </c:pt>
                <c:pt idx="77">
                  <c:v>-9.5271195719764314</c:v>
                </c:pt>
                <c:pt idx="78">
                  <c:v>-9.5058286616968193</c:v>
                </c:pt>
                <c:pt idx="79">
                  <c:v>-9.4770108710828929</c:v>
                </c:pt>
                <c:pt idx="80">
                  <c:v>-9.4587002445277264</c:v>
                </c:pt>
                <c:pt idx="81">
                  <c:v>-9.4424647237122343</c:v>
                </c:pt>
                <c:pt idx="82">
                  <c:v>-9.4259489231122178</c:v>
                </c:pt>
                <c:pt idx="83">
                  <c:v>-9.4072848038473147</c:v>
                </c:pt>
                <c:pt idx="84">
                  <c:v>-9.3351486262747887</c:v>
                </c:pt>
                <c:pt idx="85">
                  <c:v>-9.3292686669961267</c:v>
                </c:pt>
                <c:pt idx="86">
                  <c:v>-9.3278924119065092</c:v>
                </c:pt>
                <c:pt idx="87">
                  <c:v>-9.2736423738276361</c:v>
                </c:pt>
                <c:pt idx="88">
                  <c:v>-9.2449118471043974</c:v>
                </c:pt>
                <c:pt idx="89">
                  <c:v>-9.2393232604776667</c:v>
                </c:pt>
                <c:pt idx="90">
                  <c:v>-9.2283472378875739</c:v>
                </c:pt>
                <c:pt idx="91">
                  <c:v>-9.2259001513257033</c:v>
                </c:pt>
                <c:pt idx="92">
                  <c:v>-9.2190743402148794</c:v>
                </c:pt>
                <c:pt idx="93">
                  <c:v>-9.1553583885695531</c:v>
                </c:pt>
                <c:pt idx="94">
                  <c:v>-9.1488934654134404</c:v>
                </c:pt>
                <c:pt idx="95">
                  <c:v>-9.1420757890721092</c:v>
                </c:pt>
                <c:pt idx="96">
                  <c:v>-9.1152428822091416</c:v>
                </c:pt>
                <c:pt idx="97">
                  <c:v>-9.1048747487558686</c:v>
                </c:pt>
                <c:pt idx="98">
                  <c:v>-9.0870070973746362</c:v>
                </c:pt>
                <c:pt idx="99">
                  <c:v>-8.9763949392523728</c:v>
                </c:pt>
                <c:pt idx="100">
                  <c:v>-8.9500205375777711</c:v>
                </c:pt>
                <c:pt idx="101">
                  <c:v>-8.9452239816877626</c:v>
                </c:pt>
                <c:pt idx="102">
                  <c:v>-8.9322726891651261</c:v>
                </c:pt>
                <c:pt idx="103">
                  <c:v>-8.9186683965113271</c:v>
                </c:pt>
                <c:pt idx="104">
                  <c:v>-8.9128816173193339</c:v>
                </c:pt>
                <c:pt idx="105">
                  <c:v>-8.8890696680281636</c:v>
                </c:pt>
                <c:pt idx="106">
                  <c:v>-8.8830610314869443</c:v>
                </c:pt>
                <c:pt idx="107">
                  <c:v>-8.8803980037718677</c:v>
                </c:pt>
                <c:pt idx="108">
                  <c:v>-8.8309785397098963</c:v>
                </c:pt>
                <c:pt idx="109">
                  <c:v>-8.8165459796190078</c:v>
                </c:pt>
                <c:pt idx="110">
                  <c:v>-8.8079482678124403</c:v>
                </c:pt>
                <c:pt idx="111">
                  <c:v>-8.8074882835750792</c:v>
                </c:pt>
                <c:pt idx="112">
                  <c:v>-8.7971408568077418</c:v>
                </c:pt>
                <c:pt idx="113">
                  <c:v>-8.7094384280898307</c:v>
                </c:pt>
                <c:pt idx="114">
                  <c:v>-8.6919035627324384</c:v>
                </c:pt>
                <c:pt idx="115">
                  <c:v>-8.6749292569440559</c:v>
                </c:pt>
                <c:pt idx="116">
                  <c:v>-8.6546130399519967</c:v>
                </c:pt>
                <c:pt idx="117">
                  <c:v>-8.6513872340944395</c:v>
                </c:pt>
                <c:pt idx="118">
                  <c:v>-8.6414687315355607</c:v>
                </c:pt>
                <c:pt idx="119">
                  <c:v>-8.6376032369877631</c:v>
                </c:pt>
                <c:pt idx="120">
                  <c:v>-8.633995096965041</c:v>
                </c:pt>
                <c:pt idx="121">
                  <c:v>-8.6199759310681809</c:v>
                </c:pt>
                <c:pt idx="122">
                  <c:v>-8.6197718223068982</c:v>
                </c:pt>
                <c:pt idx="123">
                  <c:v>-8.6174060834397732</c:v>
                </c:pt>
                <c:pt idx="124">
                  <c:v>-8.6061076281688091</c:v>
                </c:pt>
                <c:pt idx="125">
                  <c:v>-8.5899793384054188</c:v>
                </c:pt>
                <c:pt idx="126">
                  <c:v>-8.5568530780697216</c:v>
                </c:pt>
                <c:pt idx="127">
                  <c:v>-8.54940236875861</c:v>
                </c:pt>
                <c:pt idx="128">
                  <c:v>-8.548731620039506</c:v>
                </c:pt>
                <c:pt idx="129">
                  <c:v>-8.5484794421858936</c:v>
                </c:pt>
                <c:pt idx="130">
                  <c:v>-8.5166503078186224</c:v>
                </c:pt>
                <c:pt idx="131">
                  <c:v>-8.5162139883651857</c:v>
                </c:pt>
                <c:pt idx="132">
                  <c:v>-8.4781550996319446</c:v>
                </c:pt>
                <c:pt idx="133">
                  <c:v>-8.4693185214127649</c:v>
                </c:pt>
                <c:pt idx="134">
                  <c:v>-8.4683763672031098</c:v>
                </c:pt>
                <c:pt idx="135">
                  <c:v>-8.4672493318690734</c:v>
                </c:pt>
                <c:pt idx="136">
                  <c:v>-8.4439358220891432</c:v>
                </c:pt>
                <c:pt idx="137">
                  <c:v>-8.4283924962032071</c:v>
                </c:pt>
                <c:pt idx="138">
                  <c:v>-8.4187927287026927</c:v>
                </c:pt>
                <c:pt idx="139">
                  <c:v>-8.4171228823876323</c:v>
                </c:pt>
                <c:pt idx="140">
                  <c:v>-8.4147652782899609</c:v>
                </c:pt>
                <c:pt idx="141">
                  <c:v>-8.4131124410383276</c:v>
                </c:pt>
                <c:pt idx="142">
                  <c:v>-8.3965167717925997</c:v>
                </c:pt>
                <c:pt idx="143">
                  <c:v>-8.3917290901965647</c:v>
                </c:pt>
                <c:pt idx="144">
                  <c:v>-8.3783333434509952</c:v>
                </c:pt>
                <c:pt idx="145">
                  <c:v>-8.3777860953229446</c:v>
                </c:pt>
                <c:pt idx="146">
                  <c:v>-8.376741147208131</c:v>
                </c:pt>
                <c:pt idx="147">
                  <c:v>-8.3758566759092563</c:v>
                </c:pt>
                <c:pt idx="148">
                  <c:v>-8.3665201791298376</c:v>
                </c:pt>
                <c:pt idx="149">
                  <c:v>-8.3059553413678238</c:v>
                </c:pt>
                <c:pt idx="150">
                  <c:v>-8.3038114598499249</c:v>
                </c:pt>
                <c:pt idx="151">
                  <c:v>-8.2896155475982169</c:v>
                </c:pt>
                <c:pt idx="152">
                  <c:v>-8.2606794330646629</c:v>
                </c:pt>
                <c:pt idx="153">
                  <c:v>-8.2427888564240224</c:v>
                </c:pt>
                <c:pt idx="154">
                  <c:v>-8.2393256632028056</c:v>
                </c:pt>
                <c:pt idx="155">
                  <c:v>-8.2381461216294927</c:v>
                </c:pt>
                <c:pt idx="156">
                  <c:v>-8.2342266417933843</c:v>
                </c:pt>
                <c:pt idx="157">
                  <c:v>-8.2249589207921918</c:v>
                </c:pt>
                <c:pt idx="158">
                  <c:v>-8.2227026315506837</c:v>
                </c:pt>
                <c:pt idx="159">
                  <c:v>-8.2032065472262232</c:v>
                </c:pt>
                <c:pt idx="160">
                  <c:v>-8.1957942931889907</c:v>
                </c:pt>
                <c:pt idx="161">
                  <c:v>-8.193613435446208</c:v>
                </c:pt>
                <c:pt idx="162">
                  <c:v>-8.1798996931667514</c:v>
                </c:pt>
                <c:pt idx="163">
                  <c:v>-8.1793073340443634</c:v>
                </c:pt>
                <c:pt idx="164">
                  <c:v>-8.1779103722688102</c:v>
                </c:pt>
                <c:pt idx="165">
                  <c:v>-8.1665712431504929</c:v>
                </c:pt>
                <c:pt idx="166">
                  <c:v>-8.1152120063318645</c:v>
                </c:pt>
                <c:pt idx="167">
                  <c:v>-8.1038876677034608</c:v>
                </c:pt>
                <c:pt idx="168">
                  <c:v>-8.043772460835882</c:v>
                </c:pt>
                <c:pt idx="169">
                  <c:v>-8.0430063134565959</c:v>
                </c:pt>
                <c:pt idx="170">
                  <c:v>-8.0391837113296241</c:v>
                </c:pt>
                <c:pt idx="171">
                  <c:v>-8.0278223964763757</c:v>
                </c:pt>
                <c:pt idx="172">
                  <c:v>-7.9998772447693627</c:v>
                </c:pt>
                <c:pt idx="173">
                  <c:v>-7.9915043484100137</c:v>
                </c:pt>
                <c:pt idx="174">
                  <c:v>-7.9756356317452139</c:v>
                </c:pt>
                <c:pt idx="175">
                  <c:v>-7.9714499230900175</c:v>
                </c:pt>
                <c:pt idx="176">
                  <c:v>-7.9638246859975315</c:v>
                </c:pt>
                <c:pt idx="177">
                  <c:v>-7.9550650183260716</c:v>
                </c:pt>
                <c:pt idx="178">
                  <c:v>-7.9269993241259549</c:v>
                </c:pt>
                <c:pt idx="179">
                  <c:v>-7.9242556882406507</c:v>
                </c:pt>
                <c:pt idx="180">
                  <c:v>-7.890855064316451</c:v>
                </c:pt>
                <c:pt idx="181">
                  <c:v>-7.8840144627156716</c:v>
                </c:pt>
                <c:pt idx="182">
                  <c:v>-7.8616689905028361</c:v>
                </c:pt>
                <c:pt idx="183">
                  <c:v>-7.8569774470914604</c:v>
                </c:pt>
                <c:pt idx="184">
                  <c:v>-7.8307117555179575</c:v>
                </c:pt>
                <c:pt idx="185">
                  <c:v>-7.8134786161555034</c:v>
                </c:pt>
                <c:pt idx="186">
                  <c:v>-7.8103112327332029</c:v>
                </c:pt>
                <c:pt idx="187">
                  <c:v>-7.7978339754134032</c:v>
                </c:pt>
                <c:pt idx="188">
                  <c:v>-7.7842540870680086</c:v>
                </c:pt>
                <c:pt idx="189">
                  <c:v>-7.7567223295550241</c:v>
                </c:pt>
                <c:pt idx="190">
                  <c:v>-7.7458165617921511</c:v>
                </c:pt>
                <c:pt idx="191">
                  <c:v>-7.7337889353667464</c:v>
                </c:pt>
                <c:pt idx="192">
                  <c:v>-7.7294597589590781</c:v>
                </c:pt>
                <c:pt idx="193">
                  <c:v>-7.7281544982211985</c:v>
                </c:pt>
                <c:pt idx="194">
                  <c:v>-7.7170675469564518</c:v>
                </c:pt>
                <c:pt idx="195">
                  <c:v>-7.6928222363098353</c:v>
                </c:pt>
                <c:pt idx="196">
                  <c:v>-7.6908558406713006</c:v>
                </c:pt>
                <c:pt idx="197">
                  <c:v>-7.681582203474127</c:v>
                </c:pt>
                <c:pt idx="198">
                  <c:v>-7.681483107191478</c:v>
                </c:pt>
                <c:pt idx="199">
                  <c:v>-7.6692062610104506</c:v>
                </c:pt>
                <c:pt idx="200">
                  <c:v>-7.6514702449897669</c:v>
                </c:pt>
                <c:pt idx="201">
                  <c:v>-7.6387881393842072</c:v>
                </c:pt>
                <c:pt idx="202">
                  <c:v>-7.634731107991569</c:v>
                </c:pt>
                <c:pt idx="203">
                  <c:v>-7.6345795054696026</c:v>
                </c:pt>
                <c:pt idx="204">
                  <c:v>-7.6237269834705232</c:v>
                </c:pt>
                <c:pt idx="205">
                  <c:v>-7.6046590838300441</c:v>
                </c:pt>
                <c:pt idx="206">
                  <c:v>-7.601294986891479</c:v>
                </c:pt>
                <c:pt idx="207">
                  <c:v>-7.5868809149130119</c:v>
                </c:pt>
                <c:pt idx="208">
                  <c:v>-7.5772138506832682</c:v>
                </c:pt>
                <c:pt idx="209">
                  <c:v>-7.5659309254267351</c:v>
                </c:pt>
                <c:pt idx="210">
                  <c:v>-7.5151470386670685</c:v>
                </c:pt>
                <c:pt idx="211">
                  <c:v>-7.5120402962535797</c:v>
                </c:pt>
                <c:pt idx="212">
                  <c:v>-7.4631762150891516</c:v>
                </c:pt>
                <c:pt idx="213">
                  <c:v>-7.4594031611035048</c:v>
                </c:pt>
                <c:pt idx="214">
                  <c:v>-7.4443804604637016</c:v>
                </c:pt>
                <c:pt idx="215">
                  <c:v>-7.4386439689375115</c:v>
                </c:pt>
                <c:pt idx="216">
                  <c:v>-7.4025063648485059</c:v>
                </c:pt>
                <c:pt idx="217">
                  <c:v>-7.4009252614731276</c:v>
                </c:pt>
                <c:pt idx="218">
                  <c:v>-7.3968859786684327</c:v>
                </c:pt>
                <c:pt idx="219">
                  <c:v>-7.3903256568521387</c:v>
                </c:pt>
                <c:pt idx="220">
                  <c:v>-7.3851053534251347</c:v>
                </c:pt>
                <c:pt idx="221">
                  <c:v>-7.363845503174427</c:v>
                </c:pt>
                <c:pt idx="222">
                  <c:v>-7.3477149948375651</c:v>
                </c:pt>
                <c:pt idx="223">
                  <c:v>-7.3468312630632076</c:v>
                </c:pt>
                <c:pt idx="224">
                  <c:v>-7.33612220881664</c:v>
                </c:pt>
                <c:pt idx="225">
                  <c:v>-7.3170972015969866</c:v>
                </c:pt>
                <c:pt idx="226">
                  <c:v>-7.3170210305737839</c:v>
                </c:pt>
                <c:pt idx="227">
                  <c:v>-7.3150849554396356</c:v>
                </c:pt>
                <c:pt idx="228">
                  <c:v>-7.3004519842099338</c:v>
                </c:pt>
                <c:pt idx="229">
                  <c:v>-7.290634056982741</c:v>
                </c:pt>
                <c:pt idx="230">
                  <c:v>-7.275118833027677</c:v>
                </c:pt>
                <c:pt idx="231">
                  <c:v>-7.2705870269077213</c:v>
                </c:pt>
                <c:pt idx="232">
                  <c:v>-7.2599223441309766</c:v>
                </c:pt>
                <c:pt idx="233">
                  <c:v>-7.2578183969359529</c:v>
                </c:pt>
                <c:pt idx="234">
                  <c:v>-7.224377099164399</c:v>
                </c:pt>
                <c:pt idx="235">
                  <c:v>-7.2182937706489332</c:v>
                </c:pt>
                <c:pt idx="236">
                  <c:v>-7.2099608086124594</c:v>
                </c:pt>
                <c:pt idx="237">
                  <c:v>-7.2093388685101232</c:v>
                </c:pt>
                <c:pt idx="238">
                  <c:v>-7.2074723086787573</c:v>
                </c:pt>
                <c:pt idx="239">
                  <c:v>-7.1818344734035726</c:v>
                </c:pt>
                <c:pt idx="240">
                  <c:v>-7.1804685716568821</c:v>
                </c:pt>
                <c:pt idx="241">
                  <c:v>-7.1780547636974266</c:v>
                </c:pt>
                <c:pt idx="242">
                  <c:v>-7.1657120998361661</c:v>
                </c:pt>
                <c:pt idx="243">
                  <c:v>-7.1401319474717608</c:v>
                </c:pt>
                <c:pt idx="244">
                  <c:v>-7.1158925530210855</c:v>
                </c:pt>
                <c:pt idx="245">
                  <c:v>-7.1155457160318099</c:v>
                </c:pt>
                <c:pt idx="246">
                  <c:v>-7.0986298326787223</c:v>
                </c:pt>
                <c:pt idx="247">
                  <c:v>-7.0948952339669553</c:v>
                </c:pt>
                <c:pt idx="248">
                  <c:v>-7.0907531572571418</c:v>
                </c:pt>
                <c:pt idx="249">
                  <c:v>-7.0786249555000911</c:v>
                </c:pt>
                <c:pt idx="250">
                  <c:v>-7.0690421970630037</c:v>
                </c:pt>
                <c:pt idx="251">
                  <c:v>-7.0663155702411657</c:v>
                </c:pt>
                <c:pt idx="252">
                  <c:v>-7.0608497446810503</c:v>
                </c:pt>
                <c:pt idx="253">
                  <c:v>-7.0562380699153842</c:v>
                </c:pt>
                <c:pt idx="254">
                  <c:v>-7.0518741358563055</c:v>
                </c:pt>
                <c:pt idx="255">
                  <c:v>-7.0518378991559398</c:v>
                </c:pt>
                <c:pt idx="256">
                  <c:v>-7.0407124926173523</c:v>
                </c:pt>
                <c:pt idx="257">
                  <c:v>-7.0402990984233247</c:v>
                </c:pt>
                <c:pt idx="258">
                  <c:v>-7.0348436262061362</c:v>
                </c:pt>
                <c:pt idx="259">
                  <c:v>-7.0333446100499426</c:v>
                </c:pt>
                <c:pt idx="260">
                  <c:v>-7.0294132978218702</c:v>
                </c:pt>
                <c:pt idx="261">
                  <c:v>-7.0291810871296763</c:v>
                </c:pt>
                <c:pt idx="262">
                  <c:v>-7.0288616125468346</c:v>
                </c:pt>
                <c:pt idx="263">
                  <c:v>-7.0193320998735809</c:v>
                </c:pt>
                <c:pt idx="264">
                  <c:v>-6.9972277126468718</c:v>
                </c:pt>
                <c:pt idx="265">
                  <c:v>-6.9921582722173179</c:v>
                </c:pt>
                <c:pt idx="266">
                  <c:v>-6.9896719908571292</c:v>
                </c:pt>
                <c:pt idx="267">
                  <c:v>-6.9796706615545503</c:v>
                </c:pt>
                <c:pt idx="268">
                  <c:v>-6.9728877428645504</c:v>
                </c:pt>
                <c:pt idx="269">
                  <c:v>-6.9588641398207436</c:v>
                </c:pt>
                <c:pt idx="270">
                  <c:v>-6.9432579543525232</c:v>
                </c:pt>
                <c:pt idx="271">
                  <c:v>-6.9416857252710775</c:v>
                </c:pt>
                <c:pt idx="272">
                  <c:v>-6.9274032886531609</c:v>
                </c:pt>
                <c:pt idx="273">
                  <c:v>-6.9268745286375335</c:v>
                </c:pt>
                <c:pt idx="274">
                  <c:v>-6.9202372962735188</c:v>
                </c:pt>
                <c:pt idx="275">
                  <c:v>-6.9177879911382147</c:v>
                </c:pt>
                <c:pt idx="276">
                  <c:v>-6.8957767839981745</c:v>
                </c:pt>
                <c:pt idx="277">
                  <c:v>-6.8729543184845099</c:v>
                </c:pt>
                <c:pt idx="278">
                  <c:v>-6.8550851880542822</c:v>
                </c:pt>
                <c:pt idx="279">
                  <c:v>-6.8493109807787311</c:v>
                </c:pt>
                <c:pt idx="280">
                  <c:v>-6.8474680857312507</c:v>
                </c:pt>
                <c:pt idx="281">
                  <c:v>-6.8124538193537738</c:v>
                </c:pt>
                <c:pt idx="282">
                  <c:v>-6.8068556189085925</c:v>
                </c:pt>
                <c:pt idx="283">
                  <c:v>-6.7967300494904404</c:v>
                </c:pt>
                <c:pt idx="284">
                  <c:v>-6.7937519843395098</c:v>
                </c:pt>
                <c:pt idx="285">
                  <c:v>-6.7675750357056899</c:v>
                </c:pt>
                <c:pt idx="286">
                  <c:v>-6.7621114287190469</c:v>
                </c:pt>
                <c:pt idx="287">
                  <c:v>-6.7594151224015953</c:v>
                </c:pt>
                <c:pt idx="288">
                  <c:v>-6.734976056336663</c:v>
                </c:pt>
                <c:pt idx="289">
                  <c:v>-6.7342461456577452</c:v>
                </c:pt>
                <c:pt idx="290">
                  <c:v>-6.7282670900964332</c:v>
                </c:pt>
                <c:pt idx="291">
                  <c:v>-6.725118194786555</c:v>
                </c:pt>
                <c:pt idx="292">
                  <c:v>-6.6996304829843414</c:v>
                </c:pt>
                <c:pt idx="293">
                  <c:v>-6.6643130115629328</c:v>
                </c:pt>
                <c:pt idx="294">
                  <c:v>-6.6636259933048398</c:v>
                </c:pt>
                <c:pt idx="295">
                  <c:v>-6.6632148176843247</c:v>
                </c:pt>
                <c:pt idx="296">
                  <c:v>-6.6568112750615009</c:v>
                </c:pt>
                <c:pt idx="297">
                  <c:v>-6.647102797459886</c:v>
                </c:pt>
                <c:pt idx="298">
                  <c:v>-6.6435974513422833</c:v>
                </c:pt>
                <c:pt idx="299">
                  <c:v>-6.6420540637162668</c:v>
                </c:pt>
                <c:pt idx="300">
                  <c:v>-6.6336515863770105</c:v>
                </c:pt>
                <c:pt idx="301">
                  <c:v>-6.6285599602125655</c:v>
                </c:pt>
                <c:pt idx="302">
                  <c:v>-6.6259731035206908</c:v>
                </c:pt>
                <c:pt idx="303">
                  <c:v>-6.617822804035085</c:v>
                </c:pt>
                <c:pt idx="304">
                  <c:v>-6.6069355243846362</c:v>
                </c:pt>
                <c:pt idx="305">
                  <c:v>-6.6023726582357778</c:v>
                </c:pt>
                <c:pt idx="306">
                  <c:v>-6.5995077403329327</c:v>
                </c:pt>
                <c:pt idx="307">
                  <c:v>-6.5958093783215324</c:v>
                </c:pt>
                <c:pt idx="308">
                  <c:v>-6.5931936801743083</c:v>
                </c:pt>
                <c:pt idx="309">
                  <c:v>-6.5909965528925758</c:v>
                </c:pt>
                <c:pt idx="310">
                  <c:v>-6.5889761719657303</c:v>
                </c:pt>
                <c:pt idx="311">
                  <c:v>-6.558309570108344</c:v>
                </c:pt>
                <c:pt idx="312">
                  <c:v>-6.5531528657881015</c:v>
                </c:pt>
                <c:pt idx="313">
                  <c:v>-6.5519134227304967</c:v>
                </c:pt>
                <c:pt idx="314">
                  <c:v>-6.5484117742354018</c:v>
                </c:pt>
                <c:pt idx="315">
                  <c:v>-6.5352371453145803</c:v>
                </c:pt>
                <c:pt idx="316">
                  <c:v>-6.5345508665810055</c:v>
                </c:pt>
                <c:pt idx="317">
                  <c:v>-6.5274965424004945</c:v>
                </c:pt>
                <c:pt idx="318">
                  <c:v>-6.4960253378899449</c:v>
                </c:pt>
                <c:pt idx="319">
                  <c:v>-6.4780356649666535</c:v>
                </c:pt>
                <c:pt idx="320">
                  <c:v>-6.4723139639304179</c:v>
                </c:pt>
                <c:pt idx="321">
                  <c:v>-6.4688330221212578</c:v>
                </c:pt>
                <c:pt idx="322">
                  <c:v>-6.4642450121394779</c:v>
                </c:pt>
                <c:pt idx="323">
                  <c:v>-6.4517071138109081</c:v>
                </c:pt>
                <c:pt idx="324">
                  <c:v>-6.4472707063510954</c:v>
                </c:pt>
                <c:pt idx="325">
                  <c:v>-6.4413293665391453</c:v>
                </c:pt>
                <c:pt idx="326">
                  <c:v>-6.4271164452239695</c:v>
                </c:pt>
                <c:pt idx="327">
                  <c:v>-6.413964741562558</c:v>
                </c:pt>
                <c:pt idx="328">
                  <c:v>-6.4109460025642742</c:v>
                </c:pt>
                <c:pt idx="329">
                  <c:v>-6.4036446772016147</c:v>
                </c:pt>
                <c:pt idx="330">
                  <c:v>-6.3984206761521039</c:v>
                </c:pt>
                <c:pt idx="331">
                  <c:v>-6.3891596108714115</c:v>
                </c:pt>
                <c:pt idx="332">
                  <c:v>-6.388230768102714</c:v>
                </c:pt>
                <c:pt idx="333">
                  <c:v>-6.3720958226188662</c:v>
                </c:pt>
                <c:pt idx="334">
                  <c:v>-6.3710767578614513</c:v>
                </c:pt>
                <c:pt idx="335">
                  <c:v>-6.366066479391713</c:v>
                </c:pt>
                <c:pt idx="336">
                  <c:v>-6.3569089475406546</c:v>
                </c:pt>
                <c:pt idx="337">
                  <c:v>-6.3501149359832114</c:v>
                </c:pt>
                <c:pt idx="338">
                  <c:v>-6.3399620041586662</c:v>
                </c:pt>
                <c:pt idx="339">
                  <c:v>-6.3389421998767741</c:v>
                </c:pt>
                <c:pt idx="340">
                  <c:v>-6.3387602768504223</c:v>
                </c:pt>
                <c:pt idx="341">
                  <c:v>-6.3356971663822765</c:v>
                </c:pt>
                <c:pt idx="342">
                  <c:v>-6.3317310965027938</c:v>
                </c:pt>
                <c:pt idx="343">
                  <c:v>-6.3161433991469957</c:v>
                </c:pt>
                <c:pt idx="344">
                  <c:v>-6.3143685403533025</c:v>
                </c:pt>
                <c:pt idx="345">
                  <c:v>-6.3143456150938944</c:v>
                </c:pt>
                <c:pt idx="346">
                  <c:v>-6.3086875131644193</c:v>
                </c:pt>
                <c:pt idx="347">
                  <c:v>-6.306220459441171</c:v>
                </c:pt>
                <c:pt idx="348">
                  <c:v>-6.3031137170276423</c:v>
                </c:pt>
                <c:pt idx="349">
                  <c:v>-6.2818390762870191</c:v>
                </c:pt>
                <c:pt idx="350">
                  <c:v>-6.2653395452259506</c:v>
                </c:pt>
                <c:pt idx="351">
                  <c:v>-6.2595165293335517</c:v>
                </c:pt>
                <c:pt idx="352">
                  <c:v>-6.2585078179191447</c:v>
                </c:pt>
                <c:pt idx="353">
                  <c:v>-6.2461769864498065</c:v>
                </c:pt>
                <c:pt idx="354">
                  <c:v>-6.2408095176478247</c:v>
                </c:pt>
                <c:pt idx="355">
                  <c:v>-6.2241872255201791</c:v>
                </c:pt>
                <c:pt idx="356">
                  <c:v>-6.223938005764559</c:v>
                </c:pt>
                <c:pt idx="357">
                  <c:v>-6.2185535278991484</c:v>
                </c:pt>
                <c:pt idx="358">
                  <c:v>-6.217166179942045</c:v>
                </c:pt>
                <c:pt idx="359">
                  <c:v>-6.212389591213455</c:v>
                </c:pt>
                <c:pt idx="360">
                  <c:v>-6.211215226311646</c:v>
                </c:pt>
                <c:pt idx="361">
                  <c:v>-6.210477180863232</c:v>
                </c:pt>
                <c:pt idx="362">
                  <c:v>-6.2055223667307997</c:v>
                </c:pt>
                <c:pt idx="363">
                  <c:v>-6.2046097935010129</c:v>
                </c:pt>
                <c:pt idx="364">
                  <c:v>-6.1903769050244195</c:v>
                </c:pt>
                <c:pt idx="365">
                  <c:v>-6.1822946417925619</c:v>
                </c:pt>
                <c:pt idx="366">
                  <c:v>-6.1783677667114762</c:v>
                </c:pt>
                <c:pt idx="367">
                  <c:v>-6.1743680484673984</c:v>
                </c:pt>
                <c:pt idx="368">
                  <c:v>-6.1626831916465008</c:v>
                </c:pt>
                <c:pt idx="369">
                  <c:v>-6.1623663053993916</c:v>
                </c:pt>
                <c:pt idx="370">
                  <c:v>-6.1301119444461278</c:v>
                </c:pt>
                <c:pt idx="371">
                  <c:v>-6.1263485042789316</c:v>
                </c:pt>
                <c:pt idx="372">
                  <c:v>-6.1257136224979352</c:v>
                </c:pt>
                <c:pt idx="373">
                  <c:v>-6.1217068787711391</c:v>
                </c:pt>
                <c:pt idx="374">
                  <c:v>-6.1195374836580605</c:v>
                </c:pt>
                <c:pt idx="375">
                  <c:v>-6.1079853714844878</c:v>
                </c:pt>
                <c:pt idx="376">
                  <c:v>-6.1046316278888506</c:v>
                </c:pt>
                <c:pt idx="377">
                  <c:v>-6.1028264485907728</c:v>
                </c:pt>
                <c:pt idx="378">
                  <c:v>-6.1002148178282365</c:v>
                </c:pt>
                <c:pt idx="379">
                  <c:v>-6.087278315795551</c:v>
                </c:pt>
                <c:pt idx="380">
                  <c:v>-6.0866208785174063</c:v>
                </c:pt>
                <c:pt idx="381">
                  <c:v>-6.0716725000895897</c:v>
                </c:pt>
                <c:pt idx="382">
                  <c:v>-6.0709518334669026</c:v>
                </c:pt>
                <c:pt idx="383">
                  <c:v>-6.0695130885572199</c:v>
                </c:pt>
                <c:pt idx="384">
                  <c:v>-6.0653902394843469</c:v>
                </c:pt>
                <c:pt idx="385">
                  <c:v>-6.0652822689077244</c:v>
                </c:pt>
                <c:pt idx="386">
                  <c:v>-6.0576681246826833</c:v>
                </c:pt>
                <c:pt idx="387">
                  <c:v>-6.0569467185354782</c:v>
                </c:pt>
                <c:pt idx="388">
                  <c:v>-6.0439946864883609</c:v>
                </c:pt>
                <c:pt idx="389">
                  <c:v>-6.0438867159117393</c:v>
                </c:pt>
                <c:pt idx="390">
                  <c:v>-6.0195182744362867</c:v>
                </c:pt>
                <c:pt idx="391">
                  <c:v>-6.018151633165159</c:v>
                </c:pt>
                <c:pt idx="392">
                  <c:v>-5.9634527037163689</c:v>
                </c:pt>
                <c:pt idx="393">
                  <c:v>-5.9601621894652741</c:v>
                </c:pt>
                <c:pt idx="394">
                  <c:v>-5.9590817441746111</c:v>
                </c:pt>
                <c:pt idx="395">
                  <c:v>-5.9579805921980133</c:v>
                </c:pt>
                <c:pt idx="396">
                  <c:v>-5.9522078639714566</c:v>
                </c:pt>
                <c:pt idx="397">
                  <c:v>-5.9382367671669254</c:v>
                </c:pt>
                <c:pt idx="398">
                  <c:v>-5.9363975697419145</c:v>
                </c:pt>
                <c:pt idx="399">
                  <c:v>-5.9357896806050938</c:v>
                </c:pt>
                <c:pt idx="400">
                  <c:v>-5.9307745952261097</c:v>
                </c:pt>
                <c:pt idx="401">
                  <c:v>-5.9276223720560228</c:v>
                </c:pt>
                <c:pt idx="402">
                  <c:v>-5.9053556592021215</c:v>
                </c:pt>
                <c:pt idx="403">
                  <c:v>-5.905086842047341</c:v>
                </c:pt>
                <c:pt idx="404">
                  <c:v>-5.9037242681609001</c:v>
                </c:pt>
                <c:pt idx="405">
                  <c:v>-5.8999386422588129</c:v>
                </c:pt>
                <c:pt idx="406">
                  <c:v>-5.8973562227139649</c:v>
                </c:pt>
                <c:pt idx="407">
                  <c:v>-5.8967764355080172</c:v>
                </c:pt>
                <c:pt idx="408">
                  <c:v>-5.896021011233918</c:v>
                </c:pt>
                <c:pt idx="409">
                  <c:v>-5.8927719103546936</c:v>
                </c:pt>
                <c:pt idx="410">
                  <c:v>-5.8739898369324601</c:v>
                </c:pt>
                <c:pt idx="411">
                  <c:v>-5.8737021619029601</c:v>
                </c:pt>
                <c:pt idx="412">
                  <c:v>-5.8549962595039675</c:v>
                </c:pt>
                <c:pt idx="413">
                  <c:v>-5.8515463777237109</c:v>
                </c:pt>
                <c:pt idx="414">
                  <c:v>-5.841639337794537</c:v>
                </c:pt>
                <c:pt idx="415">
                  <c:v>-5.834856788866797</c:v>
                </c:pt>
                <c:pt idx="416">
                  <c:v>-5.8326755613617953</c:v>
                </c:pt>
                <c:pt idx="417">
                  <c:v>-5.8234392701517246</c:v>
                </c:pt>
                <c:pt idx="418">
                  <c:v>-5.8193596832619363</c:v>
                </c:pt>
                <c:pt idx="419">
                  <c:v>-5.8141859698782676</c:v>
                </c:pt>
                <c:pt idx="420">
                  <c:v>-5.8135961990916112</c:v>
                </c:pt>
                <c:pt idx="421">
                  <c:v>-5.8081115156567735</c:v>
                </c:pt>
                <c:pt idx="422">
                  <c:v>-5.8063144711281511</c:v>
                </c:pt>
                <c:pt idx="423">
                  <c:v>-5.8050232613557071</c:v>
                </c:pt>
                <c:pt idx="424">
                  <c:v>-5.7914152710794014</c:v>
                </c:pt>
                <c:pt idx="425">
                  <c:v>-5.7906702001483099</c:v>
                </c:pt>
                <c:pt idx="426">
                  <c:v>-5.7818387986005932</c:v>
                </c:pt>
                <c:pt idx="427">
                  <c:v>-5.7794187046828984</c:v>
                </c:pt>
                <c:pt idx="428">
                  <c:v>-5.7785860000988611</c:v>
                </c:pt>
                <c:pt idx="429">
                  <c:v>-5.7595354792840663</c:v>
                </c:pt>
                <c:pt idx="430">
                  <c:v>-5.7512727720748131</c:v>
                </c:pt>
                <c:pt idx="431">
                  <c:v>-5.7495200990160509</c:v>
                </c:pt>
                <c:pt idx="432">
                  <c:v>-5.7460047693177394</c:v>
                </c:pt>
                <c:pt idx="433">
                  <c:v>-5.7176384584094624</c:v>
                </c:pt>
                <c:pt idx="434">
                  <c:v>-5.711037462745816</c:v>
                </c:pt>
                <c:pt idx="435">
                  <c:v>-5.7099370502937346</c:v>
                </c:pt>
                <c:pt idx="436">
                  <c:v>-5.6976997686733242</c:v>
                </c:pt>
                <c:pt idx="437">
                  <c:v>-5.6958003000018014</c:v>
                </c:pt>
                <c:pt idx="438">
                  <c:v>-5.6888129027883014</c:v>
                </c:pt>
                <c:pt idx="439">
                  <c:v>-5.6766000254762945</c:v>
                </c:pt>
                <c:pt idx="440">
                  <c:v>-5.6698629573051527</c:v>
                </c:pt>
                <c:pt idx="441">
                  <c:v>-5.6650545690231828</c:v>
                </c:pt>
                <c:pt idx="442">
                  <c:v>-5.6648593345558726</c:v>
                </c:pt>
                <c:pt idx="443">
                  <c:v>-5.6617196833022261</c:v>
                </c:pt>
                <c:pt idx="444">
                  <c:v>-5.6568414099552538</c:v>
                </c:pt>
                <c:pt idx="445">
                  <c:v>-5.6456827248142929</c:v>
                </c:pt>
                <c:pt idx="446">
                  <c:v>-5.6455340803903171</c:v>
                </c:pt>
                <c:pt idx="447">
                  <c:v>-5.6402457407095268</c:v>
                </c:pt>
                <c:pt idx="448">
                  <c:v>-5.62894765520082</c:v>
                </c:pt>
                <c:pt idx="449">
                  <c:v>-5.625607223046142</c:v>
                </c:pt>
                <c:pt idx="450">
                  <c:v>-5.6218334295360171</c:v>
                </c:pt>
                <c:pt idx="451">
                  <c:v>-5.6202131313622417</c:v>
                </c:pt>
                <c:pt idx="452">
                  <c:v>-5.6120546971071423</c:v>
                </c:pt>
                <c:pt idx="453">
                  <c:v>-5.6001679500984771</c:v>
                </c:pt>
                <c:pt idx="454">
                  <c:v>-5.5981435017869048</c:v>
                </c:pt>
                <c:pt idx="455">
                  <c:v>-5.5920146925148808</c:v>
                </c:pt>
                <c:pt idx="456">
                  <c:v>-5.5831681307149523</c:v>
                </c:pt>
                <c:pt idx="457">
                  <c:v>-5.5764159022915969</c:v>
                </c:pt>
                <c:pt idx="458">
                  <c:v>-5.5688135904585199</c:v>
                </c:pt>
                <c:pt idx="459">
                  <c:v>-5.5508989792717349</c:v>
                </c:pt>
                <c:pt idx="460">
                  <c:v>-5.5296701890499289</c:v>
                </c:pt>
                <c:pt idx="461">
                  <c:v>-5.5215065781233257</c:v>
                </c:pt>
                <c:pt idx="462">
                  <c:v>-5.5106015498849317</c:v>
                </c:pt>
                <c:pt idx="463">
                  <c:v>-5.5065789063814448</c:v>
                </c:pt>
                <c:pt idx="464">
                  <c:v>-5.5001982890180283</c:v>
                </c:pt>
                <c:pt idx="465">
                  <c:v>-5.4919056310666488</c:v>
                </c:pt>
                <c:pt idx="466">
                  <c:v>-5.4896574765946351</c:v>
                </c:pt>
                <c:pt idx="467">
                  <c:v>-5.4793847418015043</c:v>
                </c:pt>
                <c:pt idx="468">
                  <c:v>-5.4779637454798067</c:v>
                </c:pt>
                <c:pt idx="469">
                  <c:v>-5.4767986246341485</c:v>
                </c:pt>
                <c:pt idx="470">
                  <c:v>-5.4644126985897623</c:v>
                </c:pt>
                <c:pt idx="471">
                  <c:v>-5.4605205811600479</c:v>
                </c:pt>
                <c:pt idx="472">
                  <c:v>-5.4427934394333368</c:v>
                </c:pt>
                <c:pt idx="473">
                  <c:v>-5.4383167278884699</c:v>
                </c:pt>
                <c:pt idx="474">
                  <c:v>-5.4246632568555659</c:v>
                </c:pt>
                <c:pt idx="475">
                  <c:v>-5.4239810455067188</c:v>
                </c:pt>
                <c:pt idx="476">
                  <c:v>-5.4221784545443725</c:v>
                </c:pt>
                <c:pt idx="477">
                  <c:v>-5.4183155483323064</c:v>
                </c:pt>
                <c:pt idx="478">
                  <c:v>-5.4182493608897735</c:v>
                </c:pt>
                <c:pt idx="479">
                  <c:v>-5.4175079875811507</c:v>
                </c:pt>
                <c:pt idx="480">
                  <c:v>-5.4157734328725526</c:v>
                </c:pt>
                <c:pt idx="481">
                  <c:v>-5.4127169781248661</c:v>
                </c:pt>
                <c:pt idx="482">
                  <c:v>-5.3953754984235296</c:v>
                </c:pt>
                <c:pt idx="483">
                  <c:v>-5.3892333777105481</c:v>
                </c:pt>
                <c:pt idx="484">
                  <c:v>-5.3860526828472901</c:v>
                </c:pt>
                <c:pt idx="485">
                  <c:v>-5.364640490550137</c:v>
                </c:pt>
                <c:pt idx="486">
                  <c:v>-5.3619541678133933</c:v>
                </c:pt>
                <c:pt idx="487">
                  <c:v>-5.3485403027176606</c:v>
                </c:pt>
                <c:pt idx="488">
                  <c:v>-5.3232870201811142</c:v>
                </c:pt>
                <c:pt idx="489">
                  <c:v>-5.3193235386374029</c:v>
                </c:pt>
                <c:pt idx="490">
                  <c:v>-5.3121656810272162</c:v>
                </c:pt>
                <c:pt idx="491">
                  <c:v>-5.2990413397721978</c:v>
                </c:pt>
                <c:pt idx="492">
                  <c:v>-5.2896175791020941</c:v>
                </c:pt>
                <c:pt idx="493">
                  <c:v>-5.2886983501518472</c:v>
                </c:pt>
                <c:pt idx="494">
                  <c:v>-5.288675424892439</c:v>
                </c:pt>
                <c:pt idx="495">
                  <c:v>-5.2861077958375038</c:v>
                </c:pt>
                <c:pt idx="496">
                  <c:v>-5.2848694620666752</c:v>
                </c:pt>
                <c:pt idx="497">
                  <c:v>-5.2730781137181513</c:v>
                </c:pt>
                <c:pt idx="498">
                  <c:v>-5.2548347838922931</c:v>
                </c:pt>
                <c:pt idx="499">
                  <c:v>-5.2390965933012659</c:v>
                </c:pt>
                <c:pt idx="500">
                  <c:v>-5.2381429764619059</c:v>
                </c:pt>
                <c:pt idx="501">
                  <c:v>-5.2295153139132138</c:v>
                </c:pt>
                <c:pt idx="502">
                  <c:v>-5.2290264882204216</c:v>
                </c:pt>
                <c:pt idx="503">
                  <c:v>-5.2282122717488066</c:v>
                </c:pt>
                <c:pt idx="504">
                  <c:v>-5.219469982903032</c:v>
                </c:pt>
                <c:pt idx="505">
                  <c:v>-5.2181251576045353</c:v>
                </c:pt>
                <c:pt idx="506">
                  <c:v>-5.213723507796133</c:v>
                </c:pt>
                <c:pt idx="507">
                  <c:v>-5.2057122389160142</c:v>
                </c:pt>
                <c:pt idx="508">
                  <c:v>-5.2042786706778346</c:v>
                </c:pt>
                <c:pt idx="509">
                  <c:v>-5.1889294699724315</c:v>
                </c:pt>
                <c:pt idx="510">
                  <c:v>-5.1429221719413949</c:v>
                </c:pt>
                <c:pt idx="511">
                  <c:v>-5.1365178897940531</c:v>
                </c:pt>
                <c:pt idx="512">
                  <c:v>-5.1351830480763043</c:v>
                </c:pt>
                <c:pt idx="513">
                  <c:v>-5.1308320556959641</c:v>
                </c:pt>
                <c:pt idx="514">
                  <c:v>-5.1044295520904504</c:v>
                </c:pt>
                <c:pt idx="515">
                  <c:v>-5.0919182766437565</c:v>
                </c:pt>
                <c:pt idx="516">
                  <c:v>-5.0858870846053872</c:v>
                </c:pt>
                <c:pt idx="517">
                  <c:v>-5.0793988664276082</c:v>
                </c:pt>
                <c:pt idx="518">
                  <c:v>-5.0706979909536631</c:v>
                </c:pt>
                <c:pt idx="519">
                  <c:v>-5.0446330802812342</c:v>
                </c:pt>
                <c:pt idx="520">
                  <c:v>-5.0427484020996642</c:v>
                </c:pt>
                <c:pt idx="521">
                  <c:v>-5.0417289675800312</c:v>
                </c:pt>
                <c:pt idx="522">
                  <c:v>-5.0394601064220437</c:v>
                </c:pt>
                <c:pt idx="523">
                  <c:v>-5.0339595232105561</c:v>
                </c:pt>
                <c:pt idx="524">
                  <c:v>-5.0175335748369578</c:v>
                </c:pt>
                <c:pt idx="525">
                  <c:v>-4.9955116445916916</c:v>
                </c:pt>
                <c:pt idx="526">
                  <c:v>-4.9939582733849663</c:v>
                </c:pt>
                <c:pt idx="527">
                  <c:v>-4.9904344391549404</c:v>
                </c:pt>
                <c:pt idx="528">
                  <c:v>-4.9873602358193097</c:v>
                </c:pt>
                <c:pt idx="529">
                  <c:v>-4.9795527059382136</c:v>
                </c:pt>
                <c:pt idx="530">
                  <c:v>-4.9752198319080767</c:v>
                </c:pt>
                <c:pt idx="531">
                  <c:v>-4.9747513431390011</c:v>
                </c:pt>
                <c:pt idx="532">
                  <c:v>-4.9735448089215124</c:v>
                </c:pt>
                <c:pt idx="533">
                  <c:v>-4.9709098831373479</c:v>
                </c:pt>
                <c:pt idx="534">
                  <c:v>-4.9707065139005442</c:v>
                </c:pt>
                <c:pt idx="535">
                  <c:v>-4.9654765966550904</c:v>
                </c:pt>
                <c:pt idx="536">
                  <c:v>-4.9620566656169602</c:v>
                </c:pt>
                <c:pt idx="537">
                  <c:v>-4.9437674852722067</c:v>
                </c:pt>
                <c:pt idx="538">
                  <c:v>-4.9365497261777671</c:v>
                </c:pt>
                <c:pt idx="539">
                  <c:v>-4.9284216124270523</c:v>
                </c:pt>
                <c:pt idx="540">
                  <c:v>-4.9223116610297097</c:v>
                </c:pt>
                <c:pt idx="541">
                  <c:v>-4.9163610771615298</c:v>
                </c:pt>
                <c:pt idx="542">
                  <c:v>-4.9074679253182669</c:v>
                </c:pt>
                <c:pt idx="543">
                  <c:v>-4.9065457382700295</c:v>
                </c:pt>
                <c:pt idx="544">
                  <c:v>-4.9029775325701817</c:v>
                </c:pt>
                <c:pt idx="545">
                  <c:v>-4.8811079443713989</c:v>
                </c:pt>
                <c:pt idx="546">
                  <c:v>-4.8762806982147477</c:v>
                </c:pt>
                <c:pt idx="547">
                  <c:v>-4.8749772862880816</c:v>
                </c:pt>
                <c:pt idx="548">
                  <c:v>-4.8700897688849176</c:v>
                </c:pt>
                <c:pt idx="549">
                  <c:v>-4.8651523335781306</c:v>
                </c:pt>
                <c:pt idx="550">
                  <c:v>-4.8535273782415667</c:v>
                </c:pt>
                <c:pt idx="551">
                  <c:v>-4.8508295928751197</c:v>
                </c:pt>
                <c:pt idx="552">
                  <c:v>-4.8500039137737998</c:v>
                </c:pt>
                <c:pt idx="553">
                  <c:v>-4.8450280231931728</c:v>
                </c:pt>
                <c:pt idx="554">
                  <c:v>-4.8225165277306363</c:v>
                </c:pt>
                <c:pt idx="555">
                  <c:v>-4.8122970387013391</c:v>
                </c:pt>
                <c:pt idx="556">
                  <c:v>-4.8061024117490412</c:v>
                </c:pt>
                <c:pt idx="557">
                  <c:v>-4.8042332635819038</c:v>
                </c:pt>
                <c:pt idx="558">
                  <c:v>-4.8033192113031209</c:v>
                </c:pt>
                <c:pt idx="559">
                  <c:v>-4.7837854112292977</c:v>
                </c:pt>
                <c:pt idx="560">
                  <c:v>-4.770703962395145</c:v>
                </c:pt>
                <c:pt idx="561">
                  <c:v>-4.7578835657085374</c:v>
                </c:pt>
                <c:pt idx="562">
                  <c:v>-4.7571969172127435</c:v>
                </c:pt>
                <c:pt idx="563">
                  <c:v>-4.7272073500327005</c:v>
                </c:pt>
                <c:pt idx="564">
                  <c:v>-4.7110117635400428</c:v>
                </c:pt>
                <c:pt idx="565">
                  <c:v>-4.6870230678940237</c:v>
                </c:pt>
                <c:pt idx="566">
                  <c:v>-4.6843507961227164</c:v>
                </c:pt>
                <c:pt idx="567">
                  <c:v>-4.681606050950716</c:v>
                </c:pt>
                <c:pt idx="568">
                  <c:v>-4.6740884146725534</c:v>
                </c:pt>
                <c:pt idx="569">
                  <c:v>-4.6654818285720543</c:v>
                </c:pt>
                <c:pt idx="570">
                  <c:v>-4.6602489532285709</c:v>
                </c:pt>
                <c:pt idx="571">
                  <c:v>-4.6531265927943126</c:v>
                </c:pt>
                <c:pt idx="572">
                  <c:v>-4.6490776961711688</c:v>
                </c:pt>
                <c:pt idx="573">
                  <c:v>-4.6487094129714395</c:v>
                </c:pt>
                <c:pt idx="574">
                  <c:v>-4.6476737089128575</c:v>
                </c:pt>
                <c:pt idx="575">
                  <c:v>-4.6421923533382703</c:v>
                </c:pt>
                <c:pt idx="576">
                  <c:v>-4.638322421643486</c:v>
                </c:pt>
                <c:pt idx="577">
                  <c:v>-4.6137764942886683</c:v>
                </c:pt>
                <c:pt idx="578">
                  <c:v>-4.6093951814039427</c:v>
                </c:pt>
                <c:pt idx="579">
                  <c:v>-4.5895104769561161</c:v>
                </c:pt>
                <c:pt idx="580">
                  <c:v>-4.5892534921932597</c:v>
                </c:pt>
                <c:pt idx="581">
                  <c:v>-4.5629800356125614</c:v>
                </c:pt>
                <c:pt idx="582">
                  <c:v>-4.5477543354982517</c:v>
                </c:pt>
                <c:pt idx="583">
                  <c:v>-4.5407425339763483</c:v>
                </c:pt>
                <c:pt idx="584">
                  <c:v>-4.5335831973172054</c:v>
                </c:pt>
                <c:pt idx="585">
                  <c:v>-4.5222355636671345</c:v>
                </c:pt>
                <c:pt idx="586">
                  <c:v>-4.5213178137658838</c:v>
                </c:pt>
                <c:pt idx="587">
                  <c:v>-4.5176715882315399</c:v>
                </c:pt>
                <c:pt idx="588">
                  <c:v>-4.4984125215085173</c:v>
                </c:pt>
                <c:pt idx="589">
                  <c:v>-4.4946305932288988</c:v>
                </c:pt>
                <c:pt idx="590">
                  <c:v>-4.4917442291156009</c:v>
                </c:pt>
                <c:pt idx="591">
                  <c:v>-4.4876890465342161</c:v>
                </c:pt>
                <c:pt idx="592">
                  <c:v>-4.4842321392712403</c:v>
                </c:pt>
                <c:pt idx="593">
                  <c:v>-4.480650991892654</c:v>
                </c:pt>
                <c:pt idx="594">
                  <c:v>-4.4393167491605316</c:v>
                </c:pt>
                <c:pt idx="595">
                  <c:v>-4.4004713761243694</c:v>
                </c:pt>
                <c:pt idx="596">
                  <c:v>-4.3827290741454465</c:v>
                </c:pt>
                <c:pt idx="597">
                  <c:v>-4.3790503095332447</c:v>
                </c:pt>
                <c:pt idx="598">
                  <c:v>-4.3726560109666508</c:v>
                </c:pt>
                <c:pt idx="599">
                  <c:v>-4.3609556241313223</c:v>
                </c:pt>
                <c:pt idx="600">
                  <c:v>-4.359989805137741</c:v>
                </c:pt>
                <c:pt idx="601">
                  <c:v>-4.3576122338786529</c:v>
                </c:pt>
                <c:pt idx="602">
                  <c:v>-4.320419698094125</c:v>
                </c:pt>
                <c:pt idx="603">
                  <c:v>-4.3159581468014299</c:v>
                </c:pt>
                <c:pt idx="604">
                  <c:v>-4.3020573048241584</c:v>
                </c:pt>
                <c:pt idx="605">
                  <c:v>-4.2904530561735301</c:v>
                </c:pt>
                <c:pt idx="606">
                  <c:v>-4.2706829780227844</c:v>
                </c:pt>
                <c:pt idx="607">
                  <c:v>-4.2641355978852298</c:v>
                </c:pt>
                <c:pt idx="608">
                  <c:v>-4.2603325931574565</c:v>
                </c:pt>
                <c:pt idx="609">
                  <c:v>-4.2359911443261398</c:v>
                </c:pt>
                <c:pt idx="610">
                  <c:v>-4.2323560116592818</c:v>
                </c:pt>
                <c:pt idx="611">
                  <c:v>-4.2011081435469526</c:v>
                </c:pt>
                <c:pt idx="612">
                  <c:v>-4.1720659072480686</c:v>
                </c:pt>
                <c:pt idx="613">
                  <c:v>-4.1707843112940752</c:v>
                </c:pt>
                <c:pt idx="614">
                  <c:v>-4.163468195441502</c:v>
                </c:pt>
                <c:pt idx="615">
                  <c:v>-4.1545665390665256</c:v>
                </c:pt>
                <c:pt idx="616">
                  <c:v>-4.1346470769673278</c:v>
                </c:pt>
                <c:pt idx="617">
                  <c:v>-4.1340532387959437</c:v>
                </c:pt>
                <c:pt idx="618">
                  <c:v>-4.1294304711627934</c:v>
                </c:pt>
                <c:pt idx="619">
                  <c:v>-4.1233926234039258</c:v>
                </c:pt>
                <c:pt idx="620">
                  <c:v>-4.1185465193725932</c:v>
                </c:pt>
                <c:pt idx="621">
                  <c:v>-4.114117507157796</c:v>
                </c:pt>
                <c:pt idx="622">
                  <c:v>-4.0955868720646569</c:v>
                </c:pt>
                <c:pt idx="623">
                  <c:v>-4.068086174580575</c:v>
                </c:pt>
                <c:pt idx="624">
                  <c:v>-4.0654053982775542</c:v>
                </c:pt>
                <c:pt idx="625">
                  <c:v>-4.0619477514900613</c:v>
                </c:pt>
                <c:pt idx="626">
                  <c:v>-4.0537512317233411</c:v>
                </c:pt>
                <c:pt idx="627">
                  <c:v>-4.0337907260145309</c:v>
                </c:pt>
                <c:pt idx="628">
                  <c:v>-4.0169332650967418</c:v>
                </c:pt>
                <c:pt idx="629">
                  <c:v>-3.9804628749838962</c:v>
                </c:pt>
                <c:pt idx="630">
                  <c:v>-3.9556037590044495</c:v>
                </c:pt>
                <c:pt idx="631">
                  <c:v>-3.9540585225671712</c:v>
                </c:pt>
                <c:pt idx="632">
                  <c:v>-3.9443851723791785</c:v>
                </c:pt>
                <c:pt idx="633">
                  <c:v>-3.9216758541136088</c:v>
                </c:pt>
                <c:pt idx="634">
                  <c:v>-3.8983020730871396</c:v>
                </c:pt>
                <c:pt idx="635">
                  <c:v>-3.8882312284818052</c:v>
                </c:pt>
                <c:pt idx="636">
                  <c:v>-3.8383662009101589</c:v>
                </c:pt>
                <c:pt idx="637">
                  <c:v>-3.8381569154774011</c:v>
                </c:pt>
                <c:pt idx="638">
                  <c:v>-3.8218444841141763</c:v>
                </c:pt>
                <c:pt idx="639">
                  <c:v>-3.789778332145493</c:v>
                </c:pt>
                <c:pt idx="640">
                  <c:v>-3.7816058469249367</c:v>
                </c:pt>
                <c:pt idx="641">
                  <c:v>-3.7734023016754907</c:v>
                </c:pt>
                <c:pt idx="642">
                  <c:v>-3.7682881200138518</c:v>
                </c:pt>
                <c:pt idx="643">
                  <c:v>-3.7584154679738186</c:v>
                </c:pt>
                <c:pt idx="644">
                  <c:v>-3.7474531265868913</c:v>
                </c:pt>
                <c:pt idx="645">
                  <c:v>-3.7278771736167227</c:v>
                </c:pt>
                <c:pt idx="646">
                  <c:v>-3.7265589712001392</c:v>
                </c:pt>
                <c:pt idx="647">
                  <c:v>-3.7262520685337264</c:v>
                </c:pt>
                <c:pt idx="648">
                  <c:v>-3.6476380261263999</c:v>
                </c:pt>
                <c:pt idx="649">
                  <c:v>-3.6472852729411507</c:v>
                </c:pt>
                <c:pt idx="650">
                  <c:v>-3.6429124645881346</c:v>
                </c:pt>
                <c:pt idx="651">
                  <c:v>-3.6406776215570518</c:v>
                </c:pt>
                <c:pt idx="652">
                  <c:v>-3.6369877640773689</c:v>
                </c:pt>
                <c:pt idx="653">
                  <c:v>-3.6304662672972174</c:v>
                </c:pt>
                <c:pt idx="654">
                  <c:v>-3.6158754489638913</c:v>
                </c:pt>
                <c:pt idx="655">
                  <c:v>-3.6053542339396527</c:v>
                </c:pt>
                <c:pt idx="656">
                  <c:v>-3.5950445229216661</c:v>
                </c:pt>
                <c:pt idx="657">
                  <c:v>-3.5944617776177314</c:v>
                </c:pt>
                <c:pt idx="658">
                  <c:v>-3.586687896101262</c:v>
                </c:pt>
                <c:pt idx="659">
                  <c:v>-3.5578009599468206</c:v>
                </c:pt>
                <c:pt idx="660">
                  <c:v>-3.5482633125040999</c:v>
                </c:pt>
                <c:pt idx="661">
                  <c:v>-3.5435810131489318</c:v>
                </c:pt>
                <c:pt idx="662">
                  <c:v>-3.5246846831918557</c:v>
                </c:pt>
                <c:pt idx="663">
                  <c:v>-3.5138713559911543</c:v>
                </c:pt>
                <c:pt idx="664">
                  <c:v>-3.4904539430193369</c:v>
                </c:pt>
                <c:pt idx="665">
                  <c:v>-3.4817778416160681</c:v>
                </c:pt>
                <c:pt idx="666">
                  <c:v>-3.4255991236480314</c:v>
                </c:pt>
                <c:pt idx="667">
                  <c:v>-3.3802451955104091</c:v>
                </c:pt>
                <c:pt idx="668">
                  <c:v>-3.3654872446406738</c:v>
                </c:pt>
                <c:pt idx="669">
                  <c:v>-3.3523606848121625</c:v>
                </c:pt>
                <c:pt idx="670">
                  <c:v>-3.3218845105128496</c:v>
                </c:pt>
                <c:pt idx="671">
                  <c:v>-3.302209091497784</c:v>
                </c:pt>
                <c:pt idx="672">
                  <c:v>-3.2896822860366464</c:v>
                </c:pt>
                <c:pt idx="673">
                  <c:v>-3.2775296799711873</c:v>
                </c:pt>
                <c:pt idx="674">
                  <c:v>-3.2607402553071498</c:v>
                </c:pt>
                <c:pt idx="675">
                  <c:v>-3.2514496090465532</c:v>
                </c:pt>
                <c:pt idx="676">
                  <c:v>-3.2330650300416655</c:v>
                </c:pt>
                <c:pt idx="677">
                  <c:v>-3.2011109160343354</c:v>
                </c:pt>
                <c:pt idx="678">
                  <c:v>-3.1585657019377655</c:v>
                </c:pt>
                <c:pt idx="679">
                  <c:v>-3.1551849656979889</c:v>
                </c:pt>
                <c:pt idx="680">
                  <c:v>-3.1126959554632192</c:v>
                </c:pt>
                <c:pt idx="681">
                  <c:v>-3.0754351985438095</c:v>
                </c:pt>
                <c:pt idx="682">
                  <c:v>-3.0583921169771688</c:v>
                </c:pt>
                <c:pt idx="683">
                  <c:v>-3.0240617258786284</c:v>
                </c:pt>
                <c:pt idx="684">
                  <c:v>-3.0032679609423965</c:v>
                </c:pt>
                <c:pt idx="685">
                  <c:v>-2.9605582026451609</c:v>
                </c:pt>
                <c:pt idx="686">
                  <c:v>-2.916145689192704</c:v>
                </c:pt>
                <c:pt idx="687">
                  <c:v>-2.899892789551513</c:v>
                </c:pt>
                <c:pt idx="688">
                  <c:v>-2.8834947582277137</c:v>
                </c:pt>
                <c:pt idx="689">
                  <c:v>-2.7294464438706716</c:v>
                </c:pt>
                <c:pt idx="690">
                  <c:v>-2.7247924313275327</c:v>
                </c:pt>
                <c:pt idx="691">
                  <c:v>-2.7192925876405112</c:v>
                </c:pt>
                <c:pt idx="692">
                  <c:v>-2.6655141813098466</c:v>
                </c:pt>
                <c:pt idx="693">
                  <c:v>-2.6360986700209037</c:v>
                </c:pt>
                <c:pt idx="694">
                  <c:v>-2.5823897789929942</c:v>
                </c:pt>
                <c:pt idx="695">
                  <c:v>-2.5538452426808385</c:v>
                </c:pt>
                <c:pt idx="696">
                  <c:v>-2.551839467362818</c:v>
                </c:pt>
                <c:pt idx="697">
                  <c:v>-2.544475652180147</c:v>
                </c:pt>
                <c:pt idx="698">
                  <c:v>-2.5301309106233258</c:v>
                </c:pt>
                <c:pt idx="699">
                  <c:v>-2.4302847501339437</c:v>
                </c:pt>
                <c:pt idx="700">
                  <c:v>-2.425290556322008</c:v>
                </c:pt>
                <c:pt idx="701">
                  <c:v>-2.4182107185463333</c:v>
                </c:pt>
                <c:pt idx="702">
                  <c:v>-2.3819213270542314</c:v>
                </c:pt>
                <c:pt idx="703">
                  <c:v>-2.372601284694865</c:v>
                </c:pt>
                <c:pt idx="704">
                  <c:v>-2.2644937111641155</c:v>
                </c:pt>
                <c:pt idx="705">
                  <c:v>-2.222152790709945</c:v>
                </c:pt>
                <c:pt idx="706">
                  <c:v>-2.0503788136751835</c:v>
                </c:pt>
                <c:pt idx="707">
                  <c:v>-1.9335383802359878</c:v>
                </c:pt>
                <c:pt idx="708">
                  <c:v>-1.7486533733871588</c:v>
                </c:pt>
                <c:pt idx="70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F9-44EE-8BB5-31645C5F8DB6}"/>
            </c:ext>
          </c:extLst>
        </c:ser>
        <c:ser>
          <c:idx val="1"/>
          <c:order val="1"/>
          <c:tx>
            <c:strRef>
              <c:f>'per-deps'!$H$1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'per-deps'!$H$2:$H$711</c:f>
              <c:numCache>
                <c:formatCode>General</c:formatCode>
                <c:ptCount val="710"/>
                <c:pt idx="0">
                  <c:v>-19.44661566083299</c:v>
                </c:pt>
                <c:pt idx="1">
                  <c:v>-16.55374467634379</c:v>
                </c:pt>
                <c:pt idx="2">
                  <c:v>-18.064978104705887</c:v>
                </c:pt>
                <c:pt idx="3">
                  <c:v>-19.864545307038806</c:v>
                </c:pt>
                <c:pt idx="4">
                  <c:v>-15.65428860624804</c:v>
                </c:pt>
                <c:pt idx="5">
                  <c:v>-22.726056933695563</c:v>
                </c:pt>
                <c:pt idx="6">
                  <c:v>-20.86132561930928</c:v>
                </c:pt>
                <c:pt idx="7">
                  <c:v>-19.872732950283758</c:v>
                </c:pt>
                <c:pt idx="8">
                  <c:v>-19.730376670261684</c:v>
                </c:pt>
                <c:pt idx="9">
                  <c:v>-15.869113511370124</c:v>
                </c:pt>
                <c:pt idx="10">
                  <c:v>-13.897570323639446</c:v>
                </c:pt>
                <c:pt idx="11">
                  <c:v>-12.931509511597133</c:v>
                </c:pt>
                <c:pt idx="12">
                  <c:v>-19.067142090165429</c:v>
                </c:pt>
                <c:pt idx="13">
                  <c:v>-12.79912614088815</c:v>
                </c:pt>
                <c:pt idx="14">
                  <c:v>-21.236600203639167</c:v>
                </c:pt>
                <c:pt idx="15">
                  <c:v>-20.677795452736778</c:v>
                </c:pt>
                <c:pt idx="16">
                  <c:v>-18.077117660560138</c:v>
                </c:pt>
                <c:pt idx="17">
                  <c:v>-16.365172938667666</c:v>
                </c:pt>
                <c:pt idx="18">
                  <c:v>-14.974217535368854</c:v>
                </c:pt>
                <c:pt idx="19">
                  <c:v>-13.787957014328686</c:v>
                </c:pt>
                <c:pt idx="20">
                  <c:v>-12.178127230851928</c:v>
                </c:pt>
                <c:pt idx="21">
                  <c:v>-14.30304745393507</c:v>
                </c:pt>
                <c:pt idx="22">
                  <c:v>-19.029218173426774</c:v>
                </c:pt>
                <c:pt idx="23">
                  <c:v>-14.006343582273685</c:v>
                </c:pt>
                <c:pt idx="24">
                  <c:v>-13.819481087980048</c:v>
                </c:pt>
                <c:pt idx="25">
                  <c:v>-10.83480004011558</c:v>
                </c:pt>
                <c:pt idx="26">
                  <c:v>-13.820895109933192</c:v>
                </c:pt>
                <c:pt idx="27">
                  <c:v>-17.043803379653681</c:v>
                </c:pt>
                <c:pt idx="28">
                  <c:v>-17.877893877579069</c:v>
                </c:pt>
                <c:pt idx="29">
                  <c:v>-15.591643379179308</c:v>
                </c:pt>
                <c:pt idx="30">
                  <c:v>-20.28916875071646</c:v>
                </c:pt>
                <c:pt idx="31">
                  <c:v>-17.468779061774878</c:v>
                </c:pt>
                <c:pt idx="32">
                  <c:v>-13.424663605257908</c:v>
                </c:pt>
                <c:pt idx="33">
                  <c:v>-13.921712594513751</c:v>
                </c:pt>
                <c:pt idx="34">
                  <c:v>-22.956499432540593</c:v>
                </c:pt>
                <c:pt idx="35">
                  <c:v>-16.363006292126506</c:v>
                </c:pt>
                <c:pt idx="36">
                  <c:v>-18.3127271679401</c:v>
                </c:pt>
                <c:pt idx="37">
                  <c:v>-15.624538395261961</c:v>
                </c:pt>
                <c:pt idx="38">
                  <c:v>-14.917949344581777</c:v>
                </c:pt>
                <c:pt idx="39">
                  <c:v>-13.331412911989508</c:v>
                </c:pt>
                <c:pt idx="40">
                  <c:v>-11.596755145713077</c:v>
                </c:pt>
                <c:pt idx="41">
                  <c:v>-13.984243787553988</c:v>
                </c:pt>
                <c:pt idx="42">
                  <c:v>-16.117036159736589</c:v>
                </c:pt>
                <c:pt idx="43">
                  <c:v>-12.736027311795032</c:v>
                </c:pt>
                <c:pt idx="44">
                  <c:v>-11.244609196448726</c:v>
                </c:pt>
                <c:pt idx="45">
                  <c:v>-18.544695188677281</c:v>
                </c:pt>
                <c:pt idx="46">
                  <c:v>-18.765008931703601</c:v>
                </c:pt>
                <c:pt idx="47">
                  <c:v>-11.185758768438946</c:v>
                </c:pt>
                <c:pt idx="48">
                  <c:v>-15.306481018245053</c:v>
                </c:pt>
                <c:pt idx="49">
                  <c:v>-12.126517963650722</c:v>
                </c:pt>
                <c:pt idx="50">
                  <c:v>-13.600548423743078</c:v>
                </c:pt>
                <c:pt idx="51">
                  <c:v>-11.290893074519889</c:v>
                </c:pt>
                <c:pt idx="52">
                  <c:v>-14.604149237961503</c:v>
                </c:pt>
                <c:pt idx="53">
                  <c:v>-12.501550542431277</c:v>
                </c:pt>
                <c:pt idx="54">
                  <c:v>-13.709258330139313</c:v>
                </c:pt>
                <c:pt idx="55">
                  <c:v>-12.444850289380756</c:v>
                </c:pt>
                <c:pt idx="56">
                  <c:v>-10.948332318871808</c:v>
                </c:pt>
                <c:pt idx="57">
                  <c:v>-19.052084530226828</c:v>
                </c:pt>
                <c:pt idx="58">
                  <c:v>-11.368037094787637</c:v>
                </c:pt>
                <c:pt idx="59">
                  <c:v>-13.705734678659207</c:v>
                </c:pt>
                <c:pt idx="60">
                  <c:v>-22.574254834980941</c:v>
                </c:pt>
                <c:pt idx="61">
                  <c:v>-9.506892150597066</c:v>
                </c:pt>
                <c:pt idx="62">
                  <c:v>-15.355903366188953</c:v>
                </c:pt>
                <c:pt idx="63">
                  <c:v>-13.207105684586542</c:v>
                </c:pt>
                <c:pt idx="64">
                  <c:v>-12.525733358737947</c:v>
                </c:pt>
                <c:pt idx="65">
                  <c:v>-13.508498888908038</c:v>
                </c:pt>
                <c:pt idx="66">
                  <c:v>-12.84167730509364</c:v>
                </c:pt>
                <c:pt idx="67">
                  <c:v>-14.370081724055554</c:v>
                </c:pt>
                <c:pt idx="68">
                  <c:v>-19.676088870435901</c:v>
                </c:pt>
                <c:pt idx="69">
                  <c:v>-10.473900712120553</c:v>
                </c:pt>
                <c:pt idx="70">
                  <c:v>-14.302515295135473</c:v>
                </c:pt>
                <c:pt idx="71">
                  <c:v>-12.635093259096491</c:v>
                </c:pt>
                <c:pt idx="72">
                  <c:v>-21.172785494256146</c:v>
                </c:pt>
                <c:pt idx="73">
                  <c:v>-17.180365463984124</c:v>
                </c:pt>
                <c:pt idx="74">
                  <c:v>-11.912483694459429</c:v>
                </c:pt>
                <c:pt idx="75">
                  <c:v>-12.708750372182244</c:v>
                </c:pt>
                <c:pt idx="76">
                  <c:v>-10.422667757213322</c:v>
                </c:pt>
                <c:pt idx="77">
                  <c:v>-14.315586128888967</c:v>
                </c:pt>
                <c:pt idx="78">
                  <c:v>-13.758014212538971</c:v>
                </c:pt>
                <c:pt idx="79">
                  <c:v>-19.375694097386042</c:v>
                </c:pt>
                <c:pt idx="80">
                  <c:v>-13.297219175026935</c:v>
                </c:pt>
                <c:pt idx="81">
                  <c:v>-17.441935451470329</c:v>
                </c:pt>
                <c:pt idx="82">
                  <c:v>-11.95615492623358</c:v>
                </c:pt>
                <c:pt idx="83">
                  <c:v>-12.986518259891859</c:v>
                </c:pt>
                <c:pt idx="84">
                  <c:v>-14.576699980261264</c:v>
                </c:pt>
                <c:pt idx="85">
                  <c:v>-17.013545083718476</c:v>
                </c:pt>
                <c:pt idx="86">
                  <c:v>-11.134975614421817</c:v>
                </c:pt>
                <c:pt idx="87">
                  <c:v>-13.041030326640309</c:v>
                </c:pt>
                <c:pt idx="88">
                  <c:v>-15.613854673837979</c:v>
                </c:pt>
                <c:pt idx="89">
                  <c:v>-13.50436832298748</c:v>
                </c:pt>
                <c:pt idx="90">
                  <c:v>-14.395733045240075</c:v>
                </c:pt>
                <c:pt idx="91">
                  <c:v>-17.32390769790242</c:v>
                </c:pt>
                <c:pt idx="92">
                  <c:v>-18.292617900539792</c:v>
                </c:pt>
                <c:pt idx="93">
                  <c:v>-15.28597136470027</c:v>
                </c:pt>
                <c:pt idx="94">
                  <c:v>-17.031880488453567</c:v>
                </c:pt>
                <c:pt idx="95">
                  <c:v>-14.625486271735161</c:v>
                </c:pt>
                <c:pt idx="96">
                  <c:v>-14.973509257347523</c:v>
                </c:pt>
                <c:pt idx="97">
                  <c:v>-20.88086218247766</c:v>
                </c:pt>
                <c:pt idx="98">
                  <c:v>-18.173746295161113</c:v>
                </c:pt>
                <c:pt idx="99">
                  <c:v>-12.450947308770202</c:v>
                </c:pt>
                <c:pt idx="100">
                  <c:v>-14.033351908397151</c:v>
                </c:pt>
                <c:pt idx="101">
                  <c:v>-16.264681084590691</c:v>
                </c:pt>
                <c:pt idx="102">
                  <c:v>-11.2103559083824</c:v>
                </c:pt>
                <c:pt idx="103">
                  <c:v>-14.812595839757206</c:v>
                </c:pt>
                <c:pt idx="104">
                  <c:v>-13.882329042210506</c:v>
                </c:pt>
                <c:pt idx="105">
                  <c:v>-11.894681715568696</c:v>
                </c:pt>
                <c:pt idx="106">
                  <c:v>-10.242955196505438</c:v>
                </c:pt>
                <c:pt idx="107">
                  <c:v>-14.096915742917545</c:v>
                </c:pt>
                <c:pt idx="108">
                  <c:v>-9.2341480953644428</c:v>
                </c:pt>
                <c:pt idx="109">
                  <c:v>-9.1943787279314968</c:v>
                </c:pt>
                <c:pt idx="110">
                  <c:v>-10.104540692734536</c:v>
                </c:pt>
                <c:pt idx="111">
                  <c:v>-15.669929006776659</c:v>
                </c:pt>
                <c:pt idx="112">
                  <c:v>-11.389646543184897</c:v>
                </c:pt>
                <c:pt idx="113">
                  <c:v>-17.937254924627503</c:v>
                </c:pt>
                <c:pt idx="114">
                  <c:v>-14.59450956142053</c:v>
                </c:pt>
                <c:pt idx="115">
                  <c:v>-12.215072989035203</c:v>
                </c:pt>
                <c:pt idx="116">
                  <c:v>-13.42150232857947</c:v>
                </c:pt>
                <c:pt idx="117">
                  <c:v>-15.68353199932975</c:v>
                </c:pt>
                <c:pt idx="118">
                  <c:v>-15.481136803312149</c:v>
                </c:pt>
                <c:pt idx="119">
                  <c:v>-13.902230514270043</c:v>
                </c:pt>
                <c:pt idx="120">
                  <c:v>-11.915679181346425</c:v>
                </c:pt>
                <c:pt idx="121">
                  <c:v>-17.243464293077242</c:v>
                </c:pt>
                <c:pt idx="122">
                  <c:v>-14.466625466657545</c:v>
                </c:pt>
                <c:pt idx="123">
                  <c:v>-14.033872663793895</c:v>
                </c:pt>
                <c:pt idx="124">
                  <c:v>-15.163602715781472</c:v>
                </c:pt>
                <c:pt idx="125">
                  <c:v>-14.34623720870005</c:v>
                </c:pt>
                <c:pt idx="126">
                  <c:v>-11.349216411909154</c:v>
                </c:pt>
                <c:pt idx="127">
                  <c:v>-13.054761290714271</c:v>
                </c:pt>
                <c:pt idx="128">
                  <c:v>-9.2010180424786636</c:v>
                </c:pt>
                <c:pt idx="129">
                  <c:v>-10.003272140219147</c:v>
                </c:pt>
                <c:pt idx="130">
                  <c:v>-13.368581670050693</c:v>
                </c:pt>
                <c:pt idx="131">
                  <c:v>-18.237245510398672</c:v>
                </c:pt>
                <c:pt idx="132">
                  <c:v>-12.906551263896809</c:v>
                </c:pt>
                <c:pt idx="133">
                  <c:v>-11.956897414463473</c:v>
                </c:pt>
                <c:pt idx="134">
                  <c:v>-10.454174725760389</c:v>
                </c:pt>
                <c:pt idx="135">
                  <c:v>-15.060342368901935</c:v>
                </c:pt>
                <c:pt idx="136">
                  <c:v>-15.645633423486288</c:v>
                </c:pt>
                <c:pt idx="137">
                  <c:v>-16.382422486042653</c:v>
                </c:pt>
                <c:pt idx="138">
                  <c:v>-16.491707630760306</c:v>
                </c:pt>
                <c:pt idx="139">
                  <c:v>-15.182646398537898</c:v>
                </c:pt>
                <c:pt idx="140">
                  <c:v>-15.883901190774642</c:v>
                </c:pt>
                <c:pt idx="141">
                  <c:v>-12.588044085989763</c:v>
                </c:pt>
                <c:pt idx="142">
                  <c:v>-12.250656674100485</c:v>
                </c:pt>
                <c:pt idx="143">
                  <c:v>-12.608684245144941</c:v>
                </c:pt>
                <c:pt idx="144">
                  <c:v>-14.890225138168409</c:v>
                </c:pt>
                <c:pt idx="145">
                  <c:v>-15.834752524499109</c:v>
                </c:pt>
                <c:pt idx="146">
                  <c:v>-12.826827540495849</c:v>
                </c:pt>
                <c:pt idx="147">
                  <c:v>-15.616268394107514</c:v>
                </c:pt>
                <c:pt idx="148">
                  <c:v>-16.397646028844932</c:v>
                </c:pt>
                <c:pt idx="149">
                  <c:v>-11.371298468002227</c:v>
                </c:pt>
                <c:pt idx="150">
                  <c:v>-12.915809559964726</c:v>
                </c:pt>
                <c:pt idx="151">
                  <c:v>-14.850586909868218</c:v>
                </c:pt>
                <c:pt idx="152">
                  <c:v>-18.393033731931116</c:v>
                </c:pt>
                <c:pt idx="153">
                  <c:v>-15.938920075427458</c:v>
                </c:pt>
                <c:pt idx="154">
                  <c:v>-14.98785220404098</c:v>
                </c:pt>
                <c:pt idx="155">
                  <c:v>-14.880065973275453</c:v>
                </c:pt>
                <c:pt idx="156">
                  <c:v>-10.984401282080514</c:v>
                </c:pt>
                <c:pt idx="157">
                  <c:v>-27.341409384308928</c:v>
                </c:pt>
                <c:pt idx="158">
                  <c:v>-21.706118844330035</c:v>
                </c:pt>
                <c:pt idx="159">
                  <c:v>-11.524797139651685</c:v>
                </c:pt>
                <c:pt idx="160">
                  <c:v>-14.485779382308145</c:v>
                </c:pt>
                <c:pt idx="161">
                  <c:v>-15.453393591227325</c:v>
                </c:pt>
                <c:pt idx="162">
                  <c:v>-12.120133325100499</c:v>
                </c:pt>
                <c:pt idx="163">
                  <c:v>-11.208627659328524</c:v>
                </c:pt>
                <c:pt idx="164">
                  <c:v>-12.646467519915147</c:v>
                </c:pt>
                <c:pt idx="165">
                  <c:v>-14.814012395799907</c:v>
                </c:pt>
                <c:pt idx="166">
                  <c:v>-17.681946672349728</c:v>
                </c:pt>
                <c:pt idx="167">
                  <c:v>-9.810868225663663</c:v>
                </c:pt>
                <c:pt idx="168">
                  <c:v>-8.7820519536584438</c:v>
                </c:pt>
                <c:pt idx="169">
                  <c:v>-12.687249889634431</c:v>
                </c:pt>
                <c:pt idx="170">
                  <c:v>-15.269650561135034</c:v>
                </c:pt>
                <c:pt idx="171">
                  <c:v>-11.618440616795956</c:v>
                </c:pt>
                <c:pt idx="172">
                  <c:v>-14.19923340849499</c:v>
                </c:pt>
                <c:pt idx="173">
                  <c:v>-15.672151403287286</c:v>
                </c:pt>
                <c:pt idx="174">
                  <c:v>-17.12468264787659</c:v>
                </c:pt>
                <c:pt idx="175">
                  <c:v>-9.3909303135118343</c:v>
                </c:pt>
                <c:pt idx="176">
                  <c:v>-15.019273647066669</c:v>
                </c:pt>
                <c:pt idx="177">
                  <c:v>-14.677547873916028</c:v>
                </c:pt>
                <c:pt idx="178">
                  <c:v>-17.448919402192438</c:v>
                </c:pt>
                <c:pt idx="179">
                  <c:v>-11.227172126449149</c:v>
                </c:pt>
                <c:pt idx="180">
                  <c:v>-11.971970178939209</c:v>
                </c:pt>
                <c:pt idx="181">
                  <c:v>-20.950368456926707</c:v>
                </c:pt>
                <c:pt idx="182">
                  <c:v>-13.814642244038124</c:v>
                </c:pt>
                <c:pt idx="183">
                  <c:v>-12.169883837637471</c:v>
                </c:pt>
                <c:pt idx="184">
                  <c:v>-15.920820341017926</c:v>
                </c:pt>
                <c:pt idx="185">
                  <c:v>-11.324283505104026</c:v>
                </c:pt>
                <c:pt idx="186">
                  <c:v>-17.091492410364662</c:v>
                </c:pt>
                <c:pt idx="187">
                  <c:v>-13.04638739188942</c:v>
                </c:pt>
                <c:pt idx="188">
                  <c:v>-10.088281340840213</c:v>
                </c:pt>
                <c:pt idx="189">
                  <c:v>-15.061872958973096</c:v>
                </c:pt>
                <c:pt idx="190">
                  <c:v>-13.958877551440615</c:v>
                </c:pt>
                <c:pt idx="191">
                  <c:v>-8.7180877329936095</c:v>
                </c:pt>
                <c:pt idx="192">
                  <c:v>-10.667186489829616</c:v>
                </c:pt>
                <c:pt idx="193">
                  <c:v>-16.928082914595386</c:v>
                </c:pt>
                <c:pt idx="194">
                  <c:v>-11.48095485683481</c:v>
                </c:pt>
                <c:pt idx="195">
                  <c:v>-14.651564587004149</c:v>
                </c:pt>
                <c:pt idx="196">
                  <c:v>-14.298825660791721</c:v>
                </c:pt>
                <c:pt idx="197">
                  <c:v>-14.520225261178142</c:v>
                </c:pt>
                <c:pt idx="198">
                  <c:v>-16.854786909266501</c:v>
                </c:pt>
                <c:pt idx="199">
                  <c:v>-8.3785881574878811</c:v>
                </c:pt>
                <c:pt idx="200">
                  <c:v>-12.610620289539588</c:v>
                </c:pt>
                <c:pt idx="201">
                  <c:v>-11.144900376034011</c:v>
                </c:pt>
                <c:pt idx="202">
                  <c:v>-9.2816584727641249</c:v>
                </c:pt>
                <c:pt idx="203">
                  <c:v>-11.529528284788922</c:v>
                </c:pt>
                <c:pt idx="204">
                  <c:v>-13.608700589734745</c:v>
                </c:pt>
                <c:pt idx="205">
                  <c:v>-15.409240882444033</c:v>
                </c:pt>
                <c:pt idx="206">
                  <c:v>-10.853876666035799</c:v>
                </c:pt>
                <c:pt idx="207">
                  <c:v>-13.893115394260096</c:v>
                </c:pt>
                <c:pt idx="208">
                  <c:v>-17.005474008591506</c:v>
                </c:pt>
                <c:pt idx="209">
                  <c:v>-12.29308746905371</c:v>
                </c:pt>
                <c:pt idx="210">
                  <c:v>-12.843120469076332</c:v>
                </c:pt>
                <c:pt idx="211">
                  <c:v>-12.197324226024417</c:v>
                </c:pt>
                <c:pt idx="212">
                  <c:v>-14.403887745321265</c:v>
                </c:pt>
                <c:pt idx="213">
                  <c:v>-14.051464313254334</c:v>
                </c:pt>
                <c:pt idx="214">
                  <c:v>-14.496471973045459</c:v>
                </c:pt>
                <c:pt idx="215">
                  <c:v>-11.780351198613108</c:v>
                </c:pt>
                <c:pt idx="216">
                  <c:v>-13.800727558473858</c:v>
                </c:pt>
                <c:pt idx="217">
                  <c:v>-16.450749141819252</c:v>
                </c:pt>
                <c:pt idx="218">
                  <c:v>-13.837487061077269</c:v>
                </c:pt>
                <c:pt idx="219">
                  <c:v>-12.152902903751805</c:v>
                </c:pt>
                <c:pt idx="220">
                  <c:v>-13.518755616247553</c:v>
                </c:pt>
                <c:pt idx="221">
                  <c:v>-18.814082842338241</c:v>
                </c:pt>
                <c:pt idx="222">
                  <c:v>-8.8830468245055005</c:v>
                </c:pt>
                <c:pt idx="223">
                  <c:v>-17.016822928514966</c:v>
                </c:pt>
                <c:pt idx="224">
                  <c:v>-20.767143648141605</c:v>
                </c:pt>
                <c:pt idx="225">
                  <c:v>-13.116136938932557</c:v>
                </c:pt>
                <c:pt idx="226">
                  <c:v>-12.214075824808367</c:v>
                </c:pt>
                <c:pt idx="227">
                  <c:v>-12.877770342152814</c:v>
                </c:pt>
                <c:pt idx="228">
                  <c:v>-14.041365966509892</c:v>
                </c:pt>
                <c:pt idx="229">
                  <c:v>-13.902405366447052</c:v>
                </c:pt>
                <c:pt idx="230">
                  <c:v>-10.810926382730596</c:v>
                </c:pt>
                <c:pt idx="231">
                  <c:v>-11.720246396290023</c:v>
                </c:pt>
                <c:pt idx="232">
                  <c:v>-12.351892283452111</c:v>
                </c:pt>
                <c:pt idx="233">
                  <c:v>-11.215767456556254</c:v>
                </c:pt>
                <c:pt idx="234">
                  <c:v>-13.457657450831917</c:v>
                </c:pt>
                <c:pt idx="235">
                  <c:v>-11.343158670907247</c:v>
                </c:pt>
                <c:pt idx="236">
                  <c:v>-11.916462215008684</c:v>
                </c:pt>
                <c:pt idx="237">
                  <c:v>-12.377414366071037</c:v>
                </c:pt>
                <c:pt idx="238">
                  <c:v>-13.589765872827773</c:v>
                </c:pt>
                <c:pt idx="239">
                  <c:v>-16.231963454774569</c:v>
                </c:pt>
                <c:pt idx="240">
                  <c:v>-11.005154208219389</c:v>
                </c:pt>
                <c:pt idx="241">
                  <c:v>-16.297899197087371</c:v>
                </c:pt>
                <c:pt idx="242">
                  <c:v>-12.943779573061743</c:v>
                </c:pt>
                <c:pt idx="243">
                  <c:v>-9.1770404874232767</c:v>
                </c:pt>
                <c:pt idx="244">
                  <c:v>-10.808869969083645</c:v>
                </c:pt>
                <c:pt idx="245">
                  <c:v>-12.449281144909637</c:v>
                </c:pt>
                <c:pt idx="246">
                  <c:v>-13.480838034732672</c:v>
                </c:pt>
                <c:pt idx="247">
                  <c:v>-12.242721172762922</c:v>
                </c:pt>
                <c:pt idx="248">
                  <c:v>-14.371977223017868</c:v>
                </c:pt>
                <c:pt idx="249">
                  <c:v>-14.184383643897162</c:v>
                </c:pt>
                <c:pt idx="250">
                  <c:v>-14.678545038142865</c:v>
                </c:pt>
                <c:pt idx="251">
                  <c:v>-16.62181412203395</c:v>
                </c:pt>
                <c:pt idx="252">
                  <c:v>-13.485284094798724</c:v>
                </c:pt>
                <c:pt idx="253">
                  <c:v>-12.322121799749851</c:v>
                </c:pt>
                <c:pt idx="254">
                  <c:v>-9.7343254181349277</c:v>
                </c:pt>
                <c:pt idx="255">
                  <c:v>-16.422151941565598</c:v>
                </c:pt>
                <c:pt idx="256">
                  <c:v>-15.677997547814105</c:v>
                </c:pt>
                <c:pt idx="257">
                  <c:v>-14.172349252758075</c:v>
                </c:pt>
                <c:pt idx="258">
                  <c:v>-15.223227308140181</c:v>
                </c:pt>
                <c:pt idx="259">
                  <c:v>-11.030531847735579</c:v>
                </c:pt>
                <c:pt idx="260">
                  <c:v>-14.386757300153818</c:v>
                </c:pt>
                <c:pt idx="261">
                  <c:v>-11.468470664805617</c:v>
                </c:pt>
                <c:pt idx="262">
                  <c:v>-15.253083950886186</c:v>
                </c:pt>
                <c:pt idx="263">
                  <c:v>-10.855869727444679</c:v>
                </c:pt>
                <c:pt idx="264">
                  <c:v>-10.189662660339369</c:v>
                </c:pt>
                <c:pt idx="265">
                  <c:v>-15.255392506440558</c:v>
                </c:pt>
                <c:pt idx="266">
                  <c:v>-13.931999730927544</c:v>
                </c:pt>
                <c:pt idx="267">
                  <c:v>-10.298617106374426</c:v>
                </c:pt>
                <c:pt idx="268">
                  <c:v>-9.7138854520520219</c:v>
                </c:pt>
                <c:pt idx="269">
                  <c:v>-15.295162507395867</c:v>
                </c:pt>
                <c:pt idx="270">
                  <c:v>-12.875338883256651</c:v>
                </c:pt>
                <c:pt idx="271">
                  <c:v>-17.813188435729106</c:v>
                </c:pt>
                <c:pt idx="272">
                  <c:v>-9.5107788104011686</c:v>
                </c:pt>
                <c:pt idx="273">
                  <c:v>-14.282356612989467</c:v>
                </c:pt>
                <c:pt idx="274">
                  <c:v>-16.438980830079959</c:v>
                </c:pt>
                <c:pt idx="275">
                  <c:v>-11.246054894520938</c:v>
                </c:pt>
                <c:pt idx="276">
                  <c:v>-12.224322415789826</c:v>
                </c:pt>
                <c:pt idx="277">
                  <c:v>-16.300079781120875</c:v>
                </c:pt>
                <c:pt idx="278">
                  <c:v>-11.743843837917117</c:v>
                </c:pt>
                <c:pt idx="279">
                  <c:v>-14.847980598795047</c:v>
                </c:pt>
                <c:pt idx="280">
                  <c:v>-7.5106853030729752</c:v>
                </c:pt>
                <c:pt idx="281">
                  <c:v>-13.820678445279091</c:v>
                </c:pt>
                <c:pt idx="282">
                  <c:v>-15.221858899798416</c:v>
                </c:pt>
                <c:pt idx="283">
                  <c:v>-15.134729299769965</c:v>
                </c:pt>
                <c:pt idx="284">
                  <c:v>-13.410363738086337</c:v>
                </c:pt>
                <c:pt idx="285">
                  <c:v>-10.788181662227567</c:v>
                </c:pt>
                <c:pt idx="286">
                  <c:v>-14.199385453866292</c:v>
                </c:pt>
                <c:pt idx="287">
                  <c:v>-13.17568044042657</c:v>
                </c:pt>
                <c:pt idx="288">
                  <c:v>-14.733084979876066</c:v>
                </c:pt>
                <c:pt idx="289">
                  <c:v>-9.4620704421800124</c:v>
                </c:pt>
                <c:pt idx="290">
                  <c:v>-16.918393823308715</c:v>
                </c:pt>
                <c:pt idx="291">
                  <c:v>-13.995108696378752</c:v>
                </c:pt>
                <c:pt idx="292">
                  <c:v>-16.766998445962347</c:v>
                </c:pt>
                <c:pt idx="293">
                  <c:v>-11.697206454357683</c:v>
                </c:pt>
                <c:pt idx="294">
                  <c:v>-15.111036829785762</c:v>
                </c:pt>
                <c:pt idx="295">
                  <c:v>-12.677996661745523</c:v>
                </c:pt>
                <c:pt idx="296">
                  <c:v>-15.712273642686137</c:v>
                </c:pt>
                <c:pt idx="297">
                  <c:v>-11.908323986509357</c:v>
                </c:pt>
                <c:pt idx="298">
                  <c:v>-17.185845432575061</c:v>
                </c:pt>
                <c:pt idx="299">
                  <c:v>-12.726855174770821</c:v>
                </c:pt>
                <c:pt idx="300">
                  <c:v>-15.695092515728232</c:v>
                </c:pt>
                <c:pt idx="301">
                  <c:v>-13.368595607543067</c:v>
                </c:pt>
                <c:pt idx="302">
                  <c:v>-16.283739971884252</c:v>
                </c:pt>
                <c:pt idx="303">
                  <c:v>-13.354074007538316</c:v>
                </c:pt>
                <c:pt idx="304">
                  <c:v>-17.133316290877396</c:v>
                </c:pt>
                <c:pt idx="305">
                  <c:v>-15.596218677810958</c:v>
                </c:pt>
                <c:pt idx="306">
                  <c:v>-19.390251174644082</c:v>
                </c:pt>
                <c:pt idx="307">
                  <c:v>-9.4297291246579</c:v>
                </c:pt>
                <c:pt idx="308">
                  <c:v>-15.926210349430834</c:v>
                </c:pt>
                <c:pt idx="309">
                  <c:v>-11.899597849240999</c:v>
                </c:pt>
                <c:pt idx="310">
                  <c:v>-20.412613120637268</c:v>
                </c:pt>
                <c:pt idx="311">
                  <c:v>-15.303996343468912</c:v>
                </c:pt>
                <c:pt idx="312">
                  <c:v>-12.197706873542232</c:v>
                </c:pt>
                <c:pt idx="313">
                  <c:v>-9.5621517737544863</c:v>
                </c:pt>
                <c:pt idx="314">
                  <c:v>-14.215611229074453</c:v>
                </c:pt>
                <c:pt idx="315">
                  <c:v>-13.676716819544964</c:v>
                </c:pt>
                <c:pt idx="316">
                  <c:v>-15.110527477791871</c:v>
                </c:pt>
                <c:pt idx="317">
                  <c:v>-10.726480383505727</c:v>
                </c:pt>
                <c:pt idx="318">
                  <c:v>-11.600386495997835</c:v>
                </c:pt>
                <c:pt idx="319">
                  <c:v>-10.748687877030113</c:v>
                </c:pt>
                <c:pt idx="320">
                  <c:v>-11.182349150987335</c:v>
                </c:pt>
                <c:pt idx="321">
                  <c:v>-14.296206679270936</c:v>
                </c:pt>
                <c:pt idx="322">
                  <c:v>-16.910524208298746</c:v>
                </c:pt>
                <c:pt idx="323">
                  <c:v>-18.033148673267153</c:v>
                </c:pt>
                <c:pt idx="324">
                  <c:v>-14.724491882307625</c:v>
                </c:pt>
                <c:pt idx="325">
                  <c:v>-7.2444487897323651</c:v>
                </c:pt>
                <c:pt idx="326">
                  <c:v>-11.273345771626103</c:v>
                </c:pt>
                <c:pt idx="327">
                  <c:v>-14.059123598834008</c:v>
                </c:pt>
                <c:pt idx="328">
                  <c:v>-8.6287585432602363</c:v>
                </c:pt>
                <c:pt idx="329">
                  <c:v>-11.904992925832953</c:v>
                </c:pt>
                <c:pt idx="330">
                  <c:v>-13.547041123490034</c:v>
                </c:pt>
                <c:pt idx="331">
                  <c:v>-17.129218668120636</c:v>
                </c:pt>
                <c:pt idx="332">
                  <c:v>-14.887868434913102</c:v>
                </c:pt>
                <c:pt idx="333">
                  <c:v>-9.3350625088691999</c:v>
                </c:pt>
                <c:pt idx="334">
                  <c:v>-12.182532745485615</c:v>
                </c:pt>
                <c:pt idx="335">
                  <c:v>-12.588378585806645</c:v>
                </c:pt>
                <c:pt idx="336">
                  <c:v>-13.570212838077492</c:v>
                </c:pt>
                <c:pt idx="337">
                  <c:v>-18.054969718139471</c:v>
                </c:pt>
                <c:pt idx="338">
                  <c:v>-12.893120589431202</c:v>
                </c:pt>
                <c:pt idx="339">
                  <c:v>-12.500093440956245</c:v>
                </c:pt>
                <c:pt idx="340">
                  <c:v>-12.800199327800637</c:v>
                </c:pt>
                <c:pt idx="341">
                  <c:v>-10.257146731349957</c:v>
                </c:pt>
                <c:pt idx="342">
                  <c:v>-13.721889499360763</c:v>
                </c:pt>
                <c:pt idx="343">
                  <c:v>-12.374577452851387</c:v>
                </c:pt>
                <c:pt idx="344">
                  <c:v>-10.749315064186783</c:v>
                </c:pt>
                <c:pt idx="345">
                  <c:v>-15.107278775024927</c:v>
                </c:pt>
                <c:pt idx="346">
                  <c:v>-12.773343047048474</c:v>
                </c:pt>
                <c:pt idx="347">
                  <c:v>-15.458518787285197</c:v>
                </c:pt>
                <c:pt idx="348">
                  <c:v>-11.94762137976886</c:v>
                </c:pt>
                <c:pt idx="349">
                  <c:v>-13.65334871301955</c:v>
                </c:pt>
                <c:pt idx="350">
                  <c:v>-10.108263903764481</c:v>
                </c:pt>
                <c:pt idx="351">
                  <c:v>-11.721605935318458</c:v>
                </c:pt>
                <c:pt idx="352">
                  <c:v>-14.564014328115073</c:v>
                </c:pt>
                <c:pt idx="353">
                  <c:v>-17.503669673355965</c:v>
                </c:pt>
                <c:pt idx="354">
                  <c:v>-16.270014075989337</c:v>
                </c:pt>
                <c:pt idx="355">
                  <c:v>-12.741507280385933</c:v>
                </c:pt>
                <c:pt idx="356">
                  <c:v>-16.032185973232995</c:v>
                </c:pt>
                <c:pt idx="357">
                  <c:v>-8.3625524389938661</c:v>
                </c:pt>
                <c:pt idx="358">
                  <c:v>-17.730686083167488</c:v>
                </c:pt>
                <c:pt idx="359">
                  <c:v>-15.817107659158726</c:v>
                </c:pt>
                <c:pt idx="360">
                  <c:v>-7.9366397772719841</c:v>
                </c:pt>
                <c:pt idx="361">
                  <c:v>-10.983685401790613</c:v>
                </c:pt>
                <c:pt idx="362">
                  <c:v>-9.713931699185796</c:v>
                </c:pt>
                <c:pt idx="363">
                  <c:v>-14.281788976936586</c:v>
                </c:pt>
                <c:pt idx="364">
                  <c:v>-17.73392845071066</c:v>
                </c:pt>
                <c:pt idx="365">
                  <c:v>-19.067242186701549</c:v>
                </c:pt>
                <c:pt idx="366">
                  <c:v>-13.414875684479915</c:v>
                </c:pt>
                <c:pt idx="367">
                  <c:v>-11.594554288963359</c:v>
                </c:pt>
                <c:pt idx="368">
                  <c:v>-14.350494479096714</c:v>
                </c:pt>
                <c:pt idx="369">
                  <c:v>-7.9015375692158392</c:v>
                </c:pt>
                <c:pt idx="370">
                  <c:v>-15.952348215803539</c:v>
                </c:pt>
                <c:pt idx="371">
                  <c:v>-12.190752064849605</c:v>
                </c:pt>
                <c:pt idx="372">
                  <c:v>-16.74649639468613</c:v>
                </c:pt>
                <c:pt idx="373">
                  <c:v>-10.351051219714982</c:v>
                </c:pt>
                <c:pt idx="374">
                  <c:v>-11.425288512309171</c:v>
                </c:pt>
                <c:pt idx="375">
                  <c:v>-9.815782458768842</c:v>
                </c:pt>
                <c:pt idx="376">
                  <c:v>-14.244356673565125</c:v>
                </c:pt>
                <c:pt idx="377">
                  <c:v>-10.036272954539328</c:v>
                </c:pt>
                <c:pt idx="378">
                  <c:v>-12.139548251971886</c:v>
                </c:pt>
                <c:pt idx="379">
                  <c:v>-12.34368943567002</c:v>
                </c:pt>
                <c:pt idx="380">
                  <c:v>-17.309070603752208</c:v>
                </c:pt>
                <c:pt idx="381">
                  <c:v>-11.989917867977438</c:v>
                </c:pt>
                <c:pt idx="382">
                  <c:v>-12.807698965740443</c:v>
                </c:pt>
                <c:pt idx="383">
                  <c:v>-18.474196818180445</c:v>
                </c:pt>
                <c:pt idx="384">
                  <c:v>-11.921062854535529</c:v>
                </c:pt>
                <c:pt idx="385">
                  <c:v>-15.965079481561142</c:v>
                </c:pt>
                <c:pt idx="386">
                  <c:v>-8.987181432270086</c:v>
                </c:pt>
                <c:pt idx="387">
                  <c:v>-23.140851911162891</c:v>
                </c:pt>
                <c:pt idx="388">
                  <c:v>-11.65858312891099</c:v>
                </c:pt>
                <c:pt idx="389">
                  <c:v>-14.995673671350051</c:v>
                </c:pt>
                <c:pt idx="390">
                  <c:v>-14.375019397488801</c:v>
                </c:pt>
                <c:pt idx="391">
                  <c:v>-12.473391739664908</c:v>
                </c:pt>
                <c:pt idx="392">
                  <c:v>-13.466003474672016</c:v>
                </c:pt>
                <c:pt idx="393">
                  <c:v>-11.466709472587945</c:v>
                </c:pt>
                <c:pt idx="394">
                  <c:v>-13.512686471842827</c:v>
                </c:pt>
                <c:pt idx="395">
                  <c:v>-10.787877571484962</c:v>
                </c:pt>
                <c:pt idx="396">
                  <c:v>-12.504368449979538</c:v>
                </c:pt>
                <c:pt idx="397">
                  <c:v>-10.849564912714424</c:v>
                </c:pt>
                <c:pt idx="398">
                  <c:v>-16.065449699341055</c:v>
                </c:pt>
                <c:pt idx="399">
                  <c:v>-10.682152822545428</c:v>
                </c:pt>
                <c:pt idx="400">
                  <c:v>-14.475526456102912</c:v>
                </c:pt>
                <c:pt idx="401">
                  <c:v>-7.7140668934369572</c:v>
                </c:pt>
                <c:pt idx="402">
                  <c:v>-7.552968487311543</c:v>
                </c:pt>
                <c:pt idx="403">
                  <c:v>-12.017336716603438</c:v>
                </c:pt>
                <c:pt idx="404">
                  <c:v>-15.88758575693938</c:v>
                </c:pt>
                <c:pt idx="405">
                  <c:v>-13.40876599464282</c:v>
                </c:pt>
                <c:pt idx="406">
                  <c:v>-27.185643969582195</c:v>
                </c:pt>
                <c:pt idx="407">
                  <c:v>-10.194987415947049</c:v>
                </c:pt>
                <c:pt idx="408">
                  <c:v>-10.367397997697843</c:v>
                </c:pt>
                <c:pt idx="409">
                  <c:v>-13.933819207204206</c:v>
                </c:pt>
                <c:pt idx="410">
                  <c:v>-9.8174663612560682</c:v>
                </c:pt>
                <c:pt idx="411">
                  <c:v>-9.8361476692108578</c:v>
                </c:pt>
                <c:pt idx="412">
                  <c:v>-12.627592354111925</c:v>
                </c:pt>
                <c:pt idx="413">
                  <c:v>-9.7913950147332844</c:v>
                </c:pt>
                <c:pt idx="414">
                  <c:v>-16.312566507239623</c:v>
                </c:pt>
                <c:pt idx="415">
                  <c:v>-11.838114502218058</c:v>
                </c:pt>
                <c:pt idx="416">
                  <c:v>-14.930608388787977</c:v>
                </c:pt>
                <c:pt idx="417">
                  <c:v>-10.762967471485535</c:v>
                </c:pt>
                <c:pt idx="418">
                  <c:v>-13.619531288350986</c:v>
                </c:pt>
                <c:pt idx="419">
                  <c:v>-13.674841593298797</c:v>
                </c:pt>
                <c:pt idx="420">
                  <c:v>-11.715364472826241</c:v>
                </c:pt>
                <c:pt idx="421">
                  <c:v>-15.648808637657101</c:v>
                </c:pt>
                <c:pt idx="422">
                  <c:v>-12.302946344338308</c:v>
                </c:pt>
                <c:pt idx="423">
                  <c:v>-8.6293793951930624</c:v>
                </c:pt>
                <c:pt idx="424">
                  <c:v>-11.246708689617565</c:v>
                </c:pt>
                <c:pt idx="425">
                  <c:v>-12.554464865736245</c:v>
                </c:pt>
                <c:pt idx="426">
                  <c:v>-11.44208699174926</c:v>
                </c:pt>
                <c:pt idx="427">
                  <c:v>-17.316734957510931</c:v>
                </c:pt>
                <c:pt idx="428">
                  <c:v>-13.588693952960044</c:v>
                </c:pt>
                <c:pt idx="429">
                  <c:v>-8.5067693742473356</c:v>
                </c:pt>
                <c:pt idx="430">
                  <c:v>-12.336937354139119</c:v>
                </c:pt>
                <c:pt idx="431">
                  <c:v>-7.3304760608188495</c:v>
                </c:pt>
                <c:pt idx="432">
                  <c:v>-13.625122756880859</c:v>
                </c:pt>
                <c:pt idx="433">
                  <c:v>-10.445854042815519</c:v>
                </c:pt>
                <c:pt idx="434">
                  <c:v>-15.555388160390741</c:v>
                </c:pt>
                <c:pt idx="435">
                  <c:v>-13.243132835318155</c:v>
                </c:pt>
                <c:pt idx="436">
                  <c:v>-12.55106918577701</c:v>
                </c:pt>
                <c:pt idx="437">
                  <c:v>-10.800248996530453</c:v>
                </c:pt>
                <c:pt idx="438">
                  <c:v>-17.086397623381064</c:v>
                </c:pt>
                <c:pt idx="439">
                  <c:v>-11.664481222273029</c:v>
                </c:pt>
                <c:pt idx="440">
                  <c:v>-17.610163518465345</c:v>
                </c:pt>
                <c:pt idx="441">
                  <c:v>-14.368527060133927</c:v>
                </c:pt>
                <c:pt idx="442">
                  <c:v>-11.836183526002422</c:v>
                </c:pt>
                <c:pt idx="443">
                  <c:v>-8.6851730777171721</c:v>
                </c:pt>
                <c:pt idx="444">
                  <c:v>-14.469262186804993</c:v>
                </c:pt>
                <c:pt idx="445">
                  <c:v>-14.744385752098593</c:v>
                </c:pt>
                <c:pt idx="446">
                  <c:v>-15.615190139015981</c:v>
                </c:pt>
                <c:pt idx="447">
                  <c:v>-13.212795982607773</c:v>
                </c:pt>
                <c:pt idx="448">
                  <c:v>-12.215658363714747</c:v>
                </c:pt>
                <c:pt idx="449">
                  <c:v>-8.9028177909546766</c:v>
                </c:pt>
                <c:pt idx="450">
                  <c:v>-12.68391502782371</c:v>
                </c:pt>
                <c:pt idx="451">
                  <c:v>-10.571600633066856</c:v>
                </c:pt>
                <c:pt idx="452">
                  <c:v>-15.460672763378742</c:v>
                </c:pt>
                <c:pt idx="453">
                  <c:v>-14.96160283772927</c:v>
                </c:pt>
                <c:pt idx="454">
                  <c:v>-12.626637002362216</c:v>
                </c:pt>
                <c:pt idx="455">
                  <c:v>-15.186654061116631</c:v>
                </c:pt>
                <c:pt idx="456">
                  <c:v>-14.020695398280473</c:v>
                </c:pt>
                <c:pt idx="457">
                  <c:v>-13.20568279332007</c:v>
                </c:pt>
                <c:pt idx="458">
                  <c:v>-16.496284196436683</c:v>
                </c:pt>
                <c:pt idx="459">
                  <c:v>-8.9696822770771991</c:v>
                </c:pt>
                <c:pt idx="460">
                  <c:v>-8.4819441662468904</c:v>
                </c:pt>
                <c:pt idx="461">
                  <c:v>-12.065775837812875</c:v>
                </c:pt>
                <c:pt idx="462">
                  <c:v>-15.938202928092794</c:v>
                </c:pt>
                <c:pt idx="463">
                  <c:v>-8.8478616250174991</c:v>
                </c:pt>
                <c:pt idx="464">
                  <c:v>-13.064479524030418</c:v>
                </c:pt>
                <c:pt idx="465">
                  <c:v>-16.079573447290887</c:v>
                </c:pt>
                <c:pt idx="466">
                  <c:v>-13.534019704482199</c:v>
                </c:pt>
                <c:pt idx="467">
                  <c:v>-11.759365136238229</c:v>
                </c:pt>
                <c:pt idx="468">
                  <c:v>-8.0166181766698887</c:v>
                </c:pt>
                <c:pt idx="469">
                  <c:v>-15.855578939234116</c:v>
                </c:pt>
                <c:pt idx="470">
                  <c:v>-8.2326385385238883</c:v>
                </c:pt>
                <c:pt idx="471">
                  <c:v>-9.6259886564208141</c:v>
                </c:pt>
                <c:pt idx="472">
                  <c:v>-13.754722430250141</c:v>
                </c:pt>
                <c:pt idx="473">
                  <c:v>-11.490732641254745</c:v>
                </c:pt>
                <c:pt idx="474">
                  <c:v>-5.5384642463952041</c:v>
                </c:pt>
                <c:pt idx="475">
                  <c:v>-13.363622456856501</c:v>
                </c:pt>
                <c:pt idx="476">
                  <c:v>-13.210486160008642</c:v>
                </c:pt>
                <c:pt idx="477">
                  <c:v>-9.7446638698615402</c:v>
                </c:pt>
                <c:pt idx="478">
                  <c:v>-13.71054311352686</c:v>
                </c:pt>
                <c:pt idx="479">
                  <c:v>-13.610876105589234</c:v>
                </c:pt>
                <c:pt idx="480">
                  <c:v>-19.945353620755107</c:v>
                </c:pt>
                <c:pt idx="481">
                  <c:v>-13.673421236121847</c:v>
                </c:pt>
                <c:pt idx="482">
                  <c:v>-9.4776481239929922</c:v>
                </c:pt>
                <c:pt idx="483">
                  <c:v>-16.45862255796354</c:v>
                </c:pt>
                <c:pt idx="484">
                  <c:v>-15.567089318757708</c:v>
                </c:pt>
                <c:pt idx="485">
                  <c:v>-11.123531666141316</c:v>
                </c:pt>
                <c:pt idx="486">
                  <c:v>-10.687669535434411</c:v>
                </c:pt>
                <c:pt idx="487">
                  <c:v>-21.6481996942195</c:v>
                </c:pt>
                <c:pt idx="488">
                  <c:v>-10.618625732323117</c:v>
                </c:pt>
                <c:pt idx="489">
                  <c:v>-15.67309408458938</c:v>
                </c:pt>
                <c:pt idx="490">
                  <c:v>-12.07387858905888</c:v>
                </c:pt>
                <c:pt idx="491">
                  <c:v>-11.075214181228944</c:v>
                </c:pt>
                <c:pt idx="492">
                  <c:v>-11.854071663936898</c:v>
                </c:pt>
                <c:pt idx="493">
                  <c:v>-16.693227298848132</c:v>
                </c:pt>
                <c:pt idx="494">
                  <c:v>-8.7301671042217119</c:v>
                </c:pt>
                <c:pt idx="495">
                  <c:v>-11.435782177019009</c:v>
                </c:pt>
                <c:pt idx="496">
                  <c:v>-15.014570376914184</c:v>
                </c:pt>
                <c:pt idx="497">
                  <c:v>-10.148481171520372</c:v>
                </c:pt>
                <c:pt idx="498">
                  <c:v>-13.756027486353869</c:v>
                </c:pt>
                <c:pt idx="499">
                  <c:v>-14.256655877059252</c:v>
                </c:pt>
                <c:pt idx="500">
                  <c:v>-12.122196073971256</c:v>
                </c:pt>
                <c:pt idx="501">
                  <c:v>-13.808954480106415</c:v>
                </c:pt>
                <c:pt idx="502">
                  <c:v>-11.584303896847649</c:v>
                </c:pt>
                <c:pt idx="503">
                  <c:v>-8.4202466886593363</c:v>
                </c:pt>
                <c:pt idx="504">
                  <c:v>-12.413351556624621</c:v>
                </c:pt>
                <c:pt idx="505">
                  <c:v>-10.280284869251256</c:v>
                </c:pt>
                <c:pt idx="506">
                  <c:v>-16.400043277532568</c:v>
                </c:pt>
                <c:pt idx="507">
                  <c:v>-13.074909836502185</c:v>
                </c:pt>
                <c:pt idx="508">
                  <c:v>-10.689473807173938</c:v>
                </c:pt>
                <c:pt idx="509">
                  <c:v>-10.26709493329022</c:v>
                </c:pt>
                <c:pt idx="510">
                  <c:v>-12.919842563438689</c:v>
                </c:pt>
                <c:pt idx="511">
                  <c:v>-13.249612502225418</c:v>
                </c:pt>
                <c:pt idx="512">
                  <c:v>-12.313597122598493</c:v>
                </c:pt>
                <c:pt idx="513">
                  <c:v>-10.665954922322017</c:v>
                </c:pt>
                <c:pt idx="514">
                  <c:v>-11.376409726567688</c:v>
                </c:pt>
                <c:pt idx="515">
                  <c:v>-7.8583009337946885</c:v>
                </c:pt>
                <c:pt idx="516">
                  <c:v>-12.48588480100743</c:v>
                </c:pt>
                <c:pt idx="517">
                  <c:v>-11.829328813845914</c:v>
                </c:pt>
                <c:pt idx="518">
                  <c:v>-15.184126306818634</c:v>
                </c:pt>
                <c:pt idx="519">
                  <c:v>-16.477113809204184</c:v>
                </c:pt>
                <c:pt idx="520">
                  <c:v>-13.920389799783363</c:v>
                </c:pt>
                <c:pt idx="521">
                  <c:v>-10.162048686820176</c:v>
                </c:pt>
                <c:pt idx="522">
                  <c:v>-10.294458031946752</c:v>
                </c:pt>
                <c:pt idx="523">
                  <c:v>-8.9163593318368566</c:v>
                </c:pt>
                <c:pt idx="524">
                  <c:v>-12.515254898565248</c:v>
                </c:pt>
                <c:pt idx="525">
                  <c:v>-14.874580936505506</c:v>
                </c:pt>
                <c:pt idx="526">
                  <c:v>-13.867622453670654</c:v>
                </c:pt>
                <c:pt idx="527">
                  <c:v>-10.842762149393135</c:v>
                </c:pt>
                <c:pt idx="528">
                  <c:v>-17.783198753283219</c:v>
                </c:pt>
                <c:pt idx="529">
                  <c:v>-11.44868322677454</c:v>
                </c:pt>
                <c:pt idx="530">
                  <c:v>-14.746788068965277</c:v>
                </c:pt>
                <c:pt idx="531">
                  <c:v>-14.990410367413253</c:v>
                </c:pt>
                <c:pt idx="532">
                  <c:v>-10.418593574784628</c:v>
                </c:pt>
                <c:pt idx="533">
                  <c:v>-6.9594530451841532</c:v>
                </c:pt>
                <c:pt idx="534">
                  <c:v>-14.93879096385392</c:v>
                </c:pt>
                <c:pt idx="535">
                  <c:v>-7.9750901511088266</c:v>
                </c:pt>
                <c:pt idx="536">
                  <c:v>-11.555548315998884</c:v>
                </c:pt>
                <c:pt idx="537">
                  <c:v>-14.453477343173605</c:v>
                </c:pt>
                <c:pt idx="538">
                  <c:v>-10.2029425564784</c:v>
                </c:pt>
                <c:pt idx="539">
                  <c:v>-13.385848956052342</c:v>
                </c:pt>
                <c:pt idx="540">
                  <c:v>-11.100235781167306</c:v>
                </c:pt>
                <c:pt idx="541">
                  <c:v>-8.2412398718832964</c:v>
                </c:pt>
                <c:pt idx="542">
                  <c:v>-9.3848535668385029</c:v>
                </c:pt>
                <c:pt idx="543">
                  <c:v>-11.545371412479268</c:v>
                </c:pt>
                <c:pt idx="544">
                  <c:v>-11.387320249003867</c:v>
                </c:pt>
                <c:pt idx="545">
                  <c:v>-8.5650325270104481</c:v>
                </c:pt>
                <c:pt idx="546">
                  <c:v>-12.202650882199288</c:v>
                </c:pt>
                <c:pt idx="547">
                  <c:v>-13.372880752924452</c:v>
                </c:pt>
                <c:pt idx="548">
                  <c:v>-11.938750799397765</c:v>
                </c:pt>
                <c:pt idx="549">
                  <c:v>-12.817096636732085</c:v>
                </c:pt>
                <c:pt idx="550">
                  <c:v>-12.375216043410875</c:v>
                </c:pt>
                <c:pt idx="551">
                  <c:v>-10.64538825176297</c:v>
                </c:pt>
                <c:pt idx="552">
                  <c:v>-14.010279023301084</c:v>
                </c:pt>
                <c:pt idx="553">
                  <c:v>-8.1092024043940487</c:v>
                </c:pt>
                <c:pt idx="554">
                  <c:v>-8.9301016993136368</c:v>
                </c:pt>
                <c:pt idx="555">
                  <c:v>-14.660579610477974</c:v>
                </c:pt>
                <c:pt idx="556">
                  <c:v>-9.5002927479599002</c:v>
                </c:pt>
                <c:pt idx="557">
                  <c:v>-14.213472457518046</c:v>
                </c:pt>
                <c:pt idx="558">
                  <c:v>-9.7748841544539395</c:v>
                </c:pt>
                <c:pt idx="559">
                  <c:v>-12.883880031989911</c:v>
                </c:pt>
                <c:pt idx="560">
                  <c:v>-18.559819901988206</c:v>
                </c:pt>
                <c:pt idx="561">
                  <c:v>-9.9853130477780656</c:v>
                </c:pt>
                <c:pt idx="562">
                  <c:v>-16.157223018418236</c:v>
                </c:pt>
                <c:pt idx="563">
                  <c:v>-11.674347699826196</c:v>
                </c:pt>
                <c:pt idx="564">
                  <c:v>-15.156516134433726</c:v>
                </c:pt>
                <c:pt idx="565">
                  <c:v>-11.887939770395921</c:v>
                </c:pt>
                <c:pt idx="566">
                  <c:v>-13.852502808538775</c:v>
                </c:pt>
                <c:pt idx="567">
                  <c:v>-12.879629096817082</c:v>
                </c:pt>
                <c:pt idx="568">
                  <c:v>-10.182799078869531</c:v>
                </c:pt>
                <c:pt idx="569">
                  <c:v>-8.3965048039295045</c:v>
                </c:pt>
                <c:pt idx="570">
                  <c:v>-13.432364703314711</c:v>
                </c:pt>
                <c:pt idx="571">
                  <c:v>-9.123979820448449</c:v>
                </c:pt>
                <c:pt idx="572">
                  <c:v>-14.148082811497217</c:v>
                </c:pt>
                <c:pt idx="573">
                  <c:v>-8.4859917407356278</c:v>
                </c:pt>
                <c:pt idx="574">
                  <c:v>-10.606234034561476</c:v>
                </c:pt>
                <c:pt idx="575">
                  <c:v>-11.1385613510952</c:v>
                </c:pt>
                <c:pt idx="576">
                  <c:v>-9.2849166783667982</c:v>
                </c:pt>
                <c:pt idx="577">
                  <c:v>-11.394001376028127</c:v>
                </c:pt>
                <c:pt idx="578">
                  <c:v>-10.1192048352749</c:v>
                </c:pt>
                <c:pt idx="579">
                  <c:v>-15.800306645629114</c:v>
                </c:pt>
                <c:pt idx="580">
                  <c:v>-11.944104063512594</c:v>
                </c:pt>
                <c:pt idx="581">
                  <c:v>-10.845523039927132</c:v>
                </c:pt>
                <c:pt idx="582">
                  <c:v>-10.396260643828896</c:v>
                </c:pt>
                <c:pt idx="583">
                  <c:v>-11.933998114499619</c:v>
                </c:pt>
                <c:pt idx="584">
                  <c:v>-7.9263507402910331</c:v>
                </c:pt>
                <c:pt idx="585">
                  <c:v>-12.189936088023584</c:v>
                </c:pt>
                <c:pt idx="586">
                  <c:v>-10.198918422317767</c:v>
                </c:pt>
                <c:pt idx="587">
                  <c:v>-9.1541323181460932</c:v>
                </c:pt>
                <c:pt idx="588">
                  <c:v>-10.760584160290273</c:v>
                </c:pt>
                <c:pt idx="589">
                  <c:v>-12.274382087248453</c:v>
                </c:pt>
                <c:pt idx="590">
                  <c:v>-8.8604611181199484</c:v>
                </c:pt>
                <c:pt idx="591">
                  <c:v>-14.738722062017352</c:v>
                </c:pt>
                <c:pt idx="592">
                  <c:v>-8.1250334951591778</c:v>
                </c:pt>
                <c:pt idx="593">
                  <c:v>-12.973213022857601</c:v>
                </c:pt>
                <c:pt idx="594">
                  <c:v>-15.797776357241593</c:v>
                </c:pt>
                <c:pt idx="595">
                  <c:v>-12.024046985657213</c:v>
                </c:pt>
                <c:pt idx="596">
                  <c:v>-13.128514699201826</c:v>
                </c:pt>
                <c:pt idx="597">
                  <c:v>-13.297214106847923</c:v>
                </c:pt>
                <c:pt idx="598">
                  <c:v>-7.0376772211105907</c:v>
                </c:pt>
                <c:pt idx="599">
                  <c:v>-12.357422933833471</c:v>
                </c:pt>
                <c:pt idx="600">
                  <c:v>-16.25101220571004</c:v>
                </c:pt>
                <c:pt idx="601">
                  <c:v>-14.573019215230808</c:v>
                </c:pt>
                <c:pt idx="602">
                  <c:v>-17.656136970570063</c:v>
                </c:pt>
                <c:pt idx="603">
                  <c:v>-10.550296542456996</c:v>
                </c:pt>
                <c:pt idx="604">
                  <c:v>-9.9191245300354769</c:v>
                </c:pt>
                <c:pt idx="605">
                  <c:v>-12.82999895353238</c:v>
                </c:pt>
                <c:pt idx="606">
                  <c:v>-13.562248194710413</c:v>
                </c:pt>
                <c:pt idx="607">
                  <c:v>-11.095328516808333</c:v>
                </c:pt>
                <c:pt idx="608">
                  <c:v>-9.8118913643080923</c:v>
                </c:pt>
                <c:pt idx="609">
                  <c:v>-12.059075705117193</c:v>
                </c:pt>
                <c:pt idx="610">
                  <c:v>-12.16560249339037</c:v>
                </c:pt>
                <c:pt idx="611">
                  <c:v>-9.7548065631725969</c:v>
                </c:pt>
                <c:pt idx="612">
                  <c:v>-12.026451836613418</c:v>
                </c:pt>
                <c:pt idx="613">
                  <c:v>-14.453365843234666</c:v>
                </c:pt>
                <c:pt idx="614">
                  <c:v>-12.515088915701568</c:v>
                </c:pt>
                <c:pt idx="615">
                  <c:v>-11.490997453609745</c:v>
                </c:pt>
                <c:pt idx="616">
                  <c:v>-8.7817738373334286</c:v>
                </c:pt>
                <c:pt idx="617">
                  <c:v>-13.013725512042804</c:v>
                </c:pt>
                <c:pt idx="618">
                  <c:v>-10.901397179793575</c:v>
                </c:pt>
                <c:pt idx="619">
                  <c:v>-7.8880061646917525</c:v>
                </c:pt>
                <c:pt idx="620">
                  <c:v>-15.038231170779349</c:v>
                </c:pt>
                <c:pt idx="621">
                  <c:v>-20.325930787409394</c:v>
                </c:pt>
                <c:pt idx="622">
                  <c:v>-11.563633328618231</c:v>
                </c:pt>
                <c:pt idx="623">
                  <c:v>-11.486289115278248</c:v>
                </c:pt>
                <c:pt idx="624">
                  <c:v>-15.308846590813655</c:v>
                </c:pt>
                <c:pt idx="625">
                  <c:v>-8.3645771765218129</c:v>
                </c:pt>
                <c:pt idx="626">
                  <c:v>-10.562711680546741</c:v>
                </c:pt>
                <c:pt idx="627">
                  <c:v>-11.481217135100321</c:v>
                </c:pt>
                <c:pt idx="628">
                  <c:v>-12.048304557604741</c:v>
                </c:pt>
                <c:pt idx="629">
                  <c:v>-10.322787252233482</c:v>
                </c:pt>
                <c:pt idx="630">
                  <c:v>-12.414039561929805</c:v>
                </c:pt>
                <c:pt idx="631">
                  <c:v>-14.104571227362936</c:v>
                </c:pt>
                <c:pt idx="632">
                  <c:v>-15.070212647589386</c:v>
                </c:pt>
                <c:pt idx="633">
                  <c:v>-13.904338876752211</c:v>
                </c:pt>
                <c:pt idx="634">
                  <c:v>-12.498447549811829</c:v>
                </c:pt>
                <c:pt idx="635">
                  <c:v>-17.24924201718698</c:v>
                </c:pt>
                <c:pt idx="636">
                  <c:v>-14.640389252212968</c:v>
                </c:pt>
                <c:pt idx="637">
                  <c:v>-8.0691466848451547</c:v>
                </c:pt>
                <c:pt idx="638">
                  <c:v>-11.850373160279817</c:v>
                </c:pt>
                <c:pt idx="639">
                  <c:v>-13.722789101141004</c:v>
                </c:pt>
                <c:pt idx="640">
                  <c:v>-11.414877205508828</c:v>
                </c:pt>
                <c:pt idx="641">
                  <c:v>-10.358354465716866</c:v>
                </c:pt>
                <c:pt idx="642">
                  <c:v>-9.605326957504726</c:v>
                </c:pt>
                <c:pt idx="643">
                  <c:v>-6.0006631695023263</c:v>
                </c:pt>
                <c:pt idx="644">
                  <c:v>-13.104357223790416</c:v>
                </c:pt>
                <c:pt idx="645">
                  <c:v>-14.594417067153016</c:v>
                </c:pt>
                <c:pt idx="646">
                  <c:v>-16.284415306741785</c:v>
                </c:pt>
                <c:pt idx="647">
                  <c:v>-13.34589523360669</c:v>
                </c:pt>
                <c:pt idx="648">
                  <c:v>-13.361559707985743</c:v>
                </c:pt>
                <c:pt idx="649">
                  <c:v>-12.639725574742371</c:v>
                </c:pt>
                <c:pt idx="650">
                  <c:v>-18.659341199778332</c:v>
                </c:pt>
                <c:pt idx="651">
                  <c:v>-12.907405252065635</c:v>
                </c:pt>
                <c:pt idx="652">
                  <c:v>-12.577634046234181</c:v>
                </c:pt>
                <c:pt idx="653">
                  <c:v>-16.423061679703927</c:v>
                </c:pt>
                <c:pt idx="654">
                  <c:v>-15.770327099541319</c:v>
                </c:pt>
                <c:pt idx="655">
                  <c:v>-11.780010363572419</c:v>
                </c:pt>
                <c:pt idx="656">
                  <c:v>-16.893961399184178</c:v>
                </c:pt>
                <c:pt idx="657">
                  <c:v>-13.164617872619088</c:v>
                </c:pt>
                <c:pt idx="658">
                  <c:v>-12.426550361898986</c:v>
                </c:pt>
                <c:pt idx="659">
                  <c:v>-12.792273962821165</c:v>
                </c:pt>
                <c:pt idx="660">
                  <c:v>-15.299484397075332</c:v>
                </c:pt>
                <c:pt idx="661">
                  <c:v>-10.982737652309439</c:v>
                </c:pt>
                <c:pt idx="662">
                  <c:v>-9.3784853998702129</c:v>
                </c:pt>
                <c:pt idx="663">
                  <c:v>-13.772167102518285</c:v>
                </c:pt>
                <c:pt idx="664">
                  <c:v>-15.534456580940569</c:v>
                </c:pt>
                <c:pt idx="665">
                  <c:v>-12.962145386871077</c:v>
                </c:pt>
                <c:pt idx="666">
                  <c:v>-10.846389698543575</c:v>
                </c:pt>
                <c:pt idx="667">
                  <c:v>-9.3951235981480323</c:v>
                </c:pt>
                <c:pt idx="668">
                  <c:v>-12.214575040444165</c:v>
                </c:pt>
                <c:pt idx="669">
                  <c:v>-12.786444289876245</c:v>
                </c:pt>
                <c:pt idx="670">
                  <c:v>-13.156796405310018</c:v>
                </c:pt>
                <c:pt idx="671">
                  <c:v>-12.931766721683601</c:v>
                </c:pt>
                <c:pt idx="672">
                  <c:v>-13.698707648415246</c:v>
                </c:pt>
                <c:pt idx="673">
                  <c:v>-10.118322972121318</c:v>
                </c:pt>
                <c:pt idx="674">
                  <c:v>-11.942716649499408</c:v>
                </c:pt>
                <c:pt idx="675">
                  <c:v>-9.4452105110690461</c:v>
                </c:pt>
                <c:pt idx="676">
                  <c:v>-10.470328912939548</c:v>
                </c:pt>
                <c:pt idx="677">
                  <c:v>-10.713908765388032</c:v>
                </c:pt>
                <c:pt idx="678">
                  <c:v>-8.8666379613293635</c:v>
                </c:pt>
                <c:pt idx="679">
                  <c:v>-11.465353734693794</c:v>
                </c:pt>
                <c:pt idx="680">
                  <c:v>-11.88064792779689</c:v>
                </c:pt>
                <c:pt idx="681">
                  <c:v>-10.746369185117686</c:v>
                </c:pt>
                <c:pt idx="682">
                  <c:v>-9.9943173013714368</c:v>
                </c:pt>
                <c:pt idx="683">
                  <c:v>-14.979725378944508</c:v>
                </c:pt>
                <c:pt idx="684">
                  <c:v>-13.074011501766705</c:v>
                </c:pt>
                <c:pt idx="685">
                  <c:v>-13.079691663429843</c:v>
                </c:pt>
                <c:pt idx="686">
                  <c:v>-15.166686702729535</c:v>
                </c:pt>
                <c:pt idx="687">
                  <c:v>-14.315135060954104</c:v>
                </c:pt>
                <c:pt idx="688">
                  <c:v>-12.296924080589717</c:v>
                </c:pt>
                <c:pt idx="689">
                  <c:v>-7.7309800404279052</c:v>
                </c:pt>
                <c:pt idx="690">
                  <c:v>-13.003410500644261</c:v>
                </c:pt>
                <c:pt idx="691">
                  <c:v>-9.4052510869219521</c:v>
                </c:pt>
                <c:pt idx="692">
                  <c:v>-12.764263404291816</c:v>
                </c:pt>
                <c:pt idx="693">
                  <c:v>-11.272270050624092</c:v>
                </c:pt>
                <c:pt idx="694">
                  <c:v>-18.365945581987678</c:v>
                </c:pt>
                <c:pt idx="695">
                  <c:v>-12.030059113047709</c:v>
                </c:pt>
                <c:pt idx="696">
                  <c:v>-8.6237872931407917</c:v>
                </c:pt>
                <c:pt idx="697">
                  <c:v>-11.827171036618118</c:v>
                </c:pt>
                <c:pt idx="698">
                  <c:v>-12.712233478229985</c:v>
                </c:pt>
                <c:pt idx="699">
                  <c:v>-11.680796957659185</c:v>
                </c:pt>
                <c:pt idx="700">
                  <c:v>-14.57263149953398</c:v>
                </c:pt>
                <c:pt idx="701">
                  <c:v>-12.267149795753207</c:v>
                </c:pt>
                <c:pt idx="702">
                  <c:v>-13.303265512625991</c:v>
                </c:pt>
                <c:pt idx="703">
                  <c:v>-9.6428447863975322</c:v>
                </c:pt>
                <c:pt idx="704">
                  <c:v>-9.1749150198368472</c:v>
                </c:pt>
                <c:pt idx="705">
                  <c:v>-10.388613395174437</c:v>
                </c:pt>
                <c:pt idx="706">
                  <c:v>-13.361844793056964</c:v>
                </c:pt>
                <c:pt idx="707">
                  <c:v>-11.839773063810091</c:v>
                </c:pt>
                <c:pt idx="708">
                  <c:v>-9.5114820202434558</c:v>
                </c:pt>
                <c:pt idx="709">
                  <c:v>-14.759474988156228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F9-44EE-8BB5-31645C5F8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15312"/>
        <c:axId val="1068592112"/>
      </c:scatterChart>
      <c:valAx>
        <c:axId val="9062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8592112"/>
        <c:crosses val="autoZero"/>
        <c:crossBetween val="midCat"/>
      </c:valAx>
      <c:valAx>
        <c:axId val="10685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置信分数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21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'per-deps'!$G$1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'per-deps'!$G$2:$G$711</c:f>
              <c:numCache>
                <c:formatCode>General</c:formatCode>
                <c:ptCount val="71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-15.741797991509291</c:v>
                </c:pt>
                <c:pt idx="7">
                  <c:v>-14.927841832516048</c:v>
                </c:pt>
                <c:pt idx="8">
                  <c:v>-14.903610572834866</c:v>
                </c:pt>
                <c:pt idx="9">
                  <c:v>-14.478413567820731</c:v>
                </c:pt>
                <c:pt idx="10">
                  <c:v>-14.340134319202468</c:v>
                </c:pt>
                <c:pt idx="11">
                  <c:v>-14.262064197062969</c:v>
                </c:pt>
                <c:pt idx="12">
                  <c:v>-14.074282657639031</c:v>
                </c:pt>
                <c:pt idx="13">
                  <c:v>-13.748405271672175</c:v>
                </c:pt>
                <c:pt idx="14">
                  <c:v>-13.443212385897025</c:v>
                </c:pt>
                <c:pt idx="15">
                  <c:v>-12.760027822824634</c:v>
                </c:pt>
                <c:pt idx="16">
                  <c:v>-12.723606241328635</c:v>
                </c:pt>
                <c:pt idx="17">
                  <c:v>-12.711026929628195</c:v>
                </c:pt>
                <c:pt idx="18">
                  <c:v>-12.623218748907174</c:v>
                </c:pt>
                <c:pt idx="19">
                  <c:v>-12.488793901969263</c:v>
                </c:pt>
                <c:pt idx="20">
                  <c:v>-12.396547834739433</c:v>
                </c:pt>
                <c:pt idx="21">
                  <c:v>-12.376788479693912</c:v>
                </c:pt>
                <c:pt idx="22">
                  <c:v>-12.228538961801972</c:v>
                </c:pt>
                <c:pt idx="23">
                  <c:v>-12.198192574051944</c:v>
                </c:pt>
                <c:pt idx="24">
                  <c:v>-12.092524137194669</c:v>
                </c:pt>
                <c:pt idx="25">
                  <c:v>-11.796082784321566</c:v>
                </c:pt>
                <c:pt idx="26">
                  <c:v>-11.632733655242101</c:v>
                </c:pt>
                <c:pt idx="27">
                  <c:v>-11.58408551523088</c:v>
                </c:pt>
                <c:pt idx="28">
                  <c:v>-11.516935211819728</c:v>
                </c:pt>
                <c:pt idx="29">
                  <c:v>-11.516385745118166</c:v>
                </c:pt>
                <c:pt idx="30">
                  <c:v>-11.452708248746681</c:v>
                </c:pt>
                <c:pt idx="31">
                  <c:v>-11.362821264663518</c:v>
                </c:pt>
                <c:pt idx="32">
                  <c:v>-11.337931088655196</c:v>
                </c:pt>
                <c:pt idx="33">
                  <c:v>-11.206497618309173</c:v>
                </c:pt>
                <c:pt idx="34">
                  <c:v>-11.155257444934653</c:v>
                </c:pt>
                <c:pt idx="35">
                  <c:v>-10.92033269785167</c:v>
                </c:pt>
                <c:pt idx="36">
                  <c:v>-10.892108745409129</c:v>
                </c:pt>
                <c:pt idx="37">
                  <c:v>-10.853751828303459</c:v>
                </c:pt>
                <c:pt idx="38">
                  <c:v>-10.793018378956052</c:v>
                </c:pt>
                <c:pt idx="39">
                  <c:v>-10.679133824932897</c:v>
                </c:pt>
                <c:pt idx="40">
                  <c:v>-10.652805273777153</c:v>
                </c:pt>
                <c:pt idx="41">
                  <c:v>-10.552744651183508</c:v>
                </c:pt>
                <c:pt idx="42">
                  <c:v>-10.535240106330502</c:v>
                </c:pt>
                <c:pt idx="43">
                  <c:v>-10.503683116978298</c:v>
                </c:pt>
                <c:pt idx="44">
                  <c:v>-10.489722373516734</c:v>
                </c:pt>
                <c:pt idx="45">
                  <c:v>-10.471243135376175</c:v>
                </c:pt>
                <c:pt idx="46">
                  <c:v>-10.384624110046957</c:v>
                </c:pt>
                <c:pt idx="47">
                  <c:v>-10.380181786391162</c:v>
                </c:pt>
                <c:pt idx="48">
                  <c:v>-10.374900841955387</c:v>
                </c:pt>
                <c:pt idx="49">
                  <c:v>-10.359376743706353</c:v>
                </c:pt>
                <c:pt idx="50">
                  <c:v>-10.313636414018841</c:v>
                </c:pt>
                <c:pt idx="51">
                  <c:v>-10.306441580183849</c:v>
                </c:pt>
                <c:pt idx="52">
                  <c:v>-10.271525670564506</c:v>
                </c:pt>
                <c:pt idx="53">
                  <c:v>-10.245480357291234</c:v>
                </c:pt>
                <c:pt idx="54">
                  <c:v>-10.224283366622808</c:v>
                </c:pt>
                <c:pt idx="55">
                  <c:v>-10.144325977966009</c:v>
                </c:pt>
                <c:pt idx="56">
                  <c:v>-10.124839507459997</c:v>
                </c:pt>
                <c:pt idx="57">
                  <c:v>-10.122369495638758</c:v>
                </c:pt>
                <c:pt idx="58">
                  <c:v>-10.102531750996524</c:v>
                </c:pt>
                <c:pt idx="59">
                  <c:v>-10.100705125487993</c:v>
                </c:pt>
                <c:pt idx="60">
                  <c:v>-9.9638428058066992</c:v>
                </c:pt>
                <c:pt idx="61">
                  <c:v>-9.9097791279011656</c:v>
                </c:pt>
                <c:pt idx="62">
                  <c:v>-9.9024363891666756</c:v>
                </c:pt>
                <c:pt idx="63">
                  <c:v>-9.8907223211281696</c:v>
                </c:pt>
                <c:pt idx="64">
                  <c:v>-9.881343671452365</c:v>
                </c:pt>
                <c:pt idx="65">
                  <c:v>-9.8743189282517623</c:v>
                </c:pt>
                <c:pt idx="66">
                  <c:v>-9.8034111008693952</c:v>
                </c:pt>
                <c:pt idx="67">
                  <c:v>-9.7912385276424825</c:v>
                </c:pt>
                <c:pt idx="68">
                  <c:v>-9.7150859925247097</c:v>
                </c:pt>
                <c:pt idx="69">
                  <c:v>-9.6674539591729118</c:v>
                </c:pt>
                <c:pt idx="70">
                  <c:v>-9.6672772128180249</c:v>
                </c:pt>
                <c:pt idx="71">
                  <c:v>-9.6241555393757299</c:v>
                </c:pt>
                <c:pt idx="72">
                  <c:v>-9.6187799358042909</c:v>
                </c:pt>
                <c:pt idx="73">
                  <c:v>-9.5941545095659819</c:v>
                </c:pt>
                <c:pt idx="74">
                  <c:v>-9.5691881625344184</c:v>
                </c:pt>
                <c:pt idx="75">
                  <c:v>-9.5389948563553535</c:v>
                </c:pt>
                <c:pt idx="76">
                  <c:v>-9.5323827678242612</c:v>
                </c:pt>
                <c:pt idx="77">
                  <c:v>-9.5271195719764314</c:v>
                </c:pt>
                <c:pt idx="78">
                  <c:v>-9.5058286616968193</c:v>
                </c:pt>
                <c:pt idx="79">
                  <c:v>-9.4770108710828929</c:v>
                </c:pt>
                <c:pt idx="80">
                  <c:v>-9.4587002445277264</c:v>
                </c:pt>
                <c:pt idx="81">
                  <c:v>-9.4424647237122343</c:v>
                </c:pt>
                <c:pt idx="82">
                  <c:v>-9.4259489231122178</c:v>
                </c:pt>
                <c:pt idx="83">
                  <c:v>-9.4072848038473147</c:v>
                </c:pt>
                <c:pt idx="84">
                  <c:v>-9.3351486262747887</c:v>
                </c:pt>
                <c:pt idx="85">
                  <c:v>-9.3292686669961267</c:v>
                </c:pt>
                <c:pt idx="86">
                  <c:v>-9.3278924119065092</c:v>
                </c:pt>
                <c:pt idx="87">
                  <c:v>-9.2736423738276361</c:v>
                </c:pt>
                <c:pt idx="88">
                  <c:v>-9.2449118471043974</c:v>
                </c:pt>
                <c:pt idx="89">
                  <c:v>-9.2393232604776667</c:v>
                </c:pt>
                <c:pt idx="90">
                  <c:v>-9.2283472378875739</c:v>
                </c:pt>
                <c:pt idx="91">
                  <c:v>-9.2259001513257033</c:v>
                </c:pt>
                <c:pt idx="92">
                  <c:v>-9.2190743402148794</c:v>
                </c:pt>
                <c:pt idx="93">
                  <c:v>-9.1553583885695531</c:v>
                </c:pt>
                <c:pt idx="94">
                  <c:v>-9.1488934654134404</c:v>
                </c:pt>
                <c:pt idx="95">
                  <c:v>-9.1420757890721092</c:v>
                </c:pt>
                <c:pt idx="96">
                  <c:v>-9.1152428822091416</c:v>
                </c:pt>
                <c:pt idx="97">
                  <c:v>-9.1048747487558686</c:v>
                </c:pt>
                <c:pt idx="98">
                  <c:v>-9.0870070973746362</c:v>
                </c:pt>
                <c:pt idx="99">
                  <c:v>-8.9763949392523728</c:v>
                </c:pt>
                <c:pt idx="100">
                  <c:v>-8.9500205375777711</c:v>
                </c:pt>
                <c:pt idx="101">
                  <c:v>-8.9452239816877626</c:v>
                </c:pt>
                <c:pt idx="102">
                  <c:v>-8.9322726891651261</c:v>
                </c:pt>
                <c:pt idx="103">
                  <c:v>-8.9186683965113271</c:v>
                </c:pt>
                <c:pt idx="104">
                  <c:v>-8.9128816173193339</c:v>
                </c:pt>
                <c:pt idx="105">
                  <c:v>-8.8890696680281636</c:v>
                </c:pt>
                <c:pt idx="106">
                  <c:v>-8.8830610314869443</c:v>
                </c:pt>
                <c:pt idx="107">
                  <c:v>-8.8803980037718677</c:v>
                </c:pt>
                <c:pt idx="108">
                  <c:v>-8.8309785397098963</c:v>
                </c:pt>
                <c:pt idx="109">
                  <c:v>-8.8165459796190078</c:v>
                </c:pt>
                <c:pt idx="110">
                  <c:v>-8.8079482678124403</c:v>
                </c:pt>
                <c:pt idx="111">
                  <c:v>-8.8074882835750792</c:v>
                </c:pt>
                <c:pt idx="112">
                  <c:v>-8.7971408568077418</c:v>
                </c:pt>
                <c:pt idx="113">
                  <c:v>-8.7094384280898307</c:v>
                </c:pt>
                <c:pt idx="114">
                  <c:v>-8.6919035627324384</c:v>
                </c:pt>
                <c:pt idx="115">
                  <c:v>-8.6749292569440559</c:v>
                </c:pt>
                <c:pt idx="116">
                  <c:v>-8.6546130399519967</c:v>
                </c:pt>
                <c:pt idx="117">
                  <c:v>-8.6513872340944395</c:v>
                </c:pt>
                <c:pt idx="118">
                  <c:v>-8.6414687315355607</c:v>
                </c:pt>
                <c:pt idx="119">
                  <c:v>-8.6376032369877631</c:v>
                </c:pt>
                <c:pt idx="120">
                  <c:v>-8.633995096965041</c:v>
                </c:pt>
                <c:pt idx="121">
                  <c:v>-8.6199759310681809</c:v>
                </c:pt>
                <c:pt idx="122">
                  <c:v>-8.6197718223068982</c:v>
                </c:pt>
                <c:pt idx="123">
                  <c:v>-8.6174060834397732</c:v>
                </c:pt>
                <c:pt idx="124">
                  <c:v>-8.6061076281688091</c:v>
                </c:pt>
                <c:pt idx="125">
                  <c:v>-8.5899793384054188</c:v>
                </c:pt>
                <c:pt idx="126">
                  <c:v>-8.5568530780697216</c:v>
                </c:pt>
                <c:pt idx="127">
                  <c:v>-8.54940236875861</c:v>
                </c:pt>
                <c:pt idx="128">
                  <c:v>-8.548731620039506</c:v>
                </c:pt>
                <c:pt idx="129">
                  <c:v>-8.5484794421858936</c:v>
                </c:pt>
                <c:pt idx="130">
                  <c:v>-8.5166503078186224</c:v>
                </c:pt>
                <c:pt idx="131">
                  <c:v>-8.5162139883651857</c:v>
                </c:pt>
                <c:pt idx="132">
                  <c:v>-8.4781550996319446</c:v>
                </c:pt>
                <c:pt idx="133">
                  <c:v>-8.4693185214127649</c:v>
                </c:pt>
                <c:pt idx="134">
                  <c:v>-8.4683763672031098</c:v>
                </c:pt>
                <c:pt idx="135">
                  <c:v>-8.4672493318690734</c:v>
                </c:pt>
                <c:pt idx="136">
                  <c:v>-8.4439358220891432</c:v>
                </c:pt>
                <c:pt idx="137">
                  <c:v>-8.4283924962032071</c:v>
                </c:pt>
                <c:pt idx="138">
                  <c:v>-8.4187927287026927</c:v>
                </c:pt>
                <c:pt idx="139">
                  <c:v>-8.4171228823876323</c:v>
                </c:pt>
                <c:pt idx="140">
                  <c:v>-8.4147652782899609</c:v>
                </c:pt>
                <c:pt idx="141">
                  <c:v>-8.4131124410383276</c:v>
                </c:pt>
                <c:pt idx="142">
                  <c:v>-8.3965167717925997</c:v>
                </c:pt>
                <c:pt idx="143">
                  <c:v>-8.3917290901965647</c:v>
                </c:pt>
                <c:pt idx="144">
                  <c:v>-8.3783333434509952</c:v>
                </c:pt>
                <c:pt idx="145">
                  <c:v>-8.3777860953229446</c:v>
                </c:pt>
                <c:pt idx="146">
                  <c:v>-8.376741147208131</c:v>
                </c:pt>
                <c:pt idx="147">
                  <c:v>-8.3758566759092563</c:v>
                </c:pt>
                <c:pt idx="148">
                  <c:v>-8.3665201791298376</c:v>
                </c:pt>
                <c:pt idx="149">
                  <c:v>-8.3059553413678238</c:v>
                </c:pt>
                <c:pt idx="150">
                  <c:v>-8.3038114598499249</c:v>
                </c:pt>
                <c:pt idx="151">
                  <c:v>-8.2896155475982169</c:v>
                </c:pt>
                <c:pt idx="152">
                  <c:v>-8.2606794330646629</c:v>
                </c:pt>
                <c:pt idx="153">
                  <c:v>-8.2427888564240224</c:v>
                </c:pt>
                <c:pt idx="154">
                  <c:v>-8.2393256632028056</c:v>
                </c:pt>
                <c:pt idx="155">
                  <c:v>-8.2381461216294927</c:v>
                </c:pt>
                <c:pt idx="156">
                  <c:v>-8.2342266417933843</c:v>
                </c:pt>
                <c:pt idx="157">
                  <c:v>-8.2249589207921918</c:v>
                </c:pt>
                <c:pt idx="158">
                  <c:v>-8.2227026315506837</c:v>
                </c:pt>
                <c:pt idx="159">
                  <c:v>-8.2032065472262232</c:v>
                </c:pt>
                <c:pt idx="160">
                  <c:v>-8.1957942931889907</c:v>
                </c:pt>
                <c:pt idx="161">
                  <c:v>-8.193613435446208</c:v>
                </c:pt>
                <c:pt idx="162">
                  <c:v>-8.1798996931667514</c:v>
                </c:pt>
                <c:pt idx="163">
                  <c:v>-8.1793073340443634</c:v>
                </c:pt>
                <c:pt idx="164">
                  <c:v>-8.1779103722688102</c:v>
                </c:pt>
                <c:pt idx="165">
                  <c:v>-8.1665712431504929</c:v>
                </c:pt>
                <c:pt idx="166">
                  <c:v>-8.1152120063318645</c:v>
                </c:pt>
                <c:pt idx="167">
                  <c:v>-8.1038876677034608</c:v>
                </c:pt>
                <c:pt idx="168">
                  <c:v>-8.043772460835882</c:v>
                </c:pt>
                <c:pt idx="169">
                  <c:v>-8.0430063134565959</c:v>
                </c:pt>
                <c:pt idx="170">
                  <c:v>-8.0391837113296241</c:v>
                </c:pt>
                <c:pt idx="171">
                  <c:v>-8.0278223964763757</c:v>
                </c:pt>
                <c:pt idx="172">
                  <c:v>-7.9998772447693627</c:v>
                </c:pt>
                <c:pt idx="173">
                  <c:v>-7.9915043484100137</c:v>
                </c:pt>
                <c:pt idx="174">
                  <c:v>-7.9756356317452139</c:v>
                </c:pt>
                <c:pt idx="175">
                  <c:v>-7.9714499230900175</c:v>
                </c:pt>
                <c:pt idx="176">
                  <c:v>-7.9638246859975315</c:v>
                </c:pt>
                <c:pt idx="177">
                  <c:v>-7.9550650183260716</c:v>
                </c:pt>
                <c:pt idx="178">
                  <c:v>-7.9269993241259549</c:v>
                </c:pt>
                <c:pt idx="179">
                  <c:v>-7.9242556882406507</c:v>
                </c:pt>
                <c:pt idx="180">
                  <c:v>-7.890855064316451</c:v>
                </c:pt>
                <c:pt idx="181">
                  <c:v>-7.8840144627156716</c:v>
                </c:pt>
                <c:pt idx="182">
                  <c:v>-7.8616689905028361</c:v>
                </c:pt>
                <c:pt idx="183">
                  <c:v>-7.8569774470914604</c:v>
                </c:pt>
                <c:pt idx="184">
                  <c:v>-7.8307117555179575</c:v>
                </c:pt>
                <c:pt idx="185">
                  <c:v>-7.8134786161555034</c:v>
                </c:pt>
                <c:pt idx="186">
                  <c:v>-7.8103112327332029</c:v>
                </c:pt>
                <c:pt idx="187">
                  <c:v>-7.7978339754134032</c:v>
                </c:pt>
                <c:pt idx="188">
                  <c:v>-7.7842540870680086</c:v>
                </c:pt>
                <c:pt idx="189">
                  <c:v>-7.7567223295550241</c:v>
                </c:pt>
                <c:pt idx="190">
                  <c:v>-7.7458165617921511</c:v>
                </c:pt>
                <c:pt idx="191">
                  <c:v>-7.7337889353667464</c:v>
                </c:pt>
                <c:pt idx="192">
                  <c:v>-7.7294597589590781</c:v>
                </c:pt>
                <c:pt idx="193">
                  <c:v>-7.7281544982211985</c:v>
                </c:pt>
                <c:pt idx="194">
                  <c:v>-7.7170675469564518</c:v>
                </c:pt>
                <c:pt idx="195">
                  <c:v>-7.6928222363098353</c:v>
                </c:pt>
                <c:pt idx="196">
                  <c:v>-7.6908558406713006</c:v>
                </c:pt>
                <c:pt idx="197">
                  <c:v>-7.681582203474127</c:v>
                </c:pt>
                <c:pt idx="198">
                  <c:v>-7.681483107191478</c:v>
                </c:pt>
                <c:pt idx="199">
                  <c:v>-7.6692062610104506</c:v>
                </c:pt>
                <c:pt idx="200">
                  <c:v>-7.6514702449897669</c:v>
                </c:pt>
                <c:pt idx="201">
                  <c:v>-7.6387881393842072</c:v>
                </c:pt>
                <c:pt idx="202">
                  <c:v>-7.634731107991569</c:v>
                </c:pt>
                <c:pt idx="203">
                  <c:v>-7.6345795054696026</c:v>
                </c:pt>
                <c:pt idx="204">
                  <c:v>-7.6237269834705232</c:v>
                </c:pt>
                <c:pt idx="205">
                  <c:v>-7.6046590838300441</c:v>
                </c:pt>
                <c:pt idx="206">
                  <c:v>-7.601294986891479</c:v>
                </c:pt>
                <c:pt idx="207">
                  <c:v>-7.5868809149130119</c:v>
                </c:pt>
                <c:pt idx="208">
                  <c:v>-7.5772138506832682</c:v>
                </c:pt>
                <c:pt idx="209">
                  <c:v>-7.5659309254267351</c:v>
                </c:pt>
                <c:pt idx="210">
                  <c:v>-7.5151470386670685</c:v>
                </c:pt>
                <c:pt idx="211">
                  <c:v>-7.5120402962535797</c:v>
                </c:pt>
                <c:pt idx="212">
                  <c:v>-7.4631762150891516</c:v>
                </c:pt>
                <c:pt idx="213">
                  <c:v>-7.4594031611035048</c:v>
                </c:pt>
                <c:pt idx="214">
                  <c:v>-7.4443804604637016</c:v>
                </c:pt>
                <c:pt idx="215">
                  <c:v>-7.4386439689375115</c:v>
                </c:pt>
                <c:pt idx="216">
                  <c:v>-7.4025063648485059</c:v>
                </c:pt>
                <c:pt idx="217">
                  <c:v>-7.4009252614731276</c:v>
                </c:pt>
                <c:pt idx="218">
                  <c:v>-7.3968859786684327</c:v>
                </c:pt>
                <c:pt idx="219">
                  <c:v>-7.3903256568521387</c:v>
                </c:pt>
                <c:pt idx="220">
                  <c:v>-7.3851053534251347</c:v>
                </c:pt>
                <c:pt idx="221">
                  <c:v>-7.363845503174427</c:v>
                </c:pt>
                <c:pt idx="222">
                  <c:v>-7.3477149948375651</c:v>
                </c:pt>
                <c:pt idx="223">
                  <c:v>-7.3468312630632076</c:v>
                </c:pt>
                <c:pt idx="224">
                  <c:v>-7.33612220881664</c:v>
                </c:pt>
                <c:pt idx="225">
                  <c:v>-7.3170972015969866</c:v>
                </c:pt>
                <c:pt idx="226">
                  <c:v>-7.3170210305737839</c:v>
                </c:pt>
                <c:pt idx="227">
                  <c:v>-7.3150849554396356</c:v>
                </c:pt>
                <c:pt idx="228">
                  <c:v>-7.3004519842099338</c:v>
                </c:pt>
                <c:pt idx="229">
                  <c:v>-7.290634056982741</c:v>
                </c:pt>
                <c:pt idx="230">
                  <c:v>-7.275118833027677</c:v>
                </c:pt>
                <c:pt idx="231">
                  <c:v>-7.2705870269077213</c:v>
                </c:pt>
                <c:pt idx="232">
                  <c:v>-7.2599223441309766</c:v>
                </c:pt>
                <c:pt idx="233">
                  <c:v>-7.2578183969359529</c:v>
                </c:pt>
                <c:pt idx="234">
                  <c:v>-7.224377099164399</c:v>
                </c:pt>
                <c:pt idx="235">
                  <c:v>-7.2182937706489332</c:v>
                </c:pt>
                <c:pt idx="236">
                  <c:v>-7.2099608086124594</c:v>
                </c:pt>
                <c:pt idx="237">
                  <c:v>-7.2093388685101232</c:v>
                </c:pt>
                <c:pt idx="238">
                  <c:v>-7.2074723086787573</c:v>
                </c:pt>
                <c:pt idx="239">
                  <c:v>-7.1818344734035726</c:v>
                </c:pt>
                <c:pt idx="240">
                  <c:v>-7.1804685716568821</c:v>
                </c:pt>
                <c:pt idx="241">
                  <c:v>-7.1780547636974266</c:v>
                </c:pt>
                <c:pt idx="242">
                  <c:v>-7.1657120998361661</c:v>
                </c:pt>
                <c:pt idx="243">
                  <c:v>-7.1401319474717608</c:v>
                </c:pt>
                <c:pt idx="244">
                  <c:v>-7.1158925530210855</c:v>
                </c:pt>
                <c:pt idx="245">
                  <c:v>-7.1155457160318099</c:v>
                </c:pt>
                <c:pt idx="246">
                  <c:v>-7.0986298326787223</c:v>
                </c:pt>
                <c:pt idx="247">
                  <c:v>-7.0948952339669553</c:v>
                </c:pt>
                <c:pt idx="248">
                  <c:v>-7.0907531572571418</c:v>
                </c:pt>
                <c:pt idx="249">
                  <c:v>-7.0786249555000911</c:v>
                </c:pt>
                <c:pt idx="250">
                  <c:v>-7.0690421970630037</c:v>
                </c:pt>
                <c:pt idx="251">
                  <c:v>-7.0663155702411657</c:v>
                </c:pt>
                <c:pt idx="252">
                  <c:v>-7.0608497446810503</c:v>
                </c:pt>
                <c:pt idx="253">
                  <c:v>-7.0562380699153842</c:v>
                </c:pt>
                <c:pt idx="254">
                  <c:v>-7.0518741358563055</c:v>
                </c:pt>
                <c:pt idx="255">
                  <c:v>-7.0518378991559398</c:v>
                </c:pt>
                <c:pt idx="256">
                  <c:v>-7.0407124926173523</c:v>
                </c:pt>
                <c:pt idx="257">
                  <c:v>-7.0402990984233247</c:v>
                </c:pt>
                <c:pt idx="258">
                  <c:v>-7.0348436262061362</c:v>
                </c:pt>
                <c:pt idx="259">
                  <c:v>-7.0333446100499426</c:v>
                </c:pt>
                <c:pt idx="260">
                  <c:v>-7.0294132978218702</c:v>
                </c:pt>
                <c:pt idx="261">
                  <c:v>-7.0291810871296763</c:v>
                </c:pt>
                <c:pt idx="262">
                  <c:v>-7.0288616125468346</c:v>
                </c:pt>
                <c:pt idx="263">
                  <c:v>-7.0193320998735809</c:v>
                </c:pt>
                <c:pt idx="264">
                  <c:v>-6.9972277126468718</c:v>
                </c:pt>
                <c:pt idx="265">
                  <c:v>-6.9921582722173179</c:v>
                </c:pt>
                <c:pt idx="266">
                  <c:v>-6.9896719908571292</c:v>
                </c:pt>
                <c:pt idx="267">
                  <c:v>-6.9796706615545503</c:v>
                </c:pt>
                <c:pt idx="268">
                  <c:v>-6.9728877428645504</c:v>
                </c:pt>
                <c:pt idx="269">
                  <c:v>-6.9588641398207436</c:v>
                </c:pt>
                <c:pt idx="270">
                  <c:v>-6.9432579543525232</c:v>
                </c:pt>
                <c:pt idx="271">
                  <c:v>-6.9416857252710775</c:v>
                </c:pt>
                <c:pt idx="272">
                  <c:v>-6.9274032886531609</c:v>
                </c:pt>
                <c:pt idx="273">
                  <c:v>-6.9268745286375335</c:v>
                </c:pt>
                <c:pt idx="274">
                  <c:v>-6.9202372962735188</c:v>
                </c:pt>
                <c:pt idx="275">
                  <c:v>-6.9177879911382147</c:v>
                </c:pt>
                <c:pt idx="276">
                  <c:v>-6.8957767839981745</c:v>
                </c:pt>
                <c:pt idx="277">
                  <c:v>-6.8729543184845099</c:v>
                </c:pt>
                <c:pt idx="278">
                  <c:v>-6.8550851880542822</c:v>
                </c:pt>
                <c:pt idx="279">
                  <c:v>-6.8493109807787311</c:v>
                </c:pt>
                <c:pt idx="280">
                  <c:v>-6.8474680857312507</c:v>
                </c:pt>
                <c:pt idx="281">
                  <c:v>-6.8124538193537738</c:v>
                </c:pt>
                <c:pt idx="282">
                  <c:v>-6.8068556189085925</c:v>
                </c:pt>
                <c:pt idx="283">
                  <c:v>-6.7967300494904404</c:v>
                </c:pt>
                <c:pt idx="284">
                  <c:v>-6.7937519843395098</c:v>
                </c:pt>
                <c:pt idx="285">
                  <c:v>-6.7675750357056899</c:v>
                </c:pt>
                <c:pt idx="286">
                  <c:v>-6.7621114287190469</c:v>
                </c:pt>
                <c:pt idx="287">
                  <c:v>-6.7594151224015953</c:v>
                </c:pt>
                <c:pt idx="288">
                  <c:v>-6.734976056336663</c:v>
                </c:pt>
                <c:pt idx="289">
                  <c:v>-6.7342461456577452</c:v>
                </c:pt>
                <c:pt idx="290">
                  <c:v>-6.7282670900964332</c:v>
                </c:pt>
                <c:pt idx="291">
                  <c:v>-6.725118194786555</c:v>
                </c:pt>
                <c:pt idx="292">
                  <c:v>-6.6996304829843414</c:v>
                </c:pt>
                <c:pt idx="293">
                  <c:v>-6.6643130115629328</c:v>
                </c:pt>
                <c:pt idx="294">
                  <c:v>-6.6636259933048398</c:v>
                </c:pt>
                <c:pt idx="295">
                  <c:v>-6.6632148176843247</c:v>
                </c:pt>
                <c:pt idx="296">
                  <c:v>-6.6568112750615009</c:v>
                </c:pt>
                <c:pt idx="297">
                  <c:v>-6.647102797459886</c:v>
                </c:pt>
                <c:pt idx="298">
                  <c:v>-6.6435974513422833</c:v>
                </c:pt>
                <c:pt idx="299">
                  <c:v>-6.6420540637162668</c:v>
                </c:pt>
                <c:pt idx="300">
                  <c:v>-6.6336515863770105</c:v>
                </c:pt>
                <c:pt idx="301">
                  <c:v>-6.6285599602125655</c:v>
                </c:pt>
                <c:pt idx="302">
                  <c:v>-6.6259731035206908</c:v>
                </c:pt>
                <c:pt idx="303">
                  <c:v>-6.617822804035085</c:v>
                </c:pt>
                <c:pt idx="304">
                  <c:v>-6.6069355243846362</c:v>
                </c:pt>
                <c:pt idx="305">
                  <c:v>-6.6023726582357778</c:v>
                </c:pt>
                <c:pt idx="306">
                  <c:v>-6.5995077403329327</c:v>
                </c:pt>
                <c:pt idx="307">
                  <c:v>-6.5958093783215324</c:v>
                </c:pt>
                <c:pt idx="308">
                  <c:v>-6.5931936801743083</c:v>
                </c:pt>
                <c:pt idx="309">
                  <c:v>-6.5909965528925758</c:v>
                </c:pt>
                <c:pt idx="310">
                  <c:v>-6.5889761719657303</c:v>
                </c:pt>
                <c:pt idx="311">
                  <c:v>-6.558309570108344</c:v>
                </c:pt>
                <c:pt idx="312">
                  <c:v>-6.5531528657881015</c:v>
                </c:pt>
                <c:pt idx="313">
                  <c:v>-6.5519134227304967</c:v>
                </c:pt>
                <c:pt idx="314">
                  <c:v>-6.5484117742354018</c:v>
                </c:pt>
                <c:pt idx="315">
                  <c:v>-6.5352371453145803</c:v>
                </c:pt>
                <c:pt idx="316">
                  <c:v>-6.5345508665810055</c:v>
                </c:pt>
                <c:pt idx="317">
                  <c:v>-6.5274965424004945</c:v>
                </c:pt>
                <c:pt idx="318">
                  <c:v>-6.4960253378899449</c:v>
                </c:pt>
                <c:pt idx="319">
                  <c:v>-6.4780356649666535</c:v>
                </c:pt>
                <c:pt idx="320">
                  <c:v>-6.4723139639304179</c:v>
                </c:pt>
                <c:pt idx="321">
                  <c:v>-6.4688330221212578</c:v>
                </c:pt>
                <c:pt idx="322">
                  <c:v>-6.4642450121394779</c:v>
                </c:pt>
                <c:pt idx="323">
                  <c:v>-6.4517071138109081</c:v>
                </c:pt>
                <c:pt idx="324">
                  <c:v>-6.4472707063510954</c:v>
                </c:pt>
                <c:pt idx="325">
                  <c:v>-6.4413293665391453</c:v>
                </c:pt>
                <c:pt idx="326">
                  <c:v>-6.4271164452239695</c:v>
                </c:pt>
                <c:pt idx="327">
                  <c:v>-6.413964741562558</c:v>
                </c:pt>
                <c:pt idx="328">
                  <c:v>-6.4109460025642742</c:v>
                </c:pt>
                <c:pt idx="329">
                  <c:v>-6.4036446772016147</c:v>
                </c:pt>
                <c:pt idx="330">
                  <c:v>-6.3984206761521039</c:v>
                </c:pt>
                <c:pt idx="331">
                  <c:v>-6.3891596108714115</c:v>
                </c:pt>
                <c:pt idx="332">
                  <c:v>-6.388230768102714</c:v>
                </c:pt>
                <c:pt idx="333">
                  <c:v>-6.3720958226188662</c:v>
                </c:pt>
                <c:pt idx="334">
                  <c:v>-6.3710767578614513</c:v>
                </c:pt>
                <c:pt idx="335">
                  <c:v>-6.366066479391713</c:v>
                </c:pt>
                <c:pt idx="336">
                  <c:v>-6.3569089475406546</c:v>
                </c:pt>
                <c:pt idx="337">
                  <c:v>-6.3501149359832114</c:v>
                </c:pt>
                <c:pt idx="338">
                  <c:v>-6.3399620041586662</c:v>
                </c:pt>
                <c:pt idx="339">
                  <c:v>-6.3389421998767741</c:v>
                </c:pt>
                <c:pt idx="340">
                  <c:v>-6.3387602768504223</c:v>
                </c:pt>
                <c:pt idx="341">
                  <c:v>-6.3356971663822765</c:v>
                </c:pt>
                <c:pt idx="342">
                  <c:v>-6.3317310965027938</c:v>
                </c:pt>
                <c:pt idx="343">
                  <c:v>-6.3161433991469957</c:v>
                </c:pt>
                <c:pt idx="344">
                  <c:v>-6.3143685403533025</c:v>
                </c:pt>
                <c:pt idx="345">
                  <c:v>-6.3143456150938944</c:v>
                </c:pt>
                <c:pt idx="346">
                  <c:v>-6.3086875131644193</c:v>
                </c:pt>
                <c:pt idx="347">
                  <c:v>-6.306220459441171</c:v>
                </c:pt>
                <c:pt idx="348">
                  <c:v>-6.3031137170276423</c:v>
                </c:pt>
                <c:pt idx="349">
                  <c:v>-6.2818390762870191</c:v>
                </c:pt>
                <c:pt idx="350">
                  <c:v>-6.2653395452259506</c:v>
                </c:pt>
                <c:pt idx="351">
                  <c:v>-6.2595165293335517</c:v>
                </c:pt>
                <c:pt idx="352">
                  <c:v>-6.2585078179191447</c:v>
                </c:pt>
                <c:pt idx="353">
                  <c:v>-6.2461769864498065</c:v>
                </c:pt>
                <c:pt idx="354">
                  <c:v>-6.2408095176478247</c:v>
                </c:pt>
                <c:pt idx="355">
                  <c:v>-6.2241872255201791</c:v>
                </c:pt>
                <c:pt idx="356">
                  <c:v>-6.223938005764559</c:v>
                </c:pt>
                <c:pt idx="357">
                  <c:v>-6.2185535278991484</c:v>
                </c:pt>
                <c:pt idx="358">
                  <c:v>-6.217166179942045</c:v>
                </c:pt>
                <c:pt idx="359">
                  <c:v>-6.212389591213455</c:v>
                </c:pt>
                <c:pt idx="360">
                  <c:v>-6.211215226311646</c:v>
                </c:pt>
                <c:pt idx="361">
                  <c:v>-6.210477180863232</c:v>
                </c:pt>
                <c:pt idx="362">
                  <c:v>-6.2055223667307997</c:v>
                </c:pt>
                <c:pt idx="363">
                  <c:v>-6.2046097935010129</c:v>
                </c:pt>
                <c:pt idx="364">
                  <c:v>-6.1903769050244195</c:v>
                </c:pt>
                <c:pt idx="365">
                  <c:v>-6.1822946417925619</c:v>
                </c:pt>
                <c:pt idx="366">
                  <c:v>-6.1783677667114762</c:v>
                </c:pt>
                <c:pt idx="367">
                  <c:v>-6.1743680484673984</c:v>
                </c:pt>
                <c:pt idx="368">
                  <c:v>-6.1626831916465008</c:v>
                </c:pt>
                <c:pt idx="369">
                  <c:v>-6.1623663053993916</c:v>
                </c:pt>
                <c:pt idx="370">
                  <c:v>-6.1301119444461278</c:v>
                </c:pt>
                <c:pt idx="371">
                  <c:v>-6.1263485042789316</c:v>
                </c:pt>
                <c:pt idx="372">
                  <c:v>-6.1257136224979352</c:v>
                </c:pt>
                <c:pt idx="373">
                  <c:v>-6.1217068787711391</c:v>
                </c:pt>
                <c:pt idx="374">
                  <c:v>-6.1195374836580605</c:v>
                </c:pt>
                <c:pt idx="375">
                  <c:v>-6.1079853714844878</c:v>
                </c:pt>
                <c:pt idx="376">
                  <c:v>-6.1046316278888506</c:v>
                </c:pt>
                <c:pt idx="377">
                  <c:v>-6.1028264485907728</c:v>
                </c:pt>
                <c:pt idx="378">
                  <c:v>-6.1002148178282365</c:v>
                </c:pt>
                <c:pt idx="379">
                  <c:v>-6.087278315795551</c:v>
                </c:pt>
                <c:pt idx="380">
                  <c:v>-6.0866208785174063</c:v>
                </c:pt>
                <c:pt idx="381">
                  <c:v>-6.0716725000895897</c:v>
                </c:pt>
                <c:pt idx="382">
                  <c:v>-6.0709518334669026</c:v>
                </c:pt>
                <c:pt idx="383">
                  <c:v>-6.0695130885572199</c:v>
                </c:pt>
                <c:pt idx="384">
                  <c:v>-6.0653902394843469</c:v>
                </c:pt>
                <c:pt idx="385">
                  <c:v>-6.0652822689077244</c:v>
                </c:pt>
                <c:pt idx="386">
                  <c:v>-6.0576681246826833</c:v>
                </c:pt>
                <c:pt idx="387">
                  <c:v>-6.0569467185354782</c:v>
                </c:pt>
                <c:pt idx="388">
                  <c:v>-6.0439946864883609</c:v>
                </c:pt>
                <c:pt idx="389">
                  <c:v>-6.0438867159117393</c:v>
                </c:pt>
                <c:pt idx="390">
                  <c:v>-6.0195182744362867</c:v>
                </c:pt>
                <c:pt idx="391">
                  <c:v>-6.018151633165159</c:v>
                </c:pt>
                <c:pt idx="392">
                  <c:v>-5.9634527037163689</c:v>
                </c:pt>
                <c:pt idx="393">
                  <c:v>-5.9601621894652741</c:v>
                </c:pt>
                <c:pt idx="394">
                  <c:v>-5.9590817441746111</c:v>
                </c:pt>
                <c:pt idx="395">
                  <c:v>-5.9579805921980133</c:v>
                </c:pt>
                <c:pt idx="396">
                  <c:v>-5.9522078639714566</c:v>
                </c:pt>
                <c:pt idx="397">
                  <c:v>-5.9382367671669254</c:v>
                </c:pt>
                <c:pt idx="398">
                  <c:v>-5.9363975697419145</c:v>
                </c:pt>
                <c:pt idx="399">
                  <c:v>-5.9357896806050938</c:v>
                </c:pt>
                <c:pt idx="400">
                  <c:v>-5.9307745952261097</c:v>
                </c:pt>
                <c:pt idx="401">
                  <c:v>-5.9276223720560228</c:v>
                </c:pt>
                <c:pt idx="402">
                  <c:v>-5.9053556592021215</c:v>
                </c:pt>
                <c:pt idx="403">
                  <c:v>-5.905086842047341</c:v>
                </c:pt>
                <c:pt idx="404">
                  <c:v>-5.9037242681609001</c:v>
                </c:pt>
                <c:pt idx="405">
                  <c:v>-5.8999386422588129</c:v>
                </c:pt>
                <c:pt idx="406">
                  <c:v>-5.8973562227139649</c:v>
                </c:pt>
                <c:pt idx="407">
                  <c:v>-5.8967764355080172</c:v>
                </c:pt>
                <c:pt idx="408">
                  <c:v>-5.896021011233918</c:v>
                </c:pt>
                <c:pt idx="409">
                  <c:v>-5.8927719103546936</c:v>
                </c:pt>
                <c:pt idx="410">
                  <c:v>-5.8739898369324601</c:v>
                </c:pt>
                <c:pt idx="411">
                  <c:v>-5.8737021619029601</c:v>
                </c:pt>
                <c:pt idx="412">
                  <c:v>-5.8549962595039675</c:v>
                </c:pt>
                <c:pt idx="413">
                  <c:v>-5.8515463777237109</c:v>
                </c:pt>
                <c:pt idx="414">
                  <c:v>-5.841639337794537</c:v>
                </c:pt>
                <c:pt idx="415">
                  <c:v>-5.834856788866797</c:v>
                </c:pt>
                <c:pt idx="416">
                  <c:v>-5.8326755613617953</c:v>
                </c:pt>
                <c:pt idx="417">
                  <c:v>-5.8234392701517246</c:v>
                </c:pt>
                <c:pt idx="418">
                  <c:v>-5.8193596832619363</c:v>
                </c:pt>
                <c:pt idx="419">
                  <c:v>-5.8141859698782676</c:v>
                </c:pt>
                <c:pt idx="420">
                  <c:v>-5.8135961990916112</c:v>
                </c:pt>
                <c:pt idx="421">
                  <c:v>-5.8081115156567735</c:v>
                </c:pt>
                <c:pt idx="422">
                  <c:v>-5.8063144711281511</c:v>
                </c:pt>
                <c:pt idx="423">
                  <c:v>-5.8050232613557071</c:v>
                </c:pt>
                <c:pt idx="424">
                  <c:v>-5.7914152710794014</c:v>
                </c:pt>
                <c:pt idx="425">
                  <c:v>-5.7906702001483099</c:v>
                </c:pt>
                <c:pt idx="426">
                  <c:v>-5.7818387986005932</c:v>
                </c:pt>
                <c:pt idx="427">
                  <c:v>-5.7794187046828984</c:v>
                </c:pt>
                <c:pt idx="428">
                  <c:v>-5.7785860000988611</c:v>
                </c:pt>
                <c:pt idx="429">
                  <c:v>-5.7595354792840663</c:v>
                </c:pt>
                <c:pt idx="430">
                  <c:v>-5.7512727720748131</c:v>
                </c:pt>
                <c:pt idx="431">
                  <c:v>-5.7495200990160509</c:v>
                </c:pt>
                <c:pt idx="432">
                  <c:v>-5.7460047693177394</c:v>
                </c:pt>
                <c:pt idx="433">
                  <c:v>-5.7176384584094624</c:v>
                </c:pt>
                <c:pt idx="434">
                  <c:v>-5.711037462745816</c:v>
                </c:pt>
                <c:pt idx="435">
                  <c:v>-5.7099370502937346</c:v>
                </c:pt>
                <c:pt idx="436">
                  <c:v>-5.6976997686733242</c:v>
                </c:pt>
                <c:pt idx="437">
                  <c:v>-5.6958003000018014</c:v>
                </c:pt>
                <c:pt idx="438">
                  <c:v>-5.6888129027883014</c:v>
                </c:pt>
                <c:pt idx="439">
                  <c:v>-5.6766000254762945</c:v>
                </c:pt>
                <c:pt idx="440">
                  <c:v>-5.6698629573051527</c:v>
                </c:pt>
                <c:pt idx="441">
                  <c:v>-5.6650545690231828</c:v>
                </c:pt>
                <c:pt idx="442">
                  <c:v>-5.6648593345558726</c:v>
                </c:pt>
                <c:pt idx="443">
                  <c:v>-5.6617196833022261</c:v>
                </c:pt>
                <c:pt idx="444">
                  <c:v>-5.6568414099552538</c:v>
                </c:pt>
                <c:pt idx="445">
                  <c:v>-5.6456827248142929</c:v>
                </c:pt>
                <c:pt idx="446">
                  <c:v>-5.6455340803903171</c:v>
                </c:pt>
                <c:pt idx="447">
                  <c:v>-5.6402457407095268</c:v>
                </c:pt>
                <c:pt idx="448">
                  <c:v>-5.62894765520082</c:v>
                </c:pt>
                <c:pt idx="449">
                  <c:v>-5.625607223046142</c:v>
                </c:pt>
                <c:pt idx="450">
                  <c:v>-5.6218334295360171</c:v>
                </c:pt>
                <c:pt idx="451">
                  <c:v>-5.6202131313622417</c:v>
                </c:pt>
                <c:pt idx="452">
                  <c:v>-5.6120546971071423</c:v>
                </c:pt>
                <c:pt idx="453">
                  <c:v>-5.6001679500984771</c:v>
                </c:pt>
                <c:pt idx="454">
                  <c:v>-5.5981435017869048</c:v>
                </c:pt>
                <c:pt idx="455">
                  <c:v>-5.5920146925148808</c:v>
                </c:pt>
                <c:pt idx="456">
                  <c:v>-5.5831681307149523</c:v>
                </c:pt>
                <c:pt idx="457">
                  <c:v>-5.5764159022915969</c:v>
                </c:pt>
                <c:pt idx="458">
                  <c:v>-5.5688135904585199</c:v>
                </c:pt>
                <c:pt idx="459">
                  <c:v>-5.5508989792717349</c:v>
                </c:pt>
                <c:pt idx="460">
                  <c:v>-5.5296701890499289</c:v>
                </c:pt>
                <c:pt idx="461">
                  <c:v>-5.5215065781233257</c:v>
                </c:pt>
                <c:pt idx="462">
                  <c:v>-5.5106015498849317</c:v>
                </c:pt>
                <c:pt idx="463">
                  <c:v>-5.5065789063814448</c:v>
                </c:pt>
                <c:pt idx="464">
                  <c:v>-5.5001982890180283</c:v>
                </c:pt>
                <c:pt idx="465">
                  <c:v>-5.4919056310666488</c:v>
                </c:pt>
                <c:pt idx="466">
                  <c:v>-5.4896574765946351</c:v>
                </c:pt>
                <c:pt idx="467">
                  <c:v>-5.4793847418015043</c:v>
                </c:pt>
                <c:pt idx="468">
                  <c:v>-5.4779637454798067</c:v>
                </c:pt>
                <c:pt idx="469">
                  <c:v>-5.4767986246341485</c:v>
                </c:pt>
                <c:pt idx="470">
                  <c:v>-5.4644126985897623</c:v>
                </c:pt>
                <c:pt idx="471">
                  <c:v>-5.4605205811600479</c:v>
                </c:pt>
                <c:pt idx="472">
                  <c:v>-5.4427934394333368</c:v>
                </c:pt>
                <c:pt idx="473">
                  <c:v>-5.4383167278884699</c:v>
                </c:pt>
                <c:pt idx="474">
                  <c:v>-5.4246632568555659</c:v>
                </c:pt>
                <c:pt idx="475">
                  <c:v>-5.4239810455067188</c:v>
                </c:pt>
                <c:pt idx="476">
                  <c:v>-5.4221784545443725</c:v>
                </c:pt>
                <c:pt idx="477">
                  <c:v>-5.4183155483323064</c:v>
                </c:pt>
                <c:pt idx="478">
                  <c:v>-5.4182493608897735</c:v>
                </c:pt>
                <c:pt idx="479">
                  <c:v>-5.4175079875811507</c:v>
                </c:pt>
                <c:pt idx="480">
                  <c:v>-5.4157734328725526</c:v>
                </c:pt>
                <c:pt idx="481">
                  <c:v>-5.4127169781248661</c:v>
                </c:pt>
                <c:pt idx="482">
                  <c:v>-5.3953754984235296</c:v>
                </c:pt>
                <c:pt idx="483">
                  <c:v>-5.3892333777105481</c:v>
                </c:pt>
                <c:pt idx="484">
                  <c:v>-5.3860526828472901</c:v>
                </c:pt>
                <c:pt idx="485">
                  <c:v>-5.364640490550137</c:v>
                </c:pt>
                <c:pt idx="486">
                  <c:v>-5.3619541678133933</c:v>
                </c:pt>
                <c:pt idx="487">
                  <c:v>-5.3485403027176606</c:v>
                </c:pt>
                <c:pt idx="488">
                  <c:v>-5.3232870201811142</c:v>
                </c:pt>
                <c:pt idx="489">
                  <c:v>-5.3193235386374029</c:v>
                </c:pt>
                <c:pt idx="490">
                  <c:v>-5.3121656810272162</c:v>
                </c:pt>
                <c:pt idx="491">
                  <c:v>-5.2990413397721978</c:v>
                </c:pt>
                <c:pt idx="492">
                  <c:v>-5.2896175791020941</c:v>
                </c:pt>
                <c:pt idx="493">
                  <c:v>-5.2886983501518472</c:v>
                </c:pt>
                <c:pt idx="494">
                  <c:v>-5.288675424892439</c:v>
                </c:pt>
                <c:pt idx="495">
                  <c:v>-5.2861077958375038</c:v>
                </c:pt>
                <c:pt idx="496">
                  <c:v>-5.2848694620666752</c:v>
                </c:pt>
                <c:pt idx="497">
                  <c:v>-5.2730781137181513</c:v>
                </c:pt>
                <c:pt idx="498">
                  <c:v>-5.2548347838922931</c:v>
                </c:pt>
                <c:pt idx="499">
                  <c:v>-5.2390965933012659</c:v>
                </c:pt>
                <c:pt idx="500">
                  <c:v>-5.2381429764619059</c:v>
                </c:pt>
                <c:pt idx="501">
                  <c:v>-5.2295153139132138</c:v>
                </c:pt>
                <c:pt idx="502">
                  <c:v>-5.2290264882204216</c:v>
                </c:pt>
                <c:pt idx="503">
                  <c:v>-5.2282122717488066</c:v>
                </c:pt>
                <c:pt idx="504">
                  <c:v>-5.219469982903032</c:v>
                </c:pt>
                <c:pt idx="505">
                  <c:v>-5.2181251576045353</c:v>
                </c:pt>
                <c:pt idx="506">
                  <c:v>-5.213723507796133</c:v>
                </c:pt>
                <c:pt idx="507">
                  <c:v>-5.2057122389160142</c:v>
                </c:pt>
                <c:pt idx="508">
                  <c:v>-5.2042786706778346</c:v>
                </c:pt>
                <c:pt idx="509">
                  <c:v>-5.1889294699724315</c:v>
                </c:pt>
                <c:pt idx="510">
                  <c:v>-5.1429221719413949</c:v>
                </c:pt>
                <c:pt idx="511">
                  <c:v>-5.1365178897940531</c:v>
                </c:pt>
                <c:pt idx="512">
                  <c:v>-5.1351830480763043</c:v>
                </c:pt>
                <c:pt idx="513">
                  <c:v>-5.1308320556959641</c:v>
                </c:pt>
                <c:pt idx="514">
                  <c:v>-5.1044295520904504</c:v>
                </c:pt>
                <c:pt idx="515">
                  <c:v>-5.0919182766437565</c:v>
                </c:pt>
                <c:pt idx="516">
                  <c:v>-5.0858870846053872</c:v>
                </c:pt>
                <c:pt idx="517">
                  <c:v>-5.0793988664276082</c:v>
                </c:pt>
                <c:pt idx="518">
                  <c:v>-5.0706979909536631</c:v>
                </c:pt>
                <c:pt idx="519">
                  <c:v>-5.0446330802812342</c:v>
                </c:pt>
                <c:pt idx="520">
                  <c:v>-5.0427484020996642</c:v>
                </c:pt>
                <c:pt idx="521">
                  <c:v>-5.0417289675800312</c:v>
                </c:pt>
                <c:pt idx="522">
                  <c:v>-5.0394601064220437</c:v>
                </c:pt>
                <c:pt idx="523">
                  <c:v>-5.0339595232105561</c:v>
                </c:pt>
                <c:pt idx="524">
                  <c:v>-5.0175335748369578</c:v>
                </c:pt>
                <c:pt idx="525">
                  <c:v>-4.9955116445916916</c:v>
                </c:pt>
                <c:pt idx="526">
                  <c:v>-4.9939582733849663</c:v>
                </c:pt>
                <c:pt idx="527">
                  <c:v>-4.9904344391549404</c:v>
                </c:pt>
                <c:pt idx="528">
                  <c:v>-4.9873602358193097</c:v>
                </c:pt>
                <c:pt idx="529">
                  <c:v>-4.9795527059382136</c:v>
                </c:pt>
                <c:pt idx="530">
                  <c:v>-4.9752198319080767</c:v>
                </c:pt>
                <c:pt idx="531">
                  <c:v>-4.9747513431390011</c:v>
                </c:pt>
                <c:pt idx="532">
                  <c:v>-4.9735448089215124</c:v>
                </c:pt>
                <c:pt idx="533">
                  <c:v>-4.9709098831373479</c:v>
                </c:pt>
                <c:pt idx="534">
                  <c:v>-4.9707065139005442</c:v>
                </c:pt>
                <c:pt idx="535">
                  <c:v>-4.9654765966550904</c:v>
                </c:pt>
                <c:pt idx="536">
                  <c:v>-4.9620566656169602</c:v>
                </c:pt>
                <c:pt idx="537">
                  <c:v>-4.9437674852722067</c:v>
                </c:pt>
                <c:pt idx="538">
                  <c:v>-4.9365497261777671</c:v>
                </c:pt>
                <c:pt idx="539">
                  <c:v>-4.9284216124270523</c:v>
                </c:pt>
                <c:pt idx="540">
                  <c:v>-4.9223116610297097</c:v>
                </c:pt>
                <c:pt idx="541">
                  <c:v>-4.9163610771615298</c:v>
                </c:pt>
                <c:pt idx="542">
                  <c:v>-4.9074679253182669</c:v>
                </c:pt>
                <c:pt idx="543">
                  <c:v>-4.9065457382700295</c:v>
                </c:pt>
                <c:pt idx="544">
                  <c:v>-4.9029775325701817</c:v>
                </c:pt>
                <c:pt idx="545">
                  <c:v>-4.8811079443713989</c:v>
                </c:pt>
                <c:pt idx="546">
                  <c:v>-4.8762806982147477</c:v>
                </c:pt>
                <c:pt idx="547">
                  <c:v>-4.8749772862880816</c:v>
                </c:pt>
                <c:pt idx="548">
                  <c:v>-4.8700897688849176</c:v>
                </c:pt>
                <c:pt idx="549">
                  <c:v>-4.8651523335781306</c:v>
                </c:pt>
                <c:pt idx="550">
                  <c:v>-4.8535273782415667</c:v>
                </c:pt>
                <c:pt idx="551">
                  <c:v>-4.8508295928751197</c:v>
                </c:pt>
                <c:pt idx="552">
                  <c:v>-4.8500039137737998</c:v>
                </c:pt>
                <c:pt idx="553">
                  <c:v>-4.8450280231931728</c:v>
                </c:pt>
                <c:pt idx="554">
                  <c:v>-4.8225165277306363</c:v>
                </c:pt>
                <c:pt idx="555">
                  <c:v>-4.8122970387013391</c:v>
                </c:pt>
                <c:pt idx="556">
                  <c:v>-4.8061024117490412</c:v>
                </c:pt>
                <c:pt idx="557">
                  <c:v>-4.8042332635819038</c:v>
                </c:pt>
                <c:pt idx="558">
                  <c:v>-4.8033192113031209</c:v>
                </c:pt>
                <c:pt idx="559">
                  <c:v>-4.7837854112292977</c:v>
                </c:pt>
                <c:pt idx="560">
                  <c:v>-4.770703962395145</c:v>
                </c:pt>
                <c:pt idx="561">
                  <c:v>-4.7578835657085374</c:v>
                </c:pt>
                <c:pt idx="562">
                  <c:v>-4.7571969172127435</c:v>
                </c:pt>
                <c:pt idx="563">
                  <c:v>-4.7272073500327005</c:v>
                </c:pt>
                <c:pt idx="564">
                  <c:v>-4.7110117635400428</c:v>
                </c:pt>
                <c:pt idx="565">
                  <c:v>-4.6870230678940237</c:v>
                </c:pt>
                <c:pt idx="566">
                  <c:v>-4.6843507961227164</c:v>
                </c:pt>
                <c:pt idx="567">
                  <c:v>-4.681606050950716</c:v>
                </c:pt>
                <c:pt idx="568">
                  <c:v>-4.6740884146725534</c:v>
                </c:pt>
                <c:pt idx="569">
                  <c:v>-4.6654818285720543</c:v>
                </c:pt>
                <c:pt idx="570">
                  <c:v>-4.6602489532285709</c:v>
                </c:pt>
                <c:pt idx="571">
                  <c:v>-4.6531265927943126</c:v>
                </c:pt>
                <c:pt idx="572">
                  <c:v>-4.6490776961711688</c:v>
                </c:pt>
                <c:pt idx="573">
                  <c:v>-4.6487094129714395</c:v>
                </c:pt>
                <c:pt idx="574">
                  <c:v>-4.6476737089128575</c:v>
                </c:pt>
                <c:pt idx="575">
                  <c:v>-4.6421923533382703</c:v>
                </c:pt>
                <c:pt idx="576">
                  <c:v>-4.638322421643486</c:v>
                </c:pt>
                <c:pt idx="577">
                  <c:v>-4.6137764942886683</c:v>
                </c:pt>
                <c:pt idx="578">
                  <c:v>-4.6093951814039427</c:v>
                </c:pt>
                <c:pt idx="579">
                  <c:v>-4.5895104769561161</c:v>
                </c:pt>
                <c:pt idx="580">
                  <c:v>-4.5892534921932597</c:v>
                </c:pt>
                <c:pt idx="581">
                  <c:v>-4.5629800356125614</c:v>
                </c:pt>
                <c:pt idx="582">
                  <c:v>-4.5477543354982517</c:v>
                </c:pt>
                <c:pt idx="583">
                  <c:v>-4.5407425339763483</c:v>
                </c:pt>
                <c:pt idx="584">
                  <c:v>-4.5335831973172054</c:v>
                </c:pt>
                <c:pt idx="585">
                  <c:v>-4.5222355636671345</c:v>
                </c:pt>
                <c:pt idx="586">
                  <c:v>-4.5213178137658838</c:v>
                </c:pt>
                <c:pt idx="587">
                  <c:v>-4.5176715882315399</c:v>
                </c:pt>
                <c:pt idx="588">
                  <c:v>-4.4984125215085173</c:v>
                </c:pt>
                <c:pt idx="589">
                  <c:v>-4.4946305932288988</c:v>
                </c:pt>
                <c:pt idx="590">
                  <c:v>-4.4917442291156009</c:v>
                </c:pt>
                <c:pt idx="591">
                  <c:v>-4.4876890465342161</c:v>
                </c:pt>
                <c:pt idx="592">
                  <c:v>-4.4842321392712403</c:v>
                </c:pt>
                <c:pt idx="593">
                  <c:v>-4.480650991892654</c:v>
                </c:pt>
                <c:pt idx="594">
                  <c:v>-4.4393167491605316</c:v>
                </c:pt>
                <c:pt idx="595">
                  <c:v>-4.4004713761243694</c:v>
                </c:pt>
                <c:pt idx="596">
                  <c:v>-4.3827290741454465</c:v>
                </c:pt>
                <c:pt idx="597">
                  <c:v>-4.3790503095332447</c:v>
                </c:pt>
                <c:pt idx="598">
                  <c:v>-4.3726560109666508</c:v>
                </c:pt>
                <c:pt idx="599">
                  <c:v>-4.3609556241313223</c:v>
                </c:pt>
                <c:pt idx="600">
                  <c:v>-4.359989805137741</c:v>
                </c:pt>
                <c:pt idx="601">
                  <c:v>-4.3576122338786529</c:v>
                </c:pt>
                <c:pt idx="602">
                  <c:v>-4.320419698094125</c:v>
                </c:pt>
                <c:pt idx="603">
                  <c:v>-4.3159581468014299</c:v>
                </c:pt>
                <c:pt idx="604">
                  <c:v>-4.3020573048241584</c:v>
                </c:pt>
                <c:pt idx="605">
                  <c:v>-4.2904530561735301</c:v>
                </c:pt>
                <c:pt idx="606">
                  <c:v>-4.2706829780227844</c:v>
                </c:pt>
                <c:pt idx="607">
                  <c:v>-4.2641355978852298</c:v>
                </c:pt>
                <c:pt idx="608">
                  <c:v>-4.2603325931574565</c:v>
                </c:pt>
                <c:pt idx="609">
                  <c:v>-4.2359911443261398</c:v>
                </c:pt>
                <c:pt idx="610">
                  <c:v>-4.2323560116592818</c:v>
                </c:pt>
                <c:pt idx="611">
                  <c:v>-4.2011081435469526</c:v>
                </c:pt>
                <c:pt idx="612">
                  <c:v>-4.1720659072480686</c:v>
                </c:pt>
                <c:pt idx="613">
                  <c:v>-4.1707843112940752</c:v>
                </c:pt>
                <c:pt idx="614">
                  <c:v>-4.163468195441502</c:v>
                </c:pt>
                <c:pt idx="615">
                  <c:v>-4.1545665390665256</c:v>
                </c:pt>
                <c:pt idx="616">
                  <c:v>-4.1346470769673278</c:v>
                </c:pt>
                <c:pt idx="617">
                  <c:v>-4.1340532387959437</c:v>
                </c:pt>
                <c:pt idx="618">
                  <c:v>-4.1294304711627934</c:v>
                </c:pt>
                <c:pt idx="619">
                  <c:v>-4.1233926234039258</c:v>
                </c:pt>
                <c:pt idx="620">
                  <c:v>-4.1185465193725932</c:v>
                </c:pt>
                <c:pt idx="621">
                  <c:v>-4.114117507157796</c:v>
                </c:pt>
                <c:pt idx="622">
                  <c:v>-4.0955868720646569</c:v>
                </c:pt>
                <c:pt idx="623">
                  <c:v>-4.068086174580575</c:v>
                </c:pt>
                <c:pt idx="624">
                  <c:v>-4.0654053982775542</c:v>
                </c:pt>
                <c:pt idx="625">
                  <c:v>-4.0619477514900613</c:v>
                </c:pt>
                <c:pt idx="626">
                  <c:v>-4.0537512317233411</c:v>
                </c:pt>
                <c:pt idx="627">
                  <c:v>-4.0337907260145309</c:v>
                </c:pt>
                <c:pt idx="628">
                  <c:v>-4.0169332650967418</c:v>
                </c:pt>
                <c:pt idx="629">
                  <c:v>-3.9804628749838962</c:v>
                </c:pt>
                <c:pt idx="630">
                  <c:v>-3.9556037590044495</c:v>
                </c:pt>
                <c:pt idx="631">
                  <c:v>-3.9540585225671712</c:v>
                </c:pt>
                <c:pt idx="632">
                  <c:v>-3.9443851723791785</c:v>
                </c:pt>
                <c:pt idx="633">
                  <c:v>-3.9216758541136088</c:v>
                </c:pt>
                <c:pt idx="634">
                  <c:v>-3.8983020730871396</c:v>
                </c:pt>
                <c:pt idx="635">
                  <c:v>-3.8882312284818052</c:v>
                </c:pt>
                <c:pt idx="636">
                  <c:v>-3.8383662009101589</c:v>
                </c:pt>
                <c:pt idx="637">
                  <c:v>-3.8381569154774011</c:v>
                </c:pt>
                <c:pt idx="638">
                  <c:v>-3.8218444841141763</c:v>
                </c:pt>
                <c:pt idx="639">
                  <c:v>-3.789778332145493</c:v>
                </c:pt>
                <c:pt idx="640">
                  <c:v>-3.7816058469249367</c:v>
                </c:pt>
                <c:pt idx="641">
                  <c:v>-3.7734023016754907</c:v>
                </c:pt>
                <c:pt idx="642">
                  <c:v>-3.7682881200138518</c:v>
                </c:pt>
                <c:pt idx="643">
                  <c:v>-3.7584154679738186</c:v>
                </c:pt>
                <c:pt idx="644">
                  <c:v>-3.7474531265868913</c:v>
                </c:pt>
                <c:pt idx="645">
                  <c:v>-3.7278771736167227</c:v>
                </c:pt>
                <c:pt idx="646">
                  <c:v>-3.7265589712001392</c:v>
                </c:pt>
                <c:pt idx="647">
                  <c:v>-3.7262520685337264</c:v>
                </c:pt>
                <c:pt idx="648">
                  <c:v>-3.6476380261263999</c:v>
                </c:pt>
                <c:pt idx="649">
                  <c:v>-3.6472852729411507</c:v>
                </c:pt>
                <c:pt idx="650">
                  <c:v>-3.6429124645881346</c:v>
                </c:pt>
                <c:pt idx="651">
                  <c:v>-3.6406776215570518</c:v>
                </c:pt>
                <c:pt idx="652">
                  <c:v>-3.6369877640773689</c:v>
                </c:pt>
                <c:pt idx="653">
                  <c:v>-3.6304662672972174</c:v>
                </c:pt>
                <c:pt idx="654">
                  <c:v>-3.6158754489638913</c:v>
                </c:pt>
                <c:pt idx="655">
                  <c:v>-3.6053542339396527</c:v>
                </c:pt>
                <c:pt idx="656">
                  <c:v>-3.5950445229216661</c:v>
                </c:pt>
                <c:pt idx="657">
                  <c:v>-3.5944617776177314</c:v>
                </c:pt>
                <c:pt idx="658">
                  <c:v>-3.586687896101262</c:v>
                </c:pt>
                <c:pt idx="659">
                  <c:v>-3.5578009599468206</c:v>
                </c:pt>
                <c:pt idx="660">
                  <c:v>-3.5482633125040999</c:v>
                </c:pt>
                <c:pt idx="661">
                  <c:v>-3.5435810131489318</c:v>
                </c:pt>
                <c:pt idx="662">
                  <c:v>-3.5246846831918557</c:v>
                </c:pt>
                <c:pt idx="663">
                  <c:v>-3.5138713559911543</c:v>
                </c:pt>
                <c:pt idx="664">
                  <c:v>-3.4904539430193369</c:v>
                </c:pt>
                <c:pt idx="665">
                  <c:v>-3.4817778416160681</c:v>
                </c:pt>
                <c:pt idx="666">
                  <c:v>-3.4255991236480314</c:v>
                </c:pt>
                <c:pt idx="667">
                  <c:v>-3.3802451955104091</c:v>
                </c:pt>
                <c:pt idx="668">
                  <c:v>-3.3654872446406738</c:v>
                </c:pt>
                <c:pt idx="669">
                  <c:v>-3.3523606848121625</c:v>
                </c:pt>
                <c:pt idx="670">
                  <c:v>-3.3218845105128496</c:v>
                </c:pt>
                <c:pt idx="671">
                  <c:v>-3.302209091497784</c:v>
                </c:pt>
                <c:pt idx="672">
                  <c:v>-3.2896822860366464</c:v>
                </c:pt>
                <c:pt idx="673">
                  <c:v>-3.2775296799711873</c:v>
                </c:pt>
                <c:pt idx="674">
                  <c:v>-3.2607402553071498</c:v>
                </c:pt>
                <c:pt idx="675">
                  <c:v>-3.2514496090465532</c:v>
                </c:pt>
                <c:pt idx="676">
                  <c:v>-3.2330650300416655</c:v>
                </c:pt>
                <c:pt idx="677">
                  <c:v>-3.2011109160343354</c:v>
                </c:pt>
                <c:pt idx="678">
                  <c:v>-3.1585657019377655</c:v>
                </c:pt>
                <c:pt idx="679">
                  <c:v>-3.1551849656979889</c:v>
                </c:pt>
                <c:pt idx="680">
                  <c:v>-3.1126959554632192</c:v>
                </c:pt>
                <c:pt idx="681">
                  <c:v>-3.0754351985438095</c:v>
                </c:pt>
                <c:pt idx="682">
                  <c:v>-3.0583921169771688</c:v>
                </c:pt>
                <c:pt idx="683">
                  <c:v>-3.0240617258786284</c:v>
                </c:pt>
                <c:pt idx="684">
                  <c:v>-3.0032679609423965</c:v>
                </c:pt>
                <c:pt idx="685">
                  <c:v>-2.9605582026451609</c:v>
                </c:pt>
                <c:pt idx="686">
                  <c:v>-2.916145689192704</c:v>
                </c:pt>
                <c:pt idx="687">
                  <c:v>-2.899892789551513</c:v>
                </c:pt>
                <c:pt idx="688">
                  <c:v>-2.8834947582277137</c:v>
                </c:pt>
                <c:pt idx="689">
                  <c:v>-2.7294464438706716</c:v>
                </c:pt>
                <c:pt idx="690">
                  <c:v>-2.7247924313275327</c:v>
                </c:pt>
                <c:pt idx="691">
                  <c:v>-2.7192925876405112</c:v>
                </c:pt>
                <c:pt idx="692">
                  <c:v>-2.6655141813098466</c:v>
                </c:pt>
                <c:pt idx="693">
                  <c:v>-2.6360986700209037</c:v>
                </c:pt>
                <c:pt idx="694">
                  <c:v>-2.5823897789929942</c:v>
                </c:pt>
                <c:pt idx="695">
                  <c:v>-2.5538452426808385</c:v>
                </c:pt>
                <c:pt idx="696">
                  <c:v>-2.551839467362818</c:v>
                </c:pt>
                <c:pt idx="697">
                  <c:v>-2.544475652180147</c:v>
                </c:pt>
                <c:pt idx="698">
                  <c:v>-2.5301309106233258</c:v>
                </c:pt>
                <c:pt idx="699">
                  <c:v>-2.4302847501339437</c:v>
                </c:pt>
                <c:pt idx="700">
                  <c:v>-2.425290556322008</c:v>
                </c:pt>
                <c:pt idx="701">
                  <c:v>-2.4182107185463333</c:v>
                </c:pt>
                <c:pt idx="702">
                  <c:v>-2.3819213270542314</c:v>
                </c:pt>
                <c:pt idx="703">
                  <c:v>-2.372601284694865</c:v>
                </c:pt>
                <c:pt idx="704">
                  <c:v>-2.2644937111641155</c:v>
                </c:pt>
                <c:pt idx="705">
                  <c:v>-2.222152790709945</c:v>
                </c:pt>
                <c:pt idx="706">
                  <c:v>-2.0503788136751835</c:v>
                </c:pt>
                <c:pt idx="707">
                  <c:v>-1.9335383802359878</c:v>
                </c:pt>
                <c:pt idx="708">
                  <c:v>-1.7486533733871588</c:v>
                </c:pt>
                <c:pt idx="70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F9-44EE-8BB5-31645C5F8DB6}"/>
            </c:ext>
          </c:extLst>
        </c:ser>
        <c:ser>
          <c:idx val="1"/>
          <c:order val="1"/>
          <c:tx>
            <c:strRef>
              <c:f>'per-deps'!$H$1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'per-deps'!$F$2:$F$711</c:f>
              <c:numCache>
                <c:formatCode>General</c:formatCode>
                <c:ptCount val="7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</c:numCache>
            </c:numRef>
          </c:xVal>
          <c:yVal>
            <c:numRef>
              <c:f>'per-deps'!$H$2:$H$711</c:f>
              <c:numCache>
                <c:formatCode>General</c:formatCode>
                <c:ptCount val="710"/>
                <c:pt idx="0">
                  <c:v>-19.44661566083299</c:v>
                </c:pt>
                <c:pt idx="1">
                  <c:v>-16.55374467634379</c:v>
                </c:pt>
                <c:pt idx="2">
                  <c:v>-18.064978104705887</c:v>
                </c:pt>
                <c:pt idx="3">
                  <c:v>-19.864545307038806</c:v>
                </c:pt>
                <c:pt idx="4">
                  <c:v>-15.65428860624804</c:v>
                </c:pt>
                <c:pt idx="5">
                  <c:v>-22.726056933695563</c:v>
                </c:pt>
                <c:pt idx="6">
                  <c:v>-20.86132561930928</c:v>
                </c:pt>
                <c:pt idx="7">
                  <c:v>-19.872732950283758</c:v>
                </c:pt>
                <c:pt idx="8">
                  <c:v>-19.730376670261684</c:v>
                </c:pt>
                <c:pt idx="9">
                  <c:v>-15.869113511370124</c:v>
                </c:pt>
                <c:pt idx="10">
                  <c:v>-13.897570323639446</c:v>
                </c:pt>
                <c:pt idx="11">
                  <c:v>-12.931509511597133</c:v>
                </c:pt>
                <c:pt idx="12">
                  <c:v>-19.067142090165429</c:v>
                </c:pt>
                <c:pt idx="13">
                  <c:v>-12.79912614088815</c:v>
                </c:pt>
                <c:pt idx="14">
                  <c:v>-21.236600203639167</c:v>
                </c:pt>
                <c:pt idx="15">
                  <c:v>-20.677795452736778</c:v>
                </c:pt>
                <c:pt idx="16">
                  <c:v>-18.077117660560138</c:v>
                </c:pt>
                <c:pt idx="17">
                  <c:v>-16.365172938667666</c:v>
                </c:pt>
                <c:pt idx="18">
                  <c:v>-14.974217535368854</c:v>
                </c:pt>
                <c:pt idx="19">
                  <c:v>-13.787957014328686</c:v>
                </c:pt>
                <c:pt idx="20">
                  <c:v>-12.178127230851928</c:v>
                </c:pt>
                <c:pt idx="21">
                  <c:v>-14.30304745393507</c:v>
                </c:pt>
                <c:pt idx="22">
                  <c:v>-19.029218173426774</c:v>
                </c:pt>
                <c:pt idx="23">
                  <c:v>-14.006343582273685</c:v>
                </c:pt>
                <c:pt idx="24">
                  <c:v>-13.819481087980048</c:v>
                </c:pt>
                <c:pt idx="25">
                  <c:v>-10.83480004011558</c:v>
                </c:pt>
                <c:pt idx="26">
                  <c:v>-13.820895109933192</c:v>
                </c:pt>
                <c:pt idx="27">
                  <c:v>-17.043803379653681</c:v>
                </c:pt>
                <c:pt idx="28">
                  <c:v>-17.877893877579069</c:v>
                </c:pt>
                <c:pt idx="29">
                  <c:v>-15.591643379179308</c:v>
                </c:pt>
                <c:pt idx="30">
                  <c:v>-20.28916875071646</c:v>
                </c:pt>
                <c:pt idx="31">
                  <c:v>-17.468779061774878</c:v>
                </c:pt>
                <c:pt idx="32">
                  <c:v>-13.424663605257908</c:v>
                </c:pt>
                <c:pt idx="33">
                  <c:v>-13.921712594513751</c:v>
                </c:pt>
                <c:pt idx="34">
                  <c:v>-22.956499432540593</c:v>
                </c:pt>
                <c:pt idx="35">
                  <c:v>-16.363006292126506</c:v>
                </c:pt>
                <c:pt idx="36">
                  <c:v>-18.3127271679401</c:v>
                </c:pt>
                <c:pt idx="37">
                  <c:v>-15.624538395261961</c:v>
                </c:pt>
                <c:pt idx="38">
                  <c:v>-14.917949344581777</c:v>
                </c:pt>
                <c:pt idx="39">
                  <c:v>-13.331412911989508</c:v>
                </c:pt>
                <c:pt idx="40">
                  <c:v>-11.596755145713077</c:v>
                </c:pt>
                <c:pt idx="41">
                  <c:v>-13.984243787553988</c:v>
                </c:pt>
                <c:pt idx="42">
                  <c:v>-16.117036159736589</c:v>
                </c:pt>
                <c:pt idx="43">
                  <c:v>-12.736027311795032</c:v>
                </c:pt>
                <c:pt idx="44">
                  <c:v>-11.244609196448726</c:v>
                </c:pt>
                <c:pt idx="45">
                  <c:v>-18.544695188677281</c:v>
                </c:pt>
                <c:pt idx="46">
                  <c:v>-18.765008931703601</c:v>
                </c:pt>
                <c:pt idx="47">
                  <c:v>-11.185758768438946</c:v>
                </c:pt>
                <c:pt idx="48">
                  <c:v>-15.306481018245053</c:v>
                </c:pt>
                <c:pt idx="49">
                  <c:v>-12.126517963650722</c:v>
                </c:pt>
                <c:pt idx="50">
                  <c:v>-13.600548423743078</c:v>
                </c:pt>
                <c:pt idx="51">
                  <c:v>-11.290893074519889</c:v>
                </c:pt>
                <c:pt idx="52">
                  <c:v>-14.604149237961503</c:v>
                </c:pt>
                <c:pt idx="53">
                  <c:v>-12.501550542431277</c:v>
                </c:pt>
                <c:pt idx="54">
                  <c:v>-13.709258330139313</c:v>
                </c:pt>
                <c:pt idx="55">
                  <c:v>-12.444850289380756</c:v>
                </c:pt>
                <c:pt idx="56">
                  <c:v>-10.948332318871808</c:v>
                </c:pt>
                <c:pt idx="57">
                  <c:v>-19.052084530226828</c:v>
                </c:pt>
                <c:pt idx="58">
                  <c:v>-11.368037094787637</c:v>
                </c:pt>
                <c:pt idx="59">
                  <c:v>-13.705734678659207</c:v>
                </c:pt>
                <c:pt idx="60">
                  <c:v>-22.574254834980941</c:v>
                </c:pt>
                <c:pt idx="61">
                  <c:v>-9.506892150597066</c:v>
                </c:pt>
                <c:pt idx="62">
                  <c:v>-15.355903366188953</c:v>
                </c:pt>
                <c:pt idx="63">
                  <c:v>-13.207105684586542</c:v>
                </c:pt>
                <c:pt idx="64">
                  <c:v>-12.525733358737947</c:v>
                </c:pt>
                <c:pt idx="65">
                  <c:v>-13.508498888908038</c:v>
                </c:pt>
                <c:pt idx="66">
                  <c:v>-12.84167730509364</c:v>
                </c:pt>
                <c:pt idx="67">
                  <c:v>-14.370081724055554</c:v>
                </c:pt>
                <c:pt idx="68">
                  <c:v>-19.676088870435901</c:v>
                </c:pt>
                <c:pt idx="69">
                  <c:v>-10.473900712120553</c:v>
                </c:pt>
                <c:pt idx="70">
                  <c:v>-14.302515295135473</c:v>
                </c:pt>
                <c:pt idx="71">
                  <c:v>-12.635093259096491</c:v>
                </c:pt>
                <c:pt idx="72">
                  <c:v>-21.172785494256146</c:v>
                </c:pt>
                <c:pt idx="73">
                  <c:v>-17.180365463984124</c:v>
                </c:pt>
                <c:pt idx="74">
                  <c:v>-11.912483694459429</c:v>
                </c:pt>
                <c:pt idx="75">
                  <c:v>-12.708750372182244</c:v>
                </c:pt>
                <c:pt idx="76">
                  <c:v>-10.422667757213322</c:v>
                </c:pt>
                <c:pt idx="77">
                  <c:v>-14.315586128888967</c:v>
                </c:pt>
                <c:pt idx="78">
                  <c:v>-13.758014212538971</c:v>
                </c:pt>
                <c:pt idx="79">
                  <c:v>-19.375694097386042</c:v>
                </c:pt>
                <c:pt idx="80">
                  <c:v>-13.297219175026935</c:v>
                </c:pt>
                <c:pt idx="81">
                  <c:v>-17.441935451470329</c:v>
                </c:pt>
                <c:pt idx="82">
                  <c:v>-11.95615492623358</c:v>
                </c:pt>
                <c:pt idx="83">
                  <c:v>-12.986518259891859</c:v>
                </c:pt>
                <c:pt idx="84">
                  <c:v>-14.576699980261264</c:v>
                </c:pt>
                <c:pt idx="85">
                  <c:v>-17.013545083718476</c:v>
                </c:pt>
                <c:pt idx="86">
                  <c:v>-11.134975614421817</c:v>
                </c:pt>
                <c:pt idx="87">
                  <c:v>-13.041030326640309</c:v>
                </c:pt>
                <c:pt idx="88">
                  <c:v>-15.613854673837979</c:v>
                </c:pt>
                <c:pt idx="89">
                  <c:v>-13.50436832298748</c:v>
                </c:pt>
                <c:pt idx="90">
                  <c:v>-14.395733045240075</c:v>
                </c:pt>
                <c:pt idx="91">
                  <c:v>-17.32390769790242</c:v>
                </c:pt>
                <c:pt idx="92">
                  <c:v>-18.292617900539792</c:v>
                </c:pt>
                <c:pt idx="93">
                  <c:v>-15.28597136470027</c:v>
                </c:pt>
                <c:pt idx="94">
                  <c:v>-17.031880488453567</c:v>
                </c:pt>
                <c:pt idx="95">
                  <c:v>-14.625486271735161</c:v>
                </c:pt>
                <c:pt idx="96">
                  <c:v>-14.973509257347523</c:v>
                </c:pt>
                <c:pt idx="97">
                  <c:v>-20.88086218247766</c:v>
                </c:pt>
                <c:pt idx="98">
                  <c:v>-18.173746295161113</c:v>
                </c:pt>
                <c:pt idx="99">
                  <c:v>-12.450947308770202</c:v>
                </c:pt>
                <c:pt idx="100">
                  <c:v>-14.033351908397151</c:v>
                </c:pt>
                <c:pt idx="101">
                  <c:v>-16.264681084590691</c:v>
                </c:pt>
                <c:pt idx="102">
                  <c:v>-11.2103559083824</c:v>
                </c:pt>
                <c:pt idx="103">
                  <c:v>-14.812595839757206</c:v>
                </c:pt>
                <c:pt idx="104">
                  <c:v>-13.882329042210506</c:v>
                </c:pt>
                <c:pt idx="105">
                  <c:v>-11.894681715568696</c:v>
                </c:pt>
                <c:pt idx="106">
                  <c:v>-10.242955196505438</c:v>
                </c:pt>
                <c:pt idx="107">
                  <c:v>-14.096915742917545</c:v>
                </c:pt>
                <c:pt idx="108">
                  <c:v>-9.2341480953644428</c:v>
                </c:pt>
                <c:pt idx="109">
                  <c:v>-9.1943787279314968</c:v>
                </c:pt>
                <c:pt idx="110">
                  <c:v>-10.104540692734536</c:v>
                </c:pt>
                <c:pt idx="111">
                  <c:v>-15.669929006776659</c:v>
                </c:pt>
                <c:pt idx="112">
                  <c:v>-11.389646543184897</c:v>
                </c:pt>
                <c:pt idx="113">
                  <c:v>-17.937254924627503</c:v>
                </c:pt>
                <c:pt idx="114">
                  <c:v>-14.59450956142053</c:v>
                </c:pt>
                <c:pt idx="115">
                  <c:v>-12.215072989035203</c:v>
                </c:pt>
                <c:pt idx="116">
                  <c:v>-13.42150232857947</c:v>
                </c:pt>
                <c:pt idx="117">
                  <c:v>-15.68353199932975</c:v>
                </c:pt>
                <c:pt idx="118">
                  <c:v>-15.481136803312149</c:v>
                </c:pt>
                <c:pt idx="119">
                  <c:v>-13.902230514270043</c:v>
                </c:pt>
                <c:pt idx="120">
                  <c:v>-11.915679181346425</c:v>
                </c:pt>
                <c:pt idx="121">
                  <c:v>-17.243464293077242</c:v>
                </c:pt>
                <c:pt idx="122">
                  <c:v>-14.466625466657545</c:v>
                </c:pt>
                <c:pt idx="123">
                  <c:v>-14.033872663793895</c:v>
                </c:pt>
                <c:pt idx="124">
                  <c:v>-15.163602715781472</c:v>
                </c:pt>
                <c:pt idx="125">
                  <c:v>-14.34623720870005</c:v>
                </c:pt>
                <c:pt idx="126">
                  <c:v>-11.349216411909154</c:v>
                </c:pt>
                <c:pt idx="127">
                  <c:v>-13.054761290714271</c:v>
                </c:pt>
                <c:pt idx="128">
                  <c:v>-9.2010180424786636</c:v>
                </c:pt>
                <c:pt idx="129">
                  <c:v>-10.003272140219147</c:v>
                </c:pt>
                <c:pt idx="130">
                  <c:v>-13.368581670050693</c:v>
                </c:pt>
                <c:pt idx="131">
                  <c:v>-18.237245510398672</c:v>
                </c:pt>
                <c:pt idx="132">
                  <c:v>-12.906551263896809</c:v>
                </c:pt>
                <c:pt idx="133">
                  <c:v>-11.956897414463473</c:v>
                </c:pt>
                <c:pt idx="134">
                  <c:v>-10.454174725760389</c:v>
                </c:pt>
                <c:pt idx="135">
                  <c:v>-15.060342368901935</c:v>
                </c:pt>
                <c:pt idx="136">
                  <c:v>-15.645633423486288</c:v>
                </c:pt>
                <c:pt idx="137">
                  <c:v>-16.382422486042653</c:v>
                </c:pt>
                <c:pt idx="138">
                  <c:v>-16.491707630760306</c:v>
                </c:pt>
                <c:pt idx="139">
                  <c:v>-15.182646398537898</c:v>
                </c:pt>
                <c:pt idx="140">
                  <c:v>-15.883901190774642</c:v>
                </c:pt>
                <c:pt idx="141">
                  <c:v>-12.588044085989763</c:v>
                </c:pt>
                <c:pt idx="142">
                  <c:v>-12.250656674100485</c:v>
                </c:pt>
                <c:pt idx="143">
                  <c:v>-12.608684245144941</c:v>
                </c:pt>
                <c:pt idx="144">
                  <c:v>-14.890225138168409</c:v>
                </c:pt>
                <c:pt idx="145">
                  <c:v>-15.834752524499109</c:v>
                </c:pt>
                <c:pt idx="146">
                  <c:v>-12.826827540495849</c:v>
                </c:pt>
                <c:pt idx="147">
                  <c:v>-15.616268394107514</c:v>
                </c:pt>
                <c:pt idx="148">
                  <c:v>-16.397646028844932</c:v>
                </c:pt>
                <c:pt idx="149">
                  <c:v>-11.371298468002227</c:v>
                </c:pt>
                <c:pt idx="150">
                  <c:v>-12.915809559964726</c:v>
                </c:pt>
                <c:pt idx="151">
                  <c:v>-14.850586909868218</c:v>
                </c:pt>
                <c:pt idx="152">
                  <c:v>-18.393033731931116</c:v>
                </c:pt>
                <c:pt idx="153">
                  <c:v>-15.938920075427458</c:v>
                </c:pt>
                <c:pt idx="154">
                  <c:v>-14.98785220404098</c:v>
                </c:pt>
                <c:pt idx="155">
                  <c:v>-14.880065973275453</c:v>
                </c:pt>
                <c:pt idx="156">
                  <c:v>-10.984401282080514</c:v>
                </c:pt>
                <c:pt idx="157">
                  <c:v>-27.341409384308928</c:v>
                </c:pt>
                <c:pt idx="158">
                  <c:v>-21.706118844330035</c:v>
                </c:pt>
                <c:pt idx="159">
                  <c:v>-11.524797139651685</c:v>
                </c:pt>
                <c:pt idx="160">
                  <c:v>-14.485779382308145</c:v>
                </c:pt>
                <c:pt idx="161">
                  <c:v>-15.453393591227325</c:v>
                </c:pt>
                <c:pt idx="162">
                  <c:v>-12.120133325100499</c:v>
                </c:pt>
                <c:pt idx="163">
                  <c:v>-11.208627659328524</c:v>
                </c:pt>
                <c:pt idx="164">
                  <c:v>-12.646467519915147</c:v>
                </c:pt>
                <c:pt idx="165">
                  <c:v>-14.814012395799907</c:v>
                </c:pt>
                <c:pt idx="166">
                  <c:v>-17.681946672349728</c:v>
                </c:pt>
                <c:pt idx="167">
                  <c:v>-9.810868225663663</c:v>
                </c:pt>
                <c:pt idx="168">
                  <c:v>-8.7820519536584438</c:v>
                </c:pt>
                <c:pt idx="169">
                  <c:v>-12.687249889634431</c:v>
                </c:pt>
                <c:pt idx="170">
                  <c:v>-15.269650561135034</c:v>
                </c:pt>
                <c:pt idx="171">
                  <c:v>-11.618440616795956</c:v>
                </c:pt>
                <c:pt idx="172">
                  <c:v>-14.19923340849499</c:v>
                </c:pt>
                <c:pt idx="173">
                  <c:v>-15.672151403287286</c:v>
                </c:pt>
                <c:pt idx="174">
                  <c:v>-17.12468264787659</c:v>
                </c:pt>
                <c:pt idx="175">
                  <c:v>-9.3909303135118343</c:v>
                </c:pt>
                <c:pt idx="176">
                  <c:v>-15.019273647066669</c:v>
                </c:pt>
                <c:pt idx="177">
                  <c:v>-14.677547873916028</c:v>
                </c:pt>
                <c:pt idx="178">
                  <c:v>-17.448919402192438</c:v>
                </c:pt>
                <c:pt idx="179">
                  <c:v>-11.227172126449149</c:v>
                </c:pt>
                <c:pt idx="180">
                  <c:v>-11.971970178939209</c:v>
                </c:pt>
                <c:pt idx="181">
                  <c:v>-20.950368456926707</c:v>
                </c:pt>
                <c:pt idx="182">
                  <c:v>-13.814642244038124</c:v>
                </c:pt>
                <c:pt idx="183">
                  <c:v>-12.169883837637471</c:v>
                </c:pt>
                <c:pt idx="184">
                  <c:v>-15.920820341017926</c:v>
                </c:pt>
                <c:pt idx="185">
                  <c:v>-11.324283505104026</c:v>
                </c:pt>
                <c:pt idx="186">
                  <c:v>-17.091492410364662</c:v>
                </c:pt>
                <c:pt idx="187">
                  <c:v>-13.04638739188942</c:v>
                </c:pt>
                <c:pt idx="188">
                  <c:v>-10.088281340840213</c:v>
                </c:pt>
                <c:pt idx="189">
                  <c:v>-15.061872958973096</c:v>
                </c:pt>
                <c:pt idx="190">
                  <c:v>-13.958877551440615</c:v>
                </c:pt>
                <c:pt idx="191">
                  <c:v>-8.7180877329936095</c:v>
                </c:pt>
                <c:pt idx="192">
                  <c:v>-10.667186489829616</c:v>
                </c:pt>
                <c:pt idx="193">
                  <c:v>-16.928082914595386</c:v>
                </c:pt>
                <c:pt idx="194">
                  <c:v>-11.48095485683481</c:v>
                </c:pt>
                <c:pt idx="195">
                  <c:v>-14.651564587004149</c:v>
                </c:pt>
                <c:pt idx="196">
                  <c:v>-14.298825660791721</c:v>
                </c:pt>
                <c:pt idx="197">
                  <c:v>-14.520225261178142</c:v>
                </c:pt>
                <c:pt idx="198">
                  <c:v>-16.854786909266501</c:v>
                </c:pt>
                <c:pt idx="199">
                  <c:v>-8.3785881574878811</c:v>
                </c:pt>
                <c:pt idx="200">
                  <c:v>-12.610620289539588</c:v>
                </c:pt>
                <c:pt idx="201">
                  <c:v>-11.144900376034011</c:v>
                </c:pt>
                <c:pt idx="202">
                  <c:v>-9.2816584727641249</c:v>
                </c:pt>
                <c:pt idx="203">
                  <c:v>-11.529528284788922</c:v>
                </c:pt>
                <c:pt idx="204">
                  <c:v>-13.608700589734745</c:v>
                </c:pt>
                <c:pt idx="205">
                  <c:v>-15.409240882444033</c:v>
                </c:pt>
                <c:pt idx="206">
                  <c:v>-10.853876666035799</c:v>
                </c:pt>
                <c:pt idx="207">
                  <c:v>-13.893115394260096</c:v>
                </c:pt>
                <c:pt idx="208">
                  <c:v>-17.005474008591506</c:v>
                </c:pt>
                <c:pt idx="209">
                  <c:v>-12.29308746905371</c:v>
                </c:pt>
                <c:pt idx="210">
                  <c:v>-12.843120469076332</c:v>
                </c:pt>
                <c:pt idx="211">
                  <c:v>-12.197324226024417</c:v>
                </c:pt>
                <c:pt idx="212">
                  <c:v>-14.403887745321265</c:v>
                </c:pt>
                <c:pt idx="213">
                  <c:v>-14.051464313254334</c:v>
                </c:pt>
                <c:pt idx="214">
                  <c:v>-14.496471973045459</c:v>
                </c:pt>
                <c:pt idx="215">
                  <c:v>-11.780351198613108</c:v>
                </c:pt>
                <c:pt idx="216">
                  <c:v>-13.800727558473858</c:v>
                </c:pt>
                <c:pt idx="217">
                  <c:v>-16.450749141819252</c:v>
                </c:pt>
                <c:pt idx="218">
                  <c:v>-13.837487061077269</c:v>
                </c:pt>
                <c:pt idx="219">
                  <c:v>-12.152902903751805</c:v>
                </c:pt>
                <c:pt idx="220">
                  <c:v>-13.518755616247553</c:v>
                </c:pt>
                <c:pt idx="221">
                  <c:v>-18.814082842338241</c:v>
                </c:pt>
                <c:pt idx="222">
                  <c:v>-8.8830468245055005</c:v>
                </c:pt>
                <c:pt idx="223">
                  <c:v>-17.016822928514966</c:v>
                </c:pt>
                <c:pt idx="224">
                  <c:v>-20.767143648141605</c:v>
                </c:pt>
                <c:pt idx="225">
                  <c:v>-13.116136938932557</c:v>
                </c:pt>
                <c:pt idx="226">
                  <c:v>-12.214075824808367</c:v>
                </c:pt>
                <c:pt idx="227">
                  <c:v>-12.877770342152814</c:v>
                </c:pt>
                <c:pt idx="228">
                  <c:v>-14.041365966509892</c:v>
                </c:pt>
                <c:pt idx="229">
                  <c:v>-13.902405366447052</c:v>
                </c:pt>
                <c:pt idx="230">
                  <c:v>-10.810926382730596</c:v>
                </c:pt>
                <c:pt idx="231">
                  <c:v>-11.720246396290023</c:v>
                </c:pt>
                <c:pt idx="232">
                  <c:v>-12.351892283452111</c:v>
                </c:pt>
                <c:pt idx="233">
                  <c:v>-11.215767456556254</c:v>
                </c:pt>
                <c:pt idx="234">
                  <c:v>-13.457657450831917</c:v>
                </c:pt>
                <c:pt idx="235">
                  <c:v>-11.343158670907247</c:v>
                </c:pt>
                <c:pt idx="236">
                  <c:v>-11.916462215008684</c:v>
                </c:pt>
                <c:pt idx="237">
                  <c:v>-12.377414366071037</c:v>
                </c:pt>
                <c:pt idx="238">
                  <c:v>-13.589765872827773</c:v>
                </c:pt>
                <c:pt idx="239">
                  <c:v>-16.231963454774569</c:v>
                </c:pt>
                <c:pt idx="240">
                  <c:v>-11.005154208219389</c:v>
                </c:pt>
                <c:pt idx="241">
                  <c:v>-16.297899197087371</c:v>
                </c:pt>
                <c:pt idx="242">
                  <c:v>-12.943779573061743</c:v>
                </c:pt>
                <c:pt idx="243">
                  <c:v>-9.1770404874232767</c:v>
                </c:pt>
                <c:pt idx="244">
                  <c:v>-10.808869969083645</c:v>
                </c:pt>
                <c:pt idx="245">
                  <c:v>-12.449281144909637</c:v>
                </c:pt>
                <c:pt idx="246">
                  <c:v>-13.480838034732672</c:v>
                </c:pt>
                <c:pt idx="247">
                  <c:v>-12.242721172762922</c:v>
                </c:pt>
                <c:pt idx="248">
                  <c:v>-14.371977223017868</c:v>
                </c:pt>
                <c:pt idx="249">
                  <c:v>-14.184383643897162</c:v>
                </c:pt>
                <c:pt idx="250">
                  <c:v>-14.678545038142865</c:v>
                </c:pt>
                <c:pt idx="251">
                  <c:v>-16.62181412203395</c:v>
                </c:pt>
                <c:pt idx="252">
                  <c:v>-13.485284094798724</c:v>
                </c:pt>
                <c:pt idx="253">
                  <c:v>-12.322121799749851</c:v>
                </c:pt>
                <c:pt idx="254">
                  <c:v>-9.7343254181349277</c:v>
                </c:pt>
                <c:pt idx="255">
                  <c:v>-16.422151941565598</c:v>
                </c:pt>
                <c:pt idx="256">
                  <c:v>-15.677997547814105</c:v>
                </c:pt>
                <c:pt idx="257">
                  <c:v>-14.172349252758075</c:v>
                </c:pt>
                <c:pt idx="258">
                  <c:v>-15.223227308140181</c:v>
                </c:pt>
                <c:pt idx="259">
                  <c:v>-11.030531847735579</c:v>
                </c:pt>
                <c:pt idx="260">
                  <c:v>-14.386757300153818</c:v>
                </c:pt>
                <c:pt idx="261">
                  <c:v>-11.468470664805617</c:v>
                </c:pt>
                <c:pt idx="262">
                  <c:v>-15.253083950886186</c:v>
                </c:pt>
                <c:pt idx="263">
                  <c:v>-10.855869727444679</c:v>
                </c:pt>
                <c:pt idx="264">
                  <c:v>-10.189662660339369</c:v>
                </c:pt>
                <c:pt idx="265">
                  <c:v>-15.255392506440558</c:v>
                </c:pt>
                <c:pt idx="266">
                  <c:v>-13.931999730927544</c:v>
                </c:pt>
                <c:pt idx="267">
                  <c:v>-10.298617106374426</c:v>
                </c:pt>
                <c:pt idx="268">
                  <c:v>-9.7138854520520219</c:v>
                </c:pt>
                <c:pt idx="269">
                  <c:v>-15.295162507395867</c:v>
                </c:pt>
                <c:pt idx="270">
                  <c:v>-12.875338883256651</c:v>
                </c:pt>
                <c:pt idx="271">
                  <c:v>-17.813188435729106</c:v>
                </c:pt>
                <c:pt idx="272">
                  <c:v>-9.5107788104011686</c:v>
                </c:pt>
                <c:pt idx="273">
                  <c:v>-14.282356612989467</c:v>
                </c:pt>
                <c:pt idx="274">
                  <c:v>-16.438980830079959</c:v>
                </c:pt>
                <c:pt idx="275">
                  <c:v>-11.246054894520938</c:v>
                </c:pt>
                <c:pt idx="276">
                  <c:v>-12.224322415789826</c:v>
                </c:pt>
                <c:pt idx="277">
                  <c:v>-16.300079781120875</c:v>
                </c:pt>
                <c:pt idx="278">
                  <c:v>-11.743843837917117</c:v>
                </c:pt>
                <c:pt idx="279">
                  <c:v>-14.847980598795047</c:v>
                </c:pt>
                <c:pt idx="280">
                  <c:v>-7.5106853030729752</c:v>
                </c:pt>
                <c:pt idx="281">
                  <c:v>-13.820678445279091</c:v>
                </c:pt>
                <c:pt idx="282">
                  <c:v>-15.221858899798416</c:v>
                </c:pt>
                <c:pt idx="283">
                  <c:v>-15.134729299769965</c:v>
                </c:pt>
                <c:pt idx="284">
                  <c:v>-13.410363738086337</c:v>
                </c:pt>
                <c:pt idx="285">
                  <c:v>-10.788181662227567</c:v>
                </c:pt>
                <c:pt idx="286">
                  <c:v>-14.199385453866292</c:v>
                </c:pt>
                <c:pt idx="287">
                  <c:v>-13.17568044042657</c:v>
                </c:pt>
                <c:pt idx="288">
                  <c:v>-14.733084979876066</c:v>
                </c:pt>
                <c:pt idx="289">
                  <c:v>-9.4620704421800124</c:v>
                </c:pt>
                <c:pt idx="290">
                  <c:v>-16.918393823308715</c:v>
                </c:pt>
                <c:pt idx="291">
                  <c:v>-13.995108696378752</c:v>
                </c:pt>
                <c:pt idx="292">
                  <c:v>-16.766998445962347</c:v>
                </c:pt>
                <c:pt idx="293">
                  <c:v>-11.697206454357683</c:v>
                </c:pt>
                <c:pt idx="294">
                  <c:v>-15.111036829785762</c:v>
                </c:pt>
                <c:pt idx="295">
                  <c:v>-12.677996661745523</c:v>
                </c:pt>
                <c:pt idx="296">
                  <c:v>-15.712273642686137</c:v>
                </c:pt>
                <c:pt idx="297">
                  <c:v>-11.908323986509357</c:v>
                </c:pt>
                <c:pt idx="298">
                  <c:v>-17.185845432575061</c:v>
                </c:pt>
                <c:pt idx="299">
                  <c:v>-12.726855174770821</c:v>
                </c:pt>
                <c:pt idx="300">
                  <c:v>-15.695092515728232</c:v>
                </c:pt>
                <c:pt idx="301">
                  <c:v>-13.368595607543067</c:v>
                </c:pt>
                <c:pt idx="302">
                  <c:v>-16.283739971884252</c:v>
                </c:pt>
                <c:pt idx="303">
                  <c:v>-13.354074007538316</c:v>
                </c:pt>
                <c:pt idx="304">
                  <c:v>-17.133316290877396</c:v>
                </c:pt>
                <c:pt idx="305">
                  <c:v>-15.596218677810958</c:v>
                </c:pt>
                <c:pt idx="306">
                  <c:v>-19.390251174644082</c:v>
                </c:pt>
                <c:pt idx="307">
                  <c:v>-9.4297291246579</c:v>
                </c:pt>
                <c:pt idx="308">
                  <c:v>-15.926210349430834</c:v>
                </c:pt>
                <c:pt idx="309">
                  <c:v>-11.899597849240999</c:v>
                </c:pt>
                <c:pt idx="310">
                  <c:v>-20.412613120637268</c:v>
                </c:pt>
                <c:pt idx="311">
                  <c:v>-15.303996343468912</c:v>
                </c:pt>
                <c:pt idx="312">
                  <c:v>-12.197706873542232</c:v>
                </c:pt>
                <c:pt idx="313">
                  <c:v>-9.5621517737544863</c:v>
                </c:pt>
                <c:pt idx="314">
                  <c:v>-14.215611229074453</c:v>
                </c:pt>
                <c:pt idx="315">
                  <c:v>-13.676716819544964</c:v>
                </c:pt>
                <c:pt idx="316">
                  <c:v>-15.110527477791871</c:v>
                </c:pt>
                <c:pt idx="317">
                  <c:v>-10.726480383505727</c:v>
                </c:pt>
                <c:pt idx="318">
                  <c:v>-11.600386495997835</c:v>
                </c:pt>
                <c:pt idx="319">
                  <c:v>-10.748687877030113</c:v>
                </c:pt>
                <c:pt idx="320">
                  <c:v>-11.182349150987335</c:v>
                </c:pt>
                <c:pt idx="321">
                  <c:v>-14.296206679270936</c:v>
                </c:pt>
                <c:pt idx="322">
                  <c:v>-16.910524208298746</c:v>
                </c:pt>
                <c:pt idx="323">
                  <c:v>-18.033148673267153</c:v>
                </c:pt>
                <c:pt idx="324">
                  <c:v>-14.724491882307625</c:v>
                </c:pt>
                <c:pt idx="325">
                  <c:v>-7.2444487897323651</c:v>
                </c:pt>
                <c:pt idx="326">
                  <c:v>-11.273345771626103</c:v>
                </c:pt>
                <c:pt idx="327">
                  <c:v>-14.059123598834008</c:v>
                </c:pt>
                <c:pt idx="328">
                  <c:v>-8.6287585432602363</c:v>
                </c:pt>
                <c:pt idx="329">
                  <c:v>-11.904992925832953</c:v>
                </c:pt>
                <c:pt idx="330">
                  <c:v>-13.547041123490034</c:v>
                </c:pt>
                <c:pt idx="331">
                  <c:v>-17.129218668120636</c:v>
                </c:pt>
                <c:pt idx="332">
                  <c:v>-14.887868434913102</c:v>
                </c:pt>
                <c:pt idx="333">
                  <c:v>-9.3350625088691999</c:v>
                </c:pt>
                <c:pt idx="334">
                  <c:v>-12.182532745485615</c:v>
                </c:pt>
                <c:pt idx="335">
                  <c:v>-12.588378585806645</c:v>
                </c:pt>
                <c:pt idx="336">
                  <c:v>-13.570212838077492</c:v>
                </c:pt>
                <c:pt idx="337">
                  <c:v>-18.054969718139471</c:v>
                </c:pt>
                <c:pt idx="338">
                  <c:v>-12.893120589431202</c:v>
                </c:pt>
                <c:pt idx="339">
                  <c:v>-12.500093440956245</c:v>
                </c:pt>
                <c:pt idx="340">
                  <c:v>-12.800199327800637</c:v>
                </c:pt>
                <c:pt idx="341">
                  <c:v>-10.257146731349957</c:v>
                </c:pt>
                <c:pt idx="342">
                  <c:v>-13.721889499360763</c:v>
                </c:pt>
                <c:pt idx="343">
                  <c:v>-12.374577452851387</c:v>
                </c:pt>
                <c:pt idx="344">
                  <c:v>-10.749315064186783</c:v>
                </c:pt>
                <c:pt idx="345">
                  <c:v>-15.107278775024927</c:v>
                </c:pt>
                <c:pt idx="346">
                  <c:v>-12.773343047048474</c:v>
                </c:pt>
                <c:pt idx="347">
                  <c:v>-15.458518787285197</c:v>
                </c:pt>
                <c:pt idx="348">
                  <c:v>-11.94762137976886</c:v>
                </c:pt>
                <c:pt idx="349">
                  <c:v>-13.65334871301955</c:v>
                </c:pt>
                <c:pt idx="350">
                  <c:v>-10.108263903764481</c:v>
                </c:pt>
                <c:pt idx="351">
                  <c:v>-11.721605935318458</c:v>
                </c:pt>
                <c:pt idx="352">
                  <c:v>-14.564014328115073</c:v>
                </c:pt>
                <c:pt idx="353">
                  <c:v>-17.503669673355965</c:v>
                </c:pt>
                <c:pt idx="354">
                  <c:v>-16.270014075989337</c:v>
                </c:pt>
                <c:pt idx="355">
                  <c:v>-12.741507280385933</c:v>
                </c:pt>
                <c:pt idx="356">
                  <c:v>-16.032185973232995</c:v>
                </c:pt>
                <c:pt idx="357">
                  <c:v>-8.3625524389938661</c:v>
                </c:pt>
                <c:pt idx="358">
                  <c:v>-17.730686083167488</c:v>
                </c:pt>
                <c:pt idx="359">
                  <c:v>-15.817107659158726</c:v>
                </c:pt>
                <c:pt idx="360">
                  <c:v>-7.9366397772719841</c:v>
                </c:pt>
                <c:pt idx="361">
                  <c:v>-10.983685401790613</c:v>
                </c:pt>
                <c:pt idx="362">
                  <c:v>-9.713931699185796</c:v>
                </c:pt>
                <c:pt idx="363">
                  <c:v>-14.281788976936586</c:v>
                </c:pt>
                <c:pt idx="364">
                  <c:v>-17.73392845071066</c:v>
                </c:pt>
                <c:pt idx="365">
                  <c:v>-19.067242186701549</c:v>
                </c:pt>
                <c:pt idx="366">
                  <c:v>-13.414875684479915</c:v>
                </c:pt>
                <c:pt idx="367">
                  <c:v>-11.594554288963359</c:v>
                </c:pt>
                <c:pt idx="368">
                  <c:v>-14.350494479096714</c:v>
                </c:pt>
                <c:pt idx="369">
                  <c:v>-7.9015375692158392</c:v>
                </c:pt>
                <c:pt idx="370">
                  <c:v>-15.952348215803539</c:v>
                </c:pt>
                <c:pt idx="371">
                  <c:v>-12.190752064849605</c:v>
                </c:pt>
                <c:pt idx="372">
                  <c:v>-16.74649639468613</c:v>
                </c:pt>
                <c:pt idx="373">
                  <c:v>-10.351051219714982</c:v>
                </c:pt>
                <c:pt idx="374">
                  <c:v>-11.425288512309171</c:v>
                </c:pt>
                <c:pt idx="375">
                  <c:v>-9.815782458768842</c:v>
                </c:pt>
                <c:pt idx="376">
                  <c:v>-14.244356673565125</c:v>
                </c:pt>
                <c:pt idx="377">
                  <c:v>-10.036272954539328</c:v>
                </c:pt>
                <c:pt idx="378">
                  <c:v>-12.139548251971886</c:v>
                </c:pt>
                <c:pt idx="379">
                  <c:v>-12.34368943567002</c:v>
                </c:pt>
                <c:pt idx="380">
                  <c:v>-17.309070603752208</c:v>
                </c:pt>
                <c:pt idx="381">
                  <c:v>-11.989917867977438</c:v>
                </c:pt>
                <c:pt idx="382">
                  <c:v>-12.807698965740443</c:v>
                </c:pt>
                <c:pt idx="383">
                  <c:v>-18.474196818180445</c:v>
                </c:pt>
                <c:pt idx="384">
                  <c:v>-11.921062854535529</c:v>
                </c:pt>
                <c:pt idx="385">
                  <c:v>-15.965079481561142</c:v>
                </c:pt>
                <c:pt idx="386">
                  <c:v>-8.987181432270086</c:v>
                </c:pt>
                <c:pt idx="387">
                  <c:v>-23.140851911162891</c:v>
                </c:pt>
                <c:pt idx="388">
                  <c:v>-11.65858312891099</c:v>
                </c:pt>
                <c:pt idx="389">
                  <c:v>-14.995673671350051</c:v>
                </c:pt>
                <c:pt idx="390">
                  <c:v>-14.375019397488801</c:v>
                </c:pt>
                <c:pt idx="391">
                  <c:v>-12.473391739664908</c:v>
                </c:pt>
                <c:pt idx="392">
                  <c:v>-13.466003474672016</c:v>
                </c:pt>
                <c:pt idx="393">
                  <c:v>-11.466709472587945</c:v>
                </c:pt>
                <c:pt idx="394">
                  <c:v>-13.512686471842827</c:v>
                </c:pt>
                <c:pt idx="395">
                  <c:v>-10.787877571484962</c:v>
                </c:pt>
                <c:pt idx="396">
                  <c:v>-12.504368449979538</c:v>
                </c:pt>
                <c:pt idx="397">
                  <c:v>-10.849564912714424</c:v>
                </c:pt>
                <c:pt idx="398">
                  <c:v>-16.065449699341055</c:v>
                </c:pt>
                <c:pt idx="399">
                  <c:v>-10.682152822545428</c:v>
                </c:pt>
                <c:pt idx="400">
                  <c:v>-14.475526456102912</c:v>
                </c:pt>
                <c:pt idx="401">
                  <c:v>-7.7140668934369572</c:v>
                </c:pt>
                <c:pt idx="402">
                  <c:v>-7.552968487311543</c:v>
                </c:pt>
                <c:pt idx="403">
                  <c:v>-12.017336716603438</c:v>
                </c:pt>
                <c:pt idx="404">
                  <c:v>-15.88758575693938</c:v>
                </c:pt>
                <c:pt idx="405">
                  <c:v>-13.40876599464282</c:v>
                </c:pt>
                <c:pt idx="406">
                  <c:v>-27.185643969582195</c:v>
                </c:pt>
                <c:pt idx="407">
                  <c:v>-10.194987415947049</c:v>
                </c:pt>
                <c:pt idx="408">
                  <c:v>-10.367397997697843</c:v>
                </c:pt>
                <c:pt idx="409">
                  <c:v>-13.933819207204206</c:v>
                </c:pt>
                <c:pt idx="410">
                  <c:v>-9.8174663612560682</c:v>
                </c:pt>
                <c:pt idx="411">
                  <c:v>-9.8361476692108578</c:v>
                </c:pt>
                <c:pt idx="412">
                  <c:v>-12.627592354111925</c:v>
                </c:pt>
                <c:pt idx="413">
                  <c:v>-9.7913950147332844</c:v>
                </c:pt>
                <c:pt idx="414">
                  <c:v>-16.312566507239623</c:v>
                </c:pt>
                <c:pt idx="415">
                  <c:v>-11.838114502218058</c:v>
                </c:pt>
                <c:pt idx="416">
                  <c:v>-14.930608388787977</c:v>
                </c:pt>
                <c:pt idx="417">
                  <c:v>-10.762967471485535</c:v>
                </c:pt>
                <c:pt idx="418">
                  <c:v>-13.619531288350986</c:v>
                </c:pt>
                <c:pt idx="419">
                  <c:v>-13.674841593298797</c:v>
                </c:pt>
                <c:pt idx="420">
                  <c:v>-11.715364472826241</c:v>
                </c:pt>
                <c:pt idx="421">
                  <c:v>-15.648808637657101</c:v>
                </c:pt>
                <c:pt idx="422">
                  <c:v>-12.302946344338308</c:v>
                </c:pt>
                <c:pt idx="423">
                  <c:v>-8.6293793951930624</c:v>
                </c:pt>
                <c:pt idx="424">
                  <c:v>-11.246708689617565</c:v>
                </c:pt>
                <c:pt idx="425">
                  <c:v>-12.554464865736245</c:v>
                </c:pt>
                <c:pt idx="426">
                  <c:v>-11.44208699174926</c:v>
                </c:pt>
                <c:pt idx="427">
                  <c:v>-17.316734957510931</c:v>
                </c:pt>
                <c:pt idx="428">
                  <c:v>-13.588693952960044</c:v>
                </c:pt>
                <c:pt idx="429">
                  <c:v>-8.5067693742473356</c:v>
                </c:pt>
                <c:pt idx="430">
                  <c:v>-12.336937354139119</c:v>
                </c:pt>
                <c:pt idx="431">
                  <c:v>-7.3304760608188495</c:v>
                </c:pt>
                <c:pt idx="432">
                  <c:v>-13.625122756880859</c:v>
                </c:pt>
                <c:pt idx="433">
                  <c:v>-10.445854042815519</c:v>
                </c:pt>
                <c:pt idx="434">
                  <c:v>-15.555388160390741</c:v>
                </c:pt>
                <c:pt idx="435">
                  <c:v>-13.243132835318155</c:v>
                </c:pt>
                <c:pt idx="436">
                  <c:v>-12.55106918577701</c:v>
                </c:pt>
                <c:pt idx="437">
                  <c:v>-10.800248996530453</c:v>
                </c:pt>
                <c:pt idx="438">
                  <c:v>-17.086397623381064</c:v>
                </c:pt>
                <c:pt idx="439">
                  <c:v>-11.664481222273029</c:v>
                </c:pt>
                <c:pt idx="440">
                  <c:v>-17.610163518465345</c:v>
                </c:pt>
                <c:pt idx="441">
                  <c:v>-14.368527060133927</c:v>
                </c:pt>
                <c:pt idx="442">
                  <c:v>-11.836183526002422</c:v>
                </c:pt>
                <c:pt idx="443">
                  <c:v>-8.6851730777171721</c:v>
                </c:pt>
                <c:pt idx="444">
                  <c:v>-14.469262186804993</c:v>
                </c:pt>
                <c:pt idx="445">
                  <c:v>-14.744385752098593</c:v>
                </c:pt>
                <c:pt idx="446">
                  <c:v>-15.615190139015981</c:v>
                </c:pt>
                <c:pt idx="447">
                  <c:v>-13.212795982607773</c:v>
                </c:pt>
                <c:pt idx="448">
                  <c:v>-12.215658363714747</c:v>
                </c:pt>
                <c:pt idx="449">
                  <c:v>-8.9028177909546766</c:v>
                </c:pt>
                <c:pt idx="450">
                  <c:v>-12.68391502782371</c:v>
                </c:pt>
                <c:pt idx="451">
                  <c:v>-10.571600633066856</c:v>
                </c:pt>
                <c:pt idx="452">
                  <c:v>-15.460672763378742</c:v>
                </c:pt>
                <c:pt idx="453">
                  <c:v>-14.96160283772927</c:v>
                </c:pt>
                <c:pt idx="454">
                  <c:v>-12.626637002362216</c:v>
                </c:pt>
                <c:pt idx="455">
                  <c:v>-15.186654061116631</c:v>
                </c:pt>
                <c:pt idx="456">
                  <c:v>-14.020695398280473</c:v>
                </c:pt>
                <c:pt idx="457">
                  <c:v>-13.20568279332007</c:v>
                </c:pt>
                <c:pt idx="458">
                  <c:v>-16.496284196436683</c:v>
                </c:pt>
                <c:pt idx="459">
                  <c:v>-8.9696822770771991</c:v>
                </c:pt>
                <c:pt idx="460">
                  <c:v>-8.4819441662468904</c:v>
                </c:pt>
                <c:pt idx="461">
                  <c:v>-12.065775837812875</c:v>
                </c:pt>
                <c:pt idx="462">
                  <c:v>-15.938202928092794</c:v>
                </c:pt>
                <c:pt idx="463">
                  <c:v>-8.8478616250174991</c:v>
                </c:pt>
                <c:pt idx="464">
                  <c:v>-13.064479524030418</c:v>
                </c:pt>
                <c:pt idx="465">
                  <c:v>-16.079573447290887</c:v>
                </c:pt>
                <c:pt idx="466">
                  <c:v>-13.534019704482199</c:v>
                </c:pt>
                <c:pt idx="467">
                  <c:v>-11.759365136238229</c:v>
                </c:pt>
                <c:pt idx="468">
                  <c:v>-8.0166181766698887</c:v>
                </c:pt>
                <c:pt idx="469">
                  <c:v>-15.855578939234116</c:v>
                </c:pt>
                <c:pt idx="470">
                  <c:v>-8.2326385385238883</c:v>
                </c:pt>
                <c:pt idx="471">
                  <c:v>-9.6259886564208141</c:v>
                </c:pt>
                <c:pt idx="472">
                  <c:v>-13.754722430250141</c:v>
                </c:pt>
                <c:pt idx="473">
                  <c:v>-11.490732641254745</c:v>
                </c:pt>
                <c:pt idx="474">
                  <c:v>-5.5384642463952041</c:v>
                </c:pt>
                <c:pt idx="475">
                  <c:v>-13.363622456856501</c:v>
                </c:pt>
                <c:pt idx="476">
                  <c:v>-13.210486160008642</c:v>
                </c:pt>
                <c:pt idx="477">
                  <c:v>-9.7446638698615402</c:v>
                </c:pt>
                <c:pt idx="478">
                  <c:v>-13.71054311352686</c:v>
                </c:pt>
                <c:pt idx="479">
                  <c:v>-13.610876105589234</c:v>
                </c:pt>
                <c:pt idx="480">
                  <c:v>-19.945353620755107</c:v>
                </c:pt>
                <c:pt idx="481">
                  <c:v>-13.673421236121847</c:v>
                </c:pt>
                <c:pt idx="482">
                  <c:v>-9.4776481239929922</c:v>
                </c:pt>
                <c:pt idx="483">
                  <c:v>-16.45862255796354</c:v>
                </c:pt>
                <c:pt idx="484">
                  <c:v>-15.567089318757708</c:v>
                </c:pt>
                <c:pt idx="485">
                  <c:v>-11.123531666141316</c:v>
                </c:pt>
                <c:pt idx="486">
                  <c:v>-10.687669535434411</c:v>
                </c:pt>
                <c:pt idx="487">
                  <c:v>-21.6481996942195</c:v>
                </c:pt>
                <c:pt idx="488">
                  <c:v>-10.618625732323117</c:v>
                </c:pt>
                <c:pt idx="489">
                  <c:v>-15.67309408458938</c:v>
                </c:pt>
                <c:pt idx="490">
                  <c:v>-12.07387858905888</c:v>
                </c:pt>
                <c:pt idx="491">
                  <c:v>-11.075214181228944</c:v>
                </c:pt>
                <c:pt idx="492">
                  <c:v>-11.854071663936898</c:v>
                </c:pt>
                <c:pt idx="493">
                  <c:v>-16.693227298848132</c:v>
                </c:pt>
                <c:pt idx="494">
                  <c:v>-8.7301671042217119</c:v>
                </c:pt>
                <c:pt idx="495">
                  <c:v>-11.435782177019009</c:v>
                </c:pt>
                <c:pt idx="496">
                  <c:v>-15.014570376914184</c:v>
                </c:pt>
                <c:pt idx="497">
                  <c:v>-10.148481171520372</c:v>
                </c:pt>
                <c:pt idx="498">
                  <c:v>-13.756027486353869</c:v>
                </c:pt>
                <c:pt idx="499">
                  <c:v>-14.256655877059252</c:v>
                </c:pt>
                <c:pt idx="500">
                  <c:v>-12.122196073971256</c:v>
                </c:pt>
                <c:pt idx="501">
                  <c:v>-13.808954480106415</c:v>
                </c:pt>
                <c:pt idx="502">
                  <c:v>-11.584303896847649</c:v>
                </c:pt>
                <c:pt idx="503">
                  <c:v>-8.4202466886593363</c:v>
                </c:pt>
                <c:pt idx="504">
                  <c:v>-12.413351556624621</c:v>
                </c:pt>
                <c:pt idx="505">
                  <c:v>-10.280284869251256</c:v>
                </c:pt>
                <c:pt idx="506">
                  <c:v>-16.400043277532568</c:v>
                </c:pt>
                <c:pt idx="507">
                  <c:v>-13.074909836502185</c:v>
                </c:pt>
                <c:pt idx="508">
                  <c:v>-10.689473807173938</c:v>
                </c:pt>
                <c:pt idx="509">
                  <c:v>-10.26709493329022</c:v>
                </c:pt>
                <c:pt idx="510">
                  <c:v>-12.919842563438689</c:v>
                </c:pt>
                <c:pt idx="511">
                  <c:v>-13.249612502225418</c:v>
                </c:pt>
                <c:pt idx="512">
                  <c:v>-12.313597122598493</c:v>
                </c:pt>
                <c:pt idx="513">
                  <c:v>-10.665954922322017</c:v>
                </c:pt>
                <c:pt idx="514">
                  <c:v>-11.376409726567688</c:v>
                </c:pt>
                <c:pt idx="515">
                  <c:v>-7.8583009337946885</c:v>
                </c:pt>
                <c:pt idx="516">
                  <c:v>-12.48588480100743</c:v>
                </c:pt>
                <c:pt idx="517">
                  <c:v>-11.829328813845914</c:v>
                </c:pt>
                <c:pt idx="518">
                  <c:v>-15.184126306818634</c:v>
                </c:pt>
                <c:pt idx="519">
                  <c:v>-16.477113809204184</c:v>
                </c:pt>
                <c:pt idx="520">
                  <c:v>-13.920389799783363</c:v>
                </c:pt>
                <c:pt idx="521">
                  <c:v>-10.162048686820176</c:v>
                </c:pt>
                <c:pt idx="522">
                  <c:v>-10.294458031946752</c:v>
                </c:pt>
                <c:pt idx="523">
                  <c:v>-8.9163593318368566</c:v>
                </c:pt>
                <c:pt idx="524">
                  <c:v>-12.515254898565248</c:v>
                </c:pt>
                <c:pt idx="525">
                  <c:v>-14.874580936505506</c:v>
                </c:pt>
                <c:pt idx="526">
                  <c:v>-13.867622453670654</c:v>
                </c:pt>
                <c:pt idx="527">
                  <c:v>-10.842762149393135</c:v>
                </c:pt>
                <c:pt idx="528">
                  <c:v>-17.783198753283219</c:v>
                </c:pt>
                <c:pt idx="529">
                  <c:v>-11.44868322677454</c:v>
                </c:pt>
                <c:pt idx="530">
                  <c:v>-14.746788068965277</c:v>
                </c:pt>
                <c:pt idx="531">
                  <c:v>-14.990410367413253</c:v>
                </c:pt>
                <c:pt idx="532">
                  <c:v>-10.418593574784628</c:v>
                </c:pt>
                <c:pt idx="533">
                  <c:v>-6.9594530451841532</c:v>
                </c:pt>
                <c:pt idx="534">
                  <c:v>-14.93879096385392</c:v>
                </c:pt>
                <c:pt idx="535">
                  <c:v>-7.9750901511088266</c:v>
                </c:pt>
                <c:pt idx="536">
                  <c:v>-11.555548315998884</c:v>
                </c:pt>
                <c:pt idx="537">
                  <c:v>-14.453477343173605</c:v>
                </c:pt>
                <c:pt idx="538">
                  <c:v>-10.2029425564784</c:v>
                </c:pt>
                <c:pt idx="539">
                  <c:v>-13.385848956052342</c:v>
                </c:pt>
                <c:pt idx="540">
                  <c:v>-11.100235781167306</c:v>
                </c:pt>
                <c:pt idx="541">
                  <c:v>-8.2412398718832964</c:v>
                </c:pt>
                <c:pt idx="542">
                  <c:v>-9.3848535668385029</c:v>
                </c:pt>
                <c:pt idx="543">
                  <c:v>-11.545371412479268</c:v>
                </c:pt>
                <c:pt idx="544">
                  <c:v>-11.387320249003867</c:v>
                </c:pt>
                <c:pt idx="545">
                  <c:v>-8.5650325270104481</c:v>
                </c:pt>
                <c:pt idx="546">
                  <c:v>-12.202650882199288</c:v>
                </c:pt>
                <c:pt idx="547">
                  <c:v>-13.372880752924452</c:v>
                </c:pt>
                <c:pt idx="548">
                  <c:v>-11.938750799397765</c:v>
                </c:pt>
                <c:pt idx="549">
                  <c:v>-12.817096636732085</c:v>
                </c:pt>
                <c:pt idx="550">
                  <c:v>-12.375216043410875</c:v>
                </c:pt>
                <c:pt idx="551">
                  <c:v>-10.64538825176297</c:v>
                </c:pt>
                <c:pt idx="552">
                  <c:v>-14.010279023301084</c:v>
                </c:pt>
                <c:pt idx="553">
                  <c:v>-8.1092024043940487</c:v>
                </c:pt>
                <c:pt idx="554">
                  <c:v>-8.9301016993136368</c:v>
                </c:pt>
                <c:pt idx="555">
                  <c:v>-14.660579610477974</c:v>
                </c:pt>
                <c:pt idx="556">
                  <c:v>-9.5002927479599002</c:v>
                </c:pt>
                <c:pt idx="557">
                  <c:v>-14.213472457518046</c:v>
                </c:pt>
                <c:pt idx="558">
                  <c:v>-9.7748841544539395</c:v>
                </c:pt>
                <c:pt idx="559">
                  <c:v>-12.883880031989911</c:v>
                </c:pt>
                <c:pt idx="560">
                  <c:v>-18.559819901988206</c:v>
                </c:pt>
                <c:pt idx="561">
                  <c:v>-9.9853130477780656</c:v>
                </c:pt>
                <c:pt idx="562">
                  <c:v>-16.157223018418236</c:v>
                </c:pt>
                <c:pt idx="563">
                  <c:v>-11.674347699826196</c:v>
                </c:pt>
                <c:pt idx="564">
                  <c:v>-15.156516134433726</c:v>
                </c:pt>
                <c:pt idx="565">
                  <c:v>-11.887939770395921</c:v>
                </c:pt>
                <c:pt idx="566">
                  <c:v>-13.852502808538775</c:v>
                </c:pt>
                <c:pt idx="567">
                  <c:v>-12.879629096817082</c:v>
                </c:pt>
                <c:pt idx="568">
                  <c:v>-10.182799078869531</c:v>
                </c:pt>
                <c:pt idx="569">
                  <c:v>-8.3965048039295045</c:v>
                </c:pt>
                <c:pt idx="570">
                  <c:v>-13.432364703314711</c:v>
                </c:pt>
                <c:pt idx="571">
                  <c:v>-9.123979820448449</c:v>
                </c:pt>
                <c:pt idx="572">
                  <c:v>-14.148082811497217</c:v>
                </c:pt>
                <c:pt idx="573">
                  <c:v>-8.4859917407356278</c:v>
                </c:pt>
                <c:pt idx="574">
                  <c:v>-10.606234034561476</c:v>
                </c:pt>
                <c:pt idx="575">
                  <c:v>-11.1385613510952</c:v>
                </c:pt>
                <c:pt idx="576">
                  <c:v>-9.2849166783667982</c:v>
                </c:pt>
                <c:pt idx="577">
                  <c:v>-11.394001376028127</c:v>
                </c:pt>
                <c:pt idx="578">
                  <c:v>-10.1192048352749</c:v>
                </c:pt>
                <c:pt idx="579">
                  <c:v>-15.800306645629114</c:v>
                </c:pt>
                <c:pt idx="580">
                  <c:v>-11.944104063512594</c:v>
                </c:pt>
                <c:pt idx="581">
                  <c:v>-10.845523039927132</c:v>
                </c:pt>
                <c:pt idx="582">
                  <c:v>-10.396260643828896</c:v>
                </c:pt>
                <c:pt idx="583">
                  <c:v>-11.933998114499619</c:v>
                </c:pt>
                <c:pt idx="584">
                  <c:v>-7.9263507402910331</c:v>
                </c:pt>
                <c:pt idx="585">
                  <c:v>-12.189936088023584</c:v>
                </c:pt>
                <c:pt idx="586">
                  <c:v>-10.198918422317767</c:v>
                </c:pt>
                <c:pt idx="587">
                  <c:v>-9.1541323181460932</c:v>
                </c:pt>
                <c:pt idx="588">
                  <c:v>-10.760584160290273</c:v>
                </c:pt>
                <c:pt idx="589">
                  <c:v>-12.274382087248453</c:v>
                </c:pt>
                <c:pt idx="590">
                  <c:v>-8.8604611181199484</c:v>
                </c:pt>
                <c:pt idx="591">
                  <c:v>-14.738722062017352</c:v>
                </c:pt>
                <c:pt idx="592">
                  <c:v>-8.1250334951591778</c:v>
                </c:pt>
                <c:pt idx="593">
                  <c:v>-12.973213022857601</c:v>
                </c:pt>
                <c:pt idx="594">
                  <c:v>-15.797776357241593</c:v>
                </c:pt>
                <c:pt idx="595">
                  <c:v>-12.024046985657213</c:v>
                </c:pt>
                <c:pt idx="596">
                  <c:v>-13.128514699201826</c:v>
                </c:pt>
                <c:pt idx="597">
                  <c:v>-13.297214106847923</c:v>
                </c:pt>
                <c:pt idx="598">
                  <c:v>-7.0376772211105907</c:v>
                </c:pt>
                <c:pt idx="599">
                  <c:v>-12.357422933833471</c:v>
                </c:pt>
                <c:pt idx="600">
                  <c:v>-16.25101220571004</c:v>
                </c:pt>
                <c:pt idx="601">
                  <c:v>-14.573019215230808</c:v>
                </c:pt>
                <c:pt idx="602">
                  <c:v>-17.656136970570063</c:v>
                </c:pt>
                <c:pt idx="603">
                  <c:v>-10.550296542456996</c:v>
                </c:pt>
                <c:pt idx="604">
                  <c:v>-9.9191245300354769</c:v>
                </c:pt>
                <c:pt idx="605">
                  <c:v>-12.82999895353238</c:v>
                </c:pt>
                <c:pt idx="606">
                  <c:v>-13.562248194710413</c:v>
                </c:pt>
                <c:pt idx="607">
                  <c:v>-11.095328516808333</c:v>
                </c:pt>
                <c:pt idx="608">
                  <c:v>-9.8118913643080923</c:v>
                </c:pt>
                <c:pt idx="609">
                  <c:v>-12.059075705117193</c:v>
                </c:pt>
                <c:pt idx="610">
                  <c:v>-12.16560249339037</c:v>
                </c:pt>
                <c:pt idx="611">
                  <c:v>-9.7548065631725969</c:v>
                </c:pt>
                <c:pt idx="612">
                  <c:v>-12.026451836613418</c:v>
                </c:pt>
                <c:pt idx="613">
                  <c:v>-14.453365843234666</c:v>
                </c:pt>
                <c:pt idx="614">
                  <c:v>-12.515088915701568</c:v>
                </c:pt>
                <c:pt idx="615">
                  <c:v>-11.490997453609745</c:v>
                </c:pt>
                <c:pt idx="616">
                  <c:v>-8.7817738373334286</c:v>
                </c:pt>
                <c:pt idx="617">
                  <c:v>-13.013725512042804</c:v>
                </c:pt>
                <c:pt idx="618">
                  <c:v>-10.901397179793575</c:v>
                </c:pt>
                <c:pt idx="619">
                  <c:v>-7.8880061646917525</c:v>
                </c:pt>
                <c:pt idx="620">
                  <c:v>-15.038231170779349</c:v>
                </c:pt>
                <c:pt idx="621">
                  <c:v>-20.325930787409394</c:v>
                </c:pt>
                <c:pt idx="622">
                  <c:v>-11.563633328618231</c:v>
                </c:pt>
                <c:pt idx="623">
                  <c:v>-11.486289115278248</c:v>
                </c:pt>
                <c:pt idx="624">
                  <c:v>-15.308846590813655</c:v>
                </c:pt>
                <c:pt idx="625">
                  <c:v>-8.3645771765218129</c:v>
                </c:pt>
                <c:pt idx="626">
                  <c:v>-10.562711680546741</c:v>
                </c:pt>
                <c:pt idx="627">
                  <c:v>-11.481217135100321</c:v>
                </c:pt>
                <c:pt idx="628">
                  <c:v>-12.048304557604741</c:v>
                </c:pt>
                <c:pt idx="629">
                  <c:v>-10.322787252233482</c:v>
                </c:pt>
                <c:pt idx="630">
                  <c:v>-12.414039561929805</c:v>
                </c:pt>
                <c:pt idx="631">
                  <c:v>-14.104571227362936</c:v>
                </c:pt>
                <c:pt idx="632">
                  <c:v>-15.070212647589386</c:v>
                </c:pt>
                <c:pt idx="633">
                  <c:v>-13.904338876752211</c:v>
                </c:pt>
                <c:pt idx="634">
                  <c:v>-12.498447549811829</c:v>
                </c:pt>
                <c:pt idx="635">
                  <c:v>-17.24924201718698</c:v>
                </c:pt>
                <c:pt idx="636">
                  <c:v>-14.640389252212968</c:v>
                </c:pt>
                <c:pt idx="637">
                  <c:v>-8.0691466848451547</c:v>
                </c:pt>
                <c:pt idx="638">
                  <c:v>-11.850373160279817</c:v>
                </c:pt>
                <c:pt idx="639">
                  <c:v>-13.722789101141004</c:v>
                </c:pt>
                <c:pt idx="640">
                  <c:v>-11.414877205508828</c:v>
                </c:pt>
                <c:pt idx="641">
                  <c:v>-10.358354465716866</c:v>
                </c:pt>
                <c:pt idx="642">
                  <c:v>-9.605326957504726</c:v>
                </c:pt>
                <c:pt idx="643">
                  <c:v>-6.0006631695023263</c:v>
                </c:pt>
                <c:pt idx="644">
                  <c:v>-13.104357223790416</c:v>
                </c:pt>
                <c:pt idx="645">
                  <c:v>-14.594417067153016</c:v>
                </c:pt>
                <c:pt idx="646">
                  <c:v>-16.284415306741785</c:v>
                </c:pt>
                <c:pt idx="647">
                  <c:v>-13.34589523360669</c:v>
                </c:pt>
                <c:pt idx="648">
                  <c:v>-13.361559707985743</c:v>
                </c:pt>
                <c:pt idx="649">
                  <c:v>-12.639725574742371</c:v>
                </c:pt>
                <c:pt idx="650">
                  <c:v>-18.659341199778332</c:v>
                </c:pt>
                <c:pt idx="651">
                  <c:v>-12.907405252065635</c:v>
                </c:pt>
                <c:pt idx="652">
                  <c:v>-12.577634046234181</c:v>
                </c:pt>
                <c:pt idx="653">
                  <c:v>-16.423061679703927</c:v>
                </c:pt>
                <c:pt idx="654">
                  <c:v>-15.770327099541319</c:v>
                </c:pt>
                <c:pt idx="655">
                  <c:v>-11.780010363572419</c:v>
                </c:pt>
                <c:pt idx="656">
                  <c:v>-16.893961399184178</c:v>
                </c:pt>
                <c:pt idx="657">
                  <c:v>-13.164617872619088</c:v>
                </c:pt>
                <c:pt idx="658">
                  <c:v>-12.426550361898986</c:v>
                </c:pt>
                <c:pt idx="659">
                  <c:v>-12.792273962821165</c:v>
                </c:pt>
                <c:pt idx="660">
                  <c:v>-15.299484397075332</c:v>
                </c:pt>
                <c:pt idx="661">
                  <c:v>-10.982737652309439</c:v>
                </c:pt>
                <c:pt idx="662">
                  <c:v>-9.3784853998702129</c:v>
                </c:pt>
                <c:pt idx="663">
                  <c:v>-13.772167102518285</c:v>
                </c:pt>
                <c:pt idx="664">
                  <c:v>-15.534456580940569</c:v>
                </c:pt>
                <c:pt idx="665">
                  <c:v>-12.962145386871077</c:v>
                </c:pt>
                <c:pt idx="666">
                  <c:v>-10.846389698543575</c:v>
                </c:pt>
                <c:pt idx="667">
                  <c:v>-9.3951235981480323</c:v>
                </c:pt>
                <c:pt idx="668">
                  <c:v>-12.214575040444165</c:v>
                </c:pt>
                <c:pt idx="669">
                  <c:v>-12.786444289876245</c:v>
                </c:pt>
                <c:pt idx="670">
                  <c:v>-13.156796405310018</c:v>
                </c:pt>
                <c:pt idx="671">
                  <c:v>-12.931766721683601</c:v>
                </c:pt>
                <c:pt idx="672">
                  <c:v>-13.698707648415246</c:v>
                </c:pt>
                <c:pt idx="673">
                  <c:v>-10.118322972121318</c:v>
                </c:pt>
                <c:pt idx="674">
                  <c:v>-11.942716649499408</c:v>
                </c:pt>
                <c:pt idx="675">
                  <c:v>-9.4452105110690461</c:v>
                </c:pt>
                <c:pt idx="676">
                  <c:v>-10.470328912939548</c:v>
                </c:pt>
                <c:pt idx="677">
                  <c:v>-10.713908765388032</c:v>
                </c:pt>
                <c:pt idx="678">
                  <c:v>-8.8666379613293635</c:v>
                </c:pt>
                <c:pt idx="679">
                  <c:v>-11.465353734693794</c:v>
                </c:pt>
                <c:pt idx="680">
                  <c:v>-11.88064792779689</c:v>
                </c:pt>
                <c:pt idx="681">
                  <c:v>-10.746369185117686</c:v>
                </c:pt>
                <c:pt idx="682">
                  <c:v>-9.9943173013714368</c:v>
                </c:pt>
                <c:pt idx="683">
                  <c:v>-14.979725378944508</c:v>
                </c:pt>
                <c:pt idx="684">
                  <c:v>-13.074011501766705</c:v>
                </c:pt>
                <c:pt idx="685">
                  <c:v>-13.079691663429843</c:v>
                </c:pt>
                <c:pt idx="686">
                  <c:v>-15.166686702729535</c:v>
                </c:pt>
                <c:pt idx="687">
                  <c:v>-14.315135060954104</c:v>
                </c:pt>
                <c:pt idx="688">
                  <c:v>-12.296924080589717</c:v>
                </c:pt>
                <c:pt idx="689">
                  <c:v>-7.7309800404279052</c:v>
                </c:pt>
                <c:pt idx="690">
                  <c:v>-13.003410500644261</c:v>
                </c:pt>
                <c:pt idx="691">
                  <c:v>-9.4052510869219521</c:v>
                </c:pt>
                <c:pt idx="692">
                  <c:v>-12.764263404291816</c:v>
                </c:pt>
                <c:pt idx="693">
                  <c:v>-11.272270050624092</c:v>
                </c:pt>
                <c:pt idx="694">
                  <c:v>-18.365945581987678</c:v>
                </c:pt>
                <c:pt idx="695">
                  <c:v>-12.030059113047709</c:v>
                </c:pt>
                <c:pt idx="696">
                  <c:v>-8.6237872931407917</c:v>
                </c:pt>
                <c:pt idx="697">
                  <c:v>-11.827171036618118</c:v>
                </c:pt>
                <c:pt idx="698">
                  <c:v>-12.712233478229985</c:v>
                </c:pt>
                <c:pt idx="699">
                  <c:v>-11.680796957659185</c:v>
                </c:pt>
                <c:pt idx="700">
                  <c:v>-14.57263149953398</c:v>
                </c:pt>
                <c:pt idx="701">
                  <c:v>-12.267149795753207</c:v>
                </c:pt>
                <c:pt idx="702">
                  <c:v>-13.303265512625991</c:v>
                </c:pt>
                <c:pt idx="703">
                  <c:v>-9.6428447863975322</c:v>
                </c:pt>
                <c:pt idx="704">
                  <c:v>-9.1749150198368472</c:v>
                </c:pt>
                <c:pt idx="705">
                  <c:v>-10.388613395174437</c:v>
                </c:pt>
                <c:pt idx="706">
                  <c:v>-13.361844793056964</c:v>
                </c:pt>
                <c:pt idx="707">
                  <c:v>-11.839773063810091</c:v>
                </c:pt>
                <c:pt idx="708">
                  <c:v>-9.5114820202434558</c:v>
                </c:pt>
                <c:pt idx="709">
                  <c:v>-14.759474988156228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F9-44EE-8BB5-31645C5F8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6215312"/>
        <c:axId val="1068592112"/>
      </c:scatterChart>
      <c:valAx>
        <c:axId val="906215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rank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68592112"/>
        <c:crosses val="autoZero"/>
        <c:crossBetween val="midCat"/>
      </c:valAx>
      <c:valAx>
        <c:axId val="106859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置信分数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621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'per-sw'!$G$1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'per-sw'!$G$2:$G$641</c:f>
              <c:numCache>
                <c:formatCode>General</c:formatCode>
                <c:ptCount val="64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-14.927841832516048</c:v>
                </c:pt>
                <c:pt idx="7">
                  <c:v>-14.903610572834866</c:v>
                </c:pt>
                <c:pt idx="8">
                  <c:v>-14.478413567820731</c:v>
                </c:pt>
                <c:pt idx="9">
                  <c:v>-14.340134319202468</c:v>
                </c:pt>
                <c:pt idx="10">
                  <c:v>-14.262064197062969</c:v>
                </c:pt>
                <c:pt idx="11">
                  <c:v>-14.074282657639031</c:v>
                </c:pt>
                <c:pt idx="12">
                  <c:v>-13.748405271672175</c:v>
                </c:pt>
                <c:pt idx="13">
                  <c:v>-13.443212385897025</c:v>
                </c:pt>
                <c:pt idx="14">
                  <c:v>-12.760027822824634</c:v>
                </c:pt>
                <c:pt idx="15">
                  <c:v>-12.723606241328635</c:v>
                </c:pt>
                <c:pt idx="16">
                  <c:v>-12.623218748907174</c:v>
                </c:pt>
                <c:pt idx="17">
                  <c:v>-12.488793901969263</c:v>
                </c:pt>
                <c:pt idx="18">
                  <c:v>-12.396547834739433</c:v>
                </c:pt>
                <c:pt idx="19">
                  <c:v>-12.228538961801972</c:v>
                </c:pt>
                <c:pt idx="20">
                  <c:v>-12.198192574051944</c:v>
                </c:pt>
                <c:pt idx="21">
                  <c:v>-12.092524137194669</c:v>
                </c:pt>
                <c:pt idx="22">
                  <c:v>-11.796082784321566</c:v>
                </c:pt>
                <c:pt idx="23">
                  <c:v>-11.632733655242101</c:v>
                </c:pt>
                <c:pt idx="24">
                  <c:v>-11.58408551523088</c:v>
                </c:pt>
                <c:pt idx="25">
                  <c:v>-11.516935211819728</c:v>
                </c:pt>
                <c:pt idx="26">
                  <c:v>-11.516385745118166</c:v>
                </c:pt>
                <c:pt idx="27">
                  <c:v>-11.452708248746681</c:v>
                </c:pt>
                <c:pt idx="28">
                  <c:v>-11.362821264663518</c:v>
                </c:pt>
                <c:pt idx="29">
                  <c:v>-11.337931088655196</c:v>
                </c:pt>
                <c:pt idx="30">
                  <c:v>-11.206497618309173</c:v>
                </c:pt>
                <c:pt idx="31">
                  <c:v>-11.155257444934653</c:v>
                </c:pt>
                <c:pt idx="32">
                  <c:v>-10.92033269785167</c:v>
                </c:pt>
                <c:pt idx="33">
                  <c:v>-10.853751828303459</c:v>
                </c:pt>
                <c:pt idx="34">
                  <c:v>-10.679133824932897</c:v>
                </c:pt>
                <c:pt idx="35">
                  <c:v>-10.652805273777153</c:v>
                </c:pt>
                <c:pt idx="36">
                  <c:v>-10.552744651183508</c:v>
                </c:pt>
                <c:pt idx="37">
                  <c:v>-10.535240106330502</c:v>
                </c:pt>
                <c:pt idx="38">
                  <c:v>-10.503683116978298</c:v>
                </c:pt>
                <c:pt idx="39">
                  <c:v>-10.489722373516734</c:v>
                </c:pt>
                <c:pt idx="40">
                  <c:v>-10.471243135376175</c:v>
                </c:pt>
                <c:pt idx="41">
                  <c:v>-10.384624110046957</c:v>
                </c:pt>
                <c:pt idx="42">
                  <c:v>-10.380181786391162</c:v>
                </c:pt>
                <c:pt idx="43">
                  <c:v>-10.374900841955387</c:v>
                </c:pt>
                <c:pt idx="44">
                  <c:v>-10.359376743706353</c:v>
                </c:pt>
                <c:pt idx="45">
                  <c:v>-10.313636414018841</c:v>
                </c:pt>
                <c:pt idx="46">
                  <c:v>-10.306441580183849</c:v>
                </c:pt>
                <c:pt idx="47">
                  <c:v>-10.271525670564506</c:v>
                </c:pt>
                <c:pt idx="48">
                  <c:v>-10.224283366622808</c:v>
                </c:pt>
                <c:pt idx="49">
                  <c:v>-10.124839507459997</c:v>
                </c:pt>
                <c:pt idx="50">
                  <c:v>-10.122369495638758</c:v>
                </c:pt>
                <c:pt idx="51">
                  <c:v>-10.102531750996524</c:v>
                </c:pt>
                <c:pt idx="52">
                  <c:v>-10.100705125487993</c:v>
                </c:pt>
                <c:pt idx="53">
                  <c:v>-9.9638428058066992</c:v>
                </c:pt>
                <c:pt idx="54">
                  <c:v>-9.9097791279011656</c:v>
                </c:pt>
                <c:pt idx="55">
                  <c:v>-9.9024363891666756</c:v>
                </c:pt>
                <c:pt idx="56">
                  <c:v>-9.8907223211281696</c:v>
                </c:pt>
                <c:pt idx="57">
                  <c:v>-9.881343671452365</c:v>
                </c:pt>
                <c:pt idx="58">
                  <c:v>-9.8743189282517623</c:v>
                </c:pt>
                <c:pt idx="59">
                  <c:v>-9.8034111008693952</c:v>
                </c:pt>
                <c:pt idx="60">
                  <c:v>-9.7912385276424825</c:v>
                </c:pt>
                <c:pt idx="61">
                  <c:v>-9.7150859925247097</c:v>
                </c:pt>
                <c:pt idx="62">
                  <c:v>-9.6674539591729118</c:v>
                </c:pt>
                <c:pt idx="63">
                  <c:v>-9.6672772128180249</c:v>
                </c:pt>
                <c:pt idx="64">
                  <c:v>-9.6241555393757299</c:v>
                </c:pt>
                <c:pt idx="65">
                  <c:v>-9.6187799358042909</c:v>
                </c:pt>
                <c:pt idx="66">
                  <c:v>-9.5941545095659819</c:v>
                </c:pt>
                <c:pt idx="67">
                  <c:v>-9.5691881625344184</c:v>
                </c:pt>
                <c:pt idx="68">
                  <c:v>-9.5389948563553535</c:v>
                </c:pt>
                <c:pt idx="69">
                  <c:v>-9.5323827678242612</c:v>
                </c:pt>
                <c:pt idx="70">
                  <c:v>-9.5271195719764314</c:v>
                </c:pt>
                <c:pt idx="71">
                  <c:v>-9.5058286616968193</c:v>
                </c:pt>
                <c:pt idx="72">
                  <c:v>-9.4770108710828929</c:v>
                </c:pt>
                <c:pt idx="73">
                  <c:v>-9.4587002445277264</c:v>
                </c:pt>
                <c:pt idx="74">
                  <c:v>-9.4424647237122343</c:v>
                </c:pt>
                <c:pt idx="75">
                  <c:v>-9.4259489231122178</c:v>
                </c:pt>
                <c:pt idx="76">
                  <c:v>-9.4072848038473147</c:v>
                </c:pt>
                <c:pt idx="77">
                  <c:v>-9.3292686669961267</c:v>
                </c:pt>
                <c:pt idx="78">
                  <c:v>-9.3278924119065092</c:v>
                </c:pt>
                <c:pt idx="79">
                  <c:v>-9.2736423738276361</c:v>
                </c:pt>
                <c:pt idx="80">
                  <c:v>-9.2449118471043974</c:v>
                </c:pt>
                <c:pt idx="81">
                  <c:v>-9.2283472378875739</c:v>
                </c:pt>
                <c:pt idx="82">
                  <c:v>-9.2190743402148794</c:v>
                </c:pt>
                <c:pt idx="83">
                  <c:v>-9.1553583885695531</c:v>
                </c:pt>
                <c:pt idx="84">
                  <c:v>-9.1488934654134404</c:v>
                </c:pt>
                <c:pt idx="85">
                  <c:v>-9.1420757890721092</c:v>
                </c:pt>
                <c:pt idx="86">
                  <c:v>-9.1152428822091416</c:v>
                </c:pt>
                <c:pt idx="87">
                  <c:v>-9.1048747487558686</c:v>
                </c:pt>
                <c:pt idx="88">
                  <c:v>-9.0870070973746362</c:v>
                </c:pt>
                <c:pt idx="89">
                  <c:v>-8.9763949392523728</c:v>
                </c:pt>
                <c:pt idx="90">
                  <c:v>-8.9452239816877626</c:v>
                </c:pt>
                <c:pt idx="91">
                  <c:v>-8.9322726891651261</c:v>
                </c:pt>
                <c:pt idx="92">
                  <c:v>-8.9186683965113271</c:v>
                </c:pt>
                <c:pt idx="93">
                  <c:v>-8.9128816173193339</c:v>
                </c:pt>
                <c:pt idx="94">
                  <c:v>-8.8890696680281636</c:v>
                </c:pt>
                <c:pt idx="95">
                  <c:v>-8.8830610314869443</c:v>
                </c:pt>
                <c:pt idx="96">
                  <c:v>-8.8803980037718677</c:v>
                </c:pt>
                <c:pt idx="97">
                  <c:v>-8.8309785397098963</c:v>
                </c:pt>
                <c:pt idx="98">
                  <c:v>-8.8165459796190078</c:v>
                </c:pt>
                <c:pt idx="99">
                  <c:v>-8.8079482678124403</c:v>
                </c:pt>
                <c:pt idx="100">
                  <c:v>-8.8074882835750792</c:v>
                </c:pt>
                <c:pt idx="101">
                  <c:v>-8.7971408568077418</c:v>
                </c:pt>
                <c:pt idx="102">
                  <c:v>-8.7094384280898307</c:v>
                </c:pt>
                <c:pt idx="103">
                  <c:v>-8.6919035627324384</c:v>
                </c:pt>
                <c:pt idx="104">
                  <c:v>-8.6749292569440559</c:v>
                </c:pt>
                <c:pt idx="105">
                  <c:v>-8.6546130399519967</c:v>
                </c:pt>
                <c:pt idx="106">
                  <c:v>-8.6513872340944395</c:v>
                </c:pt>
                <c:pt idx="107">
                  <c:v>-8.6414687315355607</c:v>
                </c:pt>
                <c:pt idx="108">
                  <c:v>-8.6376032369877631</c:v>
                </c:pt>
                <c:pt idx="109">
                  <c:v>-8.633995096965041</c:v>
                </c:pt>
                <c:pt idx="110">
                  <c:v>-8.6199759310681809</c:v>
                </c:pt>
                <c:pt idx="111">
                  <c:v>-8.6197718223068982</c:v>
                </c:pt>
                <c:pt idx="112">
                  <c:v>-8.6061076281688091</c:v>
                </c:pt>
                <c:pt idx="113">
                  <c:v>-8.5568530780697216</c:v>
                </c:pt>
                <c:pt idx="114">
                  <c:v>-8.54940236875861</c:v>
                </c:pt>
                <c:pt idx="115">
                  <c:v>-8.548731620039506</c:v>
                </c:pt>
                <c:pt idx="116">
                  <c:v>-8.5484794421858936</c:v>
                </c:pt>
                <c:pt idx="117">
                  <c:v>-8.5166503078186224</c:v>
                </c:pt>
                <c:pt idx="118">
                  <c:v>-8.5162139883651857</c:v>
                </c:pt>
                <c:pt idx="119">
                  <c:v>-8.4781550996319446</c:v>
                </c:pt>
                <c:pt idx="120">
                  <c:v>-8.4693185214127649</c:v>
                </c:pt>
                <c:pt idx="121">
                  <c:v>-8.4683763672031098</c:v>
                </c:pt>
                <c:pt idx="122">
                  <c:v>-8.4672493318690734</c:v>
                </c:pt>
                <c:pt idx="123">
                  <c:v>-8.4439358220891432</c:v>
                </c:pt>
                <c:pt idx="124">
                  <c:v>-8.4283924962032071</c:v>
                </c:pt>
                <c:pt idx="125">
                  <c:v>-8.4187927287026927</c:v>
                </c:pt>
                <c:pt idx="126">
                  <c:v>-8.4171228823876323</c:v>
                </c:pt>
                <c:pt idx="127">
                  <c:v>-8.4147652782899609</c:v>
                </c:pt>
                <c:pt idx="128">
                  <c:v>-8.4131124410383276</c:v>
                </c:pt>
                <c:pt idx="129">
                  <c:v>-8.3965167717925997</c:v>
                </c:pt>
                <c:pt idx="130">
                  <c:v>-8.3917290901965647</c:v>
                </c:pt>
                <c:pt idx="131">
                  <c:v>-8.3783333434509952</c:v>
                </c:pt>
                <c:pt idx="132">
                  <c:v>-8.3777860953229446</c:v>
                </c:pt>
                <c:pt idx="133">
                  <c:v>-8.376741147208131</c:v>
                </c:pt>
                <c:pt idx="134">
                  <c:v>-8.3758566759092563</c:v>
                </c:pt>
                <c:pt idx="135">
                  <c:v>-8.3665201791298376</c:v>
                </c:pt>
                <c:pt idx="136">
                  <c:v>-8.3059553413678238</c:v>
                </c:pt>
                <c:pt idx="137">
                  <c:v>-8.3038114598499249</c:v>
                </c:pt>
                <c:pt idx="138">
                  <c:v>-8.2606794330646629</c:v>
                </c:pt>
                <c:pt idx="139">
                  <c:v>-8.2427888564240224</c:v>
                </c:pt>
                <c:pt idx="140">
                  <c:v>-8.2393256632028056</c:v>
                </c:pt>
                <c:pt idx="141">
                  <c:v>-8.2381461216294927</c:v>
                </c:pt>
                <c:pt idx="142">
                  <c:v>-8.2342266417933843</c:v>
                </c:pt>
                <c:pt idx="143">
                  <c:v>-8.2249589207921918</c:v>
                </c:pt>
                <c:pt idx="144">
                  <c:v>-8.2227026315506837</c:v>
                </c:pt>
                <c:pt idx="145">
                  <c:v>-8.2032065472262232</c:v>
                </c:pt>
                <c:pt idx="146">
                  <c:v>-8.1957942931889907</c:v>
                </c:pt>
                <c:pt idx="147">
                  <c:v>-8.193613435446208</c:v>
                </c:pt>
                <c:pt idx="148">
                  <c:v>-8.1798996931667514</c:v>
                </c:pt>
                <c:pt idx="149">
                  <c:v>-8.1793073340443634</c:v>
                </c:pt>
                <c:pt idx="150">
                  <c:v>-8.1779103722688102</c:v>
                </c:pt>
                <c:pt idx="151">
                  <c:v>-8.1038876677034608</c:v>
                </c:pt>
                <c:pt idx="152">
                  <c:v>-8.043772460835882</c:v>
                </c:pt>
                <c:pt idx="153">
                  <c:v>-8.0430063134565959</c:v>
                </c:pt>
                <c:pt idx="154">
                  <c:v>-8.0391837113296241</c:v>
                </c:pt>
                <c:pt idx="155">
                  <c:v>-8.0278223964763757</c:v>
                </c:pt>
                <c:pt idx="156">
                  <c:v>-7.9915043484100137</c:v>
                </c:pt>
                <c:pt idx="157">
                  <c:v>-7.9756356317452139</c:v>
                </c:pt>
                <c:pt idx="158">
                  <c:v>-7.9714499230900175</c:v>
                </c:pt>
                <c:pt idx="159">
                  <c:v>-7.9638246859975315</c:v>
                </c:pt>
                <c:pt idx="160">
                  <c:v>-7.9550650183260716</c:v>
                </c:pt>
                <c:pt idx="161">
                  <c:v>-7.9269993241259549</c:v>
                </c:pt>
                <c:pt idx="162">
                  <c:v>-7.9242556882406507</c:v>
                </c:pt>
                <c:pt idx="163">
                  <c:v>-7.890855064316451</c:v>
                </c:pt>
                <c:pt idx="164">
                  <c:v>-7.8840144627156716</c:v>
                </c:pt>
                <c:pt idx="165">
                  <c:v>-7.8616689905028361</c:v>
                </c:pt>
                <c:pt idx="166">
                  <c:v>-7.8307117555179575</c:v>
                </c:pt>
                <c:pt idx="167">
                  <c:v>-7.8134786161555034</c:v>
                </c:pt>
                <c:pt idx="168">
                  <c:v>-7.8103112327332029</c:v>
                </c:pt>
                <c:pt idx="169">
                  <c:v>-7.7978339754134032</c:v>
                </c:pt>
                <c:pt idx="170">
                  <c:v>-7.7842540870680086</c:v>
                </c:pt>
                <c:pt idx="171">
                  <c:v>-7.7567223295550241</c:v>
                </c:pt>
                <c:pt idx="172">
                  <c:v>-7.7458165617921511</c:v>
                </c:pt>
                <c:pt idx="173">
                  <c:v>-7.7337889353667464</c:v>
                </c:pt>
                <c:pt idx="174">
                  <c:v>-7.7294597589590781</c:v>
                </c:pt>
                <c:pt idx="175">
                  <c:v>-7.7281544982211985</c:v>
                </c:pt>
                <c:pt idx="176">
                  <c:v>-7.7170675469564518</c:v>
                </c:pt>
                <c:pt idx="177">
                  <c:v>-7.6908558406713006</c:v>
                </c:pt>
                <c:pt idx="178">
                  <c:v>-7.681582203474127</c:v>
                </c:pt>
                <c:pt idx="179">
                  <c:v>-7.681483107191478</c:v>
                </c:pt>
                <c:pt idx="180">
                  <c:v>-7.6692062610104506</c:v>
                </c:pt>
                <c:pt idx="181">
                  <c:v>-7.6514702449897669</c:v>
                </c:pt>
                <c:pt idx="182">
                  <c:v>-7.6387881393842072</c:v>
                </c:pt>
                <c:pt idx="183">
                  <c:v>-7.634731107991569</c:v>
                </c:pt>
                <c:pt idx="184">
                  <c:v>-7.6345795054696026</c:v>
                </c:pt>
                <c:pt idx="185">
                  <c:v>-7.6237269834705232</c:v>
                </c:pt>
                <c:pt idx="186">
                  <c:v>-7.6046590838300441</c:v>
                </c:pt>
                <c:pt idx="187">
                  <c:v>-7.5868809149130119</c:v>
                </c:pt>
                <c:pt idx="188">
                  <c:v>-7.5659309254267351</c:v>
                </c:pt>
                <c:pt idx="189">
                  <c:v>-7.5151470386670685</c:v>
                </c:pt>
                <c:pt idx="190">
                  <c:v>-7.4631762150891516</c:v>
                </c:pt>
                <c:pt idx="191">
                  <c:v>-7.4594031611035048</c:v>
                </c:pt>
                <c:pt idx="192">
                  <c:v>-7.4443804604637016</c:v>
                </c:pt>
                <c:pt idx="193">
                  <c:v>-7.4025063648485059</c:v>
                </c:pt>
                <c:pt idx="194">
                  <c:v>-7.4009252614731276</c:v>
                </c:pt>
                <c:pt idx="195">
                  <c:v>-7.3968859786684327</c:v>
                </c:pt>
                <c:pt idx="196">
                  <c:v>-7.3903256568521387</c:v>
                </c:pt>
                <c:pt idx="197">
                  <c:v>-7.3851053534251347</c:v>
                </c:pt>
                <c:pt idx="198">
                  <c:v>-7.3477149948375651</c:v>
                </c:pt>
                <c:pt idx="199">
                  <c:v>-7.3468312630632076</c:v>
                </c:pt>
                <c:pt idx="200">
                  <c:v>-7.33612220881664</c:v>
                </c:pt>
                <c:pt idx="201">
                  <c:v>-7.3170972015969866</c:v>
                </c:pt>
                <c:pt idx="202">
                  <c:v>-7.3170210305737839</c:v>
                </c:pt>
                <c:pt idx="203">
                  <c:v>-7.3004519842099338</c:v>
                </c:pt>
                <c:pt idx="204">
                  <c:v>-7.275118833027677</c:v>
                </c:pt>
                <c:pt idx="205">
                  <c:v>-7.2705870269077213</c:v>
                </c:pt>
                <c:pt idx="206">
                  <c:v>-7.2599223441309766</c:v>
                </c:pt>
                <c:pt idx="207">
                  <c:v>-7.2578183969359529</c:v>
                </c:pt>
                <c:pt idx="208">
                  <c:v>-7.224377099164399</c:v>
                </c:pt>
                <c:pt idx="209">
                  <c:v>-7.2182937706489332</c:v>
                </c:pt>
                <c:pt idx="210">
                  <c:v>-7.2099608086124594</c:v>
                </c:pt>
                <c:pt idx="211">
                  <c:v>-7.2093388685101232</c:v>
                </c:pt>
                <c:pt idx="212">
                  <c:v>-7.2074723086787573</c:v>
                </c:pt>
                <c:pt idx="213">
                  <c:v>-7.1818344734035726</c:v>
                </c:pt>
                <c:pt idx="214">
                  <c:v>-7.1804685716568821</c:v>
                </c:pt>
                <c:pt idx="215">
                  <c:v>-7.1780547636974266</c:v>
                </c:pt>
                <c:pt idx="216">
                  <c:v>-7.1657120998361661</c:v>
                </c:pt>
                <c:pt idx="217">
                  <c:v>-7.1401319474717608</c:v>
                </c:pt>
                <c:pt idx="218">
                  <c:v>-7.1158925530210855</c:v>
                </c:pt>
                <c:pt idx="219">
                  <c:v>-7.1155457160318099</c:v>
                </c:pt>
                <c:pt idx="220">
                  <c:v>-7.0986298326787223</c:v>
                </c:pt>
                <c:pt idx="221">
                  <c:v>-7.0948952339669553</c:v>
                </c:pt>
                <c:pt idx="222">
                  <c:v>-7.0786249555000911</c:v>
                </c:pt>
                <c:pt idx="223">
                  <c:v>-7.0663155702411657</c:v>
                </c:pt>
                <c:pt idx="224">
                  <c:v>-7.0608497446810503</c:v>
                </c:pt>
                <c:pt idx="225">
                  <c:v>-7.0562380699153842</c:v>
                </c:pt>
                <c:pt idx="226">
                  <c:v>-7.0518741358563055</c:v>
                </c:pt>
                <c:pt idx="227">
                  <c:v>-7.0518378991559398</c:v>
                </c:pt>
                <c:pt idx="228">
                  <c:v>-7.0407124926173523</c:v>
                </c:pt>
                <c:pt idx="229">
                  <c:v>-7.0402990984233247</c:v>
                </c:pt>
                <c:pt idx="230">
                  <c:v>-7.0348436262061362</c:v>
                </c:pt>
                <c:pt idx="231">
                  <c:v>-7.0294132978218702</c:v>
                </c:pt>
                <c:pt idx="232">
                  <c:v>-7.0288616125468346</c:v>
                </c:pt>
                <c:pt idx="233">
                  <c:v>-7.0193320998735809</c:v>
                </c:pt>
                <c:pt idx="234">
                  <c:v>-6.9972277126468718</c:v>
                </c:pt>
                <c:pt idx="235">
                  <c:v>-6.9921582722173179</c:v>
                </c:pt>
                <c:pt idx="236">
                  <c:v>-6.9896719908571292</c:v>
                </c:pt>
                <c:pt idx="237">
                  <c:v>-6.9796706615545503</c:v>
                </c:pt>
                <c:pt idx="238">
                  <c:v>-6.9728877428645504</c:v>
                </c:pt>
                <c:pt idx="239">
                  <c:v>-6.9588641398207436</c:v>
                </c:pt>
                <c:pt idx="240">
                  <c:v>-6.9432579543525232</c:v>
                </c:pt>
                <c:pt idx="241">
                  <c:v>-6.9416857252710775</c:v>
                </c:pt>
                <c:pt idx="242">
                  <c:v>-6.9274032886531609</c:v>
                </c:pt>
                <c:pt idx="243">
                  <c:v>-6.9268745286375335</c:v>
                </c:pt>
                <c:pt idx="244">
                  <c:v>-6.9202372962735188</c:v>
                </c:pt>
                <c:pt idx="245">
                  <c:v>-6.9177879911382147</c:v>
                </c:pt>
                <c:pt idx="246">
                  <c:v>-6.8957767839981745</c:v>
                </c:pt>
                <c:pt idx="247">
                  <c:v>-6.8729543184845099</c:v>
                </c:pt>
                <c:pt idx="248">
                  <c:v>-6.8550851880542822</c:v>
                </c:pt>
                <c:pt idx="249">
                  <c:v>-6.8493109807787311</c:v>
                </c:pt>
                <c:pt idx="250">
                  <c:v>-6.8474680857312507</c:v>
                </c:pt>
                <c:pt idx="251">
                  <c:v>-6.8124538193537738</c:v>
                </c:pt>
                <c:pt idx="252">
                  <c:v>-6.8068556189085925</c:v>
                </c:pt>
                <c:pt idx="253">
                  <c:v>-6.7967300494904404</c:v>
                </c:pt>
                <c:pt idx="254">
                  <c:v>-6.7937519843395098</c:v>
                </c:pt>
                <c:pt idx="255">
                  <c:v>-6.7675750357056899</c:v>
                </c:pt>
                <c:pt idx="256">
                  <c:v>-6.7621114287190469</c:v>
                </c:pt>
                <c:pt idx="257">
                  <c:v>-6.7594151224015953</c:v>
                </c:pt>
                <c:pt idx="258">
                  <c:v>-6.734976056336663</c:v>
                </c:pt>
                <c:pt idx="259">
                  <c:v>-6.7342461456577452</c:v>
                </c:pt>
                <c:pt idx="260">
                  <c:v>-6.7282670900964332</c:v>
                </c:pt>
                <c:pt idx="261">
                  <c:v>-6.725118194786555</c:v>
                </c:pt>
                <c:pt idx="262">
                  <c:v>-6.6996304829843414</c:v>
                </c:pt>
                <c:pt idx="263">
                  <c:v>-6.6643130115629328</c:v>
                </c:pt>
                <c:pt idx="264">
                  <c:v>-6.6636259933048398</c:v>
                </c:pt>
                <c:pt idx="265">
                  <c:v>-6.6632148176843247</c:v>
                </c:pt>
                <c:pt idx="266">
                  <c:v>-6.6568112750615009</c:v>
                </c:pt>
                <c:pt idx="267">
                  <c:v>-6.647102797459886</c:v>
                </c:pt>
                <c:pt idx="268">
                  <c:v>-6.6435974513422833</c:v>
                </c:pt>
                <c:pt idx="269">
                  <c:v>-6.6336515863770105</c:v>
                </c:pt>
                <c:pt idx="270">
                  <c:v>-6.6285599602125655</c:v>
                </c:pt>
                <c:pt idx="271">
                  <c:v>-6.6259731035206908</c:v>
                </c:pt>
                <c:pt idx="272">
                  <c:v>-6.617822804035085</c:v>
                </c:pt>
                <c:pt idx="273">
                  <c:v>-6.6069355243846362</c:v>
                </c:pt>
                <c:pt idx="274">
                  <c:v>-6.5958093783215324</c:v>
                </c:pt>
                <c:pt idx="275">
                  <c:v>-6.5931936801743083</c:v>
                </c:pt>
                <c:pt idx="276">
                  <c:v>-6.5909965528925758</c:v>
                </c:pt>
                <c:pt idx="277">
                  <c:v>-6.5889761719657303</c:v>
                </c:pt>
                <c:pt idx="278">
                  <c:v>-6.558309570108344</c:v>
                </c:pt>
                <c:pt idx="279">
                  <c:v>-6.5531528657881015</c:v>
                </c:pt>
                <c:pt idx="280">
                  <c:v>-6.5519134227304967</c:v>
                </c:pt>
                <c:pt idx="281">
                  <c:v>-6.5484117742354018</c:v>
                </c:pt>
                <c:pt idx="282">
                  <c:v>-6.5352371453145803</c:v>
                </c:pt>
                <c:pt idx="283">
                  <c:v>-6.5345508665810055</c:v>
                </c:pt>
                <c:pt idx="284">
                  <c:v>-6.5274965424004945</c:v>
                </c:pt>
                <c:pt idx="285">
                  <c:v>-6.4960253378899449</c:v>
                </c:pt>
                <c:pt idx="286">
                  <c:v>-6.4780356649666535</c:v>
                </c:pt>
                <c:pt idx="287">
                  <c:v>-6.4723139639304179</c:v>
                </c:pt>
                <c:pt idx="288">
                  <c:v>-6.4688330221212578</c:v>
                </c:pt>
                <c:pt idx="289">
                  <c:v>-6.4642450121394779</c:v>
                </c:pt>
                <c:pt idx="290">
                  <c:v>-6.4517071138109081</c:v>
                </c:pt>
                <c:pt idx="291">
                  <c:v>-6.4472707063510954</c:v>
                </c:pt>
                <c:pt idx="292">
                  <c:v>-6.4413293665391453</c:v>
                </c:pt>
                <c:pt idx="293">
                  <c:v>-6.4271164452239695</c:v>
                </c:pt>
                <c:pt idx="294">
                  <c:v>-6.4036446772016147</c:v>
                </c:pt>
                <c:pt idx="295">
                  <c:v>-6.3984206761521039</c:v>
                </c:pt>
                <c:pt idx="296">
                  <c:v>-6.3891596108714115</c:v>
                </c:pt>
                <c:pt idx="297">
                  <c:v>-6.388230768102714</c:v>
                </c:pt>
                <c:pt idx="298">
                  <c:v>-6.3720958226188662</c:v>
                </c:pt>
                <c:pt idx="299">
                  <c:v>-6.3710767578614513</c:v>
                </c:pt>
                <c:pt idx="300">
                  <c:v>-6.366066479391713</c:v>
                </c:pt>
                <c:pt idx="301">
                  <c:v>-6.3569089475406546</c:v>
                </c:pt>
                <c:pt idx="302">
                  <c:v>-6.3399620041586662</c:v>
                </c:pt>
                <c:pt idx="303">
                  <c:v>-6.3389421998767741</c:v>
                </c:pt>
                <c:pt idx="304">
                  <c:v>-6.3387602768504223</c:v>
                </c:pt>
                <c:pt idx="305">
                  <c:v>-6.3356971663822765</c:v>
                </c:pt>
                <c:pt idx="306">
                  <c:v>-6.3317310965027938</c:v>
                </c:pt>
                <c:pt idx="307">
                  <c:v>-6.3161433991469957</c:v>
                </c:pt>
                <c:pt idx="308">
                  <c:v>-6.3143685403533025</c:v>
                </c:pt>
                <c:pt idx="309">
                  <c:v>-6.3143456150938944</c:v>
                </c:pt>
                <c:pt idx="310">
                  <c:v>-6.3086875131644193</c:v>
                </c:pt>
                <c:pt idx="311">
                  <c:v>-6.306220459441171</c:v>
                </c:pt>
                <c:pt idx="312">
                  <c:v>-6.3031137170276423</c:v>
                </c:pt>
                <c:pt idx="313">
                  <c:v>-6.2818390762870191</c:v>
                </c:pt>
                <c:pt idx="314">
                  <c:v>-6.2653395452259506</c:v>
                </c:pt>
                <c:pt idx="315">
                  <c:v>-6.2595165293335517</c:v>
                </c:pt>
                <c:pt idx="316">
                  <c:v>-6.2585078179191447</c:v>
                </c:pt>
                <c:pt idx="317">
                  <c:v>-6.2461769864498065</c:v>
                </c:pt>
                <c:pt idx="318">
                  <c:v>-6.2408095176478247</c:v>
                </c:pt>
                <c:pt idx="319">
                  <c:v>-6.2241872255201791</c:v>
                </c:pt>
                <c:pt idx="320">
                  <c:v>-6.223938005764559</c:v>
                </c:pt>
                <c:pt idx="321">
                  <c:v>-6.2185535278991484</c:v>
                </c:pt>
                <c:pt idx="322">
                  <c:v>-6.217166179942045</c:v>
                </c:pt>
                <c:pt idx="323">
                  <c:v>-6.212389591213455</c:v>
                </c:pt>
                <c:pt idx="324">
                  <c:v>-6.211215226311646</c:v>
                </c:pt>
                <c:pt idx="325">
                  <c:v>-6.210477180863232</c:v>
                </c:pt>
                <c:pt idx="326">
                  <c:v>-6.2055223667307997</c:v>
                </c:pt>
                <c:pt idx="327">
                  <c:v>-6.2046097935010129</c:v>
                </c:pt>
                <c:pt idx="328">
                  <c:v>-6.1903769050244195</c:v>
                </c:pt>
                <c:pt idx="329">
                  <c:v>-6.1822946417925619</c:v>
                </c:pt>
                <c:pt idx="330">
                  <c:v>-6.1783677667114762</c:v>
                </c:pt>
                <c:pt idx="331">
                  <c:v>-6.1743680484673984</c:v>
                </c:pt>
                <c:pt idx="332">
                  <c:v>-6.1626831916465008</c:v>
                </c:pt>
                <c:pt idx="333">
                  <c:v>-6.1623663053993916</c:v>
                </c:pt>
                <c:pt idx="334">
                  <c:v>-6.1301119444461278</c:v>
                </c:pt>
                <c:pt idx="335">
                  <c:v>-6.1263485042789316</c:v>
                </c:pt>
                <c:pt idx="336">
                  <c:v>-6.1257136224979352</c:v>
                </c:pt>
                <c:pt idx="337">
                  <c:v>-6.1217068787711391</c:v>
                </c:pt>
                <c:pt idx="338">
                  <c:v>-6.1195374836580605</c:v>
                </c:pt>
                <c:pt idx="339">
                  <c:v>-6.1079853714844878</c:v>
                </c:pt>
                <c:pt idx="340">
                  <c:v>-6.1028264485907728</c:v>
                </c:pt>
                <c:pt idx="341">
                  <c:v>-6.1002148178282365</c:v>
                </c:pt>
                <c:pt idx="342">
                  <c:v>-6.087278315795551</c:v>
                </c:pt>
                <c:pt idx="343">
                  <c:v>-6.0866208785174063</c:v>
                </c:pt>
                <c:pt idx="344">
                  <c:v>-6.0716725000895897</c:v>
                </c:pt>
                <c:pt idx="345">
                  <c:v>-6.0709518334669026</c:v>
                </c:pt>
                <c:pt idx="346">
                  <c:v>-6.0695130885572199</c:v>
                </c:pt>
                <c:pt idx="347">
                  <c:v>-6.0652822689077244</c:v>
                </c:pt>
                <c:pt idx="348">
                  <c:v>-6.0576681246826833</c:v>
                </c:pt>
                <c:pt idx="349">
                  <c:v>-6.0569467185354782</c:v>
                </c:pt>
                <c:pt idx="350">
                  <c:v>-6.0438867159117393</c:v>
                </c:pt>
                <c:pt idx="351">
                  <c:v>-6.0195182744362867</c:v>
                </c:pt>
                <c:pt idx="352">
                  <c:v>-6.018151633165159</c:v>
                </c:pt>
                <c:pt idx="353">
                  <c:v>-5.9634527037163689</c:v>
                </c:pt>
                <c:pt idx="354">
                  <c:v>-5.9601621894652741</c:v>
                </c:pt>
                <c:pt idx="355">
                  <c:v>-5.9579805921980133</c:v>
                </c:pt>
                <c:pt idx="356">
                  <c:v>-5.9522078639714566</c:v>
                </c:pt>
                <c:pt idx="357">
                  <c:v>-5.9382367671669254</c:v>
                </c:pt>
                <c:pt idx="358">
                  <c:v>-5.9363975697419145</c:v>
                </c:pt>
                <c:pt idx="359">
                  <c:v>-5.9357896806050938</c:v>
                </c:pt>
                <c:pt idx="360">
                  <c:v>-5.9307745952261097</c:v>
                </c:pt>
                <c:pt idx="361">
                  <c:v>-5.9276223720560228</c:v>
                </c:pt>
                <c:pt idx="362">
                  <c:v>-5.9053556592021215</c:v>
                </c:pt>
                <c:pt idx="363">
                  <c:v>-5.905086842047341</c:v>
                </c:pt>
                <c:pt idx="364">
                  <c:v>-5.9037242681609001</c:v>
                </c:pt>
                <c:pt idx="365">
                  <c:v>-5.8999386422588129</c:v>
                </c:pt>
                <c:pt idx="366">
                  <c:v>-5.8973562227139649</c:v>
                </c:pt>
                <c:pt idx="367">
                  <c:v>-5.8967764355080172</c:v>
                </c:pt>
                <c:pt idx="368">
                  <c:v>-5.896021011233918</c:v>
                </c:pt>
                <c:pt idx="369">
                  <c:v>-5.8927719103546936</c:v>
                </c:pt>
                <c:pt idx="370">
                  <c:v>-5.8739898369324601</c:v>
                </c:pt>
                <c:pt idx="371">
                  <c:v>-5.8737021619029601</c:v>
                </c:pt>
                <c:pt idx="372">
                  <c:v>-5.8549962595039675</c:v>
                </c:pt>
                <c:pt idx="373">
                  <c:v>-5.8515463777237109</c:v>
                </c:pt>
                <c:pt idx="374">
                  <c:v>-5.8326755613617953</c:v>
                </c:pt>
                <c:pt idx="375">
                  <c:v>-5.8193596832619363</c:v>
                </c:pt>
                <c:pt idx="376">
                  <c:v>-5.8141859698782676</c:v>
                </c:pt>
                <c:pt idx="377">
                  <c:v>-5.8135961990916112</c:v>
                </c:pt>
                <c:pt idx="378">
                  <c:v>-5.8081115156567735</c:v>
                </c:pt>
                <c:pt idx="379">
                  <c:v>-5.8063144711281511</c:v>
                </c:pt>
                <c:pt idx="380">
                  <c:v>-5.8050232613557071</c:v>
                </c:pt>
                <c:pt idx="381">
                  <c:v>-5.7914152710794014</c:v>
                </c:pt>
                <c:pt idx="382">
                  <c:v>-5.7906702001483099</c:v>
                </c:pt>
                <c:pt idx="383">
                  <c:v>-5.7818387986005932</c:v>
                </c:pt>
                <c:pt idx="384">
                  <c:v>-5.7794187046828984</c:v>
                </c:pt>
                <c:pt idx="385">
                  <c:v>-5.7785860000988611</c:v>
                </c:pt>
                <c:pt idx="386">
                  <c:v>-5.7595354792840663</c:v>
                </c:pt>
                <c:pt idx="387">
                  <c:v>-5.7512727720748131</c:v>
                </c:pt>
                <c:pt idx="388">
                  <c:v>-5.7495200990160509</c:v>
                </c:pt>
                <c:pt idx="389">
                  <c:v>-5.7460047693177394</c:v>
                </c:pt>
                <c:pt idx="390">
                  <c:v>-5.7176384584094624</c:v>
                </c:pt>
                <c:pt idx="391">
                  <c:v>-5.711037462745816</c:v>
                </c:pt>
                <c:pt idx="392">
                  <c:v>-5.7099370502937346</c:v>
                </c:pt>
                <c:pt idx="393">
                  <c:v>-5.6976997686733242</c:v>
                </c:pt>
                <c:pt idx="394">
                  <c:v>-5.6888129027883014</c:v>
                </c:pt>
                <c:pt idx="395">
                  <c:v>-5.6766000254762945</c:v>
                </c:pt>
                <c:pt idx="396">
                  <c:v>-5.6698629573051527</c:v>
                </c:pt>
                <c:pt idx="397">
                  <c:v>-5.6650545690231828</c:v>
                </c:pt>
                <c:pt idx="398">
                  <c:v>-5.6648593345558726</c:v>
                </c:pt>
                <c:pt idx="399">
                  <c:v>-5.6617196833022261</c:v>
                </c:pt>
                <c:pt idx="400">
                  <c:v>-5.6456827248142929</c:v>
                </c:pt>
                <c:pt idx="401">
                  <c:v>-5.6455340803903171</c:v>
                </c:pt>
                <c:pt idx="402">
                  <c:v>-5.6402457407095268</c:v>
                </c:pt>
                <c:pt idx="403">
                  <c:v>-5.62894765520082</c:v>
                </c:pt>
                <c:pt idx="404">
                  <c:v>-5.625607223046142</c:v>
                </c:pt>
                <c:pt idx="405">
                  <c:v>-5.6218334295360171</c:v>
                </c:pt>
                <c:pt idx="406">
                  <c:v>-5.6202131313622417</c:v>
                </c:pt>
                <c:pt idx="407">
                  <c:v>-5.6120546971071423</c:v>
                </c:pt>
                <c:pt idx="408">
                  <c:v>-5.6001679500984771</c:v>
                </c:pt>
                <c:pt idx="409">
                  <c:v>-5.5981435017869048</c:v>
                </c:pt>
                <c:pt idx="410">
                  <c:v>-5.5831681307149523</c:v>
                </c:pt>
                <c:pt idx="411">
                  <c:v>-5.5764159022915969</c:v>
                </c:pt>
                <c:pt idx="412">
                  <c:v>-5.5688135904585199</c:v>
                </c:pt>
                <c:pt idx="413">
                  <c:v>-5.5508989792717349</c:v>
                </c:pt>
                <c:pt idx="414">
                  <c:v>-5.5296701890499289</c:v>
                </c:pt>
                <c:pt idx="415">
                  <c:v>-5.5215065781233257</c:v>
                </c:pt>
                <c:pt idx="416">
                  <c:v>-5.5106015498849317</c:v>
                </c:pt>
                <c:pt idx="417">
                  <c:v>-5.5065789063814448</c:v>
                </c:pt>
                <c:pt idx="418">
                  <c:v>-5.5001982890180283</c:v>
                </c:pt>
                <c:pt idx="419">
                  <c:v>-5.4919056310666488</c:v>
                </c:pt>
                <c:pt idx="420">
                  <c:v>-5.4896574765946351</c:v>
                </c:pt>
                <c:pt idx="421">
                  <c:v>-5.4793847418015043</c:v>
                </c:pt>
                <c:pt idx="422">
                  <c:v>-5.4779637454798067</c:v>
                </c:pt>
                <c:pt idx="423">
                  <c:v>-5.4767986246341485</c:v>
                </c:pt>
                <c:pt idx="424">
                  <c:v>-5.4605205811600479</c:v>
                </c:pt>
                <c:pt idx="425">
                  <c:v>-5.4427934394333368</c:v>
                </c:pt>
                <c:pt idx="426">
                  <c:v>-5.4383167278884699</c:v>
                </c:pt>
                <c:pt idx="427">
                  <c:v>-5.4246632568555659</c:v>
                </c:pt>
                <c:pt idx="428">
                  <c:v>-5.4239810455067188</c:v>
                </c:pt>
                <c:pt idx="429">
                  <c:v>-5.4183155483323064</c:v>
                </c:pt>
                <c:pt idx="430">
                  <c:v>-5.4182493608897735</c:v>
                </c:pt>
                <c:pt idx="431">
                  <c:v>-5.4175079875811507</c:v>
                </c:pt>
                <c:pt idx="432">
                  <c:v>-5.4157734328725526</c:v>
                </c:pt>
                <c:pt idx="433">
                  <c:v>-5.4127169781248661</c:v>
                </c:pt>
                <c:pt idx="434">
                  <c:v>-5.3953754984235296</c:v>
                </c:pt>
                <c:pt idx="435">
                  <c:v>-5.3892333777105481</c:v>
                </c:pt>
                <c:pt idx="436">
                  <c:v>-5.364640490550137</c:v>
                </c:pt>
                <c:pt idx="437">
                  <c:v>-5.3619541678133933</c:v>
                </c:pt>
                <c:pt idx="438">
                  <c:v>-5.3485403027176606</c:v>
                </c:pt>
                <c:pt idx="439">
                  <c:v>-5.3232870201811142</c:v>
                </c:pt>
                <c:pt idx="440">
                  <c:v>-5.3193235386374029</c:v>
                </c:pt>
                <c:pt idx="441">
                  <c:v>-5.3121656810272162</c:v>
                </c:pt>
                <c:pt idx="442">
                  <c:v>-5.2990413397721978</c:v>
                </c:pt>
                <c:pt idx="443">
                  <c:v>-5.2896175791020941</c:v>
                </c:pt>
                <c:pt idx="444">
                  <c:v>-5.2886983501518472</c:v>
                </c:pt>
                <c:pt idx="445">
                  <c:v>-5.288675424892439</c:v>
                </c:pt>
                <c:pt idx="446">
                  <c:v>-5.2861077958375038</c:v>
                </c:pt>
                <c:pt idx="447">
                  <c:v>-5.2848694620666752</c:v>
                </c:pt>
                <c:pt idx="448">
                  <c:v>-5.2730781137181513</c:v>
                </c:pt>
                <c:pt idx="449">
                  <c:v>-5.2548347838922931</c:v>
                </c:pt>
                <c:pt idx="450">
                  <c:v>-5.2390965933012659</c:v>
                </c:pt>
                <c:pt idx="451">
                  <c:v>-5.2381429764619059</c:v>
                </c:pt>
                <c:pt idx="452">
                  <c:v>-5.2295153139132138</c:v>
                </c:pt>
                <c:pt idx="453">
                  <c:v>-5.2290264882204216</c:v>
                </c:pt>
                <c:pt idx="454">
                  <c:v>-5.2282122717488066</c:v>
                </c:pt>
                <c:pt idx="455">
                  <c:v>-5.219469982903032</c:v>
                </c:pt>
                <c:pt idx="456">
                  <c:v>-5.2181251576045353</c:v>
                </c:pt>
                <c:pt idx="457">
                  <c:v>-5.213723507796133</c:v>
                </c:pt>
                <c:pt idx="458">
                  <c:v>-5.2057122389160142</c:v>
                </c:pt>
                <c:pt idx="459">
                  <c:v>-5.2042786706778346</c:v>
                </c:pt>
                <c:pt idx="460">
                  <c:v>-5.1889294699724315</c:v>
                </c:pt>
                <c:pt idx="461">
                  <c:v>-5.1429221719413949</c:v>
                </c:pt>
                <c:pt idx="462">
                  <c:v>-5.1365178897940531</c:v>
                </c:pt>
                <c:pt idx="463">
                  <c:v>-5.1351830480763043</c:v>
                </c:pt>
                <c:pt idx="464">
                  <c:v>-5.1308320556959641</c:v>
                </c:pt>
                <c:pt idx="465">
                  <c:v>-5.1044295520904504</c:v>
                </c:pt>
                <c:pt idx="466">
                  <c:v>-5.0919182766437565</c:v>
                </c:pt>
                <c:pt idx="467">
                  <c:v>-5.0858870846053872</c:v>
                </c:pt>
                <c:pt idx="468">
                  <c:v>-5.0793988664276082</c:v>
                </c:pt>
                <c:pt idx="469">
                  <c:v>-5.0706979909536631</c:v>
                </c:pt>
                <c:pt idx="470">
                  <c:v>-5.0446330802812342</c:v>
                </c:pt>
                <c:pt idx="471">
                  <c:v>-5.0427484020996642</c:v>
                </c:pt>
                <c:pt idx="472">
                  <c:v>-5.0417289675800312</c:v>
                </c:pt>
                <c:pt idx="473">
                  <c:v>-5.0394601064220437</c:v>
                </c:pt>
                <c:pt idx="474">
                  <c:v>-5.0175335748369578</c:v>
                </c:pt>
                <c:pt idx="475">
                  <c:v>-4.9955116445916916</c:v>
                </c:pt>
                <c:pt idx="476">
                  <c:v>-4.9939582733849663</c:v>
                </c:pt>
                <c:pt idx="477">
                  <c:v>-4.9904344391549404</c:v>
                </c:pt>
                <c:pt idx="478">
                  <c:v>-4.9873602358193097</c:v>
                </c:pt>
                <c:pt idx="479">
                  <c:v>-4.9795527059382136</c:v>
                </c:pt>
                <c:pt idx="480">
                  <c:v>-4.9752198319080767</c:v>
                </c:pt>
                <c:pt idx="481">
                  <c:v>-4.9747513431390011</c:v>
                </c:pt>
                <c:pt idx="482">
                  <c:v>-4.9735448089215124</c:v>
                </c:pt>
                <c:pt idx="483">
                  <c:v>-4.9709098831373479</c:v>
                </c:pt>
                <c:pt idx="484">
                  <c:v>-4.9707065139005442</c:v>
                </c:pt>
                <c:pt idx="485">
                  <c:v>-4.9654765966550904</c:v>
                </c:pt>
                <c:pt idx="486">
                  <c:v>-4.9620566656169602</c:v>
                </c:pt>
                <c:pt idx="487">
                  <c:v>-4.9365497261777671</c:v>
                </c:pt>
                <c:pt idx="488">
                  <c:v>-4.9284216124270523</c:v>
                </c:pt>
                <c:pt idx="489">
                  <c:v>-4.9223116610297097</c:v>
                </c:pt>
                <c:pt idx="490">
                  <c:v>-4.9163610771615298</c:v>
                </c:pt>
                <c:pt idx="491">
                  <c:v>-4.9074679253182669</c:v>
                </c:pt>
                <c:pt idx="492">
                  <c:v>-4.9029775325701817</c:v>
                </c:pt>
                <c:pt idx="493">
                  <c:v>-4.8811079443713989</c:v>
                </c:pt>
                <c:pt idx="494">
                  <c:v>-4.8762806982147477</c:v>
                </c:pt>
                <c:pt idx="495">
                  <c:v>-4.8749772862880816</c:v>
                </c:pt>
                <c:pt idx="496">
                  <c:v>-4.8700897688849176</c:v>
                </c:pt>
                <c:pt idx="497">
                  <c:v>-4.8651523335781306</c:v>
                </c:pt>
                <c:pt idx="498">
                  <c:v>-4.8535273782415667</c:v>
                </c:pt>
                <c:pt idx="499">
                  <c:v>-4.8508295928751197</c:v>
                </c:pt>
                <c:pt idx="500">
                  <c:v>-4.8500039137737998</c:v>
                </c:pt>
                <c:pt idx="501">
                  <c:v>-4.8450280231931728</c:v>
                </c:pt>
                <c:pt idx="502">
                  <c:v>-4.8225165277306363</c:v>
                </c:pt>
                <c:pt idx="503">
                  <c:v>-4.8122970387013391</c:v>
                </c:pt>
                <c:pt idx="504">
                  <c:v>-4.8061024117490412</c:v>
                </c:pt>
                <c:pt idx="505">
                  <c:v>-4.8042332635819038</c:v>
                </c:pt>
                <c:pt idx="506">
                  <c:v>-4.8033192113031209</c:v>
                </c:pt>
                <c:pt idx="507">
                  <c:v>-4.7837854112292977</c:v>
                </c:pt>
                <c:pt idx="508">
                  <c:v>-4.7578835657085374</c:v>
                </c:pt>
                <c:pt idx="509">
                  <c:v>-4.7571969172127435</c:v>
                </c:pt>
                <c:pt idx="510">
                  <c:v>-4.7272073500327005</c:v>
                </c:pt>
                <c:pt idx="511">
                  <c:v>-4.7110117635400428</c:v>
                </c:pt>
                <c:pt idx="512">
                  <c:v>-4.6870230678940237</c:v>
                </c:pt>
                <c:pt idx="513">
                  <c:v>-4.6843507961227164</c:v>
                </c:pt>
                <c:pt idx="514">
                  <c:v>-4.681606050950716</c:v>
                </c:pt>
                <c:pt idx="515">
                  <c:v>-4.6740884146725534</c:v>
                </c:pt>
                <c:pt idx="516">
                  <c:v>-4.6654818285720543</c:v>
                </c:pt>
                <c:pt idx="517">
                  <c:v>-4.6602489532285709</c:v>
                </c:pt>
                <c:pt idx="518">
                  <c:v>-4.6531265927943126</c:v>
                </c:pt>
                <c:pt idx="519">
                  <c:v>-4.6490776961711688</c:v>
                </c:pt>
                <c:pt idx="520">
                  <c:v>-4.6487094129714395</c:v>
                </c:pt>
                <c:pt idx="521">
                  <c:v>-4.6476737089128575</c:v>
                </c:pt>
                <c:pt idx="522">
                  <c:v>-4.6421923533382703</c:v>
                </c:pt>
                <c:pt idx="523">
                  <c:v>-4.6137764942886683</c:v>
                </c:pt>
                <c:pt idx="524">
                  <c:v>-4.6093951814039427</c:v>
                </c:pt>
                <c:pt idx="525">
                  <c:v>-4.5895104769561161</c:v>
                </c:pt>
                <c:pt idx="526">
                  <c:v>-4.5892534921932597</c:v>
                </c:pt>
                <c:pt idx="527">
                  <c:v>-4.5477543354982517</c:v>
                </c:pt>
                <c:pt idx="528">
                  <c:v>-4.5335831973172054</c:v>
                </c:pt>
                <c:pt idx="529">
                  <c:v>-4.5222355636671345</c:v>
                </c:pt>
                <c:pt idx="530">
                  <c:v>-4.5213178137658838</c:v>
                </c:pt>
                <c:pt idx="531">
                  <c:v>-4.5176715882315399</c:v>
                </c:pt>
                <c:pt idx="532">
                  <c:v>-4.4946305932288988</c:v>
                </c:pt>
                <c:pt idx="533">
                  <c:v>-4.4917442291156009</c:v>
                </c:pt>
                <c:pt idx="534">
                  <c:v>-4.4876890465342161</c:v>
                </c:pt>
                <c:pt idx="535">
                  <c:v>-4.4842321392712403</c:v>
                </c:pt>
                <c:pt idx="536">
                  <c:v>-4.4393167491605316</c:v>
                </c:pt>
                <c:pt idx="537">
                  <c:v>-4.4004713761243694</c:v>
                </c:pt>
                <c:pt idx="538">
                  <c:v>-4.3827290741454465</c:v>
                </c:pt>
                <c:pt idx="539">
                  <c:v>-4.3790503095332447</c:v>
                </c:pt>
                <c:pt idx="540">
                  <c:v>-4.3609556241313223</c:v>
                </c:pt>
                <c:pt idx="541">
                  <c:v>-4.359989805137741</c:v>
                </c:pt>
                <c:pt idx="542">
                  <c:v>-4.3576122338786529</c:v>
                </c:pt>
                <c:pt idx="543">
                  <c:v>-4.320419698094125</c:v>
                </c:pt>
                <c:pt idx="544">
                  <c:v>-4.3159581468014299</c:v>
                </c:pt>
                <c:pt idx="545">
                  <c:v>-4.3020573048241584</c:v>
                </c:pt>
                <c:pt idx="546">
                  <c:v>-4.2904530561735301</c:v>
                </c:pt>
                <c:pt idx="547">
                  <c:v>-4.2706829780227844</c:v>
                </c:pt>
                <c:pt idx="548">
                  <c:v>-4.2641355978852298</c:v>
                </c:pt>
                <c:pt idx="549">
                  <c:v>-4.2603325931574565</c:v>
                </c:pt>
                <c:pt idx="550">
                  <c:v>-4.2359911443261398</c:v>
                </c:pt>
                <c:pt idx="551">
                  <c:v>-4.2323560116592818</c:v>
                </c:pt>
                <c:pt idx="552">
                  <c:v>-4.2011081435469526</c:v>
                </c:pt>
                <c:pt idx="553">
                  <c:v>-4.1720659072480686</c:v>
                </c:pt>
                <c:pt idx="554">
                  <c:v>-4.1707843112940752</c:v>
                </c:pt>
                <c:pt idx="555">
                  <c:v>-4.163468195441502</c:v>
                </c:pt>
                <c:pt idx="556">
                  <c:v>-4.1545665390665256</c:v>
                </c:pt>
                <c:pt idx="557">
                  <c:v>-4.1340532387959437</c:v>
                </c:pt>
                <c:pt idx="558">
                  <c:v>-4.1233926234039258</c:v>
                </c:pt>
                <c:pt idx="559">
                  <c:v>-4.1185465193725932</c:v>
                </c:pt>
                <c:pt idx="560">
                  <c:v>-4.114117507157796</c:v>
                </c:pt>
                <c:pt idx="561">
                  <c:v>-4.068086174580575</c:v>
                </c:pt>
                <c:pt idx="562">
                  <c:v>-4.0654053982775542</c:v>
                </c:pt>
                <c:pt idx="563">
                  <c:v>-4.0537512317233411</c:v>
                </c:pt>
                <c:pt idx="564">
                  <c:v>-4.0337907260145309</c:v>
                </c:pt>
                <c:pt idx="565">
                  <c:v>-4.0169332650967418</c:v>
                </c:pt>
                <c:pt idx="566">
                  <c:v>-3.9804628749838962</c:v>
                </c:pt>
                <c:pt idx="567">
                  <c:v>-3.9556037590044495</c:v>
                </c:pt>
                <c:pt idx="568">
                  <c:v>-3.9443851723791785</c:v>
                </c:pt>
                <c:pt idx="569">
                  <c:v>-3.9216758541136088</c:v>
                </c:pt>
                <c:pt idx="570">
                  <c:v>-3.8983020730871396</c:v>
                </c:pt>
                <c:pt idx="571">
                  <c:v>-3.8882312284818052</c:v>
                </c:pt>
                <c:pt idx="572">
                  <c:v>-3.8383662009101589</c:v>
                </c:pt>
                <c:pt idx="573">
                  <c:v>-3.8381569154774011</c:v>
                </c:pt>
                <c:pt idx="574">
                  <c:v>-3.8218444841141763</c:v>
                </c:pt>
                <c:pt idx="575">
                  <c:v>-3.789778332145493</c:v>
                </c:pt>
                <c:pt idx="576">
                  <c:v>-3.7816058469249367</c:v>
                </c:pt>
                <c:pt idx="577">
                  <c:v>-3.7734023016754907</c:v>
                </c:pt>
                <c:pt idx="578">
                  <c:v>-3.7682881200138518</c:v>
                </c:pt>
                <c:pt idx="579">
                  <c:v>-3.7584154679738186</c:v>
                </c:pt>
                <c:pt idx="580">
                  <c:v>-3.7474531265868913</c:v>
                </c:pt>
                <c:pt idx="581">
                  <c:v>-3.7265589712001392</c:v>
                </c:pt>
                <c:pt idx="582">
                  <c:v>-3.7262520685337264</c:v>
                </c:pt>
                <c:pt idx="583">
                  <c:v>-3.6476380261263999</c:v>
                </c:pt>
                <c:pt idx="584">
                  <c:v>-3.6472852729411507</c:v>
                </c:pt>
                <c:pt idx="585">
                  <c:v>-3.6429124645881346</c:v>
                </c:pt>
                <c:pt idx="586">
                  <c:v>-3.6369877640773689</c:v>
                </c:pt>
                <c:pt idx="587">
                  <c:v>-3.6304662672972174</c:v>
                </c:pt>
                <c:pt idx="588">
                  <c:v>-3.6158754489638913</c:v>
                </c:pt>
                <c:pt idx="589">
                  <c:v>-3.6053542339396527</c:v>
                </c:pt>
                <c:pt idx="590">
                  <c:v>-3.5950445229216661</c:v>
                </c:pt>
                <c:pt idx="591">
                  <c:v>-3.5944617776177314</c:v>
                </c:pt>
                <c:pt idx="592">
                  <c:v>-3.586687896101262</c:v>
                </c:pt>
                <c:pt idx="593">
                  <c:v>-3.5482633125040999</c:v>
                </c:pt>
                <c:pt idx="594">
                  <c:v>-3.5435810131489318</c:v>
                </c:pt>
                <c:pt idx="595">
                  <c:v>-3.5246846831918557</c:v>
                </c:pt>
                <c:pt idx="596">
                  <c:v>-3.5138713559911543</c:v>
                </c:pt>
                <c:pt idx="597">
                  <c:v>-3.4904539430193369</c:v>
                </c:pt>
                <c:pt idx="598">
                  <c:v>-3.4817778416160681</c:v>
                </c:pt>
                <c:pt idx="599">
                  <c:v>-3.4255991236480314</c:v>
                </c:pt>
                <c:pt idx="600">
                  <c:v>-3.3802451955104091</c:v>
                </c:pt>
                <c:pt idx="601">
                  <c:v>-3.3654872446406738</c:v>
                </c:pt>
                <c:pt idx="602">
                  <c:v>-3.3523606848121625</c:v>
                </c:pt>
                <c:pt idx="603">
                  <c:v>-3.3218845105128496</c:v>
                </c:pt>
                <c:pt idx="604">
                  <c:v>-3.2896822860366464</c:v>
                </c:pt>
                <c:pt idx="605">
                  <c:v>-3.2607402553071498</c:v>
                </c:pt>
                <c:pt idx="606">
                  <c:v>-3.2514496090465532</c:v>
                </c:pt>
                <c:pt idx="607">
                  <c:v>-3.2330650300416655</c:v>
                </c:pt>
                <c:pt idx="608">
                  <c:v>-3.2011109160343354</c:v>
                </c:pt>
                <c:pt idx="609">
                  <c:v>-3.1585657019377655</c:v>
                </c:pt>
                <c:pt idx="610">
                  <c:v>-3.1551849656979889</c:v>
                </c:pt>
                <c:pt idx="611">
                  <c:v>-3.1126959554632192</c:v>
                </c:pt>
                <c:pt idx="612">
                  <c:v>-3.0754351985438095</c:v>
                </c:pt>
                <c:pt idx="613">
                  <c:v>-3.0583921169771688</c:v>
                </c:pt>
                <c:pt idx="614">
                  <c:v>-3.0240617258786284</c:v>
                </c:pt>
                <c:pt idx="615">
                  <c:v>-3.0032679609423965</c:v>
                </c:pt>
                <c:pt idx="616">
                  <c:v>-2.9605582026451609</c:v>
                </c:pt>
                <c:pt idx="617">
                  <c:v>-2.916145689192704</c:v>
                </c:pt>
                <c:pt idx="618">
                  <c:v>-2.899892789551513</c:v>
                </c:pt>
                <c:pt idx="619">
                  <c:v>-2.8834947582277137</c:v>
                </c:pt>
                <c:pt idx="620">
                  <c:v>-2.7294464438706716</c:v>
                </c:pt>
                <c:pt idx="621">
                  <c:v>-2.7247924313275327</c:v>
                </c:pt>
                <c:pt idx="622">
                  <c:v>-2.7192925876405112</c:v>
                </c:pt>
                <c:pt idx="623">
                  <c:v>-2.6655141813098466</c:v>
                </c:pt>
                <c:pt idx="624">
                  <c:v>-2.6360986700209037</c:v>
                </c:pt>
                <c:pt idx="625">
                  <c:v>-2.5823897789929942</c:v>
                </c:pt>
                <c:pt idx="626">
                  <c:v>-2.5538452426808385</c:v>
                </c:pt>
                <c:pt idx="627">
                  <c:v>-2.551839467362818</c:v>
                </c:pt>
                <c:pt idx="628">
                  <c:v>-2.5301309106233258</c:v>
                </c:pt>
                <c:pt idx="629">
                  <c:v>-2.4302847501339437</c:v>
                </c:pt>
                <c:pt idx="630">
                  <c:v>-2.425290556322008</c:v>
                </c:pt>
                <c:pt idx="631">
                  <c:v>-2.4182107185463333</c:v>
                </c:pt>
                <c:pt idx="632">
                  <c:v>-2.3819213270542314</c:v>
                </c:pt>
                <c:pt idx="633">
                  <c:v>-2.372601284694865</c:v>
                </c:pt>
                <c:pt idx="634">
                  <c:v>-2.2644937111641155</c:v>
                </c:pt>
                <c:pt idx="635">
                  <c:v>-2.222152790709945</c:v>
                </c:pt>
                <c:pt idx="636">
                  <c:v>-2.0503788136751835</c:v>
                </c:pt>
                <c:pt idx="637">
                  <c:v>-1.9335383802359878</c:v>
                </c:pt>
                <c:pt idx="638">
                  <c:v>-1.7486533733871588</c:v>
                </c:pt>
                <c:pt idx="63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A8-462D-8C4E-3E74FA0BE8F6}"/>
            </c:ext>
          </c:extLst>
        </c:ser>
        <c:ser>
          <c:idx val="1"/>
          <c:order val="1"/>
          <c:tx>
            <c:strRef>
              <c:f>'per-sw'!$H$1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'per-sw'!$H$2:$H$641</c:f>
              <c:numCache>
                <c:formatCode>General</c:formatCode>
                <c:ptCount val="640"/>
                <c:pt idx="0">
                  <c:v>-14.534459242022152</c:v>
                </c:pt>
                <c:pt idx="1">
                  <c:v>-13.4795279104499</c:v>
                </c:pt>
                <c:pt idx="2">
                  <c:v>-13.338813720437988</c:v>
                </c:pt>
                <c:pt idx="3">
                  <c:v>-12.216843050566172</c:v>
                </c:pt>
                <c:pt idx="4">
                  <c:v>-11.398118004456311</c:v>
                </c:pt>
                <c:pt idx="5">
                  <c:v>-10.876917875012866</c:v>
                </c:pt>
                <c:pt idx="6">
                  <c:v>-10.828761304785091</c:v>
                </c:pt>
                <c:pt idx="7">
                  <c:v>-10.754338896663775</c:v>
                </c:pt>
                <c:pt idx="8">
                  <c:v>-10.467451454287533</c:v>
                </c:pt>
                <c:pt idx="9">
                  <c:v>-10.383777085322068</c:v>
                </c:pt>
                <c:pt idx="10">
                  <c:v>-10.325398631485699</c:v>
                </c:pt>
                <c:pt idx="11">
                  <c:v>-10.166897667120159</c:v>
                </c:pt>
                <c:pt idx="12">
                  <c:v>-10.087222091420101</c:v>
                </c:pt>
                <c:pt idx="13">
                  <c:v>-9.8750104661173932</c:v>
                </c:pt>
                <c:pt idx="14">
                  <c:v>-9.8178046622072337</c:v>
                </c:pt>
                <c:pt idx="15">
                  <c:v>-9.7436629045004537</c:v>
                </c:pt>
                <c:pt idx="16">
                  <c:v>-9.7119335695978393</c:v>
                </c:pt>
                <c:pt idx="17">
                  <c:v>-9.5822572400205122</c:v>
                </c:pt>
                <c:pt idx="18">
                  <c:v>-9.4607375110915672</c:v>
                </c:pt>
                <c:pt idx="19">
                  <c:v>-9.4384286539862678</c:v>
                </c:pt>
                <c:pt idx="20">
                  <c:v>-9.4064332396838886</c:v>
                </c:pt>
                <c:pt idx="21">
                  <c:v>-9.3867794748750928</c:v>
                </c:pt>
                <c:pt idx="22">
                  <c:v>-9.38094726784065</c:v>
                </c:pt>
                <c:pt idx="23">
                  <c:v>-9.2279592152298111</c:v>
                </c:pt>
                <c:pt idx="24">
                  <c:v>-9.1343531159059825</c:v>
                </c:pt>
                <c:pt idx="25">
                  <c:v>-9.0109480243727802</c:v>
                </c:pt>
                <c:pt idx="26">
                  <c:v>-9.0006982657794339</c:v>
                </c:pt>
                <c:pt idx="27">
                  <c:v>-8.9937187497139757</c:v>
                </c:pt>
                <c:pt idx="28">
                  <c:v>-8.713450349168717</c:v>
                </c:pt>
                <c:pt idx="29">
                  <c:v>-8.7118918841127719</c:v>
                </c:pt>
                <c:pt idx="30">
                  <c:v>-8.638065620551453</c:v>
                </c:pt>
                <c:pt idx="31">
                  <c:v>-8.6217574874338325</c:v>
                </c:pt>
                <c:pt idx="32">
                  <c:v>-8.5645067034346933</c:v>
                </c:pt>
                <c:pt idx="33">
                  <c:v>-8.5571850852837859</c:v>
                </c:pt>
                <c:pt idx="34">
                  <c:v>-8.4592742013847886</c:v>
                </c:pt>
                <c:pt idx="35">
                  <c:v>-8.4299674560650075</c:v>
                </c:pt>
                <c:pt idx="36">
                  <c:v>-8.3544395513898024</c:v>
                </c:pt>
                <c:pt idx="37">
                  <c:v>-8.3440903297827003</c:v>
                </c:pt>
                <c:pt idx="38">
                  <c:v>-8.2759752704811582</c:v>
                </c:pt>
                <c:pt idx="39">
                  <c:v>-8.2678972266080173</c:v>
                </c:pt>
                <c:pt idx="40">
                  <c:v>-8.2539128535818715</c:v>
                </c:pt>
                <c:pt idx="41">
                  <c:v>-8.1962281067521303</c:v>
                </c:pt>
                <c:pt idx="42">
                  <c:v>-8.1434056441923151</c:v>
                </c:pt>
                <c:pt idx="43">
                  <c:v>-8.1125328315480871</c:v>
                </c:pt>
                <c:pt idx="44">
                  <c:v>-8.0993796398851323</c:v>
                </c:pt>
                <c:pt idx="45">
                  <c:v>-8.0850081846845576</c:v>
                </c:pt>
                <c:pt idx="46">
                  <c:v>-8.0814889678611337</c:v>
                </c:pt>
                <c:pt idx="47">
                  <c:v>-8.0811164567014444</c:v>
                </c:pt>
                <c:pt idx="48">
                  <c:v>-8.0680304184107765</c:v>
                </c:pt>
                <c:pt idx="49">
                  <c:v>-8.0457063567683758</c:v>
                </c:pt>
                <c:pt idx="50">
                  <c:v>-8.030479646354209</c:v>
                </c:pt>
                <c:pt idx="51">
                  <c:v>-7.9303793091083481</c:v>
                </c:pt>
                <c:pt idx="52">
                  <c:v>-7.9184899945943918</c:v>
                </c:pt>
                <c:pt idx="53">
                  <c:v>-7.914001488528883</c:v>
                </c:pt>
                <c:pt idx="54">
                  <c:v>-7.9009673990734353</c:v>
                </c:pt>
                <c:pt idx="55">
                  <c:v>-7.8884014826571489</c:v>
                </c:pt>
                <c:pt idx="56">
                  <c:v>-7.8729859825735975</c:v>
                </c:pt>
                <c:pt idx="57">
                  <c:v>-7.8718076309459448</c:v>
                </c:pt>
                <c:pt idx="58">
                  <c:v>-7.8552182138913889</c:v>
                </c:pt>
                <c:pt idx="59">
                  <c:v>-7.8188090491643933</c:v>
                </c:pt>
                <c:pt idx="60">
                  <c:v>-7.8097344745867785</c:v>
                </c:pt>
                <c:pt idx="61">
                  <c:v>-7.7791480140584985</c:v>
                </c:pt>
                <c:pt idx="62">
                  <c:v>-7.7530513266404872</c:v>
                </c:pt>
                <c:pt idx="63">
                  <c:v>-7.718841751618414</c:v>
                </c:pt>
                <c:pt idx="64">
                  <c:v>-7.7123513148306966</c:v>
                </c:pt>
                <c:pt idx="65">
                  <c:v>-7.7055833952402946</c:v>
                </c:pt>
                <c:pt idx="66">
                  <c:v>-7.6539418183976888</c:v>
                </c:pt>
                <c:pt idx="67">
                  <c:v>-7.6122364065700614</c:v>
                </c:pt>
                <c:pt idx="68">
                  <c:v>-7.5836252688240657</c:v>
                </c:pt>
                <c:pt idx="69">
                  <c:v>-7.5452097387181452</c:v>
                </c:pt>
                <c:pt idx="70">
                  <c:v>-7.4614517447984623</c:v>
                </c:pt>
                <c:pt idx="71">
                  <c:v>-7.4079387428439736</c:v>
                </c:pt>
                <c:pt idx="72">
                  <c:v>-7.3864762716389691</c:v>
                </c:pt>
                <c:pt idx="73">
                  <c:v>-7.3716442456678015</c:v>
                </c:pt>
                <c:pt idx="74">
                  <c:v>-7.3412706486593731</c:v>
                </c:pt>
                <c:pt idx="75">
                  <c:v>-7.3302498933290199</c:v>
                </c:pt>
                <c:pt idx="76">
                  <c:v>-7.3180330477443531</c:v>
                </c:pt>
                <c:pt idx="77">
                  <c:v>-7.3168274546543461</c:v>
                </c:pt>
                <c:pt idx="78">
                  <c:v>-7.3058782873529973</c:v>
                </c:pt>
                <c:pt idx="79">
                  <c:v>-7.3007391538027493</c:v>
                </c:pt>
                <c:pt idx="80">
                  <c:v>-7.2697320344138783</c:v>
                </c:pt>
                <c:pt idx="81">
                  <c:v>-7.2397100423265925</c:v>
                </c:pt>
                <c:pt idx="82">
                  <c:v>-7.2207468169124693</c:v>
                </c:pt>
                <c:pt idx="83">
                  <c:v>-7.1963029893850798</c:v>
                </c:pt>
                <c:pt idx="84">
                  <c:v>-7.152781268892709</c:v>
                </c:pt>
                <c:pt idx="85">
                  <c:v>-7.1521357095870499</c:v>
                </c:pt>
                <c:pt idx="86">
                  <c:v>-7.1340150689389361</c:v>
                </c:pt>
                <c:pt idx="87">
                  <c:v>-7.1004022719992577</c:v>
                </c:pt>
                <c:pt idx="88">
                  <c:v>-7.0937306478106903</c:v>
                </c:pt>
                <c:pt idx="89">
                  <c:v>-7.0926479580625079</c:v>
                </c:pt>
                <c:pt idx="90">
                  <c:v>-7.090882964710552</c:v>
                </c:pt>
                <c:pt idx="91">
                  <c:v>-7.0424381417997051</c:v>
                </c:pt>
                <c:pt idx="92">
                  <c:v>-7.0105143155262972</c:v>
                </c:pt>
                <c:pt idx="93">
                  <c:v>-6.9917253087668199</c:v>
                </c:pt>
                <c:pt idx="94">
                  <c:v>-6.9795464745249953</c:v>
                </c:pt>
                <c:pt idx="95">
                  <c:v>-6.9323610941064659</c:v>
                </c:pt>
                <c:pt idx="96">
                  <c:v>-6.8779085784617697</c:v>
                </c:pt>
                <c:pt idx="97">
                  <c:v>-6.8687149016766487</c:v>
                </c:pt>
                <c:pt idx="98">
                  <c:v>-6.820080655574019</c:v>
                </c:pt>
                <c:pt idx="99">
                  <c:v>-6.8151892292745462</c:v>
                </c:pt>
                <c:pt idx="100">
                  <c:v>-6.8138962100960345</c:v>
                </c:pt>
                <c:pt idx="101">
                  <c:v>-6.8106570101647845</c:v>
                </c:pt>
                <c:pt idx="102">
                  <c:v>-6.8056768907320446</c:v>
                </c:pt>
                <c:pt idx="103">
                  <c:v>-6.8055571550021412</c:v>
                </c:pt>
                <c:pt idx="104">
                  <c:v>-6.8034069800428805</c:v>
                </c:pt>
                <c:pt idx="105">
                  <c:v>-6.7973150288324451</c:v>
                </c:pt>
                <c:pt idx="106">
                  <c:v>-6.7438786830859732</c:v>
                </c:pt>
                <c:pt idx="107">
                  <c:v>-6.7280729332160725</c:v>
                </c:pt>
                <c:pt idx="108">
                  <c:v>-6.7275509107745668</c:v>
                </c:pt>
                <c:pt idx="109">
                  <c:v>-6.7123824844193942</c:v>
                </c:pt>
                <c:pt idx="110">
                  <c:v>-6.7023405211668194</c:v>
                </c:pt>
                <c:pt idx="111">
                  <c:v>-6.6991450342798213</c:v>
                </c:pt>
                <c:pt idx="112">
                  <c:v>-6.6878721370420466</c:v>
                </c:pt>
                <c:pt idx="113">
                  <c:v>-6.6871777965130557</c:v>
                </c:pt>
                <c:pt idx="114">
                  <c:v>-6.6691920961320177</c:v>
                </c:pt>
                <c:pt idx="115">
                  <c:v>-6.6431961387724892</c:v>
                </c:pt>
                <c:pt idx="116">
                  <c:v>-6.6270660254437983</c:v>
                </c:pt>
                <c:pt idx="117">
                  <c:v>-6.6106710997600375</c:v>
                </c:pt>
                <c:pt idx="118">
                  <c:v>-6.5989965493330605</c:v>
                </c:pt>
                <c:pt idx="119">
                  <c:v>-6.5936325153377435</c:v>
                </c:pt>
                <c:pt idx="120">
                  <c:v>-6.5753896048702378</c:v>
                </c:pt>
                <c:pt idx="121">
                  <c:v>-6.5750601732324023</c:v>
                </c:pt>
                <c:pt idx="122">
                  <c:v>-6.5665266267676801</c:v>
                </c:pt>
                <c:pt idx="123">
                  <c:v>-6.5640235798425133</c:v>
                </c:pt>
                <c:pt idx="124">
                  <c:v>-6.5529166654684179</c:v>
                </c:pt>
                <c:pt idx="125">
                  <c:v>-6.5447885733272164</c:v>
                </c:pt>
                <c:pt idx="126">
                  <c:v>-6.5302295955020186</c:v>
                </c:pt>
                <c:pt idx="127">
                  <c:v>-6.5212247083862493</c:v>
                </c:pt>
                <c:pt idx="128">
                  <c:v>-6.5040220416674339</c:v>
                </c:pt>
                <c:pt idx="129">
                  <c:v>-6.4967587075755509</c:v>
                </c:pt>
                <c:pt idx="130">
                  <c:v>-6.4874826728809376</c:v>
                </c:pt>
                <c:pt idx="131">
                  <c:v>-6.471322150477973</c:v>
                </c:pt>
                <c:pt idx="132">
                  <c:v>-6.4644896116048063</c:v>
                </c:pt>
                <c:pt idx="133">
                  <c:v>-6.461604550684223</c:v>
                </c:pt>
                <c:pt idx="134">
                  <c:v>-6.4610584543922513</c:v>
                </c:pt>
                <c:pt idx="135">
                  <c:v>-6.4598319550636978</c:v>
                </c:pt>
                <c:pt idx="136">
                  <c:v>-6.4556152300993954</c:v>
                </c:pt>
                <c:pt idx="137">
                  <c:v>-6.4553966648781351</c:v>
                </c:pt>
                <c:pt idx="138">
                  <c:v>-6.4438450177929809</c:v>
                </c:pt>
                <c:pt idx="139">
                  <c:v>-6.4429137398937044</c:v>
                </c:pt>
                <c:pt idx="140">
                  <c:v>-6.4221956574857497</c:v>
                </c:pt>
                <c:pt idx="141">
                  <c:v>-6.4126199667052122</c:v>
                </c:pt>
                <c:pt idx="142">
                  <c:v>-6.4059964902175794</c:v>
                </c:pt>
                <c:pt idx="143">
                  <c:v>-6.4014991148387397</c:v>
                </c:pt>
                <c:pt idx="144">
                  <c:v>-6.3842248600909208</c:v>
                </c:pt>
                <c:pt idx="145">
                  <c:v>-6.3834975763981667</c:v>
                </c:pt>
                <c:pt idx="146">
                  <c:v>-6.3716842845698629</c:v>
                </c:pt>
                <c:pt idx="147">
                  <c:v>-6.3649556433670655</c:v>
                </c:pt>
                <c:pt idx="148">
                  <c:v>-6.3637095048446932</c:v>
                </c:pt>
                <c:pt idx="149">
                  <c:v>-6.3603220606764239</c:v>
                </c:pt>
                <c:pt idx="150">
                  <c:v>-6.3457054323145972</c:v>
                </c:pt>
                <c:pt idx="151">
                  <c:v>-6.3392365352878244</c:v>
                </c:pt>
                <c:pt idx="152">
                  <c:v>-6.3271406924778244</c:v>
                </c:pt>
                <c:pt idx="153">
                  <c:v>-6.3086861855352279</c:v>
                </c:pt>
                <c:pt idx="154">
                  <c:v>-6.2895069289893994</c:v>
                </c:pt>
                <c:pt idx="155">
                  <c:v>-6.2808169024967251</c:v>
                </c:pt>
                <c:pt idx="156">
                  <c:v>-6.2717765381276358</c:v>
                </c:pt>
                <c:pt idx="157">
                  <c:v>-6.2661514929116011</c:v>
                </c:pt>
                <c:pt idx="158">
                  <c:v>-6.2422708667804461</c:v>
                </c:pt>
                <c:pt idx="159">
                  <c:v>-6.2290213797156238</c:v>
                </c:pt>
                <c:pt idx="160">
                  <c:v>-6.2235800559899284</c:v>
                </c:pt>
                <c:pt idx="161">
                  <c:v>-6.1960617443502066</c:v>
                </c:pt>
                <c:pt idx="162">
                  <c:v>-6.1761520364997029</c:v>
                </c:pt>
                <c:pt idx="163">
                  <c:v>-6.1713531044677454</c:v>
                </c:pt>
                <c:pt idx="164">
                  <c:v>-6.1607270335804252</c:v>
                </c:pt>
                <c:pt idx="165">
                  <c:v>-6.1348463772941528</c:v>
                </c:pt>
                <c:pt idx="166">
                  <c:v>-6.1314570325587248</c:v>
                </c:pt>
                <c:pt idx="167">
                  <c:v>-6.1287037442932961</c:v>
                </c:pt>
                <c:pt idx="168">
                  <c:v>-6.1231471194943436</c:v>
                </c:pt>
                <c:pt idx="169">
                  <c:v>-6.1224046312644527</c:v>
                </c:pt>
                <c:pt idx="170">
                  <c:v>-6.1151058199192505</c:v>
                </c:pt>
                <c:pt idx="171">
                  <c:v>-6.1132160226583441</c:v>
                </c:pt>
                <c:pt idx="172">
                  <c:v>-6.104672339835564</c:v>
                </c:pt>
                <c:pt idx="173">
                  <c:v>-6.0992462206469726</c:v>
                </c:pt>
                <c:pt idx="174">
                  <c:v>-6.0961495632513323</c:v>
                </c:pt>
                <c:pt idx="175">
                  <c:v>-6.0641167711284742</c:v>
                </c:pt>
                <c:pt idx="176">
                  <c:v>-6.0339357649237142</c:v>
                </c:pt>
                <c:pt idx="177">
                  <c:v>-6.0100342325539788</c:v>
                </c:pt>
                <c:pt idx="178">
                  <c:v>-6.0009501551406714</c:v>
                </c:pt>
                <c:pt idx="179">
                  <c:v>-5.9966985864454472</c:v>
                </c:pt>
                <c:pt idx="180">
                  <c:v>-5.9950602975695997</c:v>
                </c:pt>
                <c:pt idx="181">
                  <c:v>-5.9780990028777179</c:v>
                </c:pt>
                <c:pt idx="182">
                  <c:v>-5.9575076249458379</c:v>
                </c:pt>
                <c:pt idx="183">
                  <c:v>-5.9524217072755707</c:v>
                </c:pt>
                <c:pt idx="184">
                  <c:v>-5.9467542160600448</c:v>
                </c:pt>
                <c:pt idx="185">
                  <c:v>-5.9330802690003477</c:v>
                </c:pt>
                <c:pt idx="186">
                  <c:v>-5.9313976335578502</c:v>
                </c:pt>
                <c:pt idx="187">
                  <c:v>-5.925630045806205</c:v>
                </c:pt>
                <c:pt idx="188">
                  <c:v>-5.9237022372024901</c:v>
                </c:pt>
                <c:pt idx="189">
                  <c:v>-5.922219161309866</c:v>
                </c:pt>
                <c:pt idx="190">
                  <c:v>-5.9193689441202038</c:v>
                </c:pt>
                <c:pt idx="191">
                  <c:v>-5.9180569192702714</c:v>
                </c:pt>
                <c:pt idx="192">
                  <c:v>-5.9131490213889002</c:v>
                </c:pt>
                <c:pt idx="193">
                  <c:v>-5.9089208930217794</c:v>
                </c:pt>
                <c:pt idx="194">
                  <c:v>-5.9000452444716078</c:v>
                </c:pt>
                <c:pt idx="195">
                  <c:v>-5.8884080718650749</c:v>
                </c:pt>
                <c:pt idx="196">
                  <c:v>-5.8831929156291753</c:v>
                </c:pt>
                <c:pt idx="197">
                  <c:v>-5.8735469038644279</c:v>
                </c:pt>
                <c:pt idx="198">
                  <c:v>-5.8698921132515656</c:v>
                </c:pt>
                <c:pt idx="199">
                  <c:v>-5.8652034141138527</c:v>
                </c:pt>
                <c:pt idx="200">
                  <c:v>-5.8577715630687681</c:v>
                </c:pt>
                <c:pt idx="201">
                  <c:v>-5.8481857359301044</c:v>
                </c:pt>
                <c:pt idx="202">
                  <c:v>-5.8386759314771268</c:v>
                </c:pt>
                <c:pt idx="203">
                  <c:v>-5.8232737353635544</c:v>
                </c:pt>
                <c:pt idx="204">
                  <c:v>-5.7993506632329082</c:v>
                </c:pt>
                <c:pt idx="205">
                  <c:v>-5.7822968742734755</c:v>
                </c:pt>
                <c:pt idx="206">
                  <c:v>-5.7811717385258028</c:v>
                </c:pt>
                <c:pt idx="207">
                  <c:v>-5.7726489619415702</c:v>
                </c:pt>
                <c:pt idx="208">
                  <c:v>-5.7716258232971409</c:v>
                </c:pt>
                <c:pt idx="209">
                  <c:v>-5.7696688726639129</c:v>
                </c:pt>
                <c:pt idx="210">
                  <c:v>-5.7632981716060661</c:v>
                </c:pt>
                <c:pt idx="211">
                  <c:v>-5.7545390911739451</c:v>
                </c:pt>
                <c:pt idx="212">
                  <c:v>-5.7495729092335823</c:v>
                </c:pt>
                <c:pt idx="213">
                  <c:v>-5.7484686797244224</c:v>
                </c:pt>
                <c:pt idx="214">
                  <c:v>-5.7450729997652203</c:v>
                </c:pt>
                <c:pt idx="215">
                  <c:v>-5.7437109266472284</c:v>
                </c:pt>
                <c:pt idx="216">
                  <c:v>-5.7416956919550088</c:v>
                </c:pt>
                <c:pt idx="217">
                  <c:v>-5.7398001929926918</c:v>
                </c:pt>
                <c:pt idx="218">
                  <c:v>-5.7395613550552822</c:v>
                </c:pt>
                <c:pt idx="219">
                  <c:v>-5.7244290394757584</c:v>
                </c:pt>
                <c:pt idx="220">
                  <c:v>-5.7165378847048425</c:v>
                </c:pt>
                <c:pt idx="221">
                  <c:v>-5.7132581393412272</c:v>
                </c:pt>
                <c:pt idx="222">
                  <c:v>-5.7121824183392151</c:v>
                </c:pt>
                <c:pt idx="223">
                  <c:v>-5.7107753651322435</c:v>
                </c:pt>
                <c:pt idx="224">
                  <c:v>-5.7056438338505648</c:v>
                </c:pt>
                <c:pt idx="225">
                  <c:v>-5.6761026852500542</c:v>
                </c:pt>
                <c:pt idx="226">
                  <c:v>-5.6594625864050752</c:v>
                </c:pt>
                <c:pt idx="227">
                  <c:v>-5.6308805906885588</c:v>
                </c:pt>
                <c:pt idx="228">
                  <c:v>-5.622817751352521</c:v>
                </c:pt>
                <c:pt idx="229">
                  <c:v>-5.6187986853709351</c:v>
                </c:pt>
                <c:pt idx="230">
                  <c:v>-5.617599427504735</c:v>
                </c:pt>
                <c:pt idx="231">
                  <c:v>-5.6062650785960466</c:v>
                </c:pt>
                <c:pt idx="232">
                  <c:v>-5.600803482154169</c:v>
                </c:pt>
                <c:pt idx="233">
                  <c:v>-5.599725860585032</c:v>
                </c:pt>
                <c:pt idx="234">
                  <c:v>-5.5986666111648855</c:v>
                </c:pt>
                <c:pt idx="235">
                  <c:v>-5.5985671481511652</c:v>
                </c:pt>
                <c:pt idx="236">
                  <c:v>-5.5917035666813266</c:v>
                </c:pt>
                <c:pt idx="237">
                  <c:v>-5.5901216612973448</c:v>
                </c:pt>
                <c:pt idx="238">
                  <c:v>-5.5854792092933732</c:v>
                </c:pt>
                <c:pt idx="239">
                  <c:v>-5.5749380304050336</c:v>
                </c:pt>
                <c:pt idx="240">
                  <c:v>-5.5725179749116913</c:v>
                </c:pt>
                <c:pt idx="241">
                  <c:v>-5.5472898466773168</c:v>
                </c:pt>
                <c:pt idx="242">
                  <c:v>-5.531233855467085</c:v>
                </c:pt>
                <c:pt idx="243">
                  <c:v>-5.5308588102178717</c:v>
                </c:pt>
                <c:pt idx="244">
                  <c:v>-5.526621812537388</c:v>
                </c:pt>
                <c:pt idx="245">
                  <c:v>-5.5184607772324235</c:v>
                </c:pt>
                <c:pt idx="246">
                  <c:v>-5.513576319679121</c:v>
                </c:pt>
                <c:pt idx="247">
                  <c:v>-5.513201274429874</c:v>
                </c:pt>
                <c:pt idx="248">
                  <c:v>-5.5102667987636291</c:v>
                </c:pt>
                <c:pt idx="249">
                  <c:v>-5.49537648873347</c:v>
                </c:pt>
                <c:pt idx="250">
                  <c:v>-5.489983946231038</c:v>
                </c:pt>
                <c:pt idx="251">
                  <c:v>-5.4786331257404859</c:v>
                </c:pt>
                <c:pt idx="252">
                  <c:v>-5.4749681987695649</c:v>
                </c:pt>
                <c:pt idx="253">
                  <c:v>-5.474701485847369</c:v>
                </c:pt>
                <c:pt idx="254">
                  <c:v>-5.4450697435464344</c:v>
                </c:pt>
                <c:pt idx="255">
                  <c:v>-5.4314040322777037</c:v>
                </c:pt>
                <c:pt idx="256">
                  <c:v>-5.4279234603194864</c:v>
                </c:pt>
                <c:pt idx="257">
                  <c:v>-5.4058743473902116</c:v>
                </c:pt>
                <c:pt idx="258">
                  <c:v>-5.405053302385145</c:v>
                </c:pt>
                <c:pt idx="259">
                  <c:v>-5.3891069105467597</c:v>
                </c:pt>
                <c:pt idx="260">
                  <c:v>-5.3779930274264585</c:v>
                </c:pt>
                <c:pt idx="261">
                  <c:v>-5.3717743717399493</c:v>
                </c:pt>
                <c:pt idx="262">
                  <c:v>-5.3671388884821489</c:v>
                </c:pt>
                <c:pt idx="263">
                  <c:v>-5.3528276179077254</c:v>
                </c:pt>
                <c:pt idx="264">
                  <c:v>-5.3429269301459987</c:v>
                </c:pt>
                <c:pt idx="265">
                  <c:v>-5.3295044914713605</c:v>
                </c:pt>
                <c:pt idx="266">
                  <c:v>-5.3287271595105459</c:v>
                </c:pt>
                <c:pt idx="267">
                  <c:v>-5.3217577798031792</c:v>
                </c:pt>
                <c:pt idx="268">
                  <c:v>-5.3165134815378012</c:v>
                </c:pt>
                <c:pt idx="269">
                  <c:v>-5.3049513813333231</c:v>
                </c:pt>
                <c:pt idx="270">
                  <c:v>-5.303141091131188</c:v>
                </c:pt>
                <c:pt idx="271">
                  <c:v>-5.2932660610258555</c:v>
                </c:pt>
                <c:pt idx="272">
                  <c:v>-5.2617258325538252</c:v>
                </c:pt>
                <c:pt idx="273">
                  <c:v>-5.2425719169032261</c:v>
                </c:pt>
                <c:pt idx="274">
                  <c:v>-5.2366446815117094</c:v>
                </c:pt>
                <c:pt idx="275">
                  <c:v>-5.2351194763807598</c:v>
                </c:pt>
                <c:pt idx="276">
                  <c:v>-5.2270065887766624</c:v>
                </c:pt>
                <c:pt idx="277">
                  <c:v>-5.2176618169038003</c:v>
                </c:pt>
                <c:pt idx="278">
                  <c:v>-5.1998177087747761</c:v>
                </c:pt>
                <c:pt idx="279">
                  <c:v>-5.1755487334243613</c:v>
                </c:pt>
                <c:pt idx="280">
                  <c:v>-5.152293393882716</c:v>
                </c:pt>
                <c:pt idx="281">
                  <c:v>-5.148217627648064</c:v>
                </c:pt>
                <c:pt idx="282">
                  <c:v>-5.1440398643101677</c:v>
                </c:pt>
                <c:pt idx="283">
                  <c:v>-5.1346190697516549</c:v>
                </c:pt>
                <c:pt idx="284">
                  <c:v>-5.1343558412025443</c:v>
                </c:pt>
                <c:pt idx="285">
                  <c:v>-5.1330390649347999</c:v>
                </c:pt>
                <c:pt idx="286">
                  <c:v>-5.1187319122558241</c:v>
                </c:pt>
                <c:pt idx="287">
                  <c:v>-5.1137486252111986</c:v>
                </c:pt>
                <c:pt idx="288">
                  <c:v>-5.1121467638721994</c:v>
                </c:pt>
                <c:pt idx="289">
                  <c:v>-5.0933048579939735</c:v>
                </c:pt>
                <c:pt idx="290">
                  <c:v>-5.0833053407408908</c:v>
                </c:pt>
                <c:pt idx="291">
                  <c:v>-5.0753277101650331</c:v>
                </c:pt>
                <c:pt idx="292">
                  <c:v>-5.0729665722530788</c:v>
                </c:pt>
                <c:pt idx="293">
                  <c:v>-5.0683047978165217</c:v>
                </c:pt>
                <c:pt idx="294">
                  <c:v>-5.0665068613008017</c:v>
                </c:pt>
                <c:pt idx="295">
                  <c:v>-5.0603366700763912</c:v>
                </c:pt>
                <c:pt idx="296">
                  <c:v>-5.0550778007962398</c:v>
                </c:pt>
                <c:pt idx="297">
                  <c:v>-5.0490096066750736</c:v>
                </c:pt>
                <c:pt idx="298">
                  <c:v>-5.0464264191687729</c:v>
                </c:pt>
                <c:pt idx="299">
                  <c:v>-5.0399872976938429</c:v>
                </c:pt>
                <c:pt idx="300">
                  <c:v>-5.0251920160207568</c:v>
                </c:pt>
                <c:pt idx="301">
                  <c:v>-5.0245160476408239</c:v>
                </c:pt>
                <c:pt idx="302">
                  <c:v>-5.0235778009953425</c:v>
                </c:pt>
                <c:pt idx="303">
                  <c:v>-5.0072265883558682</c:v>
                </c:pt>
                <c:pt idx="304">
                  <c:v>-5.0040634111102698</c:v>
                </c:pt>
                <c:pt idx="305">
                  <c:v>-4.9971773395959236</c:v>
                </c:pt>
                <c:pt idx="306">
                  <c:v>-4.9950211461740546</c:v>
                </c:pt>
                <c:pt idx="307">
                  <c:v>-4.9903261118125339</c:v>
                </c:pt>
                <c:pt idx="308">
                  <c:v>-4.9850710436666672</c:v>
                </c:pt>
                <c:pt idx="309">
                  <c:v>-4.9810884052219633</c:v>
                </c:pt>
                <c:pt idx="310">
                  <c:v>-4.9686723168486218</c:v>
                </c:pt>
                <c:pt idx="311">
                  <c:v>-4.9606132786469024</c:v>
                </c:pt>
                <c:pt idx="312">
                  <c:v>-4.9595042977199286</c:v>
                </c:pt>
                <c:pt idx="313">
                  <c:v>-4.9591175323066299</c:v>
                </c:pt>
                <c:pt idx="314">
                  <c:v>-4.9585198039406722</c:v>
                </c:pt>
                <c:pt idx="315">
                  <c:v>-4.9547674508812811</c:v>
                </c:pt>
                <c:pt idx="316">
                  <c:v>-4.9489054682949272</c:v>
                </c:pt>
                <c:pt idx="317">
                  <c:v>-4.9410824171798966</c:v>
                </c:pt>
                <c:pt idx="318">
                  <c:v>-4.9298418295835198</c:v>
                </c:pt>
                <c:pt idx="319">
                  <c:v>-4.9275130013129997</c:v>
                </c:pt>
                <c:pt idx="320">
                  <c:v>-4.9095124131559889</c:v>
                </c:pt>
                <c:pt idx="321">
                  <c:v>-4.909264072382852</c:v>
                </c:pt>
                <c:pt idx="322">
                  <c:v>-4.9056073812028629</c:v>
                </c:pt>
                <c:pt idx="323">
                  <c:v>-4.9027172521032334</c:v>
                </c:pt>
                <c:pt idx="324">
                  <c:v>-4.9026067024478586</c:v>
                </c:pt>
                <c:pt idx="325">
                  <c:v>-4.8974267067040804</c:v>
                </c:pt>
                <c:pt idx="326">
                  <c:v>-4.8956404903524122</c:v>
                </c:pt>
                <c:pt idx="327">
                  <c:v>-4.8913249358967539</c:v>
                </c:pt>
                <c:pt idx="328">
                  <c:v>-4.8882263779339539</c:v>
                </c:pt>
                <c:pt idx="329">
                  <c:v>-4.8857512059935395</c:v>
                </c:pt>
                <c:pt idx="330">
                  <c:v>-4.8840457637453358</c:v>
                </c:pt>
                <c:pt idx="331">
                  <c:v>-4.8830492330408974</c:v>
                </c:pt>
                <c:pt idx="332">
                  <c:v>-4.8708615294857438</c:v>
                </c:pt>
                <c:pt idx="333">
                  <c:v>-4.8665399565674772</c:v>
                </c:pt>
                <c:pt idx="334">
                  <c:v>-4.8621176535907269</c:v>
                </c:pt>
                <c:pt idx="335">
                  <c:v>-4.8555629142813759</c:v>
                </c:pt>
                <c:pt idx="336">
                  <c:v>-4.850220103285805</c:v>
                </c:pt>
                <c:pt idx="337">
                  <c:v>-4.8474126488568334</c:v>
                </c:pt>
                <c:pt idx="338">
                  <c:v>-4.845631183923012</c:v>
                </c:pt>
                <c:pt idx="339">
                  <c:v>-4.8452425179425882</c:v>
                </c:pt>
                <c:pt idx="340">
                  <c:v>-4.8337757628564164</c:v>
                </c:pt>
                <c:pt idx="341">
                  <c:v>-4.8309264959503171</c:v>
                </c:pt>
                <c:pt idx="342">
                  <c:v>-4.8262004189921255</c:v>
                </c:pt>
                <c:pt idx="343">
                  <c:v>-4.8217093788370935</c:v>
                </c:pt>
                <c:pt idx="344">
                  <c:v>-4.8033359627591938</c:v>
                </c:pt>
                <c:pt idx="345">
                  <c:v>-4.7918992999860635</c:v>
                </c:pt>
                <c:pt idx="346">
                  <c:v>-4.7891041992435071</c:v>
                </c:pt>
                <c:pt idx="347">
                  <c:v>-4.7850883008738405</c:v>
                </c:pt>
                <c:pt idx="348">
                  <c:v>-4.7818681066139783</c:v>
                </c:pt>
                <c:pt idx="349">
                  <c:v>-4.7788474719039895</c:v>
                </c:pt>
                <c:pt idx="350">
                  <c:v>-4.7768610624800836</c:v>
                </c:pt>
                <c:pt idx="351">
                  <c:v>-4.7696363732533742</c:v>
                </c:pt>
                <c:pt idx="352">
                  <c:v>-4.7689474176646272</c:v>
                </c:pt>
                <c:pt idx="353">
                  <c:v>-4.7670139073595035</c:v>
                </c:pt>
                <c:pt idx="354">
                  <c:v>-4.762935923796527</c:v>
                </c:pt>
                <c:pt idx="355">
                  <c:v>-4.7588044075924056</c:v>
                </c:pt>
                <c:pt idx="356">
                  <c:v>-4.7580311935270752</c:v>
                </c:pt>
                <c:pt idx="357">
                  <c:v>-4.7554657446474007</c:v>
                </c:pt>
                <c:pt idx="358">
                  <c:v>-4.746667385827676</c:v>
                </c:pt>
                <c:pt idx="359">
                  <c:v>-4.7459461205975302</c:v>
                </c:pt>
                <c:pt idx="360">
                  <c:v>-4.7357666829884257</c:v>
                </c:pt>
                <c:pt idx="361">
                  <c:v>-4.7336285449543816</c:v>
                </c:pt>
                <c:pt idx="362">
                  <c:v>-4.7230427027381934</c:v>
                </c:pt>
                <c:pt idx="363">
                  <c:v>-4.7198510169854799</c:v>
                </c:pt>
                <c:pt idx="364">
                  <c:v>-4.7145516022729961</c:v>
                </c:pt>
                <c:pt idx="365">
                  <c:v>-4.7061362077322526</c:v>
                </c:pt>
                <c:pt idx="366">
                  <c:v>-4.6893880933214209</c:v>
                </c:pt>
                <c:pt idx="367">
                  <c:v>-4.6889325907298742</c:v>
                </c:pt>
                <c:pt idx="368">
                  <c:v>-4.6821190575280953</c:v>
                </c:pt>
                <c:pt idx="369">
                  <c:v>-4.6812736219113633</c:v>
                </c:pt>
                <c:pt idx="370">
                  <c:v>-4.6761316375104283</c:v>
                </c:pt>
                <c:pt idx="371">
                  <c:v>-4.664242322996472</c:v>
                </c:pt>
                <c:pt idx="372">
                  <c:v>-4.6618761169054723</c:v>
                </c:pt>
                <c:pt idx="373">
                  <c:v>-4.6579466943407146</c:v>
                </c:pt>
                <c:pt idx="374">
                  <c:v>-4.6491863468637984</c:v>
                </c:pt>
                <c:pt idx="375">
                  <c:v>-4.64554200937026</c:v>
                </c:pt>
                <c:pt idx="376">
                  <c:v>-4.6414963354486831</c:v>
                </c:pt>
                <c:pt idx="377">
                  <c:v>-4.6367737428635767</c:v>
                </c:pt>
                <c:pt idx="378">
                  <c:v>-4.6328740958507293</c:v>
                </c:pt>
                <c:pt idx="379">
                  <c:v>-4.6291474004476978</c:v>
                </c:pt>
                <c:pt idx="380">
                  <c:v>-4.6272842111267813</c:v>
                </c:pt>
                <c:pt idx="381">
                  <c:v>-4.6216981275371527</c:v>
                </c:pt>
                <c:pt idx="382">
                  <c:v>-4.6202150516444949</c:v>
                </c:pt>
                <c:pt idx="383">
                  <c:v>-4.6153242588674193</c:v>
                </c:pt>
                <c:pt idx="384">
                  <c:v>-4.6143720747295962</c:v>
                </c:pt>
                <c:pt idx="385">
                  <c:v>-4.6127284009135039</c:v>
                </c:pt>
                <c:pt idx="386">
                  <c:v>-4.5978849715394832</c:v>
                </c:pt>
                <c:pt idx="387">
                  <c:v>-4.5955650125822594</c:v>
                </c:pt>
                <c:pt idx="388">
                  <c:v>-4.5699849626655089</c:v>
                </c:pt>
                <c:pt idx="389">
                  <c:v>-4.5617114771380107</c:v>
                </c:pt>
                <c:pt idx="390">
                  <c:v>-4.558179589866973</c:v>
                </c:pt>
                <c:pt idx="391">
                  <c:v>-4.5526644607839488</c:v>
                </c:pt>
                <c:pt idx="392">
                  <c:v>-4.5500027165024735</c:v>
                </c:pt>
                <c:pt idx="393">
                  <c:v>-4.5494170250617332</c:v>
                </c:pt>
                <c:pt idx="394">
                  <c:v>-4.5463653477551063</c:v>
                </c:pt>
                <c:pt idx="395">
                  <c:v>-4.5402125783961225</c:v>
                </c:pt>
                <c:pt idx="396">
                  <c:v>-4.5346521524628871</c:v>
                </c:pt>
                <c:pt idx="397">
                  <c:v>-4.5295355089571796</c:v>
                </c:pt>
                <c:pt idx="398">
                  <c:v>-4.5269355331077819</c:v>
                </c:pt>
                <c:pt idx="399">
                  <c:v>-4.5183193119724363</c:v>
                </c:pt>
                <c:pt idx="400">
                  <c:v>-4.5161038842080128</c:v>
                </c:pt>
                <c:pt idx="401">
                  <c:v>-4.5141244435302781</c:v>
                </c:pt>
                <c:pt idx="402">
                  <c:v>-4.5138022973998115</c:v>
                </c:pt>
                <c:pt idx="403">
                  <c:v>-4.4901060262813592</c:v>
                </c:pt>
                <c:pt idx="404">
                  <c:v>-4.4708057669608321</c:v>
                </c:pt>
                <c:pt idx="405">
                  <c:v>-4.4700344534626604</c:v>
                </c:pt>
                <c:pt idx="406">
                  <c:v>-4.4675570641938878</c:v>
                </c:pt>
                <c:pt idx="407">
                  <c:v>-4.4675187360898807</c:v>
                </c:pt>
                <c:pt idx="408">
                  <c:v>-4.4666653814433808</c:v>
                </c:pt>
                <c:pt idx="409">
                  <c:v>-4.4606421674112289</c:v>
                </c:pt>
                <c:pt idx="410">
                  <c:v>-4.4583557851401991</c:v>
                </c:pt>
                <c:pt idx="411">
                  <c:v>-4.4552873194904752</c:v>
                </c:pt>
                <c:pt idx="412">
                  <c:v>-4.4543177134871907</c:v>
                </c:pt>
                <c:pt idx="413">
                  <c:v>-4.4222478603050872</c:v>
                </c:pt>
                <c:pt idx="414">
                  <c:v>-4.4205763115042442</c:v>
                </c:pt>
                <c:pt idx="415">
                  <c:v>-4.4175030944366727</c:v>
                </c:pt>
                <c:pt idx="416">
                  <c:v>-4.4100059905863915</c:v>
                </c:pt>
                <c:pt idx="417">
                  <c:v>-4.4027984064639787</c:v>
                </c:pt>
                <c:pt idx="418">
                  <c:v>-4.4022998243505764</c:v>
                </c:pt>
                <c:pt idx="419">
                  <c:v>-4.4011525153195619</c:v>
                </c:pt>
                <c:pt idx="420">
                  <c:v>-4.3973944605587274</c:v>
                </c:pt>
                <c:pt idx="421">
                  <c:v>-4.3866043073748529</c:v>
                </c:pt>
                <c:pt idx="422">
                  <c:v>-4.3865004097044498</c:v>
                </c:pt>
                <c:pt idx="423">
                  <c:v>-4.3854322909710071</c:v>
                </c:pt>
                <c:pt idx="424">
                  <c:v>-4.3827493236897865</c:v>
                </c:pt>
                <c:pt idx="425">
                  <c:v>-4.3701320919606781</c:v>
                </c:pt>
                <c:pt idx="426">
                  <c:v>-4.3613391180811982</c:v>
                </c:pt>
                <c:pt idx="427">
                  <c:v>-4.3594062412984034</c:v>
                </c:pt>
                <c:pt idx="428">
                  <c:v>-4.3551619581105836</c:v>
                </c:pt>
                <c:pt idx="429">
                  <c:v>-4.3513243962909778</c:v>
                </c:pt>
                <c:pt idx="430">
                  <c:v>-4.3433860441027248</c:v>
                </c:pt>
                <c:pt idx="431">
                  <c:v>-4.3399330303680594</c:v>
                </c:pt>
                <c:pt idx="432">
                  <c:v>-4.3326874349028035</c:v>
                </c:pt>
                <c:pt idx="433">
                  <c:v>-4.3253528295431156</c:v>
                </c:pt>
                <c:pt idx="434">
                  <c:v>-4.3224367260258942</c:v>
                </c:pt>
                <c:pt idx="435">
                  <c:v>-4.3103440508278146</c:v>
                </c:pt>
                <c:pt idx="436">
                  <c:v>-4.3062663840260376</c:v>
                </c:pt>
                <c:pt idx="437">
                  <c:v>-4.3000809882644555</c:v>
                </c:pt>
                <c:pt idx="438">
                  <c:v>-4.2971471461206079</c:v>
                </c:pt>
                <c:pt idx="439">
                  <c:v>-4.2898362978501545</c:v>
                </c:pt>
                <c:pt idx="440">
                  <c:v>-4.2855850459161298</c:v>
                </c:pt>
                <c:pt idx="441">
                  <c:v>-4.2804205714706871</c:v>
                </c:pt>
                <c:pt idx="442">
                  <c:v>-4.2788842796980839</c:v>
                </c:pt>
                <c:pt idx="443">
                  <c:v>-4.2738297213856526</c:v>
                </c:pt>
                <c:pt idx="444">
                  <c:v>-4.2734562599423667</c:v>
                </c:pt>
                <c:pt idx="445">
                  <c:v>-4.2657529445572386</c:v>
                </c:pt>
                <c:pt idx="446">
                  <c:v>-4.26386948252014</c:v>
                </c:pt>
                <c:pt idx="447">
                  <c:v>-4.2467919364714737</c:v>
                </c:pt>
                <c:pt idx="448">
                  <c:v>-4.2441213228766683</c:v>
                </c:pt>
                <c:pt idx="449">
                  <c:v>-4.2318129333080483</c:v>
                </c:pt>
                <c:pt idx="450">
                  <c:v>-4.2305040760700363</c:v>
                </c:pt>
                <c:pt idx="451">
                  <c:v>-4.2303951102205879</c:v>
                </c:pt>
                <c:pt idx="452">
                  <c:v>-4.2232255374410164</c:v>
                </c:pt>
                <c:pt idx="453">
                  <c:v>-4.2149485675403993</c:v>
                </c:pt>
                <c:pt idx="454">
                  <c:v>-4.2077929322531702</c:v>
                </c:pt>
                <c:pt idx="455">
                  <c:v>-4.1944024864587321</c:v>
                </c:pt>
                <c:pt idx="456">
                  <c:v>-4.1773433125590893</c:v>
                </c:pt>
                <c:pt idx="457">
                  <c:v>-4.1716840571344962</c:v>
                </c:pt>
                <c:pt idx="458">
                  <c:v>-4.1688572802729036</c:v>
                </c:pt>
                <c:pt idx="459">
                  <c:v>-4.1682912280259821</c:v>
                </c:pt>
                <c:pt idx="460">
                  <c:v>-4.1617434574628023</c:v>
                </c:pt>
                <c:pt idx="461">
                  <c:v>-4.1608882022491773</c:v>
                </c:pt>
                <c:pt idx="462">
                  <c:v>-4.1596807085920453</c:v>
                </c:pt>
                <c:pt idx="463">
                  <c:v>-4.1501702706166697</c:v>
                </c:pt>
                <c:pt idx="464">
                  <c:v>-4.1420070179833477</c:v>
                </c:pt>
                <c:pt idx="465">
                  <c:v>-4.138313265744114</c:v>
                </c:pt>
                <c:pt idx="466">
                  <c:v>-4.1364421573934642</c:v>
                </c:pt>
                <c:pt idx="467">
                  <c:v>-4.1268322564043673</c:v>
                </c:pt>
                <c:pt idx="468">
                  <c:v>-4.1256469360305434</c:v>
                </c:pt>
                <c:pt idx="469">
                  <c:v>-4.1245316198797628</c:v>
                </c:pt>
                <c:pt idx="470">
                  <c:v>-4.1093251821817462</c:v>
                </c:pt>
                <c:pt idx="471">
                  <c:v>-4.0974241475037392</c:v>
                </c:pt>
                <c:pt idx="472">
                  <c:v>-4.09186277128694</c:v>
                </c:pt>
                <c:pt idx="473">
                  <c:v>-4.0891250043198131</c:v>
                </c:pt>
                <c:pt idx="474">
                  <c:v>-4.0882735502404737</c:v>
                </c:pt>
                <c:pt idx="475">
                  <c:v>-4.0810124334769151</c:v>
                </c:pt>
                <c:pt idx="476">
                  <c:v>-4.0743392254824213</c:v>
                </c:pt>
                <c:pt idx="477">
                  <c:v>-4.0718596188853251</c:v>
                </c:pt>
                <c:pt idx="478">
                  <c:v>-4.0674217946102393</c:v>
                </c:pt>
                <c:pt idx="479">
                  <c:v>-4.0576158184443871</c:v>
                </c:pt>
                <c:pt idx="480">
                  <c:v>-4.0498013198815208</c:v>
                </c:pt>
                <c:pt idx="481">
                  <c:v>-4.0462726002224034</c:v>
                </c:pt>
                <c:pt idx="482">
                  <c:v>-4.0452054317725237</c:v>
                </c:pt>
                <c:pt idx="483">
                  <c:v>-4.0354837140832895</c:v>
                </c:pt>
                <c:pt idx="484">
                  <c:v>-4.0275162198655234</c:v>
                </c:pt>
                <c:pt idx="485">
                  <c:v>-4.0258630432137039</c:v>
                </c:pt>
                <c:pt idx="486">
                  <c:v>-4.0186985386131786</c:v>
                </c:pt>
                <c:pt idx="487">
                  <c:v>-4.0159072390049069</c:v>
                </c:pt>
                <c:pt idx="488">
                  <c:v>-4.0067461886223512</c:v>
                </c:pt>
                <c:pt idx="489">
                  <c:v>-4.0042488433986279</c:v>
                </c:pt>
                <c:pt idx="490">
                  <c:v>-4.0025719096575401</c:v>
                </c:pt>
                <c:pt idx="491">
                  <c:v>-4.0011620055998467</c:v>
                </c:pt>
                <c:pt idx="492">
                  <c:v>-3.9814778317168096</c:v>
                </c:pt>
                <c:pt idx="493">
                  <c:v>-3.9738175958535376</c:v>
                </c:pt>
                <c:pt idx="494">
                  <c:v>-3.9702036674342729</c:v>
                </c:pt>
                <c:pt idx="495">
                  <c:v>-3.9619067415786713</c:v>
                </c:pt>
                <c:pt idx="496">
                  <c:v>-3.9590679277918288</c:v>
                </c:pt>
                <c:pt idx="497">
                  <c:v>-3.9412311051702074</c:v>
                </c:pt>
                <c:pt idx="498">
                  <c:v>-3.9355582290144375</c:v>
                </c:pt>
                <c:pt idx="499">
                  <c:v>-3.9254202871212271</c:v>
                </c:pt>
                <c:pt idx="500">
                  <c:v>-3.9111346742031969</c:v>
                </c:pt>
                <c:pt idx="501">
                  <c:v>-3.9097846380104548</c:v>
                </c:pt>
                <c:pt idx="502">
                  <c:v>-3.908318667222094</c:v>
                </c:pt>
                <c:pt idx="503">
                  <c:v>-3.8905090860627927</c:v>
                </c:pt>
                <c:pt idx="504">
                  <c:v>-3.8791167698563118</c:v>
                </c:pt>
                <c:pt idx="505">
                  <c:v>-3.8600480629658587</c:v>
                </c:pt>
                <c:pt idx="506">
                  <c:v>-3.8561528506096252</c:v>
                </c:pt>
                <c:pt idx="507">
                  <c:v>-3.8547087363434076</c:v>
                </c:pt>
                <c:pt idx="508">
                  <c:v>-3.8521040090761627</c:v>
                </c:pt>
                <c:pt idx="509">
                  <c:v>-3.8474685258183956</c:v>
                </c:pt>
                <c:pt idx="510">
                  <c:v>-3.8457127185409679</c:v>
                </c:pt>
                <c:pt idx="511">
                  <c:v>-3.8367445757232796</c:v>
                </c:pt>
                <c:pt idx="512">
                  <c:v>-3.8318753227071145</c:v>
                </c:pt>
                <c:pt idx="513">
                  <c:v>-3.8243215186037678</c:v>
                </c:pt>
                <c:pt idx="514">
                  <c:v>-3.8217297785453357</c:v>
                </c:pt>
                <c:pt idx="515">
                  <c:v>-3.8189188397432785</c:v>
                </c:pt>
                <c:pt idx="516">
                  <c:v>-3.8116276306666443</c:v>
                </c:pt>
                <c:pt idx="517">
                  <c:v>-3.808777730238182</c:v>
                </c:pt>
                <c:pt idx="518">
                  <c:v>-3.8032302915137253</c:v>
                </c:pt>
                <c:pt idx="519">
                  <c:v>-3.7852705655502796</c:v>
                </c:pt>
                <c:pt idx="520">
                  <c:v>-3.7634773956626772</c:v>
                </c:pt>
                <c:pt idx="521">
                  <c:v>-3.7612309253016156</c:v>
                </c:pt>
                <c:pt idx="522">
                  <c:v>-3.7606594881144493</c:v>
                </c:pt>
                <c:pt idx="523">
                  <c:v>-3.7537246353768059</c:v>
                </c:pt>
                <c:pt idx="524">
                  <c:v>-3.7508037804417373</c:v>
                </c:pt>
                <c:pt idx="525">
                  <c:v>-3.7492500668036723</c:v>
                </c:pt>
                <c:pt idx="526">
                  <c:v>-3.7370930890839587</c:v>
                </c:pt>
                <c:pt idx="527">
                  <c:v>-3.7327369891959679</c:v>
                </c:pt>
                <c:pt idx="528">
                  <c:v>-3.7202775045396068</c:v>
                </c:pt>
                <c:pt idx="529">
                  <c:v>-3.7136299542015072</c:v>
                </c:pt>
                <c:pt idx="530">
                  <c:v>-3.7086533191418534</c:v>
                </c:pt>
                <c:pt idx="531">
                  <c:v>-3.7050400242449526</c:v>
                </c:pt>
                <c:pt idx="532">
                  <c:v>-3.7038407663787534</c:v>
                </c:pt>
                <c:pt idx="533">
                  <c:v>-3.7025813238864025</c:v>
                </c:pt>
                <c:pt idx="534">
                  <c:v>-3.6735964079359213</c:v>
                </c:pt>
                <c:pt idx="535">
                  <c:v>-3.6654800359587392</c:v>
                </c:pt>
                <c:pt idx="536">
                  <c:v>-3.6468820361969696</c:v>
                </c:pt>
                <c:pt idx="537">
                  <c:v>-3.6408892312390919</c:v>
                </c:pt>
                <c:pt idx="538">
                  <c:v>-3.6374336834149039</c:v>
                </c:pt>
                <c:pt idx="539">
                  <c:v>-3.6307297495849369</c:v>
                </c:pt>
                <c:pt idx="540">
                  <c:v>-3.6279983178416173</c:v>
                </c:pt>
                <c:pt idx="541">
                  <c:v>-3.6176712695178579</c:v>
                </c:pt>
                <c:pt idx="542">
                  <c:v>-3.6018718548717303</c:v>
                </c:pt>
                <c:pt idx="543">
                  <c:v>-3.5977422392347687</c:v>
                </c:pt>
                <c:pt idx="544">
                  <c:v>-3.5930294662465547</c:v>
                </c:pt>
                <c:pt idx="545">
                  <c:v>-3.5882802657214916</c:v>
                </c:pt>
                <c:pt idx="546">
                  <c:v>-3.5867262353222622</c:v>
                </c:pt>
                <c:pt idx="547">
                  <c:v>-3.586093979986547</c:v>
                </c:pt>
                <c:pt idx="548">
                  <c:v>-3.5851281751175477</c:v>
                </c:pt>
                <c:pt idx="549">
                  <c:v>-3.5771106326317219</c:v>
                </c:pt>
                <c:pt idx="550">
                  <c:v>-3.5721903810639346</c:v>
                </c:pt>
                <c:pt idx="551">
                  <c:v>-3.5662384382995871</c:v>
                </c:pt>
                <c:pt idx="552">
                  <c:v>-3.5377831470591792</c:v>
                </c:pt>
                <c:pt idx="553">
                  <c:v>-3.5198680844235142</c:v>
                </c:pt>
                <c:pt idx="554">
                  <c:v>-3.4934793431881479</c:v>
                </c:pt>
                <c:pt idx="555">
                  <c:v>-3.4894634448184476</c:v>
                </c:pt>
                <c:pt idx="556">
                  <c:v>-3.4664504275872985</c:v>
                </c:pt>
                <c:pt idx="557">
                  <c:v>-3.4564803691249271</c:v>
                </c:pt>
                <c:pt idx="558">
                  <c:v>-3.4516424754665982</c:v>
                </c:pt>
                <c:pt idx="559">
                  <c:v>-3.449983597113369</c:v>
                </c:pt>
                <c:pt idx="560">
                  <c:v>-3.4337004881297783</c:v>
                </c:pt>
                <c:pt idx="561">
                  <c:v>-3.4303120936779128</c:v>
                </c:pt>
                <c:pt idx="562">
                  <c:v>-3.4228422312900189</c:v>
                </c:pt>
                <c:pt idx="563">
                  <c:v>-3.4220690172246542</c:v>
                </c:pt>
                <c:pt idx="564">
                  <c:v>-3.4214887107241583</c:v>
                </c:pt>
                <c:pt idx="565">
                  <c:v>-3.4207902522997178</c:v>
                </c:pt>
                <c:pt idx="566">
                  <c:v>-3.4194294462265211</c:v>
                </c:pt>
                <c:pt idx="567">
                  <c:v>-3.3988352174439433</c:v>
                </c:pt>
                <c:pt idx="568">
                  <c:v>-3.3893811629604444</c:v>
                </c:pt>
                <c:pt idx="569">
                  <c:v>-3.3661730208361167</c:v>
                </c:pt>
                <c:pt idx="570">
                  <c:v>-3.3598631379268049</c:v>
                </c:pt>
                <c:pt idx="571">
                  <c:v>-3.3237336733307625</c:v>
                </c:pt>
                <c:pt idx="572">
                  <c:v>-3.3217615181604114</c:v>
                </c:pt>
                <c:pt idx="573">
                  <c:v>-3.311847209667512</c:v>
                </c:pt>
                <c:pt idx="574">
                  <c:v>-3.3080039461464938</c:v>
                </c:pt>
                <c:pt idx="575">
                  <c:v>-3.306481591866266</c:v>
                </c:pt>
                <c:pt idx="576">
                  <c:v>-3.3038540577933353</c:v>
                </c:pt>
                <c:pt idx="577">
                  <c:v>-3.2971399876052945</c:v>
                </c:pt>
                <c:pt idx="578">
                  <c:v>-3.2894474421006463</c:v>
                </c:pt>
                <c:pt idx="579">
                  <c:v>-3.2834939155303386</c:v>
                </c:pt>
                <c:pt idx="580">
                  <c:v>-3.2520604355794025</c:v>
                </c:pt>
                <c:pt idx="581">
                  <c:v>-3.2506365940293329</c:v>
                </c:pt>
                <c:pt idx="582">
                  <c:v>-3.2472481995774807</c:v>
                </c:pt>
                <c:pt idx="583">
                  <c:v>-3.2445243701027224</c:v>
                </c:pt>
                <c:pt idx="584">
                  <c:v>-3.2297227532058193</c:v>
                </c:pt>
                <c:pt idx="585">
                  <c:v>-3.2179645778246102</c:v>
                </c:pt>
                <c:pt idx="586">
                  <c:v>-3.1962645357269528</c:v>
                </c:pt>
                <c:pt idx="587">
                  <c:v>-3.1710028308063913</c:v>
                </c:pt>
                <c:pt idx="588">
                  <c:v>-3.162253569971146</c:v>
                </c:pt>
                <c:pt idx="589">
                  <c:v>-3.1509923928974017</c:v>
                </c:pt>
                <c:pt idx="590">
                  <c:v>-3.14463911370503</c:v>
                </c:pt>
                <c:pt idx="591">
                  <c:v>-3.1352075492660343</c:v>
                </c:pt>
                <c:pt idx="592">
                  <c:v>-3.1311140444047396</c:v>
                </c:pt>
                <c:pt idx="593">
                  <c:v>-3.1168398348895616</c:v>
                </c:pt>
                <c:pt idx="594">
                  <c:v>-3.1155230586217888</c:v>
                </c:pt>
                <c:pt idx="595">
                  <c:v>-3.1090243860431026</c:v>
                </c:pt>
                <c:pt idx="596">
                  <c:v>-3.0875261208236195</c:v>
                </c:pt>
                <c:pt idx="597">
                  <c:v>-3.0864633870304106</c:v>
                </c:pt>
                <c:pt idx="598">
                  <c:v>-3.068246134219295</c:v>
                </c:pt>
                <c:pt idx="599">
                  <c:v>-3.0567027229250598</c:v>
                </c:pt>
                <c:pt idx="600">
                  <c:v>-3.0462591064832929</c:v>
                </c:pt>
                <c:pt idx="601">
                  <c:v>-3.0354933439110638</c:v>
                </c:pt>
                <c:pt idx="602">
                  <c:v>-3.0260959896806128</c:v>
                </c:pt>
                <c:pt idx="603">
                  <c:v>-3.0246692972798357</c:v>
                </c:pt>
                <c:pt idx="604">
                  <c:v>-3.0179349543756184</c:v>
                </c:pt>
                <c:pt idx="605">
                  <c:v>-3.0109563885937396</c:v>
                </c:pt>
                <c:pt idx="606">
                  <c:v>-2.9648255061774824</c:v>
                </c:pt>
                <c:pt idx="607">
                  <c:v>-2.9454036105599357</c:v>
                </c:pt>
                <c:pt idx="608">
                  <c:v>-2.8786474567644591</c:v>
                </c:pt>
                <c:pt idx="609">
                  <c:v>-2.8472222126044691</c:v>
                </c:pt>
                <c:pt idx="610">
                  <c:v>-2.8408702004568585</c:v>
                </c:pt>
                <c:pt idx="611">
                  <c:v>-2.8331320413408161</c:v>
                </c:pt>
                <c:pt idx="612">
                  <c:v>-2.8190263487788365</c:v>
                </c:pt>
                <c:pt idx="613">
                  <c:v>-2.8149686379320364</c:v>
                </c:pt>
                <c:pt idx="614">
                  <c:v>-2.7987491979476791</c:v>
                </c:pt>
                <c:pt idx="615">
                  <c:v>-2.7786256762937787</c:v>
                </c:pt>
                <c:pt idx="616">
                  <c:v>-2.754863518847749</c:v>
                </c:pt>
                <c:pt idx="617">
                  <c:v>-2.7268577117362529</c:v>
                </c:pt>
                <c:pt idx="618">
                  <c:v>-2.7232903472119219</c:v>
                </c:pt>
                <c:pt idx="619">
                  <c:v>-2.7211411225362334</c:v>
                </c:pt>
                <c:pt idx="620">
                  <c:v>-2.701368889042298</c:v>
                </c:pt>
                <c:pt idx="621">
                  <c:v>-2.6855476178740552</c:v>
                </c:pt>
                <c:pt idx="622">
                  <c:v>-2.6601889840292809</c:v>
                </c:pt>
                <c:pt idx="623">
                  <c:v>-2.6390625964471242</c:v>
                </c:pt>
                <c:pt idx="624">
                  <c:v>-2.5958989744803129</c:v>
                </c:pt>
                <c:pt idx="625">
                  <c:v>-2.5845280396541606</c:v>
                </c:pt>
                <c:pt idx="626">
                  <c:v>-2.5732481736701938</c:v>
                </c:pt>
                <c:pt idx="627">
                  <c:v>-2.5559867477505853</c:v>
                </c:pt>
                <c:pt idx="628">
                  <c:v>-2.5557328636566203</c:v>
                </c:pt>
                <c:pt idx="629">
                  <c:v>-2.5158299813820006</c:v>
                </c:pt>
                <c:pt idx="630">
                  <c:v>-2.4902602262039411</c:v>
                </c:pt>
                <c:pt idx="631">
                  <c:v>-2.4242509952950209</c:v>
                </c:pt>
                <c:pt idx="632">
                  <c:v>-2.3784158094498422</c:v>
                </c:pt>
                <c:pt idx="633">
                  <c:v>-2.3348632047414357</c:v>
                </c:pt>
                <c:pt idx="634">
                  <c:v>-2.3322817594216843</c:v>
                </c:pt>
                <c:pt idx="635">
                  <c:v>-2.2583417785930626</c:v>
                </c:pt>
                <c:pt idx="636">
                  <c:v>-2.2497274580248523</c:v>
                </c:pt>
                <c:pt idx="637">
                  <c:v>-2.1395340005942152</c:v>
                </c:pt>
                <c:pt idx="638">
                  <c:v>-2.0441309150382243</c:v>
                </c:pt>
                <c:pt idx="639">
                  <c:v>-1.7883185373261787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A8-462D-8C4E-3E74FA0BE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846080"/>
        <c:axId val="1192503856"/>
      </c:scatterChart>
      <c:valAx>
        <c:axId val="130684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503856"/>
        <c:crosses val="autoZero"/>
        <c:crossBetween val="midCat"/>
      </c:valAx>
      <c:valAx>
        <c:axId val="119250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6846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'per-sw'!$J$1</c:f>
              <c:strCache>
                <c:ptCount val="1"/>
                <c:pt idx="0">
                  <c:v>sw/per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639"/>
            <c:marker>
              <c:symbol val="circle"/>
              <c:size val="2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>
                  <a:outerShdw blurRad="50800" dist="50800" dir="5400000" sx="1000" sy="1000" algn="ctr" rotWithShape="0">
                    <a:schemeClr val="tx1">
                      <a:alpha val="43000"/>
                    </a:schemeClr>
                  </a:outerShdw>
                </a:effectLst>
              </c:spPr>
            </c:marker>
            <c:bubble3D val="0"/>
            <c:spPr>
              <a:ln w="19050" cap="rnd">
                <a:noFill/>
                <a:round/>
              </a:ln>
              <a:effectLst>
                <a:outerShdw blurRad="50800" dist="50800" dir="5400000" sx="1000" sy="1000" algn="ctr" rotWithShape="0">
                  <a:schemeClr val="tx1">
                    <a:alpha val="43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7A-45F3-98FB-9C0206FCBDDB}"/>
              </c:ext>
            </c:extLst>
          </c:dPt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'per-sw'!$J$2:$J$641</c:f>
              <c:numCache>
                <c:formatCode>General</c:formatCode>
                <c:ptCount val="640"/>
                <c:pt idx="0">
                  <c:v>0.79614855460771972</c:v>
                </c:pt>
                <c:pt idx="1">
                  <c:v>0.76170114643467546</c:v>
                </c:pt>
                <c:pt idx="2">
                  <c:v>0.75579447612996364</c:v>
                </c:pt>
                <c:pt idx="3">
                  <c:v>0.70480410557764417</c:v>
                </c:pt>
                <c:pt idx="4">
                  <c:v>0.66927824916756717</c:v>
                </c:pt>
                <c:pt idx="5">
                  <c:v>0.67903867649266847</c:v>
                </c:pt>
                <c:pt idx="6">
                  <c:v>0.72540702308338512</c:v>
                </c:pt>
                <c:pt idx="7">
                  <c:v>0.72159285457082067</c:v>
                </c:pt>
                <c:pt idx="8">
                  <c:v>0.72296950251180581</c:v>
                </c:pt>
                <c:pt idx="9">
                  <c:v>0.72410598493609968</c:v>
                </c:pt>
                <c:pt idx="10">
                  <c:v>0.72397645171251157</c:v>
                </c:pt>
                <c:pt idx="11">
                  <c:v>0.72237412836112969</c:v>
                </c:pt>
                <c:pt idx="12">
                  <c:v>0.73370124695147454</c:v>
                </c:pt>
                <c:pt idx="13">
                  <c:v>0.73457222742958717</c:v>
                </c:pt>
                <c:pt idx="14">
                  <c:v>0.76941875037651031</c:v>
                </c:pt>
                <c:pt idx="15">
                  <c:v>0.7657941246917267</c:v>
                </c:pt>
                <c:pt idx="16">
                  <c:v>0.76937061479970215</c:v>
                </c:pt>
                <c:pt idx="17">
                  <c:v>0.76726842601746825</c:v>
                </c:pt>
                <c:pt idx="18">
                  <c:v>0.76317517079870367</c:v>
                </c:pt>
                <c:pt idx="19">
                  <c:v>0.77183616812023803</c:v>
                </c:pt>
                <c:pt idx="20">
                  <c:v>0.77113336115821784</c:v>
                </c:pt>
                <c:pt idx="21">
                  <c:v>0.77624649480771857</c:v>
                </c:pt>
                <c:pt idx="22">
                  <c:v>0.79525953143606909</c:v>
                </c:pt>
                <c:pt idx="23">
                  <c:v>0.79327520845208921</c:v>
                </c:pt>
                <c:pt idx="24">
                  <c:v>0.78852604324234632</c:v>
                </c:pt>
                <c:pt idx="25">
                  <c:v>0.78240850179698196</c:v>
                </c:pt>
                <c:pt idx="26">
                  <c:v>0.78155581664107243</c:v>
                </c:pt>
                <c:pt idx="27">
                  <c:v>0.78529187632961805</c:v>
                </c:pt>
                <c:pt idx="28">
                  <c:v>0.76683863507262029</c:v>
                </c:pt>
                <c:pt idx="29">
                  <c:v>0.76838462114397088</c:v>
                </c:pt>
                <c:pt idx="30">
                  <c:v>0.77080867856863533</c:v>
                </c:pt>
                <c:pt idx="31">
                  <c:v>0.77288736095900457</c:v>
                </c:pt>
                <c:pt idx="32">
                  <c:v>0.78427159138838032</c:v>
                </c:pt>
                <c:pt idx="33">
                  <c:v>0.78840802891485984</c:v>
                </c:pt>
                <c:pt idx="34">
                  <c:v>0.79213111662995217</c:v>
                </c:pt>
                <c:pt idx="35">
                  <c:v>0.79133779689150407</c:v>
                </c:pt>
                <c:pt idx="36">
                  <c:v>0.79168404311316665</c:v>
                </c:pt>
                <c:pt idx="37">
                  <c:v>0.79201710123045366</c:v>
                </c:pt>
                <c:pt idx="38">
                  <c:v>0.78791174279655851</c:v>
                </c:pt>
                <c:pt idx="39">
                  <c:v>0.78819028113478673</c:v>
                </c:pt>
                <c:pt idx="40">
                  <c:v>0.78824574569343653</c:v>
                </c:pt>
                <c:pt idx="41">
                  <c:v>0.78926574711764597</c:v>
                </c:pt>
                <c:pt idx="42">
                  <c:v>0.78451474278308386</c:v>
                </c:pt>
                <c:pt idx="43">
                  <c:v>0.78193834862898748</c:v>
                </c:pt>
                <c:pt idx="44">
                  <c:v>0.78184043695541439</c:v>
                </c:pt>
                <c:pt idx="45">
                  <c:v>0.78391440808355295</c:v>
                </c:pt>
                <c:pt idx="46">
                  <c:v>0.78412019366600572</c:v>
                </c:pt>
                <c:pt idx="47">
                  <c:v>0.7867493803632114</c:v>
                </c:pt>
                <c:pt idx="48">
                  <c:v>0.78910473517869006</c:v>
                </c:pt>
                <c:pt idx="49">
                  <c:v>0.79465026095873292</c:v>
                </c:pt>
                <c:pt idx="50">
                  <c:v>0.79333990424022327</c:v>
                </c:pt>
                <c:pt idx="51">
                  <c:v>0.78498929818518881</c:v>
                </c:pt>
                <c:pt idx="52">
                  <c:v>0.78395417906151654</c:v>
                </c:pt>
                <c:pt idx="53">
                  <c:v>0.7942720135966802</c:v>
                </c:pt>
                <c:pt idx="54">
                  <c:v>0.79728995945309378</c:v>
                </c:pt>
                <c:pt idx="55">
                  <c:v>0.79661218437990744</c:v>
                </c:pt>
                <c:pt idx="56">
                  <c:v>0.79599706947142135</c:v>
                </c:pt>
                <c:pt idx="57">
                  <c:v>0.79663332160867373</c:v>
                </c:pt>
                <c:pt idx="58">
                  <c:v>0.79552000203442352</c:v>
                </c:pt>
                <c:pt idx="59">
                  <c:v>0.79756005014122056</c:v>
                </c:pt>
                <c:pt idx="60">
                  <c:v>0.79762477980068092</c:v>
                </c:pt>
                <c:pt idx="61">
                  <c:v>0.80072868320920454</c:v>
                </c:pt>
                <c:pt idx="62">
                  <c:v>0.80197447635983266</c:v>
                </c:pt>
                <c:pt idx="63">
                  <c:v>0.79845044076980187</c:v>
                </c:pt>
                <c:pt idx="64">
                  <c:v>0.80135356118017997</c:v>
                </c:pt>
                <c:pt idx="65">
                  <c:v>0.80109779480010312</c:v>
                </c:pt>
                <c:pt idx="66">
                  <c:v>0.79777137326339931</c:v>
                </c:pt>
                <c:pt idx="67">
                  <c:v>0.79549448472271922</c:v>
                </c:pt>
                <c:pt idx="68">
                  <c:v>0.79501303680559976</c:v>
                </c:pt>
                <c:pt idx="69">
                  <c:v>0.79153449064029957</c:v>
                </c:pt>
                <c:pt idx="70">
                  <c:v>0.78318023495222699</c:v>
                </c:pt>
                <c:pt idx="71">
                  <c:v>0.77930488824123556</c:v>
                </c:pt>
                <c:pt idx="72">
                  <c:v>0.77940991860389752</c:v>
                </c:pt>
                <c:pt idx="73">
                  <c:v>0.77935065654846414</c:v>
                </c:pt>
                <c:pt idx="74">
                  <c:v>0.77747398200214901</c:v>
                </c:pt>
                <c:pt idx="75">
                  <c:v>0.77766705008929227</c:v>
                </c:pt>
                <c:pt idx="76">
                  <c:v>0.77791128899929596</c:v>
                </c:pt>
                <c:pt idx="77">
                  <c:v>0.78428735582874431</c:v>
                </c:pt>
                <c:pt idx="78">
                  <c:v>0.78322926173842555</c:v>
                </c:pt>
                <c:pt idx="79">
                  <c:v>0.78725692230780042</c:v>
                </c:pt>
                <c:pt idx="80">
                  <c:v>0.78634952443498252</c:v>
                </c:pt>
                <c:pt idx="81">
                  <c:v>0.78450776240879805</c:v>
                </c:pt>
                <c:pt idx="82">
                  <c:v>0.78323989485740142</c:v>
                </c:pt>
                <c:pt idx="83">
                  <c:v>0.78602089442720779</c:v>
                </c:pt>
                <c:pt idx="84">
                  <c:v>0.78181927638934134</c:v>
                </c:pt>
                <c:pt idx="85">
                  <c:v>0.78233170174943045</c:v>
                </c:pt>
                <c:pt idx="86">
                  <c:v>0.78264673373244864</c:v>
                </c:pt>
                <c:pt idx="87">
                  <c:v>0.77984623269743369</c:v>
                </c:pt>
                <c:pt idx="88">
                  <c:v>0.78064543933944641</c:v>
                </c:pt>
                <c:pt idx="89">
                  <c:v>0.7901443737783268</c:v>
                </c:pt>
                <c:pt idx="90">
                  <c:v>0.79270043759962527</c:v>
                </c:pt>
                <c:pt idx="91">
                  <c:v>0.7884262367339282</c:v>
                </c:pt>
                <c:pt idx="92">
                  <c:v>0.78604944189522352</c:v>
                </c:pt>
                <c:pt idx="93">
                  <c:v>0.78445171931607827</c:v>
                </c:pt>
                <c:pt idx="94">
                  <c:v>0.78518300960433896</c:v>
                </c:pt>
                <c:pt idx="95">
                  <c:v>0.78040228132329414</c:v>
                </c:pt>
                <c:pt idx="96">
                  <c:v>0.77450454084833142</c:v>
                </c:pt>
                <c:pt idx="97">
                  <c:v>0.77779771186062585</c:v>
                </c:pt>
                <c:pt idx="98">
                  <c:v>0.77355470853776886</c:v>
                </c:pt>
                <c:pt idx="99">
                  <c:v>0.7737544570033198</c:v>
                </c:pt>
                <c:pt idx="100">
                  <c:v>0.77364805841446793</c:v>
                </c:pt>
                <c:pt idx="101">
                  <c:v>0.77418983292671728</c:v>
                </c:pt>
                <c:pt idx="102">
                  <c:v>0.78141397369344257</c:v>
                </c:pt>
                <c:pt idx="103">
                  <c:v>0.78297660643426492</c:v>
                </c:pt>
                <c:pt idx="104">
                  <c:v>0.78426080242636331</c:v>
                </c:pt>
                <c:pt idx="105">
                  <c:v>0.78539791408977278</c:v>
                </c:pt>
                <c:pt idx="106">
                  <c:v>0.77951414040385059</c:v>
                </c:pt>
                <c:pt idx="107">
                  <c:v>0.77857979265296906</c:v>
                </c:pt>
                <c:pt idx="108">
                  <c:v>0.77886778614303442</c:v>
                </c:pt>
                <c:pt idx="109">
                  <c:v>0.77743644848476712</c:v>
                </c:pt>
                <c:pt idx="110">
                  <c:v>0.77753587420240866</c:v>
                </c:pt>
                <c:pt idx="111">
                  <c:v>0.77718356963269797</c:v>
                </c:pt>
                <c:pt idx="112">
                  <c:v>0.77710765725864839</c:v>
                </c:pt>
                <c:pt idx="113">
                  <c:v>0.78149966296038909</c:v>
                </c:pt>
                <c:pt idx="114">
                  <c:v>0.78007699351041271</c:v>
                </c:pt>
                <c:pt idx="115">
                  <c:v>0.7770972857774413</c:v>
                </c:pt>
                <c:pt idx="116">
                  <c:v>0.77523331140505392</c:v>
                </c:pt>
                <c:pt idx="117">
                  <c:v>0.77620553396341507</c:v>
                </c:pt>
                <c:pt idx="118">
                  <c:v>0.77487444049064302</c:v>
                </c:pt>
                <c:pt idx="119">
                  <c:v>0.7777202042014999</c:v>
                </c:pt>
                <c:pt idx="120">
                  <c:v>0.7763776493050587</c:v>
                </c:pt>
                <c:pt idx="121">
                  <c:v>0.77642512426546506</c:v>
                </c:pt>
                <c:pt idx="122">
                  <c:v>0.77552064069408655</c:v>
                </c:pt>
                <c:pt idx="123">
                  <c:v>0.77736540378139507</c:v>
                </c:pt>
                <c:pt idx="124">
                  <c:v>0.77748119447692465</c:v>
                </c:pt>
                <c:pt idx="125">
                  <c:v>0.77740226945054458</c:v>
                </c:pt>
                <c:pt idx="126">
                  <c:v>0.77582681003341003</c:v>
                </c:pt>
                <c:pt idx="127">
                  <c:v>0.77497404772667466</c:v>
                </c:pt>
                <c:pt idx="128">
                  <c:v>0.77308155421071756</c:v>
                </c:pt>
                <c:pt idx="129">
                  <c:v>0.77374450431646513</c:v>
                </c:pt>
                <c:pt idx="130">
                  <c:v>0.77308056577514916</c:v>
                </c:pt>
                <c:pt idx="131">
                  <c:v>0.77238776319831493</c:v>
                </c:pt>
                <c:pt idx="132">
                  <c:v>0.77162266236586396</c:v>
                </c:pt>
                <c:pt idx="133">
                  <c:v>0.77137450437247901</c:v>
                </c:pt>
                <c:pt idx="134">
                  <c:v>0.77139076089680814</c:v>
                </c:pt>
                <c:pt idx="135">
                  <c:v>0.77210498711013142</c:v>
                </c:pt>
                <c:pt idx="136">
                  <c:v>0.77722729833944493</c:v>
                </c:pt>
                <c:pt idx="137">
                  <c:v>0.77740164213636953</c:v>
                </c:pt>
                <c:pt idx="138">
                  <c:v>0.78006235080379493</c:v>
                </c:pt>
                <c:pt idx="139">
                  <c:v>0.78164245768256158</c:v>
                </c:pt>
                <c:pt idx="140">
                  <c:v>0.77945646525025236</c:v>
                </c:pt>
                <c:pt idx="141">
                  <c:v>0.77840570827806654</c:v>
                </c:pt>
                <c:pt idx="142">
                  <c:v>0.7779718447028775</c:v>
                </c:pt>
                <c:pt idx="143">
                  <c:v>0.77830165189714717</c:v>
                </c:pt>
                <c:pt idx="144">
                  <c:v>0.77641441581439596</c:v>
                </c:pt>
                <c:pt idx="145">
                  <c:v>0.77817101637610719</c:v>
                </c:pt>
                <c:pt idx="146">
                  <c:v>0.77743340750572143</c:v>
                </c:pt>
                <c:pt idx="147">
                  <c:v>0.77681912791147467</c:v>
                </c:pt>
                <c:pt idx="148">
                  <c:v>0.77796913697618442</c:v>
                </c:pt>
                <c:pt idx="149">
                  <c:v>0.77761133075451772</c:v>
                </c:pt>
                <c:pt idx="150">
                  <c:v>0.77595683291330797</c:v>
                </c:pt>
                <c:pt idx="151">
                  <c:v>0.78224634832386364</c:v>
                </c:pt>
                <c:pt idx="152">
                  <c:v>0.78658872106140221</c:v>
                </c:pt>
                <c:pt idx="153">
                  <c:v>0.78436916989363648</c:v>
                </c:pt>
                <c:pt idx="154">
                  <c:v>0.78235641264493005</c:v>
                </c:pt>
                <c:pt idx="155">
                  <c:v>0.78238114800017777</c:v>
                </c:pt>
                <c:pt idx="156">
                  <c:v>0.78480549652400122</c:v>
                </c:pt>
                <c:pt idx="157">
                  <c:v>0.78566170550352155</c:v>
                </c:pt>
                <c:pt idx="158">
                  <c:v>0.78307847719135137</c:v>
                </c:pt>
                <c:pt idx="159">
                  <c:v>0.78216455350503367</c:v>
                </c:pt>
                <c:pt idx="160">
                  <c:v>0.78234182142479991</c:v>
                </c:pt>
                <c:pt idx="161">
                  <c:v>0.78164025137385706</c:v>
                </c:pt>
                <c:pt idx="162">
                  <c:v>0.77939837878589913</c:v>
                </c:pt>
                <c:pt idx="163">
                  <c:v>0.78208927349020341</c:v>
                </c:pt>
                <c:pt idx="164">
                  <c:v>0.78142005734707198</c:v>
                </c:pt>
                <c:pt idx="165">
                  <c:v>0.78034910713046512</c:v>
                </c:pt>
                <c:pt idx="166">
                  <c:v>0.78300124228658485</c:v>
                </c:pt>
                <c:pt idx="167">
                  <c:v>0.78437582610404921</c:v>
                </c:pt>
                <c:pt idx="168">
                  <c:v>0.78398247355778683</c:v>
                </c:pt>
                <c:pt idx="169">
                  <c:v>0.78514170096060198</c:v>
                </c:pt>
                <c:pt idx="170">
                  <c:v>0.78557376872862916</c:v>
                </c:pt>
                <c:pt idx="171">
                  <c:v>0.78811845557052929</c:v>
                </c:pt>
                <c:pt idx="172">
                  <c:v>0.78812508547492954</c:v>
                </c:pt>
                <c:pt idx="173">
                  <c:v>0.78864916945884278</c:v>
                </c:pt>
                <c:pt idx="174">
                  <c:v>0.78869025175859087</c:v>
                </c:pt>
                <c:pt idx="175">
                  <c:v>0.78467851186518867</c:v>
                </c:pt>
                <c:pt idx="176">
                  <c:v>0.78189490090746305</c:v>
                </c:pt>
                <c:pt idx="177">
                  <c:v>0.78145194202852064</c:v>
                </c:pt>
                <c:pt idx="178">
                  <c:v>0.78121277572563619</c:v>
                </c:pt>
                <c:pt idx="179">
                  <c:v>0.78066937110507739</c:v>
                </c:pt>
                <c:pt idx="180">
                  <c:v>0.78170544558801902</c:v>
                </c:pt>
                <c:pt idx="181">
                  <c:v>0.78130069273839453</c:v>
                </c:pt>
                <c:pt idx="182">
                  <c:v>0.77990219341599598</c:v>
                </c:pt>
                <c:pt idx="183">
                  <c:v>0.77965047138922028</c:v>
                </c:pt>
                <c:pt idx="184">
                  <c:v>0.77892360827464591</c:v>
                </c:pt>
                <c:pt idx="185">
                  <c:v>0.77823881703322118</c:v>
                </c:pt>
                <c:pt idx="186">
                  <c:v>0.77996890697834342</c:v>
                </c:pt>
                <c:pt idx="187">
                  <c:v>0.78103638534230846</c:v>
                </c:pt>
                <c:pt idx="188">
                  <c:v>0.78294426628913216</c:v>
                </c:pt>
                <c:pt idx="189">
                  <c:v>0.78803769651328959</c:v>
                </c:pt>
                <c:pt idx="190">
                  <c:v>0.79314339813554757</c:v>
                </c:pt>
                <c:pt idx="191">
                  <c:v>0.79336869069224369</c:v>
                </c:pt>
                <c:pt idx="192">
                  <c:v>0.79431042687742714</c:v>
                </c:pt>
                <c:pt idx="193">
                  <c:v>0.79823246368025336</c:v>
                </c:pt>
                <c:pt idx="194">
                  <c:v>0.7972037327799234</c:v>
                </c:pt>
                <c:pt idx="195">
                  <c:v>0.79606581591853742</c:v>
                </c:pt>
                <c:pt idx="196">
                  <c:v>0.79606680257376961</c:v>
                </c:pt>
                <c:pt idx="197">
                  <c:v>0.79532337357114857</c:v>
                </c:pt>
                <c:pt idx="198">
                  <c:v>0.79887313503255042</c:v>
                </c:pt>
                <c:pt idx="199">
                  <c:v>0.79833103607559908</c:v>
                </c:pt>
                <c:pt idx="200">
                  <c:v>0.79848336714304291</c:v>
                </c:pt>
                <c:pt idx="201">
                  <c:v>0.7992494256675603</c:v>
                </c:pt>
                <c:pt idx="202">
                  <c:v>0.79795806340866449</c:v>
                </c:pt>
                <c:pt idx="203">
                  <c:v>0.7976593432788337</c:v>
                </c:pt>
                <c:pt idx="204">
                  <c:v>0.79714858222039509</c:v>
                </c:pt>
                <c:pt idx="205">
                  <c:v>0.7952998640788933</c:v>
                </c:pt>
                <c:pt idx="206">
                  <c:v>0.79631316486455028</c:v>
                </c:pt>
                <c:pt idx="207">
                  <c:v>0.79536971666012202</c:v>
                </c:pt>
                <c:pt idx="208">
                  <c:v>0.79890982213050743</c:v>
                </c:pt>
                <c:pt idx="209">
                  <c:v>0.79931200585442685</c:v>
                </c:pt>
                <c:pt idx="210">
                  <c:v>0.7993522190469714</c:v>
                </c:pt>
                <c:pt idx="211">
                  <c:v>0.7982062150399617</c:v>
                </c:pt>
                <c:pt idx="212">
                  <c:v>0.79772389861426596</c:v>
                </c:pt>
                <c:pt idx="213">
                  <c:v>0.80041787387507723</c:v>
                </c:pt>
                <c:pt idx="214">
                  <c:v>0.80009722797791638</c:v>
                </c:pt>
                <c:pt idx="215">
                  <c:v>0.80017652633352643</c:v>
                </c:pt>
                <c:pt idx="216">
                  <c:v>0.80127356666845218</c:v>
                </c:pt>
                <c:pt idx="217">
                  <c:v>0.80387872874325372</c:v>
                </c:pt>
                <c:pt idx="218">
                  <c:v>0.80658347667412778</c:v>
                </c:pt>
                <c:pt idx="219">
                  <c:v>0.80449613675845399</c:v>
                </c:pt>
                <c:pt idx="220">
                  <c:v>0.80530158910225402</c:v>
                </c:pt>
                <c:pt idx="221">
                  <c:v>0.80526321403435075</c:v>
                </c:pt>
                <c:pt idx="222">
                  <c:v>0.80696215073534161</c:v>
                </c:pt>
                <c:pt idx="223">
                  <c:v>0.80816874202199562</c:v>
                </c:pt>
                <c:pt idx="224">
                  <c:v>0.80806758961959724</c:v>
                </c:pt>
                <c:pt idx="225">
                  <c:v>0.80440918078577806</c:v>
                </c:pt>
                <c:pt idx="226">
                  <c:v>0.80254730549269082</c:v>
                </c:pt>
                <c:pt idx="227">
                  <c:v>0.79849830231669672</c:v>
                </c:pt>
                <c:pt idx="228">
                  <c:v>0.79861487843004719</c:v>
                </c:pt>
                <c:pt idx="229">
                  <c:v>0.79809090591467413</c:v>
                </c:pt>
                <c:pt idx="230">
                  <c:v>0.79853934586095188</c:v>
                </c:pt>
                <c:pt idx="231">
                  <c:v>0.79754381213197412</c:v>
                </c:pt>
                <c:pt idx="232">
                  <c:v>0.79682938587899954</c:v>
                </c:pt>
                <c:pt idx="233">
                  <c:v>0.79775764715362074</c:v>
                </c:pt>
                <c:pt idx="234">
                  <c:v>0.80012639878016112</c:v>
                </c:pt>
                <c:pt idx="235">
                  <c:v>0.80069227986393621</c:v>
                </c:pt>
                <c:pt idx="236">
                  <c:v>0.79999513195977989</c:v>
                </c:pt>
                <c:pt idx="237">
                  <c:v>0.80091481852988788</c:v>
                </c:pt>
                <c:pt idx="238">
                  <c:v>0.80102812712123017</c:v>
                </c:pt>
                <c:pt idx="239">
                  <c:v>0.80112758611043111</c:v>
                </c:pt>
                <c:pt idx="240">
                  <c:v>0.80257971280160267</c:v>
                </c:pt>
                <c:pt idx="241">
                  <c:v>0.79912719564392143</c:v>
                </c:pt>
                <c:pt idx="242">
                  <c:v>0.79845702999954515</c:v>
                </c:pt>
                <c:pt idx="243">
                  <c:v>0.79846383637408713</c:v>
                </c:pt>
                <c:pt idx="244">
                  <c:v>0.798617384914448</c:v>
                </c:pt>
                <c:pt idx="245">
                  <c:v>0.79772042512746133</c:v>
                </c:pt>
                <c:pt idx="246">
                  <c:v>0.79955840978981729</c:v>
                </c:pt>
                <c:pt idx="247">
                  <c:v>0.80215887069151037</c:v>
                </c:pt>
                <c:pt idx="248">
                  <c:v>0.80382178304156704</c:v>
                </c:pt>
                <c:pt idx="249">
                  <c:v>0.80232544618797175</c:v>
                </c:pt>
                <c:pt idx="250">
                  <c:v>0.80175385668040755</c:v>
                </c:pt>
                <c:pt idx="251">
                  <c:v>0.80420847920847804</c:v>
                </c:pt>
                <c:pt idx="252">
                  <c:v>0.80433147187091625</c:v>
                </c:pt>
                <c:pt idx="253">
                  <c:v>0.80549049998797795</c:v>
                </c:pt>
                <c:pt idx="254">
                  <c:v>0.8014819728624234</c:v>
                </c:pt>
                <c:pt idx="255">
                  <c:v>0.80256280922215784</c:v>
                </c:pt>
                <c:pt idx="256">
                  <c:v>0.80269654198048357</c:v>
                </c:pt>
                <c:pt idx="257">
                  <c:v>0.79975474941233149</c:v>
                </c:pt>
                <c:pt idx="258">
                  <c:v>0.80253489502754083</c:v>
                </c:pt>
                <c:pt idx="259">
                  <c:v>0.80025392508434912</c:v>
                </c:pt>
                <c:pt idx="260">
                  <c:v>0.79931324892593969</c:v>
                </c:pt>
                <c:pt idx="261">
                  <c:v>0.79876281964891793</c:v>
                </c:pt>
                <c:pt idx="262">
                  <c:v>0.80110968837961405</c:v>
                </c:pt>
                <c:pt idx="263">
                  <c:v>0.803207713776392</c:v>
                </c:pt>
                <c:pt idx="264">
                  <c:v>0.80180474347062847</c:v>
                </c:pt>
                <c:pt idx="265">
                  <c:v>0.79983981265720772</c:v>
                </c:pt>
                <c:pt idx="266">
                  <c:v>0.8004924489107309</c:v>
                </c:pt>
                <c:pt idx="267">
                  <c:v>0.80061313055619177</c:v>
                </c:pt>
                <c:pt idx="268">
                  <c:v>0.80024617994632474</c:v>
                </c:pt>
                <c:pt idx="269">
                  <c:v>0.79970304624193245</c:v>
                </c:pt>
                <c:pt idx="270">
                  <c:v>0.8000442212128871</c:v>
                </c:pt>
                <c:pt idx="271">
                  <c:v>0.798866216075235</c:v>
                </c:pt>
                <c:pt idx="272">
                  <c:v>0.79508412182713517</c:v>
                </c:pt>
                <c:pt idx="273">
                  <c:v>0.79349524413461181</c:v>
                </c:pt>
                <c:pt idx="274">
                  <c:v>0.7939351156391824</c:v>
                </c:pt>
                <c:pt idx="275">
                  <c:v>0.79401876091138213</c:v>
                </c:pt>
                <c:pt idx="276">
                  <c:v>0.79305254476012399</c:v>
                </c:pt>
                <c:pt idx="277">
                  <c:v>0.79187747545718967</c:v>
                </c:pt>
                <c:pt idx="278">
                  <c:v>0.79285944848877798</c:v>
                </c:pt>
                <c:pt idx="279">
                  <c:v>0.78977994858692102</c:v>
                </c:pt>
                <c:pt idx="280">
                  <c:v>0.78637995673262551</c:v>
                </c:pt>
                <c:pt idx="281">
                  <c:v>0.78617805433427779</c:v>
                </c:pt>
                <c:pt idx="282">
                  <c:v>0.7871236727802865</c:v>
                </c:pt>
                <c:pt idx="283">
                  <c:v>0.78576464926015333</c:v>
                </c:pt>
                <c:pt idx="284">
                  <c:v>0.78657350606797549</c:v>
                </c:pt>
                <c:pt idx="285">
                  <c:v>0.79018150298689049</c:v>
                </c:pt>
                <c:pt idx="286">
                  <c:v>0.79016729406693897</c:v>
                </c:pt>
                <c:pt idx="287">
                  <c:v>0.79009588436371081</c:v>
                </c:pt>
                <c:pt idx="288">
                  <c:v>0.79027341506425619</c:v>
                </c:pt>
                <c:pt idx="289">
                  <c:v>0.78791952477498017</c:v>
                </c:pt>
                <c:pt idx="290">
                  <c:v>0.78790082238222892</c:v>
                </c:pt>
                <c:pt idx="291">
                  <c:v>0.78720561634947561</c:v>
                </c:pt>
                <c:pt idx="292">
                  <c:v>0.78756515675253036</c:v>
                </c:pt>
                <c:pt idx="293">
                  <c:v>0.78858144877440495</c:v>
                </c:pt>
                <c:pt idx="294">
                  <c:v>0.79119112891111554</c:v>
                </c:pt>
                <c:pt idx="295">
                  <c:v>0.79087276785926919</c:v>
                </c:pt>
                <c:pt idx="296">
                  <c:v>0.79119604277764821</c:v>
                </c:pt>
                <c:pt idx="297">
                  <c:v>0.79036117979416931</c:v>
                </c:pt>
                <c:pt idx="298">
                  <c:v>0.79195708282596777</c:v>
                </c:pt>
                <c:pt idx="299">
                  <c:v>0.79107307747860056</c:v>
                </c:pt>
                <c:pt idx="300">
                  <c:v>0.78937158955036879</c:v>
                </c:pt>
                <c:pt idx="301">
                  <c:v>0.79040239353824571</c:v>
                </c:pt>
                <c:pt idx="302">
                  <c:v>0.79236717786323507</c:v>
                </c:pt>
                <c:pt idx="303">
                  <c:v>0.78991516730554923</c:v>
                </c:pt>
                <c:pt idx="304">
                  <c:v>0.78943881651203074</c:v>
                </c:pt>
                <c:pt idx="305">
                  <c:v>0.78873361657993257</c:v>
                </c:pt>
                <c:pt idx="306">
                  <c:v>0.78888712581823883</c:v>
                </c:pt>
                <c:pt idx="307">
                  <c:v>0.79009069244477326</c:v>
                </c:pt>
                <c:pt idx="308">
                  <c:v>0.78948053345453628</c:v>
                </c:pt>
                <c:pt idx="309">
                  <c:v>0.78885267118022562</c:v>
                </c:pt>
                <c:pt idx="310">
                  <c:v>0.78759207941119758</c:v>
                </c:pt>
                <c:pt idx="311">
                  <c:v>0.7866222423639293</c:v>
                </c:pt>
                <c:pt idx="312">
                  <c:v>0.78683401892655058</c:v>
                </c:pt>
                <c:pt idx="313">
                  <c:v>0.78943721290577773</c:v>
                </c:pt>
                <c:pt idx="314">
                  <c:v>0.79142076309638376</c:v>
                </c:pt>
                <c:pt idx="315">
                  <c:v>0.79155753126652628</c:v>
                </c:pt>
                <c:pt idx="316">
                  <c:v>0.7907484678896447</c:v>
                </c:pt>
                <c:pt idx="317">
                  <c:v>0.79105706224765526</c:v>
                </c:pt>
                <c:pt idx="318">
                  <c:v>0.78993627599798755</c:v>
                </c:pt>
                <c:pt idx="319">
                  <c:v>0.79167171917795076</c:v>
                </c:pt>
                <c:pt idx="320">
                  <c:v>0.78881126524859979</c:v>
                </c:pt>
                <c:pt idx="321">
                  <c:v>0.78945434020270921</c:v>
                </c:pt>
                <c:pt idx="322">
                  <c:v>0.789042344891703</c:v>
                </c:pt>
                <c:pt idx="323">
                  <c:v>0.78918380441520153</c:v>
                </c:pt>
                <c:pt idx="324">
                  <c:v>0.78931521832952689</c:v>
                </c:pt>
                <c:pt idx="325">
                  <c:v>0.78857494586645549</c:v>
                </c:pt>
                <c:pt idx="326">
                  <c:v>0.7889167423840161</c:v>
                </c:pt>
                <c:pt idx="327">
                  <c:v>0.78833723613371265</c:v>
                </c:pt>
                <c:pt idx="328">
                  <c:v>0.78964923346855098</c:v>
                </c:pt>
                <c:pt idx="329">
                  <c:v>0.79028119639683037</c:v>
                </c:pt>
                <c:pt idx="330">
                  <c:v>0.79050745247962773</c:v>
                </c:pt>
                <c:pt idx="331">
                  <c:v>0.79085814041373315</c:v>
                </c:pt>
                <c:pt idx="332">
                  <c:v>0.79037999812941584</c:v>
                </c:pt>
                <c:pt idx="333">
                  <c:v>0.7897193570436527</c:v>
                </c:pt>
                <c:pt idx="334">
                  <c:v>0.79315315897221061</c:v>
                </c:pt>
                <c:pt idx="335">
                  <c:v>0.79257047014057735</c:v>
                </c:pt>
                <c:pt idx="336">
                  <c:v>0.79178041974936286</c:v>
                </c:pt>
                <c:pt idx="337">
                  <c:v>0.79184004475397141</c:v>
                </c:pt>
                <c:pt idx="338">
                  <c:v>0.79182964347600515</c:v>
                </c:pt>
                <c:pt idx="339">
                  <c:v>0.79326360874453072</c:v>
                </c:pt>
                <c:pt idx="340">
                  <c:v>0.79205525563857415</c:v>
                </c:pt>
                <c:pt idx="341">
                  <c:v>0.79192727473000624</c:v>
                </c:pt>
                <c:pt idx="342">
                  <c:v>0.79283386903287756</c:v>
                </c:pt>
                <c:pt idx="343">
                  <c:v>0.79218165137493779</c:v>
                </c:pt>
                <c:pt idx="344">
                  <c:v>0.79110590412910431</c:v>
                </c:pt>
                <c:pt idx="345">
                  <c:v>0.78931598066222541</c:v>
                </c:pt>
                <c:pt idx="346">
                  <c:v>0.7890425688795939</c:v>
                </c:pt>
                <c:pt idx="347">
                  <c:v>0.78893085082016645</c:v>
                </c:pt>
                <c:pt idx="348">
                  <c:v>0.78939090227305331</c:v>
                </c:pt>
                <c:pt idx="349">
                  <c:v>0.78898621598894914</c:v>
                </c:pt>
                <c:pt idx="350">
                  <c:v>0.79036244175524373</c:v>
                </c:pt>
                <c:pt idx="351">
                  <c:v>0.79236180634405318</c:v>
                </c:pt>
                <c:pt idx="352">
                  <c:v>0.79242726145078346</c:v>
                </c:pt>
                <c:pt idx="353">
                  <c:v>0.7993714621713599</c:v>
                </c:pt>
                <c:pt idx="354">
                  <c:v>0.79912857610068522</c:v>
                </c:pt>
                <c:pt idx="355">
                  <c:v>0.79872774574393024</c:v>
                </c:pt>
                <c:pt idx="356">
                  <c:v>0.79937248534737859</c:v>
                </c:pt>
                <c:pt idx="357">
                  <c:v>0.80082117488828031</c:v>
                </c:pt>
                <c:pt idx="358">
                  <c:v>0.79958717893519349</c:v>
                </c:pt>
                <c:pt idx="359">
                  <c:v>0.79954755406928923</c:v>
                </c:pt>
                <c:pt idx="360">
                  <c:v>0.79850727876261085</c:v>
                </c:pt>
                <c:pt idx="361">
                  <c:v>0.79857120576196572</c:v>
                </c:pt>
                <c:pt idx="362">
                  <c:v>0.79978971213671635</c:v>
                </c:pt>
                <c:pt idx="363">
                  <c:v>0.79928562326596875</c:v>
                </c:pt>
                <c:pt idx="364">
                  <c:v>0.79857245835460577</c:v>
                </c:pt>
                <c:pt idx="365">
                  <c:v>0.797658500043399</c:v>
                </c:pt>
                <c:pt idx="366">
                  <c:v>0.79516785424289038</c:v>
                </c:pt>
                <c:pt idx="367">
                  <c:v>0.79516879128993379</c:v>
                </c:pt>
                <c:pt idx="368">
                  <c:v>0.79411505634173829</c:v>
                </c:pt>
                <c:pt idx="369">
                  <c:v>0.79440943805842834</c:v>
                </c:pt>
                <c:pt idx="370">
                  <c:v>0.796074179105563</c:v>
                </c:pt>
                <c:pt idx="371">
                  <c:v>0.79408900799378501</c:v>
                </c:pt>
                <c:pt idx="372">
                  <c:v>0.79622187791122934</c:v>
                </c:pt>
                <c:pt idx="373">
                  <c:v>0.79601978582500543</c:v>
                </c:pt>
                <c:pt idx="374">
                  <c:v>0.79709325470836245</c:v>
                </c:pt>
                <c:pt idx="375">
                  <c:v>0.7982909224071687</c:v>
                </c:pt>
                <c:pt idx="376">
                  <c:v>0.79830544800166803</c:v>
                </c:pt>
                <c:pt idx="377">
                  <c:v>0.79757409769672072</c:v>
                </c:pt>
                <c:pt idx="378">
                  <c:v>0.79765584447922744</c:v>
                </c:pt>
                <c:pt idx="379">
                  <c:v>0.79726088269350437</c:v>
                </c:pt>
                <c:pt idx="380">
                  <c:v>0.79711725565870062</c:v>
                </c:pt>
                <c:pt idx="381">
                  <c:v>0.79802568305134902</c:v>
                </c:pt>
                <c:pt idx="382">
                  <c:v>0.79787224828071934</c:v>
                </c:pt>
                <c:pt idx="383">
                  <c:v>0.79824506002908435</c:v>
                </c:pt>
                <c:pt idx="384">
                  <c:v>0.79841456563628133</c:v>
                </c:pt>
                <c:pt idx="385">
                  <c:v>0.79824517638650505</c:v>
                </c:pt>
                <c:pt idx="386">
                  <c:v>0.79830829900730449</c:v>
                </c:pt>
                <c:pt idx="387">
                  <c:v>0.79905182638805294</c:v>
                </c:pt>
                <c:pt idx="388">
                  <c:v>0.79484633220911727</c:v>
                </c:pt>
                <c:pt idx="389">
                  <c:v>0.79389274117843323</c:v>
                </c:pt>
                <c:pt idx="390">
                  <c:v>0.79721367886821082</c:v>
                </c:pt>
                <c:pt idx="391">
                  <c:v>0.79716942683038683</c:v>
                </c:pt>
                <c:pt idx="392">
                  <c:v>0.79685689639405199</c:v>
                </c:pt>
                <c:pt idx="393">
                  <c:v>0.79846555799149066</c:v>
                </c:pt>
                <c:pt idx="394">
                  <c:v>0.79917645833048256</c:v>
                </c:pt>
                <c:pt idx="395">
                  <c:v>0.7998119575132786</c:v>
                </c:pt>
                <c:pt idx="396">
                  <c:v>0.79978161493662914</c:v>
                </c:pt>
                <c:pt idx="397">
                  <c:v>0.79955725999973926</c:v>
                </c:pt>
                <c:pt idx="398">
                  <c:v>0.79912585039725359</c:v>
                </c:pt>
                <c:pt idx="399">
                  <c:v>0.79804715964621975</c:v>
                </c:pt>
                <c:pt idx="400">
                  <c:v>0.799921657722373</c:v>
                </c:pt>
                <c:pt idx="401">
                  <c:v>0.79959209868381198</c:v>
                </c:pt>
                <c:pt idx="402">
                  <c:v>0.80028468703421918</c:v>
                </c:pt>
                <c:pt idx="403">
                  <c:v>0.79768125435182591</c:v>
                </c:pt>
                <c:pt idx="404">
                  <c:v>0.79472412305030948</c:v>
                </c:pt>
                <c:pt idx="405">
                  <c:v>0.79512040146511109</c:v>
                </c:pt>
                <c:pt idx="406">
                  <c:v>0.79490883348600516</c:v>
                </c:pt>
                <c:pt idx="407">
                  <c:v>0.79605758981514596</c:v>
                </c:pt>
                <c:pt idx="408">
                  <c:v>0.7975948973753253</c:v>
                </c:pt>
                <c:pt idx="409">
                  <c:v>0.79680739980806314</c:v>
                </c:pt>
                <c:pt idx="410">
                  <c:v>0.79853511138474076</c:v>
                </c:pt>
                <c:pt idx="411">
                  <c:v>0.79895176356189646</c:v>
                </c:pt>
                <c:pt idx="412">
                  <c:v>0.79986834558784992</c:v>
                </c:pt>
                <c:pt idx="413">
                  <c:v>0.79667237267670032</c:v>
                </c:pt>
                <c:pt idx="414">
                  <c:v>0.79942856632897275</c:v>
                </c:pt>
                <c:pt idx="415">
                  <c:v>0.80005394033925303</c:v>
                </c:pt>
                <c:pt idx="416">
                  <c:v>0.80027669405320701</c:v>
                </c:pt>
                <c:pt idx="417">
                  <c:v>0.79955240473566613</c:v>
                </c:pt>
                <c:pt idx="418">
                  <c:v>0.80038929380790302</c:v>
                </c:pt>
                <c:pt idx="419">
                  <c:v>0.80138895512389952</c:v>
                </c:pt>
                <c:pt idx="420">
                  <c:v>0.80103257431036223</c:v>
                </c:pt>
                <c:pt idx="421">
                  <c:v>0.80056512073518515</c:v>
                </c:pt>
                <c:pt idx="422">
                  <c:v>0.80075382268165096</c:v>
                </c:pt>
                <c:pt idx="423">
                  <c:v>0.80072914699578812</c:v>
                </c:pt>
                <c:pt idx="424">
                  <c:v>0.80262481544547226</c:v>
                </c:pt>
                <c:pt idx="425">
                  <c:v>0.80292080538989985</c:v>
                </c:pt>
                <c:pt idx="426">
                  <c:v>0.80196489765217693</c:v>
                </c:pt>
                <c:pt idx="427">
                  <c:v>0.80362707045254556</c:v>
                </c:pt>
                <c:pt idx="428">
                  <c:v>0.80294564482640374</c:v>
                </c:pt>
                <c:pt idx="429">
                  <c:v>0.80307696321419741</c:v>
                </c:pt>
                <c:pt idx="430">
                  <c:v>0.80162165947073782</c:v>
                </c:pt>
                <c:pt idx="431">
                  <c:v>0.80109397906135527</c:v>
                </c:pt>
                <c:pt idx="432">
                  <c:v>0.80001268306468365</c:v>
                </c:pt>
                <c:pt idx="433">
                  <c:v>0.79910936541181443</c:v>
                </c:pt>
                <c:pt idx="434">
                  <c:v>0.8011373309028933</c:v>
                </c:pt>
                <c:pt idx="435">
                  <c:v>0.79980653067559915</c:v>
                </c:pt>
                <c:pt idx="436">
                  <c:v>0.80271294816708871</c:v>
                </c:pt>
                <c:pt idx="437">
                  <c:v>0.80196153374023149</c:v>
                </c:pt>
                <c:pt idx="438">
                  <c:v>0.80342428081493067</c:v>
                </c:pt>
                <c:pt idx="439">
                  <c:v>0.80586229553036604</c:v>
                </c:pt>
                <c:pt idx="440">
                  <c:v>0.80566354251388972</c:v>
                </c:pt>
                <c:pt idx="441">
                  <c:v>0.80577693326819955</c:v>
                </c:pt>
                <c:pt idx="442">
                  <c:v>0.8074827134453022</c:v>
                </c:pt>
                <c:pt idx="443">
                  <c:v>0.80796572861343408</c:v>
                </c:pt>
                <c:pt idx="444">
                  <c:v>0.80803554617927276</c:v>
                </c:pt>
                <c:pt idx="445">
                  <c:v>0.80658248083810047</c:v>
                </c:pt>
                <c:pt idx="446">
                  <c:v>0.80661795922468404</c:v>
                </c:pt>
                <c:pt idx="447">
                  <c:v>0.80357555980403417</c:v>
                </c:pt>
                <c:pt idx="448">
                  <c:v>0.804866006410069</c:v>
                </c:pt>
                <c:pt idx="449">
                  <c:v>0.80531797998290533</c:v>
                </c:pt>
                <c:pt idx="450">
                  <c:v>0.80748732166518544</c:v>
                </c:pt>
                <c:pt idx="451">
                  <c:v>0.80761352434064348</c:v>
                </c:pt>
                <c:pt idx="452">
                  <c:v>0.80757494412628517</c:v>
                </c:pt>
                <c:pt idx="453">
                  <c:v>0.80606754948278325</c:v>
                </c:pt>
                <c:pt idx="454">
                  <c:v>0.80482442440036739</c:v>
                </c:pt>
                <c:pt idx="455">
                  <c:v>0.80360697545880611</c:v>
                </c:pt>
                <c:pt idx="456">
                  <c:v>0.80054486743602105</c:v>
                </c:pt>
                <c:pt idx="457">
                  <c:v>0.80013526818147052</c:v>
                </c:pt>
                <c:pt idx="458">
                  <c:v>0.80082361239794253</c:v>
                </c:pt>
                <c:pt idx="459">
                  <c:v>0.80093544020060714</c:v>
                </c:pt>
                <c:pt idx="460">
                  <c:v>0.80204278773612114</c:v>
                </c:pt>
                <c:pt idx="461">
                  <c:v>0.80905136479607453</c:v>
                </c:pt>
                <c:pt idx="462">
                  <c:v>0.80982502112123012</c:v>
                </c:pt>
                <c:pt idx="463">
                  <c:v>0.80818351201158622</c:v>
                </c:pt>
                <c:pt idx="464">
                  <c:v>0.80727783973851219</c:v>
                </c:pt>
                <c:pt idx="465">
                  <c:v>0.81072982269866445</c:v>
                </c:pt>
                <c:pt idx="466">
                  <c:v>0.81235438839759289</c:v>
                </c:pt>
                <c:pt idx="467">
                  <c:v>0.8114282106057743</c:v>
                </c:pt>
                <c:pt idx="468">
                  <c:v>0.81223133770791112</c:v>
                </c:pt>
                <c:pt idx="469">
                  <c:v>0.81340510265807575</c:v>
                </c:pt>
                <c:pt idx="470">
                  <c:v>0.81459347325864473</c:v>
                </c:pt>
                <c:pt idx="471">
                  <c:v>0.81253789021036271</c:v>
                </c:pt>
                <c:pt idx="472">
                  <c:v>0.8115991156206448</c:v>
                </c:pt>
                <c:pt idx="473">
                  <c:v>0.81142124711114005</c:v>
                </c:pt>
                <c:pt idx="474">
                  <c:v>0.8147974476430524</c:v>
                </c:pt>
                <c:pt idx="475">
                  <c:v>0.81693582636228179</c:v>
                </c:pt>
                <c:pt idx="476">
                  <c:v>0.8158536780726412</c:v>
                </c:pt>
                <c:pt idx="477">
                  <c:v>0.8159328949274478</c:v>
                </c:pt>
                <c:pt idx="478">
                  <c:v>0.81554602079832617</c:v>
                </c:pt>
                <c:pt idx="479">
                  <c:v>0.8148554816189818</c:v>
                </c:pt>
                <c:pt idx="480">
                  <c:v>0.81399444782490282</c:v>
                </c:pt>
                <c:pt idx="481">
                  <c:v>0.81336177853449454</c:v>
                </c:pt>
                <c:pt idx="482">
                  <c:v>0.81334452330986551</c:v>
                </c:pt>
                <c:pt idx="483">
                  <c:v>0.8118199301445248</c:v>
                </c:pt>
                <c:pt idx="484">
                  <c:v>0.81025025488883806</c:v>
                </c:pt>
                <c:pt idx="485">
                  <c:v>0.81077072157094821</c:v>
                </c:pt>
                <c:pt idx="486">
                  <c:v>0.80988566020608133</c:v>
                </c:pt>
                <c:pt idx="487">
                  <c:v>0.81350486914153131</c:v>
                </c:pt>
                <c:pt idx="488">
                  <c:v>0.81298770756935856</c:v>
                </c:pt>
                <c:pt idx="489">
                  <c:v>0.81348949825760719</c:v>
                </c:pt>
                <c:pt idx="490">
                  <c:v>0.81413302376245167</c:v>
                </c:pt>
                <c:pt idx="491">
                  <c:v>0.81532107116937635</c:v>
                </c:pt>
                <c:pt idx="492">
                  <c:v>0.81205304435276204</c:v>
                </c:pt>
                <c:pt idx="493">
                  <c:v>0.81412204793297094</c:v>
                </c:pt>
                <c:pt idx="494">
                  <c:v>0.81418685944141855</c:v>
                </c:pt>
                <c:pt idx="495">
                  <c:v>0.81270260534800498</c:v>
                </c:pt>
                <c:pt idx="496">
                  <c:v>0.812935308315337</c:v>
                </c:pt>
                <c:pt idx="497">
                  <c:v>0.81009408029606034</c:v>
                </c:pt>
                <c:pt idx="498">
                  <c:v>0.810865566898335</c:v>
                </c:pt>
                <c:pt idx="499">
                  <c:v>0.80922658938315828</c:v>
                </c:pt>
                <c:pt idx="500">
                  <c:v>0.80641886970353671</c:v>
                </c:pt>
                <c:pt idx="501">
                  <c:v>0.80696842604300667</c:v>
                </c:pt>
                <c:pt idx="502">
                  <c:v>0.81043136809346661</c:v>
                </c:pt>
                <c:pt idx="503">
                  <c:v>0.80845156788424211</c:v>
                </c:pt>
                <c:pt idx="504">
                  <c:v>0.80712320244641234</c:v>
                </c:pt>
                <c:pt idx="505">
                  <c:v>0.80346807725316682</c:v>
                </c:pt>
                <c:pt idx="506">
                  <c:v>0.80281003218261371</c:v>
                </c:pt>
                <c:pt idx="507">
                  <c:v>0.80578629787510814</c:v>
                </c:pt>
                <c:pt idx="508">
                  <c:v>0.80962553115830882</c:v>
                </c:pt>
                <c:pt idx="509">
                  <c:v>0.80876797676742784</c:v>
                </c:pt>
                <c:pt idx="510">
                  <c:v>0.81352740292095815</c:v>
                </c:pt>
                <c:pt idx="511">
                  <c:v>0.8144205041933914</c:v>
                </c:pt>
                <c:pt idx="512">
                  <c:v>0.81754991754902018</c:v>
                </c:pt>
                <c:pt idx="513">
                  <c:v>0.8164037419591198</c:v>
                </c:pt>
                <c:pt idx="514">
                  <c:v>0.81632878481290383</c:v>
                </c:pt>
                <c:pt idx="515">
                  <c:v>0.81704035117419049</c:v>
                </c:pt>
                <c:pt idx="516">
                  <c:v>0.81698477686135462</c:v>
                </c:pt>
                <c:pt idx="517">
                  <c:v>0.81729061439936623</c:v>
                </c:pt>
                <c:pt idx="518">
                  <c:v>0.81734941348969303</c:v>
                </c:pt>
                <c:pt idx="519">
                  <c:v>0.8141981728263451</c:v>
                </c:pt>
                <c:pt idx="520">
                  <c:v>0.80957467144780626</c:v>
                </c:pt>
                <c:pt idx="521">
                  <c:v>0.80927172621621268</c:v>
                </c:pt>
                <c:pt idx="522">
                  <c:v>0.81010419256110799</c:v>
                </c:pt>
                <c:pt idx="523">
                  <c:v>0.81359048060162664</c:v>
                </c:pt>
                <c:pt idx="524">
                  <c:v>0.81373013873358258</c:v>
                </c:pt>
                <c:pt idx="525">
                  <c:v>0.81691720405228785</c:v>
                </c:pt>
                <c:pt idx="526">
                  <c:v>0.81431393917139161</c:v>
                </c:pt>
                <c:pt idx="527">
                  <c:v>0.82078685738573642</c:v>
                </c:pt>
                <c:pt idx="528">
                  <c:v>0.82060422024263713</c:v>
                </c:pt>
                <c:pt idx="529">
                  <c:v>0.82119339028639204</c:v>
                </c:pt>
                <c:pt idx="530">
                  <c:v>0.82025937390427595</c:v>
                </c:pt>
                <c:pt idx="531">
                  <c:v>0.82012159403010187</c:v>
                </c:pt>
                <c:pt idx="532">
                  <c:v>0.82405899429388929</c:v>
                </c:pt>
                <c:pt idx="533">
                  <c:v>0.82430813844790529</c:v>
                </c:pt>
                <c:pt idx="534">
                  <c:v>0.81859424078702425</c:v>
                </c:pt>
                <c:pt idx="535">
                  <c:v>0.81741531707465054</c:v>
                </c:pt>
                <c:pt idx="536">
                  <c:v>0.82149624418816014</c:v>
                </c:pt>
                <c:pt idx="537">
                  <c:v>0.82738618662388286</c:v>
                </c:pt>
                <c:pt idx="538">
                  <c:v>0.82994719086626134</c:v>
                </c:pt>
                <c:pt idx="539">
                  <c:v>0.82911350474343604</c:v>
                </c:pt>
                <c:pt idx="540">
                  <c:v>0.83192736421487756</c:v>
                </c:pt>
                <c:pt idx="541">
                  <c:v>0.8297430570261547</c:v>
                </c:pt>
                <c:pt idx="542">
                  <c:v>0.82657007130387827</c:v>
                </c:pt>
                <c:pt idx="543">
                  <c:v>0.83272980188055512</c:v>
                </c:pt>
                <c:pt idx="544">
                  <c:v>0.83249868141315508</c:v>
                </c:pt>
                <c:pt idx="545">
                  <c:v>0.83408472074459228</c:v>
                </c:pt>
                <c:pt idx="546">
                  <c:v>0.83597843592795495</c:v>
                </c:pt>
                <c:pt idx="547">
                  <c:v>0.83970034733105281</c:v>
                </c:pt>
                <c:pt idx="548">
                  <c:v>0.84076317293839542</c:v>
                </c:pt>
                <c:pt idx="549">
                  <c:v>0.83963177860267035</c:v>
                </c:pt>
                <c:pt idx="550">
                  <c:v>0.84329505406277183</c:v>
                </c:pt>
                <c:pt idx="551">
                  <c:v>0.84261305723699143</c:v>
                </c:pt>
                <c:pt idx="552">
                  <c:v>0.84210713606440635</c:v>
                </c:pt>
                <c:pt idx="553">
                  <c:v>0.8436750911121752</c:v>
                </c:pt>
                <c:pt idx="554">
                  <c:v>0.83760728976757393</c:v>
                </c:pt>
                <c:pt idx="555">
                  <c:v>0.83811459125327081</c:v>
                </c:pt>
                <c:pt idx="556">
                  <c:v>0.83437114196903983</c:v>
                </c:pt>
                <c:pt idx="557">
                  <c:v>0.83609962655721337</c:v>
                </c:pt>
                <c:pt idx="558">
                  <c:v>0.83708799784804699</c:v>
                </c:pt>
                <c:pt idx="559">
                  <c:v>0.83767017827418611</c:v>
                </c:pt>
                <c:pt idx="560">
                  <c:v>0.8346141018470622</c:v>
                </c:pt>
                <c:pt idx="561">
                  <c:v>0.84322503173905416</c:v>
                </c:pt>
                <c:pt idx="562">
                  <c:v>0.84194364299811797</c:v>
                </c:pt>
                <c:pt idx="563">
                  <c:v>0.84417341410707525</c:v>
                </c:pt>
                <c:pt idx="564">
                  <c:v>0.84820679681235234</c:v>
                </c:pt>
                <c:pt idx="565">
                  <c:v>0.85159250267438369</c:v>
                </c:pt>
                <c:pt idx="566">
                  <c:v>0.85905321909084631</c:v>
                </c:pt>
                <c:pt idx="567">
                  <c:v>0.85924562330261456</c:v>
                </c:pt>
                <c:pt idx="568">
                  <c:v>0.85929264380538017</c:v>
                </c:pt>
                <c:pt idx="569">
                  <c:v>0.85835065060392435</c:v>
                </c:pt>
                <c:pt idx="570">
                  <c:v>0.86187860123062898</c:v>
                </c:pt>
                <c:pt idx="571">
                  <c:v>0.85481893385968821</c:v>
                </c:pt>
                <c:pt idx="572">
                  <c:v>0.86541026684029021</c:v>
                </c:pt>
                <c:pt idx="573">
                  <c:v>0.86287436459735645</c:v>
                </c:pt>
                <c:pt idx="574">
                  <c:v>0.86555168843120001</c:v>
                </c:pt>
                <c:pt idx="575">
                  <c:v>0.87247361245911714</c:v>
                </c:pt>
                <c:pt idx="576">
                  <c:v>0.87366430863753508</c:v>
                </c:pt>
                <c:pt idx="577">
                  <c:v>0.87378437919043961</c:v>
                </c:pt>
                <c:pt idx="578">
                  <c:v>0.8729288571725653</c:v>
                </c:pt>
                <c:pt idx="579">
                  <c:v>0.87363782517117172</c:v>
                </c:pt>
                <c:pt idx="580">
                  <c:v>0.86780550035626913</c:v>
                </c:pt>
                <c:pt idx="581">
                  <c:v>0.87228905248813615</c:v>
                </c:pt>
                <c:pt idx="582">
                  <c:v>0.87145156577001703</c:v>
                </c:pt>
                <c:pt idx="583">
                  <c:v>0.88948638731794261</c:v>
                </c:pt>
                <c:pt idx="584">
                  <c:v>0.88551415957693613</c:v>
                </c:pt>
                <c:pt idx="585">
                  <c:v>0.88334941042521897</c:v>
                </c:pt>
                <c:pt idx="586">
                  <c:v>0.87882191061970238</c:v>
                </c:pt>
                <c:pt idx="587">
                  <c:v>0.87344230667294309</c:v>
                </c:pt>
                <c:pt idx="588">
                  <c:v>0.87454715036638553</c:v>
                </c:pt>
                <c:pt idx="589">
                  <c:v>0.87397581165117322</c:v>
                </c:pt>
                <c:pt idx="590">
                  <c:v>0.87471492874569601</c:v>
                </c:pt>
                <c:pt idx="591">
                  <c:v>0.87223282461607565</c:v>
                </c:pt>
                <c:pt idx="592">
                  <c:v>0.87298201993216851</c:v>
                </c:pt>
                <c:pt idx="593">
                  <c:v>0.87841277841635945</c:v>
                </c:pt>
                <c:pt idx="594">
                  <c:v>0.87920187151393558</c:v>
                </c:pt>
                <c:pt idx="595">
                  <c:v>0.88207163632795016</c:v>
                </c:pt>
                <c:pt idx="596">
                  <c:v>0.87866794427729522</c:v>
                </c:pt>
                <c:pt idx="597">
                  <c:v>0.88425844816062416</c:v>
                </c:pt>
                <c:pt idx="598">
                  <c:v>0.88122972624674056</c:v>
                </c:pt>
                <c:pt idx="599">
                  <c:v>0.89231185920840561</c:v>
                </c:pt>
                <c:pt idx="600">
                  <c:v>0.90119471526186579</c:v>
                </c:pt>
                <c:pt idx="601">
                  <c:v>0.90194765965757129</c:v>
                </c:pt>
                <c:pt idx="602">
                  <c:v>0.90267613607041486</c:v>
                </c:pt>
                <c:pt idx="603">
                  <c:v>0.91052813176002667</c:v>
                </c:pt>
                <c:pt idx="604">
                  <c:v>0.91739404962768467</c:v>
                </c:pt>
                <c:pt idx="605">
                  <c:v>0.92339657649613016</c:v>
                </c:pt>
                <c:pt idx="606">
                  <c:v>0.91184728741555998</c:v>
                </c:pt>
                <c:pt idx="607">
                  <c:v>0.9110251675086094</c:v>
                </c:pt>
                <c:pt idx="608">
                  <c:v>0.89926514021908466</c:v>
                </c:pt>
                <c:pt idx="609">
                  <c:v>0.90142883868387202</c:v>
                </c:pt>
                <c:pt idx="610">
                  <c:v>0.90038150895803415</c:v>
                </c:pt>
                <c:pt idx="611">
                  <c:v>0.9101859230318563</c:v>
                </c:pt>
                <c:pt idx="612">
                  <c:v>0.91662680784612849</c:v>
                </c:pt>
                <c:pt idx="613">
                  <c:v>0.92040802168764235</c:v>
                </c:pt>
                <c:pt idx="614">
                  <c:v>0.9254934097400126</c:v>
                </c:pt>
                <c:pt idx="615">
                  <c:v>0.92520071882692501</c:v>
                </c:pt>
                <c:pt idx="616">
                  <c:v>0.93052165513461937</c:v>
                </c:pt>
                <c:pt idx="617">
                  <c:v>0.93508967053396674</c:v>
                </c:pt>
                <c:pt idx="618">
                  <c:v>0.93910035468349029</c:v>
                </c:pt>
                <c:pt idx="619">
                  <c:v>0.94369553291948138</c:v>
                </c:pt>
                <c:pt idx="620">
                  <c:v>0.98971309552842646</c:v>
                </c:pt>
                <c:pt idx="621">
                  <c:v>0.98559713650028113</c:v>
                </c:pt>
                <c:pt idx="622">
                  <c:v>0.97826508119065125</c:v>
                </c:pt>
                <c:pt idx="623">
                  <c:v>0.99007636686077427</c:v>
                </c:pt>
                <c:pt idx="624">
                  <c:v>0.98475030696014421</c:v>
                </c:pt>
                <c:pt idx="625">
                  <c:v>1.0008280162346368</c:v>
                </c:pt>
                <c:pt idx="626">
                  <c:v>1.0075975359293845</c:v>
                </c:pt>
                <c:pt idx="627">
                  <c:v>1.0016252121031946</c:v>
                </c:pt>
                <c:pt idx="628">
                  <c:v>1.0101188254432998</c:v>
                </c:pt>
                <c:pt idx="629">
                  <c:v>1.0351996741300962</c:v>
                </c:pt>
                <c:pt idx="630">
                  <c:v>1.0267884067385562</c:v>
                </c:pt>
                <c:pt idx="631">
                  <c:v>1.0024978289535986</c:v>
                </c:pt>
                <c:pt idx="632">
                  <c:v>0.99852828153282269</c:v>
                </c:pt>
                <c:pt idx="633">
                  <c:v>0.9840942175169215</c:v>
                </c:pt>
                <c:pt idx="634">
                  <c:v>1.0299351894524453</c:v>
                </c:pt>
                <c:pt idx="635">
                  <c:v>1.0162855533761725</c:v>
                </c:pt>
                <c:pt idx="636">
                  <c:v>1.0972252751638358</c:v>
                </c:pt>
                <c:pt idx="637">
                  <c:v>1.1065381595027277</c:v>
                </c:pt>
                <c:pt idx="638">
                  <c:v>1.1689743354217323</c:v>
                </c:pt>
                <c:pt idx="639">
                  <c:v>1.2147355791228911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7A-45F3-98FB-9C0206FCB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569536"/>
        <c:axId val="916300256"/>
      </c:scatterChart>
      <c:valAx>
        <c:axId val="90856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300256"/>
        <c:crosses val="autoZero"/>
        <c:crossBetween val="midCat"/>
      </c:valAx>
      <c:valAx>
        <c:axId val="916300256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8569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'per-sw'!$J$1</c:f>
              <c:strCache>
                <c:ptCount val="1"/>
                <c:pt idx="0">
                  <c:v>sw/per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639"/>
            <c:marker>
              <c:symbol val="circle"/>
              <c:size val="2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>
                  <a:outerShdw blurRad="50800" dist="50800" dir="5400000" sx="1000" sy="1000" algn="ctr" rotWithShape="0">
                    <a:schemeClr val="tx1">
                      <a:alpha val="43000"/>
                    </a:schemeClr>
                  </a:outerShdw>
                </a:effectLst>
              </c:spPr>
            </c:marker>
            <c:bubble3D val="0"/>
            <c:spPr>
              <a:ln w="19050" cap="rnd">
                <a:noFill/>
                <a:round/>
              </a:ln>
              <a:effectLst>
                <a:outerShdw blurRad="50800" dist="50800" dir="5400000" sx="1000" sy="1000" algn="ctr" rotWithShape="0">
                  <a:schemeClr val="tx1">
                    <a:alpha val="43000"/>
                  </a:scheme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9A4-4094-B613-42A7B2E93681}"/>
              </c:ext>
            </c:extLst>
          </c:dPt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'per-sw'!$J$2:$J$641</c:f>
              <c:numCache>
                <c:formatCode>General</c:formatCode>
                <c:ptCount val="640"/>
                <c:pt idx="0">
                  <c:v>0.79614855460771972</c:v>
                </c:pt>
                <c:pt idx="1">
                  <c:v>0.76170114643467546</c:v>
                </c:pt>
                <c:pt idx="2">
                  <c:v>0.75579447612996364</c:v>
                </c:pt>
                <c:pt idx="3">
                  <c:v>0.70480410557764417</c:v>
                </c:pt>
                <c:pt idx="4">
                  <c:v>0.66927824916756717</c:v>
                </c:pt>
                <c:pt idx="5">
                  <c:v>0.67903867649266847</c:v>
                </c:pt>
                <c:pt idx="6">
                  <c:v>0.72540702308338512</c:v>
                </c:pt>
                <c:pt idx="7">
                  <c:v>0.72159285457082067</c:v>
                </c:pt>
                <c:pt idx="8">
                  <c:v>0.72296950251180581</c:v>
                </c:pt>
                <c:pt idx="9">
                  <c:v>0.72410598493609968</c:v>
                </c:pt>
                <c:pt idx="10">
                  <c:v>0.72397645171251157</c:v>
                </c:pt>
                <c:pt idx="11">
                  <c:v>0.72237412836112969</c:v>
                </c:pt>
                <c:pt idx="12">
                  <c:v>0.73370124695147454</c:v>
                </c:pt>
                <c:pt idx="13">
                  <c:v>0.73457222742958717</c:v>
                </c:pt>
                <c:pt idx="14">
                  <c:v>0.76941875037651031</c:v>
                </c:pt>
                <c:pt idx="15">
                  <c:v>0.7657941246917267</c:v>
                </c:pt>
                <c:pt idx="16">
                  <c:v>0.76937061479970215</c:v>
                </c:pt>
                <c:pt idx="17">
                  <c:v>0.76726842601746825</c:v>
                </c:pt>
                <c:pt idx="18">
                  <c:v>0.76317517079870367</c:v>
                </c:pt>
                <c:pt idx="19">
                  <c:v>0.77183616812023803</c:v>
                </c:pt>
                <c:pt idx="20">
                  <c:v>0.77113336115821784</c:v>
                </c:pt>
                <c:pt idx="21">
                  <c:v>0.77624649480771857</c:v>
                </c:pt>
                <c:pt idx="22">
                  <c:v>0.79525953143606909</c:v>
                </c:pt>
                <c:pt idx="23">
                  <c:v>0.79327520845208921</c:v>
                </c:pt>
                <c:pt idx="24">
                  <c:v>0.78852604324234632</c:v>
                </c:pt>
                <c:pt idx="25">
                  <c:v>0.78240850179698196</c:v>
                </c:pt>
                <c:pt idx="26">
                  <c:v>0.78155581664107243</c:v>
                </c:pt>
                <c:pt idx="27">
                  <c:v>0.78529187632961805</c:v>
                </c:pt>
                <c:pt idx="28">
                  <c:v>0.76683863507262029</c:v>
                </c:pt>
                <c:pt idx="29">
                  <c:v>0.76838462114397088</c:v>
                </c:pt>
                <c:pt idx="30">
                  <c:v>0.77080867856863533</c:v>
                </c:pt>
                <c:pt idx="31">
                  <c:v>0.77288736095900457</c:v>
                </c:pt>
                <c:pt idx="32">
                  <c:v>0.78427159138838032</c:v>
                </c:pt>
                <c:pt idx="33">
                  <c:v>0.78840802891485984</c:v>
                </c:pt>
                <c:pt idx="34">
                  <c:v>0.79213111662995217</c:v>
                </c:pt>
                <c:pt idx="35">
                  <c:v>0.79133779689150407</c:v>
                </c:pt>
                <c:pt idx="36">
                  <c:v>0.79168404311316665</c:v>
                </c:pt>
                <c:pt idx="37">
                  <c:v>0.79201710123045366</c:v>
                </c:pt>
                <c:pt idx="38">
                  <c:v>0.78791174279655851</c:v>
                </c:pt>
                <c:pt idx="39">
                  <c:v>0.78819028113478673</c:v>
                </c:pt>
                <c:pt idx="40">
                  <c:v>0.78824574569343653</c:v>
                </c:pt>
                <c:pt idx="41">
                  <c:v>0.78926574711764597</c:v>
                </c:pt>
                <c:pt idx="42">
                  <c:v>0.78451474278308386</c:v>
                </c:pt>
                <c:pt idx="43">
                  <c:v>0.78193834862898748</c:v>
                </c:pt>
                <c:pt idx="44">
                  <c:v>0.78184043695541439</c:v>
                </c:pt>
                <c:pt idx="45">
                  <c:v>0.78391440808355295</c:v>
                </c:pt>
                <c:pt idx="46">
                  <c:v>0.78412019366600572</c:v>
                </c:pt>
                <c:pt idx="47">
                  <c:v>0.7867493803632114</c:v>
                </c:pt>
                <c:pt idx="48">
                  <c:v>0.78910473517869006</c:v>
                </c:pt>
                <c:pt idx="49">
                  <c:v>0.79465026095873292</c:v>
                </c:pt>
                <c:pt idx="50">
                  <c:v>0.79333990424022327</c:v>
                </c:pt>
                <c:pt idx="51">
                  <c:v>0.78498929818518881</c:v>
                </c:pt>
                <c:pt idx="52">
                  <c:v>0.78395417906151654</c:v>
                </c:pt>
                <c:pt idx="53">
                  <c:v>0.7942720135966802</c:v>
                </c:pt>
                <c:pt idx="54">
                  <c:v>0.79728995945309378</c:v>
                </c:pt>
                <c:pt idx="55">
                  <c:v>0.79661218437990744</c:v>
                </c:pt>
                <c:pt idx="56">
                  <c:v>0.79599706947142135</c:v>
                </c:pt>
                <c:pt idx="57">
                  <c:v>0.79663332160867373</c:v>
                </c:pt>
                <c:pt idx="58">
                  <c:v>0.79552000203442352</c:v>
                </c:pt>
                <c:pt idx="59">
                  <c:v>0.79756005014122056</c:v>
                </c:pt>
                <c:pt idx="60">
                  <c:v>0.79762477980068092</c:v>
                </c:pt>
                <c:pt idx="61">
                  <c:v>0.80072868320920454</c:v>
                </c:pt>
                <c:pt idx="62">
                  <c:v>0.80197447635983266</c:v>
                </c:pt>
                <c:pt idx="63">
                  <c:v>0.79845044076980187</c:v>
                </c:pt>
                <c:pt idx="64">
                  <c:v>0.80135356118017997</c:v>
                </c:pt>
                <c:pt idx="65">
                  <c:v>0.80109779480010312</c:v>
                </c:pt>
                <c:pt idx="66">
                  <c:v>0.79777137326339931</c:v>
                </c:pt>
                <c:pt idx="67">
                  <c:v>0.79549448472271922</c:v>
                </c:pt>
                <c:pt idx="68">
                  <c:v>0.79501303680559976</c:v>
                </c:pt>
                <c:pt idx="69">
                  <c:v>0.79153449064029957</c:v>
                </c:pt>
                <c:pt idx="70">
                  <c:v>0.78318023495222699</c:v>
                </c:pt>
                <c:pt idx="71">
                  <c:v>0.77930488824123556</c:v>
                </c:pt>
                <c:pt idx="72">
                  <c:v>0.77940991860389752</c:v>
                </c:pt>
                <c:pt idx="73">
                  <c:v>0.77935065654846414</c:v>
                </c:pt>
                <c:pt idx="74">
                  <c:v>0.77747398200214901</c:v>
                </c:pt>
                <c:pt idx="75">
                  <c:v>0.77766705008929227</c:v>
                </c:pt>
                <c:pt idx="76">
                  <c:v>0.77791128899929596</c:v>
                </c:pt>
                <c:pt idx="77">
                  <c:v>0.78428735582874431</c:v>
                </c:pt>
                <c:pt idx="78">
                  <c:v>0.78322926173842555</c:v>
                </c:pt>
                <c:pt idx="79">
                  <c:v>0.78725692230780042</c:v>
                </c:pt>
                <c:pt idx="80">
                  <c:v>0.78634952443498252</c:v>
                </c:pt>
                <c:pt idx="81">
                  <c:v>0.78450776240879805</c:v>
                </c:pt>
                <c:pt idx="82">
                  <c:v>0.78323989485740142</c:v>
                </c:pt>
                <c:pt idx="83">
                  <c:v>0.78602089442720779</c:v>
                </c:pt>
                <c:pt idx="84">
                  <c:v>0.78181927638934134</c:v>
                </c:pt>
                <c:pt idx="85">
                  <c:v>0.78233170174943045</c:v>
                </c:pt>
                <c:pt idx="86">
                  <c:v>0.78264673373244864</c:v>
                </c:pt>
                <c:pt idx="87">
                  <c:v>0.77984623269743369</c:v>
                </c:pt>
                <c:pt idx="88">
                  <c:v>0.78064543933944641</c:v>
                </c:pt>
                <c:pt idx="89">
                  <c:v>0.7901443737783268</c:v>
                </c:pt>
                <c:pt idx="90">
                  <c:v>0.79270043759962527</c:v>
                </c:pt>
                <c:pt idx="91">
                  <c:v>0.7884262367339282</c:v>
                </c:pt>
                <c:pt idx="92">
                  <c:v>0.78604944189522352</c:v>
                </c:pt>
                <c:pt idx="93">
                  <c:v>0.78445171931607827</c:v>
                </c:pt>
                <c:pt idx="94">
                  <c:v>0.78518300960433896</c:v>
                </c:pt>
                <c:pt idx="95">
                  <c:v>0.78040228132329414</c:v>
                </c:pt>
                <c:pt idx="96">
                  <c:v>0.77450454084833142</c:v>
                </c:pt>
                <c:pt idx="97">
                  <c:v>0.77779771186062585</c:v>
                </c:pt>
                <c:pt idx="98">
                  <c:v>0.77355470853776886</c:v>
                </c:pt>
                <c:pt idx="99">
                  <c:v>0.7737544570033198</c:v>
                </c:pt>
                <c:pt idx="100">
                  <c:v>0.77364805841446793</c:v>
                </c:pt>
                <c:pt idx="101">
                  <c:v>0.77418983292671728</c:v>
                </c:pt>
                <c:pt idx="102">
                  <c:v>0.78141397369344257</c:v>
                </c:pt>
                <c:pt idx="103">
                  <c:v>0.78297660643426492</c:v>
                </c:pt>
                <c:pt idx="104">
                  <c:v>0.78426080242636331</c:v>
                </c:pt>
                <c:pt idx="105">
                  <c:v>0.78539791408977278</c:v>
                </c:pt>
                <c:pt idx="106">
                  <c:v>0.77951414040385059</c:v>
                </c:pt>
                <c:pt idx="107">
                  <c:v>0.77857979265296906</c:v>
                </c:pt>
                <c:pt idx="108">
                  <c:v>0.77886778614303442</c:v>
                </c:pt>
                <c:pt idx="109">
                  <c:v>0.77743644848476712</c:v>
                </c:pt>
                <c:pt idx="110">
                  <c:v>0.77753587420240866</c:v>
                </c:pt>
                <c:pt idx="111">
                  <c:v>0.77718356963269797</c:v>
                </c:pt>
                <c:pt idx="112">
                  <c:v>0.77710765725864839</c:v>
                </c:pt>
                <c:pt idx="113">
                  <c:v>0.78149966296038909</c:v>
                </c:pt>
                <c:pt idx="114">
                  <c:v>0.78007699351041271</c:v>
                </c:pt>
                <c:pt idx="115">
                  <c:v>0.7770972857774413</c:v>
                </c:pt>
                <c:pt idx="116">
                  <c:v>0.77523331140505392</c:v>
                </c:pt>
                <c:pt idx="117">
                  <c:v>0.77620553396341507</c:v>
                </c:pt>
                <c:pt idx="118">
                  <c:v>0.77487444049064302</c:v>
                </c:pt>
                <c:pt idx="119">
                  <c:v>0.7777202042014999</c:v>
                </c:pt>
                <c:pt idx="120">
                  <c:v>0.7763776493050587</c:v>
                </c:pt>
                <c:pt idx="121">
                  <c:v>0.77642512426546506</c:v>
                </c:pt>
                <c:pt idx="122">
                  <c:v>0.77552064069408655</c:v>
                </c:pt>
                <c:pt idx="123">
                  <c:v>0.77736540378139507</c:v>
                </c:pt>
                <c:pt idx="124">
                  <c:v>0.77748119447692465</c:v>
                </c:pt>
                <c:pt idx="125">
                  <c:v>0.77740226945054458</c:v>
                </c:pt>
                <c:pt idx="126">
                  <c:v>0.77582681003341003</c:v>
                </c:pt>
                <c:pt idx="127">
                  <c:v>0.77497404772667466</c:v>
                </c:pt>
                <c:pt idx="128">
                  <c:v>0.77308155421071756</c:v>
                </c:pt>
                <c:pt idx="129">
                  <c:v>0.77374450431646513</c:v>
                </c:pt>
                <c:pt idx="130">
                  <c:v>0.77308056577514916</c:v>
                </c:pt>
                <c:pt idx="131">
                  <c:v>0.77238776319831493</c:v>
                </c:pt>
                <c:pt idx="132">
                  <c:v>0.77162266236586396</c:v>
                </c:pt>
                <c:pt idx="133">
                  <c:v>0.77137450437247901</c:v>
                </c:pt>
                <c:pt idx="134">
                  <c:v>0.77139076089680814</c:v>
                </c:pt>
                <c:pt idx="135">
                  <c:v>0.77210498711013142</c:v>
                </c:pt>
                <c:pt idx="136">
                  <c:v>0.77722729833944493</c:v>
                </c:pt>
                <c:pt idx="137">
                  <c:v>0.77740164213636953</c:v>
                </c:pt>
                <c:pt idx="138">
                  <c:v>0.78006235080379493</c:v>
                </c:pt>
                <c:pt idx="139">
                  <c:v>0.78164245768256158</c:v>
                </c:pt>
                <c:pt idx="140">
                  <c:v>0.77945646525025236</c:v>
                </c:pt>
                <c:pt idx="141">
                  <c:v>0.77840570827806654</c:v>
                </c:pt>
                <c:pt idx="142">
                  <c:v>0.7779718447028775</c:v>
                </c:pt>
                <c:pt idx="143">
                  <c:v>0.77830165189714717</c:v>
                </c:pt>
                <c:pt idx="144">
                  <c:v>0.77641441581439596</c:v>
                </c:pt>
                <c:pt idx="145">
                  <c:v>0.77817101637610719</c:v>
                </c:pt>
                <c:pt idx="146">
                  <c:v>0.77743340750572143</c:v>
                </c:pt>
                <c:pt idx="147">
                  <c:v>0.77681912791147467</c:v>
                </c:pt>
                <c:pt idx="148">
                  <c:v>0.77796913697618442</c:v>
                </c:pt>
                <c:pt idx="149">
                  <c:v>0.77761133075451772</c:v>
                </c:pt>
                <c:pt idx="150">
                  <c:v>0.77595683291330797</c:v>
                </c:pt>
                <c:pt idx="151">
                  <c:v>0.78224634832386364</c:v>
                </c:pt>
                <c:pt idx="152">
                  <c:v>0.78658872106140221</c:v>
                </c:pt>
                <c:pt idx="153">
                  <c:v>0.78436916989363648</c:v>
                </c:pt>
                <c:pt idx="154">
                  <c:v>0.78235641264493005</c:v>
                </c:pt>
                <c:pt idx="155">
                  <c:v>0.78238114800017777</c:v>
                </c:pt>
                <c:pt idx="156">
                  <c:v>0.78480549652400122</c:v>
                </c:pt>
                <c:pt idx="157">
                  <c:v>0.78566170550352155</c:v>
                </c:pt>
                <c:pt idx="158">
                  <c:v>0.78307847719135137</c:v>
                </c:pt>
                <c:pt idx="159">
                  <c:v>0.78216455350503367</c:v>
                </c:pt>
                <c:pt idx="160">
                  <c:v>0.78234182142479991</c:v>
                </c:pt>
                <c:pt idx="161">
                  <c:v>0.78164025137385706</c:v>
                </c:pt>
                <c:pt idx="162">
                  <c:v>0.77939837878589913</c:v>
                </c:pt>
                <c:pt idx="163">
                  <c:v>0.78208927349020341</c:v>
                </c:pt>
                <c:pt idx="164">
                  <c:v>0.78142005734707198</c:v>
                </c:pt>
                <c:pt idx="165">
                  <c:v>0.78034910713046512</c:v>
                </c:pt>
                <c:pt idx="166">
                  <c:v>0.78300124228658485</c:v>
                </c:pt>
                <c:pt idx="167">
                  <c:v>0.78437582610404921</c:v>
                </c:pt>
                <c:pt idx="168">
                  <c:v>0.78398247355778683</c:v>
                </c:pt>
                <c:pt idx="169">
                  <c:v>0.78514170096060198</c:v>
                </c:pt>
                <c:pt idx="170">
                  <c:v>0.78557376872862916</c:v>
                </c:pt>
                <c:pt idx="171">
                  <c:v>0.78811845557052929</c:v>
                </c:pt>
                <c:pt idx="172">
                  <c:v>0.78812508547492954</c:v>
                </c:pt>
                <c:pt idx="173">
                  <c:v>0.78864916945884278</c:v>
                </c:pt>
                <c:pt idx="174">
                  <c:v>0.78869025175859087</c:v>
                </c:pt>
                <c:pt idx="175">
                  <c:v>0.78467851186518867</c:v>
                </c:pt>
                <c:pt idx="176">
                  <c:v>0.78189490090746305</c:v>
                </c:pt>
                <c:pt idx="177">
                  <c:v>0.78145194202852064</c:v>
                </c:pt>
                <c:pt idx="178">
                  <c:v>0.78121277572563619</c:v>
                </c:pt>
                <c:pt idx="179">
                  <c:v>0.78066937110507739</c:v>
                </c:pt>
                <c:pt idx="180">
                  <c:v>0.78170544558801902</c:v>
                </c:pt>
                <c:pt idx="181">
                  <c:v>0.78130069273839453</c:v>
                </c:pt>
                <c:pt idx="182">
                  <c:v>0.77990219341599598</c:v>
                </c:pt>
                <c:pt idx="183">
                  <c:v>0.77965047138922028</c:v>
                </c:pt>
                <c:pt idx="184">
                  <c:v>0.77892360827464591</c:v>
                </c:pt>
                <c:pt idx="185">
                  <c:v>0.77823881703322118</c:v>
                </c:pt>
                <c:pt idx="186">
                  <c:v>0.77996890697834342</c:v>
                </c:pt>
                <c:pt idx="187">
                  <c:v>0.78103638534230846</c:v>
                </c:pt>
                <c:pt idx="188">
                  <c:v>0.78294426628913216</c:v>
                </c:pt>
                <c:pt idx="189">
                  <c:v>0.78803769651328959</c:v>
                </c:pt>
                <c:pt idx="190">
                  <c:v>0.79314339813554757</c:v>
                </c:pt>
                <c:pt idx="191">
                  <c:v>0.79336869069224369</c:v>
                </c:pt>
                <c:pt idx="192">
                  <c:v>0.79431042687742714</c:v>
                </c:pt>
                <c:pt idx="193">
                  <c:v>0.79823246368025336</c:v>
                </c:pt>
                <c:pt idx="194">
                  <c:v>0.7972037327799234</c:v>
                </c:pt>
                <c:pt idx="195">
                  <c:v>0.79606581591853742</c:v>
                </c:pt>
                <c:pt idx="196">
                  <c:v>0.79606680257376961</c:v>
                </c:pt>
                <c:pt idx="197">
                  <c:v>0.79532337357114857</c:v>
                </c:pt>
                <c:pt idx="198">
                  <c:v>0.79887313503255042</c:v>
                </c:pt>
                <c:pt idx="199">
                  <c:v>0.79833103607559908</c:v>
                </c:pt>
                <c:pt idx="200">
                  <c:v>0.79848336714304291</c:v>
                </c:pt>
                <c:pt idx="201">
                  <c:v>0.7992494256675603</c:v>
                </c:pt>
                <c:pt idx="202">
                  <c:v>0.79795806340866449</c:v>
                </c:pt>
                <c:pt idx="203">
                  <c:v>0.7976593432788337</c:v>
                </c:pt>
                <c:pt idx="204">
                  <c:v>0.79714858222039509</c:v>
                </c:pt>
                <c:pt idx="205">
                  <c:v>0.7952998640788933</c:v>
                </c:pt>
                <c:pt idx="206">
                  <c:v>0.79631316486455028</c:v>
                </c:pt>
                <c:pt idx="207">
                  <c:v>0.79536971666012202</c:v>
                </c:pt>
                <c:pt idx="208">
                  <c:v>0.79890982213050743</c:v>
                </c:pt>
                <c:pt idx="209">
                  <c:v>0.79931200585442685</c:v>
                </c:pt>
                <c:pt idx="210">
                  <c:v>0.7993522190469714</c:v>
                </c:pt>
                <c:pt idx="211">
                  <c:v>0.7982062150399617</c:v>
                </c:pt>
                <c:pt idx="212">
                  <c:v>0.79772389861426596</c:v>
                </c:pt>
                <c:pt idx="213">
                  <c:v>0.80041787387507723</c:v>
                </c:pt>
                <c:pt idx="214">
                  <c:v>0.80009722797791638</c:v>
                </c:pt>
                <c:pt idx="215">
                  <c:v>0.80017652633352643</c:v>
                </c:pt>
                <c:pt idx="216">
                  <c:v>0.80127356666845218</c:v>
                </c:pt>
                <c:pt idx="217">
                  <c:v>0.80387872874325372</c:v>
                </c:pt>
                <c:pt idx="218">
                  <c:v>0.80658347667412778</c:v>
                </c:pt>
                <c:pt idx="219">
                  <c:v>0.80449613675845399</c:v>
                </c:pt>
                <c:pt idx="220">
                  <c:v>0.80530158910225402</c:v>
                </c:pt>
                <c:pt idx="221">
                  <c:v>0.80526321403435075</c:v>
                </c:pt>
                <c:pt idx="222">
                  <c:v>0.80696215073534161</c:v>
                </c:pt>
                <c:pt idx="223">
                  <c:v>0.80816874202199562</c:v>
                </c:pt>
                <c:pt idx="224">
                  <c:v>0.80806758961959724</c:v>
                </c:pt>
                <c:pt idx="225">
                  <c:v>0.80440918078577806</c:v>
                </c:pt>
                <c:pt idx="226">
                  <c:v>0.80254730549269082</c:v>
                </c:pt>
                <c:pt idx="227">
                  <c:v>0.79849830231669672</c:v>
                </c:pt>
                <c:pt idx="228">
                  <c:v>0.79861487843004719</c:v>
                </c:pt>
                <c:pt idx="229">
                  <c:v>0.79809090591467413</c:v>
                </c:pt>
                <c:pt idx="230">
                  <c:v>0.79853934586095188</c:v>
                </c:pt>
                <c:pt idx="231">
                  <c:v>0.79754381213197412</c:v>
                </c:pt>
                <c:pt idx="232">
                  <c:v>0.79682938587899954</c:v>
                </c:pt>
                <c:pt idx="233">
                  <c:v>0.79775764715362074</c:v>
                </c:pt>
                <c:pt idx="234">
                  <c:v>0.80012639878016112</c:v>
                </c:pt>
                <c:pt idx="235">
                  <c:v>0.80069227986393621</c:v>
                </c:pt>
                <c:pt idx="236">
                  <c:v>0.79999513195977989</c:v>
                </c:pt>
                <c:pt idx="237">
                  <c:v>0.80091481852988788</c:v>
                </c:pt>
                <c:pt idx="238">
                  <c:v>0.80102812712123017</c:v>
                </c:pt>
                <c:pt idx="239">
                  <c:v>0.80112758611043111</c:v>
                </c:pt>
                <c:pt idx="240">
                  <c:v>0.80257971280160267</c:v>
                </c:pt>
                <c:pt idx="241">
                  <c:v>0.79912719564392143</c:v>
                </c:pt>
                <c:pt idx="242">
                  <c:v>0.79845702999954515</c:v>
                </c:pt>
                <c:pt idx="243">
                  <c:v>0.79846383637408713</c:v>
                </c:pt>
                <c:pt idx="244">
                  <c:v>0.798617384914448</c:v>
                </c:pt>
                <c:pt idx="245">
                  <c:v>0.79772042512746133</c:v>
                </c:pt>
                <c:pt idx="246">
                  <c:v>0.79955840978981729</c:v>
                </c:pt>
                <c:pt idx="247">
                  <c:v>0.80215887069151037</c:v>
                </c:pt>
                <c:pt idx="248">
                  <c:v>0.80382178304156704</c:v>
                </c:pt>
                <c:pt idx="249">
                  <c:v>0.80232544618797175</c:v>
                </c:pt>
                <c:pt idx="250">
                  <c:v>0.80175385668040755</c:v>
                </c:pt>
                <c:pt idx="251">
                  <c:v>0.80420847920847804</c:v>
                </c:pt>
                <c:pt idx="252">
                  <c:v>0.80433147187091625</c:v>
                </c:pt>
                <c:pt idx="253">
                  <c:v>0.80549049998797795</c:v>
                </c:pt>
                <c:pt idx="254">
                  <c:v>0.8014819728624234</c:v>
                </c:pt>
                <c:pt idx="255">
                  <c:v>0.80256280922215784</c:v>
                </c:pt>
                <c:pt idx="256">
                  <c:v>0.80269654198048357</c:v>
                </c:pt>
                <c:pt idx="257">
                  <c:v>0.79975474941233149</c:v>
                </c:pt>
                <c:pt idx="258">
                  <c:v>0.80253489502754083</c:v>
                </c:pt>
                <c:pt idx="259">
                  <c:v>0.80025392508434912</c:v>
                </c:pt>
                <c:pt idx="260">
                  <c:v>0.79931324892593969</c:v>
                </c:pt>
                <c:pt idx="261">
                  <c:v>0.79876281964891793</c:v>
                </c:pt>
                <c:pt idx="262">
                  <c:v>0.80110968837961405</c:v>
                </c:pt>
                <c:pt idx="263">
                  <c:v>0.803207713776392</c:v>
                </c:pt>
                <c:pt idx="264">
                  <c:v>0.80180474347062847</c:v>
                </c:pt>
                <c:pt idx="265">
                  <c:v>0.79983981265720772</c:v>
                </c:pt>
                <c:pt idx="266">
                  <c:v>0.8004924489107309</c:v>
                </c:pt>
                <c:pt idx="267">
                  <c:v>0.80061313055619177</c:v>
                </c:pt>
                <c:pt idx="268">
                  <c:v>0.80024617994632474</c:v>
                </c:pt>
                <c:pt idx="269">
                  <c:v>0.79970304624193245</c:v>
                </c:pt>
                <c:pt idx="270">
                  <c:v>0.8000442212128871</c:v>
                </c:pt>
                <c:pt idx="271">
                  <c:v>0.798866216075235</c:v>
                </c:pt>
                <c:pt idx="272">
                  <c:v>0.79508412182713517</c:v>
                </c:pt>
                <c:pt idx="273">
                  <c:v>0.79349524413461181</c:v>
                </c:pt>
                <c:pt idx="274">
                  <c:v>0.7939351156391824</c:v>
                </c:pt>
                <c:pt idx="275">
                  <c:v>0.79401876091138213</c:v>
                </c:pt>
                <c:pt idx="276">
                  <c:v>0.79305254476012399</c:v>
                </c:pt>
                <c:pt idx="277">
                  <c:v>0.79187747545718967</c:v>
                </c:pt>
                <c:pt idx="278">
                  <c:v>0.79285944848877798</c:v>
                </c:pt>
                <c:pt idx="279">
                  <c:v>0.78977994858692102</c:v>
                </c:pt>
                <c:pt idx="280">
                  <c:v>0.78637995673262551</c:v>
                </c:pt>
                <c:pt idx="281">
                  <c:v>0.78617805433427779</c:v>
                </c:pt>
                <c:pt idx="282">
                  <c:v>0.7871236727802865</c:v>
                </c:pt>
                <c:pt idx="283">
                  <c:v>0.78576464926015333</c:v>
                </c:pt>
                <c:pt idx="284">
                  <c:v>0.78657350606797549</c:v>
                </c:pt>
                <c:pt idx="285">
                  <c:v>0.79018150298689049</c:v>
                </c:pt>
                <c:pt idx="286">
                  <c:v>0.79016729406693897</c:v>
                </c:pt>
                <c:pt idx="287">
                  <c:v>0.79009588436371081</c:v>
                </c:pt>
                <c:pt idx="288">
                  <c:v>0.79027341506425619</c:v>
                </c:pt>
                <c:pt idx="289">
                  <c:v>0.78791952477498017</c:v>
                </c:pt>
                <c:pt idx="290">
                  <c:v>0.78790082238222892</c:v>
                </c:pt>
                <c:pt idx="291">
                  <c:v>0.78720561634947561</c:v>
                </c:pt>
                <c:pt idx="292">
                  <c:v>0.78756515675253036</c:v>
                </c:pt>
                <c:pt idx="293">
                  <c:v>0.78858144877440495</c:v>
                </c:pt>
                <c:pt idx="294">
                  <c:v>0.79119112891111554</c:v>
                </c:pt>
                <c:pt idx="295">
                  <c:v>0.79087276785926919</c:v>
                </c:pt>
                <c:pt idx="296">
                  <c:v>0.79119604277764821</c:v>
                </c:pt>
                <c:pt idx="297">
                  <c:v>0.79036117979416931</c:v>
                </c:pt>
                <c:pt idx="298">
                  <c:v>0.79195708282596777</c:v>
                </c:pt>
                <c:pt idx="299">
                  <c:v>0.79107307747860056</c:v>
                </c:pt>
                <c:pt idx="300">
                  <c:v>0.78937158955036879</c:v>
                </c:pt>
                <c:pt idx="301">
                  <c:v>0.79040239353824571</c:v>
                </c:pt>
                <c:pt idx="302">
                  <c:v>0.79236717786323507</c:v>
                </c:pt>
                <c:pt idx="303">
                  <c:v>0.78991516730554923</c:v>
                </c:pt>
                <c:pt idx="304">
                  <c:v>0.78943881651203074</c:v>
                </c:pt>
                <c:pt idx="305">
                  <c:v>0.78873361657993257</c:v>
                </c:pt>
                <c:pt idx="306">
                  <c:v>0.78888712581823883</c:v>
                </c:pt>
                <c:pt idx="307">
                  <c:v>0.79009069244477326</c:v>
                </c:pt>
                <c:pt idx="308">
                  <c:v>0.78948053345453628</c:v>
                </c:pt>
                <c:pt idx="309">
                  <c:v>0.78885267118022562</c:v>
                </c:pt>
                <c:pt idx="310">
                  <c:v>0.78759207941119758</c:v>
                </c:pt>
                <c:pt idx="311">
                  <c:v>0.7866222423639293</c:v>
                </c:pt>
                <c:pt idx="312">
                  <c:v>0.78683401892655058</c:v>
                </c:pt>
                <c:pt idx="313">
                  <c:v>0.78943721290577773</c:v>
                </c:pt>
                <c:pt idx="314">
                  <c:v>0.79142076309638376</c:v>
                </c:pt>
                <c:pt idx="315">
                  <c:v>0.79155753126652628</c:v>
                </c:pt>
                <c:pt idx="316">
                  <c:v>0.7907484678896447</c:v>
                </c:pt>
                <c:pt idx="317">
                  <c:v>0.79105706224765526</c:v>
                </c:pt>
                <c:pt idx="318">
                  <c:v>0.78993627599798755</c:v>
                </c:pt>
                <c:pt idx="319">
                  <c:v>0.79167171917795076</c:v>
                </c:pt>
                <c:pt idx="320">
                  <c:v>0.78881126524859979</c:v>
                </c:pt>
                <c:pt idx="321">
                  <c:v>0.78945434020270921</c:v>
                </c:pt>
                <c:pt idx="322">
                  <c:v>0.789042344891703</c:v>
                </c:pt>
                <c:pt idx="323">
                  <c:v>0.78918380441520153</c:v>
                </c:pt>
                <c:pt idx="324">
                  <c:v>0.78931521832952689</c:v>
                </c:pt>
                <c:pt idx="325">
                  <c:v>0.78857494586645549</c:v>
                </c:pt>
                <c:pt idx="326">
                  <c:v>0.7889167423840161</c:v>
                </c:pt>
                <c:pt idx="327">
                  <c:v>0.78833723613371265</c:v>
                </c:pt>
                <c:pt idx="328">
                  <c:v>0.78964923346855098</c:v>
                </c:pt>
                <c:pt idx="329">
                  <c:v>0.79028119639683037</c:v>
                </c:pt>
                <c:pt idx="330">
                  <c:v>0.79050745247962773</c:v>
                </c:pt>
                <c:pt idx="331">
                  <c:v>0.79085814041373315</c:v>
                </c:pt>
                <c:pt idx="332">
                  <c:v>0.79037999812941584</c:v>
                </c:pt>
                <c:pt idx="333">
                  <c:v>0.7897193570436527</c:v>
                </c:pt>
                <c:pt idx="334">
                  <c:v>0.79315315897221061</c:v>
                </c:pt>
                <c:pt idx="335">
                  <c:v>0.79257047014057735</c:v>
                </c:pt>
                <c:pt idx="336">
                  <c:v>0.79178041974936286</c:v>
                </c:pt>
                <c:pt idx="337">
                  <c:v>0.79184004475397141</c:v>
                </c:pt>
                <c:pt idx="338">
                  <c:v>0.79182964347600515</c:v>
                </c:pt>
                <c:pt idx="339">
                  <c:v>0.79326360874453072</c:v>
                </c:pt>
                <c:pt idx="340">
                  <c:v>0.79205525563857415</c:v>
                </c:pt>
                <c:pt idx="341">
                  <c:v>0.79192727473000624</c:v>
                </c:pt>
                <c:pt idx="342">
                  <c:v>0.79283386903287756</c:v>
                </c:pt>
                <c:pt idx="343">
                  <c:v>0.79218165137493779</c:v>
                </c:pt>
                <c:pt idx="344">
                  <c:v>0.79110590412910431</c:v>
                </c:pt>
                <c:pt idx="345">
                  <c:v>0.78931598066222541</c:v>
                </c:pt>
                <c:pt idx="346">
                  <c:v>0.7890425688795939</c:v>
                </c:pt>
                <c:pt idx="347">
                  <c:v>0.78893085082016645</c:v>
                </c:pt>
                <c:pt idx="348">
                  <c:v>0.78939090227305331</c:v>
                </c:pt>
                <c:pt idx="349">
                  <c:v>0.78898621598894914</c:v>
                </c:pt>
                <c:pt idx="350">
                  <c:v>0.79036244175524373</c:v>
                </c:pt>
                <c:pt idx="351">
                  <c:v>0.79236180634405318</c:v>
                </c:pt>
                <c:pt idx="352">
                  <c:v>0.79242726145078346</c:v>
                </c:pt>
                <c:pt idx="353">
                  <c:v>0.7993714621713599</c:v>
                </c:pt>
                <c:pt idx="354">
                  <c:v>0.79912857610068522</c:v>
                </c:pt>
                <c:pt idx="355">
                  <c:v>0.79872774574393024</c:v>
                </c:pt>
                <c:pt idx="356">
                  <c:v>0.79937248534737859</c:v>
                </c:pt>
                <c:pt idx="357">
                  <c:v>0.80082117488828031</c:v>
                </c:pt>
                <c:pt idx="358">
                  <c:v>0.79958717893519349</c:v>
                </c:pt>
                <c:pt idx="359">
                  <c:v>0.79954755406928923</c:v>
                </c:pt>
                <c:pt idx="360">
                  <c:v>0.79850727876261085</c:v>
                </c:pt>
                <c:pt idx="361">
                  <c:v>0.79857120576196572</c:v>
                </c:pt>
                <c:pt idx="362">
                  <c:v>0.79978971213671635</c:v>
                </c:pt>
                <c:pt idx="363">
                  <c:v>0.79928562326596875</c:v>
                </c:pt>
                <c:pt idx="364">
                  <c:v>0.79857245835460577</c:v>
                </c:pt>
                <c:pt idx="365">
                  <c:v>0.797658500043399</c:v>
                </c:pt>
                <c:pt idx="366">
                  <c:v>0.79516785424289038</c:v>
                </c:pt>
                <c:pt idx="367">
                  <c:v>0.79516879128993379</c:v>
                </c:pt>
                <c:pt idx="368">
                  <c:v>0.79411505634173829</c:v>
                </c:pt>
                <c:pt idx="369">
                  <c:v>0.79440943805842834</c:v>
                </c:pt>
                <c:pt idx="370">
                  <c:v>0.796074179105563</c:v>
                </c:pt>
                <c:pt idx="371">
                  <c:v>0.79408900799378501</c:v>
                </c:pt>
                <c:pt idx="372">
                  <c:v>0.79622187791122934</c:v>
                </c:pt>
                <c:pt idx="373">
                  <c:v>0.79601978582500543</c:v>
                </c:pt>
                <c:pt idx="374">
                  <c:v>0.79709325470836245</c:v>
                </c:pt>
                <c:pt idx="375">
                  <c:v>0.7982909224071687</c:v>
                </c:pt>
                <c:pt idx="376">
                  <c:v>0.79830544800166803</c:v>
                </c:pt>
                <c:pt idx="377">
                  <c:v>0.79757409769672072</c:v>
                </c:pt>
                <c:pt idx="378">
                  <c:v>0.79765584447922744</c:v>
                </c:pt>
                <c:pt idx="379">
                  <c:v>0.79726088269350437</c:v>
                </c:pt>
                <c:pt idx="380">
                  <c:v>0.79711725565870062</c:v>
                </c:pt>
                <c:pt idx="381">
                  <c:v>0.79802568305134902</c:v>
                </c:pt>
                <c:pt idx="382">
                  <c:v>0.79787224828071934</c:v>
                </c:pt>
                <c:pt idx="383">
                  <c:v>0.79824506002908435</c:v>
                </c:pt>
                <c:pt idx="384">
                  <c:v>0.79841456563628133</c:v>
                </c:pt>
                <c:pt idx="385">
                  <c:v>0.79824517638650505</c:v>
                </c:pt>
                <c:pt idx="386">
                  <c:v>0.79830829900730449</c:v>
                </c:pt>
                <c:pt idx="387">
                  <c:v>0.79905182638805294</c:v>
                </c:pt>
                <c:pt idx="388">
                  <c:v>0.79484633220911727</c:v>
                </c:pt>
                <c:pt idx="389">
                  <c:v>0.79389274117843323</c:v>
                </c:pt>
                <c:pt idx="390">
                  <c:v>0.79721367886821082</c:v>
                </c:pt>
                <c:pt idx="391">
                  <c:v>0.79716942683038683</c:v>
                </c:pt>
                <c:pt idx="392">
                  <c:v>0.79685689639405199</c:v>
                </c:pt>
                <c:pt idx="393">
                  <c:v>0.79846555799149066</c:v>
                </c:pt>
                <c:pt idx="394">
                  <c:v>0.79917645833048256</c:v>
                </c:pt>
                <c:pt idx="395">
                  <c:v>0.7998119575132786</c:v>
                </c:pt>
                <c:pt idx="396">
                  <c:v>0.79978161493662914</c:v>
                </c:pt>
                <c:pt idx="397">
                  <c:v>0.79955725999973926</c:v>
                </c:pt>
                <c:pt idx="398">
                  <c:v>0.79912585039725359</c:v>
                </c:pt>
                <c:pt idx="399">
                  <c:v>0.79804715964621975</c:v>
                </c:pt>
                <c:pt idx="400">
                  <c:v>0.799921657722373</c:v>
                </c:pt>
                <c:pt idx="401">
                  <c:v>0.79959209868381198</c:v>
                </c:pt>
                <c:pt idx="402">
                  <c:v>0.80028468703421918</c:v>
                </c:pt>
                <c:pt idx="403">
                  <c:v>0.79768125435182591</c:v>
                </c:pt>
                <c:pt idx="404">
                  <c:v>0.79472412305030948</c:v>
                </c:pt>
                <c:pt idx="405">
                  <c:v>0.79512040146511109</c:v>
                </c:pt>
                <c:pt idx="406">
                  <c:v>0.79490883348600516</c:v>
                </c:pt>
                <c:pt idx="407">
                  <c:v>0.79605758981514596</c:v>
                </c:pt>
                <c:pt idx="408">
                  <c:v>0.7975948973753253</c:v>
                </c:pt>
                <c:pt idx="409">
                  <c:v>0.79680739980806314</c:v>
                </c:pt>
                <c:pt idx="410">
                  <c:v>0.79853511138474076</c:v>
                </c:pt>
                <c:pt idx="411">
                  <c:v>0.79895176356189646</c:v>
                </c:pt>
                <c:pt idx="412">
                  <c:v>0.79986834558784992</c:v>
                </c:pt>
                <c:pt idx="413">
                  <c:v>0.79667237267670032</c:v>
                </c:pt>
                <c:pt idx="414">
                  <c:v>0.79942856632897275</c:v>
                </c:pt>
                <c:pt idx="415">
                  <c:v>0.80005394033925303</c:v>
                </c:pt>
                <c:pt idx="416">
                  <c:v>0.80027669405320701</c:v>
                </c:pt>
                <c:pt idx="417">
                  <c:v>0.79955240473566613</c:v>
                </c:pt>
                <c:pt idx="418">
                  <c:v>0.80038929380790302</c:v>
                </c:pt>
                <c:pt idx="419">
                  <c:v>0.80138895512389952</c:v>
                </c:pt>
                <c:pt idx="420">
                  <c:v>0.80103257431036223</c:v>
                </c:pt>
                <c:pt idx="421">
                  <c:v>0.80056512073518515</c:v>
                </c:pt>
                <c:pt idx="422">
                  <c:v>0.80075382268165096</c:v>
                </c:pt>
                <c:pt idx="423">
                  <c:v>0.80072914699578812</c:v>
                </c:pt>
                <c:pt idx="424">
                  <c:v>0.80262481544547226</c:v>
                </c:pt>
                <c:pt idx="425">
                  <c:v>0.80292080538989985</c:v>
                </c:pt>
                <c:pt idx="426">
                  <c:v>0.80196489765217693</c:v>
                </c:pt>
                <c:pt idx="427">
                  <c:v>0.80362707045254556</c:v>
                </c:pt>
                <c:pt idx="428">
                  <c:v>0.80294564482640374</c:v>
                </c:pt>
                <c:pt idx="429">
                  <c:v>0.80307696321419741</c:v>
                </c:pt>
                <c:pt idx="430">
                  <c:v>0.80162165947073782</c:v>
                </c:pt>
                <c:pt idx="431">
                  <c:v>0.80109397906135527</c:v>
                </c:pt>
                <c:pt idx="432">
                  <c:v>0.80001268306468365</c:v>
                </c:pt>
                <c:pt idx="433">
                  <c:v>0.79910936541181443</c:v>
                </c:pt>
                <c:pt idx="434">
                  <c:v>0.8011373309028933</c:v>
                </c:pt>
                <c:pt idx="435">
                  <c:v>0.79980653067559915</c:v>
                </c:pt>
                <c:pt idx="436">
                  <c:v>0.80271294816708871</c:v>
                </c:pt>
                <c:pt idx="437">
                  <c:v>0.80196153374023149</c:v>
                </c:pt>
                <c:pt idx="438">
                  <c:v>0.80342428081493067</c:v>
                </c:pt>
                <c:pt idx="439">
                  <c:v>0.80586229553036604</c:v>
                </c:pt>
                <c:pt idx="440">
                  <c:v>0.80566354251388972</c:v>
                </c:pt>
                <c:pt idx="441">
                  <c:v>0.80577693326819955</c:v>
                </c:pt>
                <c:pt idx="442">
                  <c:v>0.8074827134453022</c:v>
                </c:pt>
                <c:pt idx="443">
                  <c:v>0.80796572861343408</c:v>
                </c:pt>
                <c:pt idx="444">
                  <c:v>0.80803554617927276</c:v>
                </c:pt>
                <c:pt idx="445">
                  <c:v>0.80658248083810047</c:v>
                </c:pt>
                <c:pt idx="446">
                  <c:v>0.80661795922468404</c:v>
                </c:pt>
                <c:pt idx="447">
                  <c:v>0.80357555980403417</c:v>
                </c:pt>
                <c:pt idx="448">
                  <c:v>0.804866006410069</c:v>
                </c:pt>
                <c:pt idx="449">
                  <c:v>0.80531797998290533</c:v>
                </c:pt>
                <c:pt idx="450">
                  <c:v>0.80748732166518544</c:v>
                </c:pt>
                <c:pt idx="451">
                  <c:v>0.80761352434064348</c:v>
                </c:pt>
                <c:pt idx="452">
                  <c:v>0.80757494412628517</c:v>
                </c:pt>
                <c:pt idx="453">
                  <c:v>0.80606754948278325</c:v>
                </c:pt>
                <c:pt idx="454">
                  <c:v>0.80482442440036739</c:v>
                </c:pt>
                <c:pt idx="455">
                  <c:v>0.80360697545880611</c:v>
                </c:pt>
                <c:pt idx="456">
                  <c:v>0.80054486743602105</c:v>
                </c:pt>
                <c:pt idx="457">
                  <c:v>0.80013526818147052</c:v>
                </c:pt>
                <c:pt idx="458">
                  <c:v>0.80082361239794253</c:v>
                </c:pt>
                <c:pt idx="459">
                  <c:v>0.80093544020060714</c:v>
                </c:pt>
                <c:pt idx="460">
                  <c:v>0.80204278773612114</c:v>
                </c:pt>
                <c:pt idx="461">
                  <c:v>0.80905136479607453</c:v>
                </c:pt>
                <c:pt idx="462">
                  <c:v>0.80982502112123012</c:v>
                </c:pt>
                <c:pt idx="463">
                  <c:v>0.80818351201158622</c:v>
                </c:pt>
                <c:pt idx="464">
                  <c:v>0.80727783973851219</c:v>
                </c:pt>
                <c:pt idx="465">
                  <c:v>0.81072982269866445</c:v>
                </c:pt>
                <c:pt idx="466">
                  <c:v>0.81235438839759289</c:v>
                </c:pt>
                <c:pt idx="467">
                  <c:v>0.8114282106057743</c:v>
                </c:pt>
                <c:pt idx="468">
                  <c:v>0.81223133770791112</c:v>
                </c:pt>
                <c:pt idx="469">
                  <c:v>0.81340510265807575</c:v>
                </c:pt>
                <c:pt idx="470">
                  <c:v>0.81459347325864473</c:v>
                </c:pt>
                <c:pt idx="471">
                  <c:v>0.81253789021036271</c:v>
                </c:pt>
                <c:pt idx="472">
                  <c:v>0.8115991156206448</c:v>
                </c:pt>
                <c:pt idx="473">
                  <c:v>0.81142124711114005</c:v>
                </c:pt>
                <c:pt idx="474">
                  <c:v>0.8147974476430524</c:v>
                </c:pt>
                <c:pt idx="475">
                  <c:v>0.81693582636228179</c:v>
                </c:pt>
                <c:pt idx="476">
                  <c:v>0.8158536780726412</c:v>
                </c:pt>
                <c:pt idx="477">
                  <c:v>0.8159328949274478</c:v>
                </c:pt>
                <c:pt idx="478">
                  <c:v>0.81554602079832617</c:v>
                </c:pt>
                <c:pt idx="479">
                  <c:v>0.8148554816189818</c:v>
                </c:pt>
                <c:pt idx="480">
                  <c:v>0.81399444782490282</c:v>
                </c:pt>
                <c:pt idx="481">
                  <c:v>0.81336177853449454</c:v>
                </c:pt>
                <c:pt idx="482">
                  <c:v>0.81334452330986551</c:v>
                </c:pt>
                <c:pt idx="483">
                  <c:v>0.8118199301445248</c:v>
                </c:pt>
                <c:pt idx="484">
                  <c:v>0.81025025488883806</c:v>
                </c:pt>
                <c:pt idx="485">
                  <c:v>0.81077072157094821</c:v>
                </c:pt>
                <c:pt idx="486">
                  <c:v>0.80988566020608133</c:v>
                </c:pt>
                <c:pt idx="487">
                  <c:v>0.81350486914153131</c:v>
                </c:pt>
                <c:pt idx="488">
                  <c:v>0.81298770756935856</c:v>
                </c:pt>
                <c:pt idx="489">
                  <c:v>0.81348949825760719</c:v>
                </c:pt>
                <c:pt idx="490">
                  <c:v>0.81413302376245167</c:v>
                </c:pt>
                <c:pt idx="491">
                  <c:v>0.81532107116937635</c:v>
                </c:pt>
                <c:pt idx="492">
                  <c:v>0.81205304435276204</c:v>
                </c:pt>
                <c:pt idx="493">
                  <c:v>0.81412204793297094</c:v>
                </c:pt>
                <c:pt idx="494">
                  <c:v>0.81418685944141855</c:v>
                </c:pt>
                <c:pt idx="495">
                  <c:v>0.81270260534800498</c:v>
                </c:pt>
                <c:pt idx="496">
                  <c:v>0.812935308315337</c:v>
                </c:pt>
                <c:pt idx="497">
                  <c:v>0.81009408029606034</c:v>
                </c:pt>
                <c:pt idx="498">
                  <c:v>0.810865566898335</c:v>
                </c:pt>
                <c:pt idx="499">
                  <c:v>0.80922658938315828</c:v>
                </c:pt>
                <c:pt idx="500">
                  <c:v>0.80641886970353671</c:v>
                </c:pt>
                <c:pt idx="501">
                  <c:v>0.80696842604300667</c:v>
                </c:pt>
                <c:pt idx="502">
                  <c:v>0.81043136809346661</c:v>
                </c:pt>
                <c:pt idx="503">
                  <c:v>0.80845156788424211</c:v>
                </c:pt>
                <c:pt idx="504">
                  <c:v>0.80712320244641234</c:v>
                </c:pt>
                <c:pt idx="505">
                  <c:v>0.80346807725316682</c:v>
                </c:pt>
                <c:pt idx="506">
                  <c:v>0.80281003218261371</c:v>
                </c:pt>
                <c:pt idx="507">
                  <c:v>0.80578629787510814</c:v>
                </c:pt>
                <c:pt idx="508">
                  <c:v>0.80962553115830882</c:v>
                </c:pt>
                <c:pt idx="509">
                  <c:v>0.80876797676742784</c:v>
                </c:pt>
                <c:pt idx="510">
                  <c:v>0.81352740292095815</c:v>
                </c:pt>
                <c:pt idx="511">
                  <c:v>0.8144205041933914</c:v>
                </c:pt>
                <c:pt idx="512">
                  <c:v>0.81754991754902018</c:v>
                </c:pt>
                <c:pt idx="513">
                  <c:v>0.8164037419591198</c:v>
                </c:pt>
                <c:pt idx="514">
                  <c:v>0.81632878481290383</c:v>
                </c:pt>
                <c:pt idx="515">
                  <c:v>0.81704035117419049</c:v>
                </c:pt>
                <c:pt idx="516">
                  <c:v>0.81698477686135462</c:v>
                </c:pt>
                <c:pt idx="517">
                  <c:v>0.81729061439936623</c:v>
                </c:pt>
                <c:pt idx="518">
                  <c:v>0.81734941348969303</c:v>
                </c:pt>
                <c:pt idx="519">
                  <c:v>0.8141981728263451</c:v>
                </c:pt>
                <c:pt idx="520">
                  <c:v>0.80957467144780626</c:v>
                </c:pt>
                <c:pt idx="521">
                  <c:v>0.80927172621621268</c:v>
                </c:pt>
                <c:pt idx="522">
                  <c:v>0.81010419256110799</c:v>
                </c:pt>
                <c:pt idx="523">
                  <c:v>0.81359048060162664</c:v>
                </c:pt>
                <c:pt idx="524">
                  <c:v>0.81373013873358258</c:v>
                </c:pt>
                <c:pt idx="525">
                  <c:v>0.81691720405228785</c:v>
                </c:pt>
                <c:pt idx="526">
                  <c:v>0.81431393917139161</c:v>
                </c:pt>
                <c:pt idx="527">
                  <c:v>0.82078685738573642</c:v>
                </c:pt>
                <c:pt idx="528">
                  <c:v>0.82060422024263713</c:v>
                </c:pt>
                <c:pt idx="529">
                  <c:v>0.82119339028639204</c:v>
                </c:pt>
                <c:pt idx="530">
                  <c:v>0.82025937390427595</c:v>
                </c:pt>
                <c:pt idx="531">
                  <c:v>0.82012159403010187</c:v>
                </c:pt>
                <c:pt idx="532">
                  <c:v>0.82405899429388929</c:v>
                </c:pt>
                <c:pt idx="533">
                  <c:v>0.82430813844790529</c:v>
                </c:pt>
                <c:pt idx="534">
                  <c:v>0.81859424078702425</c:v>
                </c:pt>
                <c:pt idx="535">
                  <c:v>0.81741531707465054</c:v>
                </c:pt>
                <c:pt idx="536">
                  <c:v>0.82149624418816014</c:v>
                </c:pt>
                <c:pt idx="537">
                  <c:v>0.82738618662388286</c:v>
                </c:pt>
                <c:pt idx="538">
                  <c:v>0.82994719086626134</c:v>
                </c:pt>
                <c:pt idx="539">
                  <c:v>0.82911350474343604</c:v>
                </c:pt>
                <c:pt idx="540">
                  <c:v>0.83192736421487756</c:v>
                </c:pt>
                <c:pt idx="541">
                  <c:v>0.8297430570261547</c:v>
                </c:pt>
                <c:pt idx="542">
                  <c:v>0.82657007130387827</c:v>
                </c:pt>
                <c:pt idx="543">
                  <c:v>0.83272980188055512</c:v>
                </c:pt>
                <c:pt idx="544">
                  <c:v>0.83249868141315508</c:v>
                </c:pt>
                <c:pt idx="545">
                  <c:v>0.83408472074459228</c:v>
                </c:pt>
                <c:pt idx="546">
                  <c:v>0.83597843592795495</c:v>
                </c:pt>
                <c:pt idx="547">
                  <c:v>0.83970034733105281</c:v>
                </c:pt>
                <c:pt idx="548">
                  <c:v>0.84076317293839542</c:v>
                </c:pt>
                <c:pt idx="549">
                  <c:v>0.83963177860267035</c:v>
                </c:pt>
                <c:pt idx="550">
                  <c:v>0.84329505406277183</c:v>
                </c:pt>
                <c:pt idx="551">
                  <c:v>0.84261305723699143</c:v>
                </c:pt>
                <c:pt idx="552">
                  <c:v>0.84210713606440635</c:v>
                </c:pt>
                <c:pt idx="553">
                  <c:v>0.8436750911121752</c:v>
                </c:pt>
                <c:pt idx="554">
                  <c:v>0.83760728976757393</c:v>
                </c:pt>
                <c:pt idx="555">
                  <c:v>0.83811459125327081</c:v>
                </c:pt>
                <c:pt idx="556">
                  <c:v>0.83437114196903983</c:v>
                </c:pt>
                <c:pt idx="557">
                  <c:v>0.83609962655721337</c:v>
                </c:pt>
                <c:pt idx="558">
                  <c:v>0.83708799784804699</c:v>
                </c:pt>
                <c:pt idx="559">
                  <c:v>0.83767017827418611</c:v>
                </c:pt>
                <c:pt idx="560">
                  <c:v>0.8346141018470622</c:v>
                </c:pt>
                <c:pt idx="561">
                  <c:v>0.84322503173905416</c:v>
                </c:pt>
                <c:pt idx="562">
                  <c:v>0.84194364299811797</c:v>
                </c:pt>
                <c:pt idx="563">
                  <c:v>0.84417341410707525</c:v>
                </c:pt>
                <c:pt idx="564">
                  <c:v>0.84820679681235234</c:v>
                </c:pt>
                <c:pt idx="565">
                  <c:v>0.85159250267438369</c:v>
                </c:pt>
                <c:pt idx="566">
                  <c:v>0.85905321909084631</c:v>
                </c:pt>
                <c:pt idx="567">
                  <c:v>0.85924562330261456</c:v>
                </c:pt>
                <c:pt idx="568">
                  <c:v>0.85929264380538017</c:v>
                </c:pt>
                <c:pt idx="569">
                  <c:v>0.85835065060392435</c:v>
                </c:pt>
                <c:pt idx="570">
                  <c:v>0.86187860123062898</c:v>
                </c:pt>
                <c:pt idx="571">
                  <c:v>0.85481893385968821</c:v>
                </c:pt>
                <c:pt idx="572">
                  <c:v>0.86541026684029021</c:v>
                </c:pt>
                <c:pt idx="573">
                  <c:v>0.86287436459735645</c:v>
                </c:pt>
                <c:pt idx="574">
                  <c:v>0.86555168843120001</c:v>
                </c:pt>
                <c:pt idx="575">
                  <c:v>0.87247361245911714</c:v>
                </c:pt>
                <c:pt idx="576">
                  <c:v>0.87366430863753508</c:v>
                </c:pt>
                <c:pt idx="577">
                  <c:v>0.87378437919043961</c:v>
                </c:pt>
                <c:pt idx="578">
                  <c:v>0.8729288571725653</c:v>
                </c:pt>
                <c:pt idx="579">
                  <c:v>0.87363782517117172</c:v>
                </c:pt>
                <c:pt idx="580">
                  <c:v>0.86780550035626913</c:v>
                </c:pt>
                <c:pt idx="581">
                  <c:v>0.87228905248813615</c:v>
                </c:pt>
                <c:pt idx="582">
                  <c:v>0.87145156577001703</c:v>
                </c:pt>
                <c:pt idx="583">
                  <c:v>0.88948638731794261</c:v>
                </c:pt>
                <c:pt idx="584">
                  <c:v>0.88551415957693613</c:v>
                </c:pt>
                <c:pt idx="585">
                  <c:v>0.88334941042521897</c:v>
                </c:pt>
                <c:pt idx="586">
                  <c:v>0.87882191061970238</c:v>
                </c:pt>
                <c:pt idx="587">
                  <c:v>0.87344230667294309</c:v>
                </c:pt>
                <c:pt idx="588">
                  <c:v>0.87454715036638553</c:v>
                </c:pt>
                <c:pt idx="589">
                  <c:v>0.87397581165117322</c:v>
                </c:pt>
                <c:pt idx="590">
                  <c:v>0.87471492874569601</c:v>
                </c:pt>
                <c:pt idx="591">
                  <c:v>0.87223282461607565</c:v>
                </c:pt>
                <c:pt idx="592">
                  <c:v>0.87298201993216851</c:v>
                </c:pt>
                <c:pt idx="593">
                  <c:v>0.87841277841635945</c:v>
                </c:pt>
                <c:pt idx="594">
                  <c:v>0.87920187151393558</c:v>
                </c:pt>
                <c:pt idx="595">
                  <c:v>0.88207163632795016</c:v>
                </c:pt>
                <c:pt idx="596">
                  <c:v>0.87866794427729522</c:v>
                </c:pt>
                <c:pt idx="597">
                  <c:v>0.88425844816062416</c:v>
                </c:pt>
                <c:pt idx="598">
                  <c:v>0.88122972624674056</c:v>
                </c:pt>
                <c:pt idx="599">
                  <c:v>0.89231185920840561</c:v>
                </c:pt>
                <c:pt idx="600">
                  <c:v>0.90119471526186579</c:v>
                </c:pt>
                <c:pt idx="601">
                  <c:v>0.90194765965757129</c:v>
                </c:pt>
                <c:pt idx="602">
                  <c:v>0.90267613607041486</c:v>
                </c:pt>
                <c:pt idx="603">
                  <c:v>0.91052813176002667</c:v>
                </c:pt>
                <c:pt idx="604">
                  <c:v>0.91739404962768467</c:v>
                </c:pt>
                <c:pt idx="605">
                  <c:v>0.92339657649613016</c:v>
                </c:pt>
                <c:pt idx="606">
                  <c:v>0.91184728741555998</c:v>
                </c:pt>
                <c:pt idx="607">
                  <c:v>0.9110251675086094</c:v>
                </c:pt>
                <c:pt idx="608">
                  <c:v>0.89926514021908466</c:v>
                </c:pt>
                <c:pt idx="609">
                  <c:v>0.90142883868387202</c:v>
                </c:pt>
                <c:pt idx="610">
                  <c:v>0.90038150895803415</c:v>
                </c:pt>
                <c:pt idx="611">
                  <c:v>0.9101859230318563</c:v>
                </c:pt>
                <c:pt idx="612">
                  <c:v>0.91662680784612849</c:v>
                </c:pt>
                <c:pt idx="613">
                  <c:v>0.92040802168764235</c:v>
                </c:pt>
                <c:pt idx="614">
                  <c:v>0.9254934097400126</c:v>
                </c:pt>
                <c:pt idx="615">
                  <c:v>0.92520071882692501</c:v>
                </c:pt>
                <c:pt idx="616">
                  <c:v>0.93052165513461937</c:v>
                </c:pt>
                <c:pt idx="617">
                  <c:v>0.93508967053396674</c:v>
                </c:pt>
                <c:pt idx="618">
                  <c:v>0.93910035468349029</c:v>
                </c:pt>
                <c:pt idx="619">
                  <c:v>0.94369553291948138</c:v>
                </c:pt>
                <c:pt idx="620">
                  <c:v>0.98971309552842646</c:v>
                </c:pt>
                <c:pt idx="621">
                  <c:v>0.98559713650028113</c:v>
                </c:pt>
                <c:pt idx="622">
                  <c:v>0.97826508119065125</c:v>
                </c:pt>
                <c:pt idx="623">
                  <c:v>0.99007636686077427</c:v>
                </c:pt>
                <c:pt idx="624">
                  <c:v>0.98475030696014421</c:v>
                </c:pt>
                <c:pt idx="625">
                  <c:v>1.0008280162346368</c:v>
                </c:pt>
                <c:pt idx="626">
                  <c:v>1.0075975359293845</c:v>
                </c:pt>
                <c:pt idx="627">
                  <c:v>1.0016252121031946</c:v>
                </c:pt>
                <c:pt idx="628">
                  <c:v>1.0101188254432998</c:v>
                </c:pt>
                <c:pt idx="629">
                  <c:v>1.0351996741300962</c:v>
                </c:pt>
                <c:pt idx="630">
                  <c:v>1.0267884067385562</c:v>
                </c:pt>
                <c:pt idx="631">
                  <c:v>1.0024978289535986</c:v>
                </c:pt>
                <c:pt idx="632">
                  <c:v>0.99852828153282269</c:v>
                </c:pt>
                <c:pt idx="633">
                  <c:v>0.9840942175169215</c:v>
                </c:pt>
                <c:pt idx="634">
                  <c:v>1.0299351894524453</c:v>
                </c:pt>
                <c:pt idx="635">
                  <c:v>1.0162855533761725</c:v>
                </c:pt>
                <c:pt idx="636">
                  <c:v>1.0972252751638358</c:v>
                </c:pt>
                <c:pt idx="637">
                  <c:v>1.1065381595027277</c:v>
                </c:pt>
                <c:pt idx="638">
                  <c:v>1.1689743354217323</c:v>
                </c:pt>
                <c:pt idx="639">
                  <c:v>1.2147355791228911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A4-4094-B613-42A7B2E93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569536"/>
        <c:axId val="916300256"/>
      </c:scatterChart>
      <c:valAx>
        <c:axId val="908569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16300256"/>
        <c:crosses val="autoZero"/>
        <c:crossBetween val="midCat"/>
      </c:valAx>
      <c:valAx>
        <c:axId val="916300256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（斯瓦西里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阿拉伯）比值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8569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'per-sw'!$G$1</c:f>
              <c:strCache>
                <c:ptCount val="1"/>
                <c:pt idx="0">
                  <c:v>阿拉伯语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'per-sw'!$G$2:$G$641</c:f>
              <c:numCache>
                <c:formatCode>General</c:formatCode>
                <c:ptCount val="640"/>
                <c:pt idx="0">
                  <c:v>-18.255963862402044</c:v>
                </c:pt>
                <c:pt idx="1">
                  <c:v>-17.696609718318079</c:v>
                </c:pt>
                <c:pt idx="2">
                  <c:v>-17.64873142330865</c:v>
                </c:pt>
                <c:pt idx="3">
                  <c:v>-17.333671801689462</c:v>
                </c:pt>
                <c:pt idx="4">
                  <c:v>-17.030462320616316</c:v>
                </c:pt>
                <c:pt idx="5">
                  <c:v>-16.018112445661707</c:v>
                </c:pt>
                <c:pt idx="6">
                  <c:v>-14.927841832516048</c:v>
                </c:pt>
                <c:pt idx="7">
                  <c:v>-14.903610572834866</c:v>
                </c:pt>
                <c:pt idx="8">
                  <c:v>-14.478413567820731</c:v>
                </c:pt>
                <c:pt idx="9">
                  <c:v>-14.340134319202468</c:v>
                </c:pt>
                <c:pt idx="10">
                  <c:v>-14.262064197062969</c:v>
                </c:pt>
                <c:pt idx="11">
                  <c:v>-14.074282657639031</c:v>
                </c:pt>
                <c:pt idx="12">
                  <c:v>-13.748405271672175</c:v>
                </c:pt>
                <c:pt idx="13">
                  <c:v>-13.443212385897025</c:v>
                </c:pt>
                <c:pt idx="14">
                  <c:v>-12.760027822824634</c:v>
                </c:pt>
                <c:pt idx="15">
                  <c:v>-12.723606241328635</c:v>
                </c:pt>
                <c:pt idx="16">
                  <c:v>-12.623218748907174</c:v>
                </c:pt>
                <c:pt idx="17">
                  <c:v>-12.488793901969263</c:v>
                </c:pt>
                <c:pt idx="18">
                  <c:v>-12.396547834739433</c:v>
                </c:pt>
                <c:pt idx="19">
                  <c:v>-12.228538961801972</c:v>
                </c:pt>
                <c:pt idx="20">
                  <c:v>-12.198192574051944</c:v>
                </c:pt>
                <c:pt idx="21">
                  <c:v>-12.092524137194669</c:v>
                </c:pt>
                <c:pt idx="22">
                  <c:v>-11.796082784321566</c:v>
                </c:pt>
                <c:pt idx="23">
                  <c:v>-11.632733655242101</c:v>
                </c:pt>
                <c:pt idx="24">
                  <c:v>-11.58408551523088</c:v>
                </c:pt>
                <c:pt idx="25">
                  <c:v>-11.516935211819728</c:v>
                </c:pt>
                <c:pt idx="26">
                  <c:v>-11.516385745118166</c:v>
                </c:pt>
                <c:pt idx="27">
                  <c:v>-11.452708248746681</c:v>
                </c:pt>
                <c:pt idx="28">
                  <c:v>-11.362821264663518</c:v>
                </c:pt>
                <c:pt idx="29">
                  <c:v>-11.337931088655196</c:v>
                </c:pt>
                <c:pt idx="30">
                  <c:v>-11.206497618309173</c:v>
                </c:pt>
                <c:pt idx="31">
                  <c:v>-11.155257444934653</c:v>
                </c:pt>
                <c:pt idx="32">
                  <c:v>-10.92033269785167</c:v>
                </c:pt>
                <c:pt idx="33">
                  <c:v>-10.853751828303459</c:v>
                </c:pt>
                <c:pt idx="34">
                  <c:v>-10.679133824932897</c:v>
                </c:pt>
                <c:pt idx="35">
                  <c:v>-10.652805273777153</c:v>
                </c:pt>
                <c:pt idx="36">
                  <c:v>-10.552744651183508</c:v>
                </c:pt>
                <c:pt idx="37">
                  <c:v>-10.535240106330502</c:v>
                </c:pt>
                <c:pt idx="38">
                  <c:v>-10.503683116978298</c:v>
                </c:pt>
                <c:pt idx="39">
                  <c:v>-10.489722373516734</c:v>
                </c:pt>
                <c:pt idx="40">
                  <c:v>-10.471243135376175</c:v>
                </c:pt>
                <c:pt idx="41">
                  <c:v>-10.384624110046957</c:v>
                </c:pt>
                <c:pt idx="42">
                  <c:v>-10.380181786391162</c:v>
                </c:pt>
                <c:pt idx="43">
                  <c:v>-10.374900841955387</c:v>
                </c:pt>
                <c:pt idx="44">
                  <c:v>-10.359376743706353</c:v>
                </c:pt>
                <c:pt idx="45">
                  <c:v>-10.313636414018841</c:v>
                </c:pt>
                <c:pt idx="46">
                  <c:v>-10.306441580183849</c:v>
                </c:pt>
                <c:pt idx="47">
                  <c:v>-10.271525670564506</c:v>
                </c:pt>
                <c:pt idx="48">
                  <c:v>-10.224283366622808</c:v>
                </c:pt>
                <c:pt idx="49">
                  <c:v>-10.124839507459997</c:v>
                </c:pt>
                <c:pt idx="50">
                  <c:v>-10.122369495638758</c:v>
                </c:pt>
                <c:pt idx="51">
                  <c:v>-10.102531750996524</c:v>
                </c:pt>
                <c:pt idx="52">
                  <c:v>-10.100705125487993</c:v>
                </c:pt>
                <c:pt idx="53">
                  <c:v>-9.9638428058066992</c:v>
                </c:pt>
                <c:pt idx="54">
                  <c:v>-9.9097791279011656</c:v>
                </c:pt>
                <c:pt idx="55">
                  <c:v>-9.9024363891666756</c:v>
                </c:pt>
                <c:pt idx="56">
                  <c:v>-9.8907223211281696</c:v>
                </c:pt>
                <c:pt idx="57">
                  <c:v>-9.881343671452365</c:v>
                </c:pt>
                <c:pt idx="58">
                  <c:v>-9.8743189282517623</c:v>
                </c:pt>
                <c:pt idx="59">
                  <c:v>-9.8034111008693952</c:v>
                </c:pt>
                <c:pt idx="60">
                  <c:v>-9.7912385276424825</c:v>
                </c:pt>
                <c:pt idx="61">
                  <c:v>-9.7150859925247097</c:v>
                </c:pt>
                <c:pt idx="62">
                  <c:v>-9.6674539591729118</c:v>
                </c:pt>
                <c:pt idx="63">
                  <c:v>-9.6672772128180249</c:v>
                </c:pt>
                <c:pt idx="64">
                  <c:v>-9.6241555393757299</c:v>
                </c:pt>
                <c:pt idx="65">
                  <c:v>-9.6187799358042909</c:v>
                </c:pt>
                <c:pt idx="66">
                  <c:v>-9.5941545095659819</c:v>
                </c:pt>
                <c:pt idx="67">
                  <c:v>-9.5691881625344184</c:v>
                </c:pt>
                <c:pt idx="68">
                  <c:v>-9.5389948563553535</c:v>
                </c:pt>
                <c:pt idx="69">
                  <c:v>-9.5323827678242612</c:v>
                </c:pt>
                <c:pt idx="70">
                  <c:v>-9.5271195719764314</c:v>
                </c:pt>
                <c:pt idx="71">
                  <c:v>-9.5058286616968193</c:v>
                </c:pt>
                <c:pt idx="72">
                  <c:v>-9.4770108710828929</c:v>
                </c:pt>
                <c:pt idx="73">
                  <c:v>-9.4587002445277264</c:v>
                </c:pt>
                <c:pt idx="74">
                  <c:v>-9.4424647237122343</c:v>
                </c:pt>
                <c:pt idx="75">
                  <c:v>-9.4259489231122178</c:v>
                </c:pt>
                <c:pt idx="76">
                  <c:v>-9.4072848038473147</c:v>
                </c:pt>
                <c:pt idx="77">
                  <c:v>-9.3292686669961267</c:v>
                </c:pt>
                <c:pt idx="78">
                  <c:v>-9.3278924119065092</c:v>
                </c:pt>
                <c:pt idx="79">
                  <c:v>-9.2736423738276361</c:v>
                </c:pt>
                <c:pt idx="80">
                  <c:v>-9.2449118471043974</c:v>
                </c:pt>
                <c:pt idx="81">
                  <c:v>-9.2283472378875739</c:v>
                </c:pt>
                <c:pt idx="82">
                  <c:v>-9.2190743402148794</c:v>
                </c:pt>
                <c:pt idx="83">
                  <c:v>-9.1553583885695531</c:v>
                </c:pt>
                <c:pt idx="84">
                  <c:v>-9.1488934654134404</c:v>
                </c:pt>
                <c:pt idx="85">
                  <c:v>-9.1420757890721092</c:v>
                </c:pt>
                <c:pt idx="86">
                  <c:v>-9.1152428822091416</c:v>
                </c:pt>
                <c:pt idx="87">
                  <c:v>-9.1048747487558686</c:v>
                </c:pt>
                <c:pt idx="88">
                  <c:v>-9.0870070973746362</c:v>
                </c:pt>
                <c:pt idx="89">
                  <c:v>-8.9763949392523728</c:v>
                </c:pt>
                <c:pt idx="90">
                  <c:v>-8.9452239816877626</c:v>
                </c:pt>
                <c:pt idx="91">
                  <c:v>-8.9322726891651261</c:v>
                </c:pt>
                <c:pt idx="92">
                  <c:v>-8.9186683965113271</c:v>
                </c:pt>
                <c:pt idx="93">
                  <c:v>-8.9128816173193339</c:v>
                </c:pt>
                <c:pt idx="94">
                  <c:v>-8.8890696680281636</c:v>
                </c:pt>
                <c:pt idx="95">
                  <c:v>-8.8830610314869443</c:v>
                </c:pt>
                <c:pt idx="96">
                  <c:v>-8.8803980037718677</c:v>
                </c:pt>
                <c:pt idx="97">
                  <c:v>-8.8309785397098963</c:v>
                </c:pt>
                <c:pt idx="98">
                  <c:v>-8.8165459796190078</c:v>
                </c:pt>
                <c:pt idx="99">
                  <c:v>-8.8079482678124403</c:v>
                </c:pt>
                <c:pt idx="100">
                  <c:v>-8.8074882835750792</c:v>
                </c:pt>
                <c:pt idx="101">
                  <c:v>-8.7971408568077418</c:v>
                </c:pt>
                <c:pt idx="102">
                  <c:v>-8.7094384280898307</c:v>
                </c:pt>
                <c:pt idx="103">
                  <c:v>-8.6919035627324384</c:v>
                </c:pt>
                <c:pt idx="104">
                  <c:v>-8.6749292569440559</c:v>
                </c:pt>
                <c:pt idx="105">
                  <c:v>-8.6546130399519967</c:v>
                </c:pt>
                <c:pt idx="106">
                  <c:v>-8.6513872340944395</c:v>
                </c:pt>
                <c:pt idx="107">
                  <c:v>-8.6414687315355607</c:v>
                </c:pt>
                <c:pt idx="108">
                  <c:v>-8.6376032369877631</c:v>
                </c:pt>
                <c:pt idx="109">
                  <c:v>-8.633995096965041</c:v>
                </c:pt>
                <c:pt idx="110">
                  <c:v>-8.6199759310681809</c:v>
                </c:pt>
                <c:pt idx="111">
                  <c:v>-8.6197718223068982</c:v>
                </c:pt>
                <c:pt idx="112">
                  <c:v>-8.6061076281688091</c:v>
                </c:pt>
                <c:pt idx="113">
                  <c:v>-8.5568530780697216</c:v>
                </c:pt>
                <c:pt idx="114">
                  <c:v>-8.54940236875861</c:v>
                </c:pt>
                <c:pt idx="115">
                  <c:v>-8.548731620039506</c:v>
                </c:pt>
                <c:pt idx="116">
                  <c:v>-8.5484794421858936</c:v>
                </c:pt>
                <c:pt idx="117">
                  <c:v>-8.5166503078186224</c:v>
                </c:pt>
                <c:pt idx="118">
                  <c:v>-8.5162139883651857</c:v>
                </c:pt>
                <c:pt idx="119">
                  <c:v>-8.4781550996319446</c:v>
                </c:pt>
                <c:pt idx="120">
                  <c:v>-8.4693185214127649</c:v>
                </c:pt>
                <c:pt idx="121">
                  <c:v>-8.4683763672031098</c:v>
                </c:pt>
                <c:pt idx="122">
                  <c:v>-8.4672493318690734</c:v>
                </c:pt>
                <c:pt idx="123">
                  <c:v>-8.4439358220891432</c:v>
                </c:pt>
                <c:pt idx="124">
                  <c:v>-8.4283924962032071</c:v>
                </c:pt>
                <c:pt idx="125">
                  <c:v>-8.4187927287026927</c:v>
                </c:pt>
                <c:pt idx="126">
                  <c:v>-8.4171228823876323</c:v>
                </c:pt>
                <c:pt idx="127">
                  <c:v>-8.4147652782899609</c:v>
                </c:pt>
                <c:pt idx="128">
                  <c:v>-8.4131124410383276</c:v>
                </c:pt>
                <c:pt idx="129">
                  <c:v>-8.3965167717925997</c:v>
                </c:pt>
                <c:pt idx="130">
                  <c:v>-8.3917290901965647</c:v>
                </c:pt>
                <c:pt idx="131">
                  <c:v>-8.3783333434509952</c:v>
                </c:pt>
                <c:pt idx="132">
                  <c:v>-8.3777860953229446</c:v>
                </c:pt>
                <c:pt idx="133">
                  <c:v>-8.376741147208131</c:v>
                </c:pt>
                <c:pt idx="134">
                  <c:v>-8.3758566759092563</c:v>
                </c:pt>
                <c:pt idx="135">
                  <c:v>-8.3665201791298376</c:v>
                </c:pt>
                <c:pt idx="136">
                  <c:v>-8.3059553413678238</c:v>
                </c:pt>
                <c:pt idx="137">
                  <c:v>-8.3038114598499249</c:v>
                </c:pt>
                <c:pt idx="138">
                  <c:v>-8.2606794330646629</c:v>
                </c:pt>
                <c:pt idx="139">
                  <c:v>-8.2427888564240224</c:v>
                </c:pt>
                <c:pt idx="140">
                  <c:v>-8.2393256632028056</c:v>
                </c:pt>
                <c:pt idx="141">
                  <c:v>-8.2381461216294927</c:v>
                </c:pt>
                <c:pt idx="142">
                  <c:v>-8.2342266417933843</c:v>
                </c:pt>
                <c:pt idx="143">
                  <c:v>-8.2249589207921918</c:v>
                </c:pt>
                <c:pt idx="144">
                  <c:v>-8.2227026315506837</c:v>
                </c:pt>
                <c:pt idx="145">
                  <c:v>-8.2032065472262232</c:v>
                </c:pt>
                <c:pt idx="146">
                  <c:v>-8.1957942931889907</c:v>
                </c:pt>
                <c:pt idx="147">
                  <c:v>-8.193613435446208</c:v>
                </c:pt>
                <c:pt idx="148">
                  <c:v>-8.1798996931667514</c:v>
                </c:pt>
                <c:pt idx="149">
                  <c:v>-8.1793073340443634</c:v>
                </c:pt>
                <c:pt idx="150">
                  <c:v>-8.1779103722688102</c:v>
                </c:pt>
                <c:pt idx="151">
                  <c:v>-8.1038876677034608</c:v>
                </c:pt>
                <c:pt idx="152">
                  <c:v>-8.043772460835882</c:v>
                </c:pt>
                <c:pt idx="153">
                  <c:v>-8.0430063134565959</c:v>
                </c:pt>
                <c:pt idx="154">
                  <c:v>-8.0391837113296241</c:v>
                </c:pt>
                <c:pt idx="155">
                  <c:v>-8.0278223964763757</c:v>
                </c:pt>
                <c:pt idx="156">
                  <c:v>-7.9915043484100137</c:v>
                </c:pt>
                <c:pt idx="157">
                  <c:v>-7.9756356317452139</c:v>
                </c:pt>
                <c:pt idx="158">
                  <c:v>-7.9714499230900175</c:v>
                </c:pt>
                <c:pt idx="159">
                  <c:v>-7.9638246859975315</c:v>
                </c:pt>
                <c:pt idx="160">
                  <c:v>-7.9550650183260716</c:v>
                </c:pt>
                <c:pt idx="161">
                  <c:v>-7.9269993241259549</c:v>
                </c:pt>
                <c:pt idx="162">
                  <c:v>-7.9242556882406507</c:v>
                </c:pt>
                <c:pt idx="163">
                  <c:v>-7.890855064316451</c:v>
                </c:pt>
                <c:pt idx="164">
                  <c:v>-7.8840144627156716</c:v>
                </c:pt>
                <c:pt idx="165">
                  <c:v>-7.8616689905028361</c:v>
                </c:pt>
                <c:pt idx="166">
                  <c:v>-7.8307117555179575</c:v>
                </c:pt>
                <c:pt idx="167">
                  <c:v>-7.8134786161555034</c:v>
                </c:pt>
                <c:pt idx="168">
                  <c:v>-7.8103112327332029</c:v>
                </c:pt>
                <c:pt idx="169">
                  <c:v>-7.7978339754134032</c:v>
                </c:pt>
                <c:pt idx="170">
                  <c:v>-7.7842540870680086</c:v>
                </c:pt>
                <c:pt idx="171">
                  <c:v>-7.7567223295550241</c:v>
                </c:pt>
                <c:pt idx="172">
                  <c:v>-7.7458165617921511</c:v>
                </c:pt>
                <c:pt idx="173">
                  <c:v>-7.7337889353667464</c:v>
                </c:pt>
                <c:pt idx="174">
                  <c:v>-7.7294597589590781</c:v>
                </c:pt>
                <c:pt idx="175">
                  <c:v>-7.7281544982211985</c:v>
                </c:pt>
                <c:pt idx="176">
                  <c:v>-7.7170675469564518</c:v>
                </c:pt>
                <c:pt idx="177">
                  <c:v>-7.6908558406713006</c:v>
                </c:pt>
                <c:pt idx="178">
                  <c:v>-7.681582203474127</c:v>
                </c:pt>
                <c:pt idx="179">
                  <c:v>-7.681483107191478</c:v>
                </c:pt>
                <c:pt idx="180">
                  <c:v>-7.6692062610104506</c:v>
                </c:pt>
                <c:pt idx="181">
                  <c:v>-7.6514702449897669</c:v>
                </c:pt>
                <c:pt idx="182">
                  <c:v>-7.6387881393842072</c:v>
                </c:pt>
                <c:pt idx="183">
                  <c:v>-7.634731107991569</c:v>
                </c:pt>
                <c:pt idx="184">
                  <c:v>-7.6345795054696026</c:v>
                </c:pt>
                <c:pt idx="185">
                  <c:v>-7.6237269834705232</c:v>
                </c:pt>
                <c:pt idx="186">
                  <c:v>-7.6046590838300441</c:v>
                </c:pt>
                <c:pt idx="187">
                  <c:v>-7.5868809149130119</c:v>
                </c:pt>
                <c:pt idx="188">
                  <c:v>-7.5659309254267351</c:v>
                </c:pt>
                <c:pt idx="189">
                  <c:v>-7.5151470386670685</c:v>
                </c:pt>
                <c:pt idx="190">
                  <c:v>-7.4631762150891516</c:v>
                </c:pt>
                <c:pt idx="191">
                  <c:v>-7.4594031611035048</c:v>
                </c:pt>
                <c:pt idx="192">
                  <c:v>-7.4443804604637016</c:v>
                </c:pt>
                <c:pt idx="193">
                  <c:v>-7.4025063648485059</c:v>
                </c:pt>
                <c:pt idx="194">
                  <c:v>-7.4009252614731276</c:v>
                </c:pt>
                <c:pt idx="195">
                  <c:v>-7.3968859786684327</c:v>
                </c:pt>
                <c:pt idx="196">
                  <c:v>-7.3903256568521387</c:v>
                </c:pt>
                <c:pt idx="197">
                  <c:v>-7.3851053534251347</c:v>
                </c:pt>
                <c:pt idx="198">
                  <c:v>-7.3477149948375651</c:v>
                </c:pt>
                <c:pt idx="199">
                  <c:v>-7.3468312630632076</c:v>
                </c:pt>
                <c:pt idx="200">
                  <c:v>-7.33612220881664</c:v>
                </c:pt>
                <c:pt idx="201">
                  <c:v>-7.3170972015969866</c:v>
                </c:pt>
                <c:pt idx="202">
                  <c:v>-7.3170210305737839</c:v>
                </c:pt>
                <c:pt idx="203">
                  <c:v>-7.3004519842099338</c:v>
                </c:pt>
                <c:pt idx="204">
                  <c:v>-7.275118833027677</c:v>
                </c:pt>
                <c:pt idx="205">
                  <c:v>-7.2705870269077213</c:v>
                </c:pt>
                <c:pt idx="206">
                  <c:v>-7.2599223441309766</c:v>
                </c:pt>
                <c:pt idx="207">
                  <c:v>-7.2578183969359529</c:v>
                </c:pt>
                <c:pt idx="208">
                  <c:v>-7.224377099164399</c:v>
                </c:pt>
                <c:pt idx="209">
                  <c:v>-7.2182937706489332</c:v>
                </c:pt>
                <c:pt idx="210">
                  <c:v>-7.2099608086124594</c:v>
                </c:pt>
                <c:pt idx="211">
                  <c:v>-7.2093388685101232</c:v>
                </c:pt>
                <c:pt idx="212">
                  <c:v>-7.2074723086787573</c:v>
                </c:pt>
                <c:pt idx="213">
                  <c:v>-7.1818344734035726</c:v>
                </c:pt>
                <c:pt idx="214">
                  <c:v>-7.1804685716568821</c:v>
                </c:pt>
                <c:pt idx="215">
                  <c:v>-7.1780547636974266</c:v>
                </c:pt>
                <c:pt idx="216">
                  <c:v>-7.1657120998361661</c:v>
                </c:pt>
                <c:pt idx="217">
                  <c:v>-7.1401319474717608</c:v>
                </c:pt>
                <c:pt idx="218">
                  <c:v>-7.1158925530210855</c:v>
                </c:pt>
                <c:pt idx="219">
                  <c:v>-7.1155457160318099</c:v>
                </c:pt>
                <c:pt idx="220">
                  <c:v>-7.0986298326787223</c:v>
                </c:pt>
                <c:pt idx="221">
                  <c:v>-7.0948952339669553</c:v>
                </c:pt>
                <c:pt idx="222">
                  <c:v>-7.0786249555000911</c:v>
                </c:pt>
                <c:pt idx="223">
                  <c:v>-7.0663155702411657</c:v>
                </c:pt>
                <c:pt idx="224">
                  <c:v>-7.0608497446810503</c:v>
                </c:pt>
                <c:pt idx="225">
                  <c:v>-7.0562380699153842</c:v>
                </c:pt>
                <c:pt idx="226">
                  <c:v>-7.0518741358563055</c:v>
                </c:pt>
                <c:pt idx="227">
                  <c:v>-7.0518378991559398</c:v>
                </c:pt>
                <c:pt idx="228">
                  <c:v>-7.0407124926173523</c:v>
                </c:pt>
                <c:pt idx="229">
                  <c:v>-7.0402990984233247</c:v>
                </c:pt>
                <c:pt idx="230">
                  <c:v>-7.0348436262061362</c:v>
                </c:pt>
                <c:pt idx="231">
                  <c:v>-7.0294132978218702</c:v>
                </c:pt>
                <c:pt idx="232">
                  <c:v>-7.0288616125468346</c:v>
                </c:pt>
                <c:pt idx="233">
                  <c:v>-7.0193320998735809</c:v>
                </c:pt>
                <c:pt idx="234">
                  <c:v>-6.9972277126468718</c:v>
                </c:pt>
                <c:pt idx="235">
                  <c:v>-6.9921582722173179</c:v>
                </c:pt>
                <c:pt idx="236">
                  <c:v>-6.9896719908571292</c:v>
                </c:pt>
                <c:pt idx="237">
                  <c:v>-6.9796706615545503</c:v>
                </c:pt>
                <c:pt idx="238">
                  <c:v>-6.9728877428645504</c:v>
                </c:pt>
                <c:pt idx="239">
                  <c:v>-6.9588641398207436</c:v>
                </c:pt>
                <c:pt idx="240">
                  <c:v>-6.9432579543525232</c:v>
                </c:pt>
                <c:pt idx="241">
                  <c:v>-6.9416857252710775</c:v>
                </c:pt>
                <c:pt idx="242">
                  <c:v>-6.9274032886531609</c:v>
                </c:pt>
                <c:pt idx="243">
                  <c:v>-6.9268745286375335</c:v>
                </c:pt>
                <c:pt idx="244">
                  <c:v>-6.9202372962735188</c:v>
                </c:pt>
                <c:pt idx="245">
                  <c:v>-6.9177879911382147</c:v>
                </c:pt>
                <c:pt idx="246">
                  <c:v>-6.8957767839981745</c:v>
                </c:pt>
                <c:pt idx="247">
                  <c:v>-6.8729543184845099</c:v>
                </c:pt>
                <c:pt idx="248">
                  <c:v>-6.8550851880542822</c:v>
                </c:pt>
                <c:pt idx="249">
                  <c:v>-6.8493109807787311</c:v>
                </c:pt>
                <c:pt idx="250">
                  <c:v>-6.8474680857312507</c:v>
                </c:pt>
                <c:pt idx="251">
                  <c:v>-6.8124538193537738</c:v>
                </c:pt>
                <c:pt idx="252">
                  <c:v>-6.8068556189085925</c:v>
                </c:pt>
                <c:pt idx="253">
                  <c:v>-6.7967300494904404</c:v>
                </c:pt>
                <c:pt idx="254">
                  <c:v>-6.7937519843395098</c:v>
                </c:pt>
                <c:pt idx="255">
                  <c:v>-6.7675750357056899</c:v>
                </c:pt>
                <c:pt idx="256">
                  <c:v>-6.7621114287190469</c:v>
                </c:pt>
                <c:pt idx="257">
                  <c:v>-6.7594151224015953</c:v>
                </c:pt>
                <c:pt idx="258">
                  <c:v>-6.734976056336663</c:v>
                </c:pt>
                <c:pt idx="259">
                  <c:v>-6.7342461456577452</c:v>
                </c:pt>
                <c:pt idx="260">
                  <c:v>-6.7282670900964332</c:v>
                </c:pt>
                <c:pt idx="261">
                  <c:v>-6.725118194786555</c:v>
                </c:pt>
                <c:pt idx="262">
                  <c:v>-6.6996304829843414</c:v>
                </c:pt>
                <c:pt idx="263">
                  <c:v>-6.6643130115629328</c:v>
                </c:pt>
                <c:pt idx="264">
                  <c:v>-6.6636259933048398</c:v>
                </c:pt>
                <c:pt idx="265">
                  <c:v>-6.6632148176843247</c:v>
                </c:pt>
                <c:pt idx="266">
                  <c:v>-6.6568112750615009</c:v>
                </c:pt>
                <c:pt idx="267">
                  <c:v>-6.647102797459886</c:v>
                </c:pt>
                <c:pt idx="268">
                  <c:v>-6.6435974513422833</c:v>
                </c:pt>
                <c:pt idx="269">
                  <c:v>-6.6336515863770105</c:v>
                </c:pt>
                <c:pt idx="270">
                  <c:v>-6.6285599602125655</c:v>
                </c:pt>
                <c:pt idx="271">
                  <c:v>-6.6259731035206908</c:v>
                </c:pt>
                <c:pt idx="272">
                  <c:v>-6.617822804035085</c:v>
                </c:pt>
                <c:pt idx="273">
                  <c:v>-6.6069355243846362</c:v>
                </c:pt>
                <c:pt idx="274">
                  <c:v>-6.5958093783215324</c:v>
                </c:pt>
                <c:pt idx="275">
                  <c:v>-6.5931936801743083</c:v>
                </c:pt>
                <c:pt idx="276">
                  <c:v>-6.5909965528925758</c:v>
                </c:pt>
                <c:pt idx="277">
                  <c:v>-6.5889761719657303</c:v>
                </c:pt>
                <c:pt idx="278">
                  <c:v>-6.558309570108344</c:v>
                </c:pt>
                <c:pt idx="279">
                  <c:v>-6.5531528657881015</c:v>
                </c:pt>
                <c:pt idx="280">
                  <c:v>-6.5519134227304967</c:v>
                </c:pt>
                <c:pt idx="281">
                  <c:v>-6.5484117742354018</c:v>
                </c:pt>
                <c:pt idx="282">
                  <c:v>-6.5352371453145803</c:v>
                </c:pt>
                <c:pt idx="283">
                  <c:v>-6.5345508665810055</c:v>
                </c:pt>
                <c:pt idx="284">
                  <c:v>-6.5274965424004945</c:v>
                </c:pt>
                <c:pt idx="285">
                  <c:v>-6.4960253378899449</c:v>
                </c:pt>
                <c:pt idx="286">
                  <c:v>-6.4780356649666535</c:v>
                </c:pt>
                <c:pt idx="287">
                  <c:v>-6.4723139639304179</c:v>
                </c:pt>
                <c:pt idx="288">
                  <c:v>-6.4688330221212578</c:v>
                </c:pt>
                <c:pt idx="289">
                  <c:v>-6.4642450121394779</c:v>
                </c:pt>
                <c:pt idx="290">
                  <c:v>-6.4517071138109081</c:v>
                </c:pt>
                <c:pt idx="291">
                  <c:v>-6.4472707063510954</c:v>
                </c:pt>
                <c:pt idx="292">
                  <c:v>-6.4413293665391453</c:v>
                </c:pt>
                <c:pt idx="293">
                  <c:v>-6.4271164452239695</c:v>
                </c:pt>
                <c:pt idx="294">
                  <c:v>-6.4036446772016147</c:v>
                </c:pt>
                <c:pt idx="295">
                  <c:v>-6.3984206761521039</c:v>
                </c:pt>
                <c:pt idx="296">
                  <c:v>-6.3891596108714115</c:v>
                </c:pt>
                <c:pt idx="297">
                  <c:v>-6.388230768102714</c:v>
                </c:pt>
                <c:pt idx="298">
                  <c:v>-6.3720958226188662</c:v>
                </c:pt>
                <c:pt idx="299">
                  <c:v>-6.3710767578614513</c:v>
                </c:pt>
                <c:pt idx="300">
                  <c:v>-6.366066479391713</c:v>
                </c:pt>
                <c:pt idx="301">
                  <c:v>-6.3569089475406546</c:v>
                </c:pt>
                <c:pt idx="302">
                  <c:v>-6.3399620041586662</c:v>
                </c:pt>
                <c:pt idx="303">
                  <c:v>-6.3389421998767741</c:v>
                </c:pt>
                <c:pt idx="304">
                  <c:v>-6.3387602768504223</c:v>
                </c:pt>
                <c:pt idx="305">
                  <c:v>-6.3356971663822765</c:v>
                </c:pt>
                <c:pt idx="306">
                  <c:v>-6.3317310965027938</c:v>
                </c:pt>
                <c:pt idx="307">
                  <c:v>-6.3161433991469957</c:v>
                </c:pt>
                <c:pt idx="308">
                  <c:v>-6.3143685403533025</c:v>
                </c:pt>
                <c:pt idx="309">
                  <c:v>-6.3143456150938944</c:v>
                </c:pt>
                <c:pt idx="310">
                  <c:v>-6.3086875131644193</c:v>
                </c:pt>
                <c:pt idx="311">
                  <c:v>-6.306220459441171</c:v>
                </c:pt>
                <c:pt idx="312">
                  <c:v>-6.3031137170276423</c:v>
                </c:pt>
                <c:pt idx="313">
                  <c:v>-6.2818390762870191</c:v>
                </c:pt>
                <c:pt idx="314">
                  <c:v>-6.2653395452259506</c:v>
                </c:pt>
                <c:pt idx="315">
                  <c:v>-6.2595165293335517</c:v>
                </c:pt>
                <c:pt idx="316">
                  <c:v>-6.2585078179191447</c:v>
                </c:pt>
                <c:pt idx="317">
                  <c:v>-6.2461769864498065</c:v>
                </c:pt>
                <c:pt idx="318">
                  <c:v>-6.2408095176478247</c:v>
                </c:pt>
                <c:pt idx="319">
                  <c:v>-6.2241872255201791</c:v>
                </c:pt>
                <c:pt idx="320">
                  <c:v>-6.223938005764559</c:v>
                </c:pt>
                <c:pt idx="321">
                  <c:v>-6.2185535278991484</c:v>
                </c:pt>
                <c:pt idx="322">
                  <c:v>-6.217166179942045</c:v>
                </c:pt>
                <c:pt idx="323">
                  <c:v>-6.212389591213455</c:v>
                </c:pt>
                <c:pt idx="324">
                  <c:v>-6.211215226311646</c:v>
                </c:pt>
                <c:pt idx="325">
                  <c:v>-6.210477180863232</c:v>
                </c:pt>
                <c:pt idx="326">
                  <c:v>-6.2055223667307997</c:v>
                </c:pt>
                <c:pt idx="327">
                  <c:v>-6.2046097935010129</c:v>
                </c:pt>
                <c:pt idx="328">
                  <c:v>-6.1903769050244195</c:v>
                </c:pt>
                <c:pt idx="329">
                  <c:v>-6.1822946417925619</c:v>
                </c:pt>
                <c:pt idx="330">
                  <c:v>-6.1783677667114762</c:v>
                </c:pt>
                <c:pt idx="331">
                  <c:v>-6.1743680484673984</c:v>
                </c:pt>
                <c:pt idx="332">
                  <c:v>-6.1626831916465008</c:v>
                </c:pt>
                <c:pt idx="333">
                  <c:v>-6.1623663053993916</c:v>
                </c:pt>
                <c:pt idx="334">
                  <c:v>-6.1301119444461278</c:v>
                </c:pt>
                <c:pt idx="335">
                  <c:v>-6.1263485042789316</c:v>
                </c:pt>
                <c:pt idx="336">
                  <c:v>-6.1257136224979352</c:v>
                </c:pt>
                <c:pt idx="337">
                  <c:v>-6.1217068787711391</c:v>
                </c:pt>
                <c:pt idx="338">
                  <c:v>-6.1195374836580605</c:v>
                </c:pt>
                <c:pt idx="339">
                  <c:v>-6.1079853714844878</c:v>
                </c:pt>
                <c:pt idx="340">
                  <c:v>-6.1028264485907728</c:v>
                </c:pt>
                <c:pt idx="341">
                  <c:v>-6.1002148178282365</c:v>
                </c:pt>
                <c:pt idx="342">
                  <c:v>-6.087278315795551</c:v>
                </c:pt>
                <c:pt idx="343">
                  <c:v>-6.0866208785174063</c:v>
                </c:pt>
                <c:pt idx="344">
                  <c:v>-6.0716725000895897</c:v>
                </c:pt>
                <c:pt idx="345">
                  <c:v>-6.0709518334669026</c:v>
                </c:pt>
                <c:pt idx="346">
                  <c:v>-6.0695130885572199</c:v>
                </c:pt>
                <c:pt idx="347">
                  <c:v>-6.0652822689077244</c:v>
                </c:pt>
                <c:pt idx="348">
                  <c:v>-6.0576681246826833</c:v>
                </c:pt>
                <c:pt idx="349">
                  <c:v>-6.0569467185354782</c:v>
                </c:pt>
                <c:pt idx="350">
                  <c:v>-6.0438867159117393</c:v>
                </c:pt>
                <c:pt idx="351">
                  <c:v>-6.0195182744362867</c:v>
                </c:pt>
                <c:pt idx="352">
                  <c:v>-6.018151633165159</c:v>
                </c:pt>
                <c:pt idx="353">
                  <c:v>-5.9634527037163689</c:v>
                </c:pt>
                <c:pt idx="354">
                  <c:v>-5.9601621894652741</c:v>
                </c:pt>
                <c:pt idx="355">
                  <c:v>-5.9579805921980133</c:v>
                </c:pt>
                <c:pt idx="356">
                  <c:v>-5.9522078639714566</c:v>
                </c:pt>
                <c:pt idx="357">
                  <c:v>-5.9382367671669254</c:v>
                </c:pt>
                <c:pt idx="358">
                  <c:v>-5.9363975697419145</c:v>
                </c:pt>
                <c:pt idx="359">
                  <c:v>-5.9357896806050938</c:v>
                </c:pt>
                <c:pt idx="360">
                  <c:v>-5.9307745952261097</c:v>
                </c:pt>
                <c:pt idx="361">
                  <c:v>-5.9276223720560228</c:v>
                </c:pt>
                <c:pt idx="362">
                  <c:v>-5.9053556592021215</c:v>
                </c:pt>
                <c:pt idx="363">
                  <c:v>-5.905086842047341</c:v>
                </c:pt>
                <c:pt idx="364">
                  <c:v>-5.9037242681609001</c:v>
                </c:pt>
                <c:pt idx="365">
                  <c:v>-5.8999386422588129</c:v>
                </c:pt>
                <c:pt idx="366">
                  <c:v>-5.8973562227139649</c:v>
                </c:pt>
                <c:pt idx="367">
                  <c:v>-5.8967764355080172</c:v>
                </c:pt>
                <c:pt idx="368">
                  <c:v>-5.896021011233918</c:v>
                </c:pt>
                <c:pt idx="369">
                  <c:v>-5.8927719103546936</c:v>
                </c:pt>
                <c:pt idx="370">
                  <c:v>-5.8739898369324601</c:v>
                </c:pt>
                <c:pt idx="371">
                  <c:v>-5.8737021619029601</c:v>
                </c:pt>
                <c:pt idx="372">
                  <c:v>-5.8549962595039675</c:v>
                </c:pt>
                <c:pt idx="373">
                  <c:v>-5.8515463777237109</c:v>
                </c:pt>
                <c:pt idx="374">
                  <c:v>-5.8326755613617953</c:v>
                </c:pt>
                <c:pt idx="375">
                  <c:v>-5.8193596832619363</c:v>
                </c:pt>
                <c:pt idx="376">
                  <c:v>-5.8141859698782676</c:v>
                </c:pt>
                <c:pt idx="377">
                  <c:v>-5.8135961990916112</c:v>
                </c:pt>
                <c:pt idx="378">
                  <c:v>-5.8081115156567735</c:v>
                </c:pt>
                <c:pt idx="379">
                  <c:v>-5.8063144711281511</c:v>
                </c:pt>
                <c:pt idx="380">
                  <c:v>-5.8050232613557071</c:v>
                </c:pt>
                <c:pt idx="381">
                  <c:v>-5.7914152710794014</c:v>
                </c:pt>
                <c:pt idx="382">
                  <c:v>-5.7906702001483099</c:v>
                </c:pt>
                <c:pt idx="383">
                  <c:v>-5.7818387986005932</c:v>
                </c:pt>
                <c:pt idx="384">
                  <c:v>-5.7794187046828984</c:v>
                </c:pt>
                <c:pt idx="385">
                  <c:v>-5.7785860000988611</c:v>
                </c:pt>
                <c:pt idx="386">
                  <c:v>-5.7595354792840663</c:v>
                </c:pt>
                <c:pt idx="387">
                  <c:v>-5.7512727720748131</c:v>
                </c:pt>
                <c:pt idx="388">
                  <c:v>-5.7495200990160509</c:v>
                </c:pt>
                <c:pt idx="389">
                  <c:v>-5.7460047693177394</c:v>
                </c:pt>
                <c:pt idx="390">
                  <c:v>-5.7176384584094624</c:v>
                </c:pt>
                <c:pt idx="391">
                  <c:v>-5.711037462745816</c:v>
                </c:pt>
                <c:pt idx="392">
                  <c:v>-5.7099370502937346</c:v>
                </c:pt>
                <c:pt idx="393">
                  <c:v>-5.6976997686733242</c:v>
                </c:pt>
                <c:pt idx="394">
                  <c:v>-5.6888129027883014</c:v>
                </c:pt>
                <c:pt idx="395">
                  <c:v>-5.6766000254762945</c:v>
                </c:pt>
                <c:pt idx="396">
                  <c:v>-5.6698629573051527</c:v>
                </c:pt>
                <c:pt idx="397">
                  <c:v>-5.6650545690231828</c:v>
                </c:pt>
                <c:pt idx="398">
                  <c:v>-5.6648593345558726</c:v>
                </c:pt>
                <c:pt idx="399">
                  <c:v>-5.6617196833022261</c:v>
                </c:pt>
                <c:pt idx="400">
                  <c:v>-5.6456827248142929</c:v>
                </c:pt>
                <c:pt idx="401">
                  <c:v>-5.6455340803903171</c:v>
                </c:pt>
                <c:pt idx="402">
                  <c:v>-5.6402457407095268</c:v>
                </c:pt>
                <c:pt idx="403">
                  <c:v>-5.62894765520082</c:v>
                </c:pt>
                <c:pt idx="404">
                  <c:v>-5.625607223046142</c:v>
                </c:pt>
                <c:pt idx="405">
                  <c:v>-5.6218334295360171</c:v>
                </c:pt>
                <c:pt idx="406">
                  <c:v>-5.6202131313622417</c:v>
                </c:pt>
                <c:pt idx="407">
                  <c:v>-5.6120546971071423</c:v>
                </c:pt>
                <c:pt idx="408">
                  <c:v>-5.6001679500984771</c:v>
                </c:pt>
                <c:pt idx="409">
                  <c:v>-5.5981435017869048</c:v>
                </c:pt>
                <c:pt idx="410">
                  <c:v>-5.5831681307149523</c:v>
                </c:pt>
                <c:pt idx="411">
                  <c:v>-5.5764159022915969</c:v>
                </c:pt>
                <c:pt idx="412">
                  <c:v>-5.5688135904585199</c:v>
                </c:pt>
                <c:pt idx="413">
                  <c:v>-5.5508989792717349</c:v>
                </c:pt>
                <c:pt idx="414">
                  <c:v>-5.5296701890499289</c:v>
                </c:pt>
                <c:pt idx="415">
                  <c:v>-5.5215065781233257</c:v>
                </c:pt>
                <c:pt idx="416">
                  <c:v>-5.5106015498849317</c:v>
                </c:pt>
                <c:pt idx="417">
                  <c:v>-5.5065789063814448</c:v>
                </c:pt>
                <c:pt idx="418">
                  <c:v>-5.5001982890180283</c:v>
                </c:pt>
                <c:pt idx="419">
                  <c:v>-5.4919056310666488</c:v>
                </c:pt>
                <c:pt idx="420">
                  <c:v>-5.4896574765946351</c:v>
                </c:pt>
                <c:pt idx="421">
                  <c:v>-5.4793847418015043</c:v>
                </c:pt>
                <c:pt idx="422">
                  <c:v>-5.4779637454798067</c:v>
                </c:pt>
                <c:pt idx="423">
                  <c:v>-5.4767986246341485</c:v>
                </c:pt>
                <c:pt idx="424">
                  <c:v>-5.4605205811600479</c:v>
                </c:pt>
                <c:pt idx="425">
                  <c:v>-5.4427934394333368</c:v>
                </c:pt>
                <c:pt idx="426">
                  <c:v>-5.4383167278884699</c:v>
                </c:pt>
                <c:pt idx="427">
                  <c:v>-5.4246632568555659</c:v>
                </c:pt>
                <c:pt idx="428">
                  <c:v>-5.4239810455067188</c:v>
                </c:pt>
                <c:pt idx="429">
                  <c:v>-5.4183155483323064</c:v>
                </c:pt>
                <c:pt idx="430">
                  <c:v>-5.4182493608897735</c:v>
                </c:pt>
                <c:pt idx="431">
                  <c:v>-5.4175079875811507</c:v>
                </c:pt>
                <c:pt idx="432">
                  <c:v>-5.4157734328725526</c:v>
                </c:pt>
                <c:pt idx="433">
                  <c:v>-5.4127169781248661</c:v>
                </c:pt>
                <c:pt idx="434">
                  <c:v>-5.3953754984235296</c:v>
                </c:pt>
                <c:pt idx="435">
                  <c:v>-5.3892333777105481</c:v>
                </c:pt>
                <c:pt idx="436">
                  <c:v>-5.364640490550137</c:v>
                </c:pt>
                <c:pt idx="437">
                  <c:v>-5.3619541678133933</c:v>
                </c:pt>
                <c:pt idx="438">
                  <c:v>-5.3485403027176606</c:v>
                </c:pt>
                <c:pt idx="439">
                  <c:v>-5.3232870201811142</c:v>
                </c:pt>
                <c:pt idx="440">
                  <c:v>-5.3193235386374029</c:v>
                </c:pt>
                <c:pt idx="441">
                  <c:v>-5.3121656810272162</c:v>
                </c:pt>
                <c:pt idx="442">
                  <c:v>-5.2990413397721978</c:v>
                </c:pt>
                <c:pt idx="443">
                  <c:v>-5.2896175791020941</c:v>
                </c:pt>
                <c:pt idx="444">
                  <c:v>-5.2886983501518472</c:v>
                </c:pt>
                <c:pt idx="445">
                  <c:v>-5.288675424892439</c:v>
                </c:pt>
                <c:pt idx="446">
                  <c:v>-5.2861077958375038</c:v>
                </c:pt>
                <c:pt idx="447">
                  <c:v>-5.2848694620666752</c:v>
                </c:pt>
                <c:pt idx="448">
                  <c:v>-5.2730781137181513</c:v>
                </c:pt>
                <c:pt idx="449">
                  <c:v>-5.2548347838922931</c:v>
                </c:pt>
                <c:pt idx="450">
                  <c:v>-5.2390965933012659</c:v>
                </c:pt>
                <c:pt idx="451">
                  <c:v>-5.2381429764619059</c:v>
                </c:pt>
                <c:pt idx="452">
                  <c:v>-5.2295153139132138</c:v>
                </c:pt>
                <c:pt idx="453">
                  <c:v>-5.2290264882204216</c:v>
                </c:pt>
                <c:pt idx="454">
                  <c:v>-5.2282122717488066</c:v>
                </c:pt>
                <c:pt idx="455">
                  <c:v>-5.219469982903032</c:v>
                </c:pt>
                <c:pt idx="456">
                  <c:v>-5.2181251576045353</c:v>
                </c:pt>
                <c:pt idx="457">
                  <c:v>-5.213723507796133</c:v>
                </c:pt>
                <c:pt idx="458">
                  <c:v>-5.2057122389160142</c:v>
                </c:pt>
                <c:pt idx="459">
                  <c:v>-5.2042786706778346</c:v>
                </c:pt>
                <c:pt idx="460">
                  <c:v>-5.1889294699724315</c:v>
                </c:pt>
                <c:pt idx="461">
                  <c:v>-5.1429221719413949</c:v>
                </c:pt>
                <c:pt idx="462">
                  <c:v>-5.1365178897940531</c:v>
                </c:pt>
                <c:pt idx="463">
                  <c:v>-5.1351830480763043</c:v>
                </c:pt>
                <c:pt idx="464">
                  <c:v>-5.1308320556959641</c:v>
                </c:pt>
                <c:pt idx="465">
                  <c:v>-5.1044295520904504</c:v>
                </c:pt>
                <c:pt idx="466">
                  <c:v>-5.0919182766437565</c:v>
                </c:pt>
                <c:pt idx="467">
                  <c:v>-5.0858870846053872</c:v>
                </c:pt>
                <c:pt idx="468">
                  <c:v>-5.0793988664276082</c:v>
                </c:pt>
                <c:pt idx="469">
                  <c:v>-5.0706979909536631</c:v>
                </c:pt>
                <c:pt idx="470">
                  <c:v>-5.0446330802812342</c:v>
                </c:pt>
                <c:pt idx="471">
                  <c:v>-5.0427484020996642</c:v>
                </c:pt>
                <c:pt idx="472">
                  <c:v>-5.0417289675800312</c:v>
                </c:pt>
                <c:pt idx="473">
                  <c:v>-5.0394601064220437</c:v>
                </c:pt>
                <c:pt idx="474">
                  <c:v>-5.0175335748369578</c:v>
                </c:pt>
                <c:pt idx="475">
                  <c:v>-4.9955116445916916</c:v>
                </c:pt>
                <c:pt idx="476">
                  <c:v>-4.9939582733849663</c:v>
                </c:pt>
                <c:pt idx="477">
                  <c:v>-4.9904344391549404</c:v>
                </c:pt>
                <c:pt idx="478">
                  <c:v>-4.9873602358193097</c:v>
                </c:pt>
                <c:pt idx="479">
                  <c:v>-4.9795527059382136</c:v>
                </c:pt>
                <c:pt idx="480">
                  <c:v>-4.9752198319080767</c:v>
                </c:pt>
                <c:pt idx="481">
                  <c:v>-4.9747513431390011</c:v>
                </c:pt>
                <c:pt idx="482">
                  <c:v>-4.9735448089215124</c:v>
                </c:pt>
                <c:pt idx="483">
                  <c:v>-4.9709098831373479</c:v>
                </c:pt>
                <c:pt idx="484">
                  <c:v>-4.9707065139005442</c:v>
                </c:pt>
                <c:pt idx="485">
                  <c:v>-4.9654765966550904</c:v>
                </c:pt>
                <c:pt idx="486">
                  <c:v>-4.9620566656169602</c:v>
                </c:pt>
                <c:pt idx="487">
                  <c:v>-4.9365497261777671</c:v>
                </c:pt>
                <c:pt idx="488">
                  <c:v>-4.9284216124270523</c:v>
                </c:pt>
                <c:pt idx="489">
                  <c:v>-4.9223116610297097</c:v>
                </c:pt>
                <c:pt idx="490">
                  <c:v>-4.9163610771615298</c:v>
                </c:pt>
                <c:pt idx="491">
                  <c:v>-4.9074679253182669</c:v>
                </c:pt>
                <c:pt idx="492">
                  <c:v>-4.9029775325701817</c:v>
                </c:pt>
                <c:pt idx="493">
                  <c:v>-4.8811079443713989</c:v>
                </c:pt>
                <c:pt idx="494">
                  <c:v>-4.8762806982147477</c:v>
                </c:pt>
                <c:pt idx="495">
                  <c:v>-4.8749772862880816</c:v>
                </c:pt>
                <c:pt idx="496">
                  <c:v>-4.8700897688849176</c:v>
                </c:pt>
                <c:pt idx="497">
                  <c:v>-4.8651523335781306</c:v>
                </c:pt>
                <c:pt idx="498">
                  <c:v>-4.8535273782415667</c:v>
                </c:pt>
                <c:pt idx="499">
                  <c:v>-4.8508295928751197</c:v>
                </c:pt>
                <c:pt idx="500">
                  <c:v>-4.8500039137737998</c:v>
                </c:pt>
                <c:pt idx="501">
                  <c:v>-4.8450280231931728</c:v>
                </c:pt>
                <c:pt idx="502">
                  <c:v>-4.8225165277306363</c:v>
                </c:pt>
                <c:pt idx="503">
                  <c:v>-4.8122970387013391</c:v>
                </c:pt>
                <c:pt idx="504">
                  <c:v>-4.8061024117490412</c:v>
                </c:pt>
                <c:pt idx="505">
                  <c:v>-4.8042332635819038</c:v>
                </c:pt>
                <c:pt idx="506">
                  <c:v>-4.8033192113031209</c:v>
                </c:pt>
                <c:pt idx="507">
                  <c:v>-4.7837854112292977</c:v>
                </c:pt>
                <c:pt idx="508">
                  <c:v>-4.7578835657085374</c:v>
                </c:pt>
                <c:pt idx="509">
                  <c:v>-4.7571969172127435</c:v>
                </c:pt>
                <c:pt idx="510">
                  <c:v>-4.7272073500327005</c:v>
                </c:pt>
                <c:pt idx="511">
                  <c:v>-4.7110117635400428</c:v>
                </c:pt>
                <c:pt idx="512">
                  <c:v>-4.6870230678940237</c:v>
                </c:pt>
                <c:pt idx="513">
                  <c:v>-4.6843507961227164</c:v>
                </c:pt>
                <c:pt idx="514">
                  <c:v>-4.681606050950716</c:v>
                </c:pt>
                <c:pt idx="515">
                  <c:v>-4.6740884146725534</c:v>
                </c:pt>
                <c:pt idx="516">
                  <c:v>-4.6654818285720543</c:v>
                </c:pt>
                <c:pt idx="517">
                  <c:v>-4.6602489532285709</c:v>
                </c:pt>
                <c:pt idx="518">
                  <c:v>-4.6531265927943126</c:v>
                </c:pt>
                <c:pt idx="519">
                  <c:v>-4.6490776961711688</c:v>
                </c:pt>
                <c:pt idx="520">
                  <c:v>-4.6487094129714395</c:v>
                </c:pt>
                <c:pt idx="521">
                  <c:v>-4.6476737089128575</c:v>
                </c:pt>
                <c:pt idx="522">
                  <c:v>-4.6421923533382703</c:v>
                </c:pt>
                <c:pt idx="523">
                  <c:v>-4.6137764942886683</c:v>
                </c:pt>
                <c:pt idx="524">
                  <c:v>-4.6093951814039427</c:v>
                </c:pt>
                <c:pt idx="525">
                  <c:v>-4.5895104769561161</c:v>
                </c:pt>
                <c:pt idx="526">
                  <c:v>-4.5892534921932597</c:v>
                </c:pt>
                <c:pt idx="527">
                  <c:v>-4.5477543354982517</c:v>
                </c:pt>
                <c:pt idx="528">
                  <c:v>-4.5335831973172054</c:v>
                </c:pt>
                <c:pt idx="529">
                  <c:v>-4.5222355636671345</c:v>
                </c:pt>
                <c:pt idx="530">
                  <c:v>-4.5213178137658838</c:v>
                </c:pt>
                <c:pt idx="531">
                  <c:v>-4.5176715882315399</c:v>
                </c:pt>
                <c:pt idx="532">
                  <c:v>-4.4946305932288988</c:v>
                </c:pt>
                <c:pt idx="533">
                  <c:v>-4.4917442291156009</c:v>
                </c:pt>
                <c:pt idx="534">
                  <c:v>-4.4876890465342161</c:v>
                </c:pt>
                <c:pt idx="535">
                  <c:v>-4.4842321392712403</c:v>
                </c:pt>
                <c:pt idx="536">
                  <c:v>-4.4393167491605316</c:v>
                </c:pt>
                <c:pt idx="537">
                  <c:v>-4.4004713761243694</c:v>
                </c:pt>
                <c:pt idx="538">
                  <c:v>-4.3827290741454465</c:v>
                </c:pt>
                <c:pt idx="539">
                  <c:v>-4.3790503095332447</c:v>
                </c:pt>
                <c:pt idx="540">
                  <c:v>-4.3609556241313223</c:v>
                </c:pt>
                <c:pt idx="541">
                  <c:v>-4.359989805137741</c:v>
                </c:pt>
                <c:pt idx="542">
                  <c:v>-4.3576122338786529</c:v>
                </c:pt>
                <c:pt idx="543">
                  <c:v>-4.320419698094125</c:v>
                </c:pt>
                <c:pt idx="544">
                  <c:v>-4.3159581468014299</c:v>
                </c:pt>
                <c:pt idx="545">
                  <c:v>-4.3020573048241584</c:v>
                </c:pt>
                <c:pt idx="546">
                  <c:v>-4.2904530561735301</c:v>
                </c:pt>
                <c:pt idx="547">
                  <c:v>-4.2706829780227844</c:v>
                </c:pt>
                <c:pt idx="548">
                  <c:v>-4.2641355978852298</c:v>
                </c:pt>
                <c:pt idx="549">
                  <c:v>-4.2603325931574565</c:v>
                </c:pt>
                <c:pt idx="550">
                  <c:v>-4.2359911443261398</c:v>
                </c:pt>
                <c:pt idx="551">
                  <c:v>-4.2323560116592818</c:v>
                </c:pt>
                <c:pt idx="552">
                  <c:v>-4.2011081435469526</c:v>
                </c:pt>
                <c:pt idx="553">
                  <c:v>-4.1720659072480686</c:v>
                </c:pt>
                <c:pt idx="554">
                  <c:v>-4.1707843112940752</c:v>
                </c:pt>
                <c:pt idx="555">
                  <c:v>-4.163468195441502</c:v>
                </c:pt>
                <c:pt idx="556">
                  <c:v>-4.1545665390665256</c:v>
                </c:pt>
                <c:pt idx="557">
                  <c:v>-4.1340532387959437</c:v>
                </c:pt>
                <c:pt idx="558">
                  <c:v>-4.1233926234039258</c:v>
                </c:pt>
                <c:pt idx="559">
                  <c:v>-4.1185465193725932</c:v>
                </c:pt>
                <c:pt idx="560">
                  <c:v>-4.114117507157796</c:v>
                </c:pt>
                <c:pt idx="561">
                  <c:v>-4.068086174580575</c:v>
                </c:pt>
                <c:pt idx="562">
                  <c:v>-4.0654053982775542</c:v>
                </c:pt>
                <c:pt idx="563">
                  <c:v>-4.0537512317233411</c:v>
                </c:pt>
                <c:pt idx="564">
                  <c:v>-4.0337907260145309</c:v>
                </c:pt>
                <c:pt idx="565">
                  <c:v>-4.0169332650967418</c:v>
                </c:pt>
                <c:pt idx="566">
                  <c:v>-3.9804628749838962</c:v>
                </c:pt>
                <c:pt idx="567">
                  <c:v>-3.9556037590044495</c:v>
                </c:pt>
                <c:pt idx="568">
                  <c:v>-3.9443851723791785</c:v>
                </c:pt>
                <c:pt idx="569">
                  <c:v>-3.9216758541136088</c:v>
                </c:pt>
                <c:pt idx="570">
                  <c:v>-3.8983020730871396</c:v>
                </c:pt>
                <c:pt idx="571">
                  <c:v>-3.8882312284818052</c:v>
                </c:pt>
                <c:pt idx="572">
                  <c:v>-3.8383662009101589</c:v>
                </c:pt>
                <c:pt idx="573">
                  <c:v>-3.8381569154774011</c:v>
                </c:pt>
                <c:pt idx="574">
                  <c:v>-3.8218444841141763</c:v>
                </c:pt>
                <c:pt idx="575">
                  <c:v>-3.789778332145493</c:v>
                </c:pt>
                <c:pt idx="576">
                  <c:v>-3.7816058469249367</c:v>
                </c:pt>
                <c:pt idx="577">
                  <c:v>-3.7734023016754907</c:v>
                </c:pt>
                <c:pt idx="578">
                  <c:v>-3.7682881200138518</c:v>
                </c:pt>
                <c:pt idx="579">
                  <c:v>-3.7584154679738186</c:v>
                </c:pt>
                <c:pt idx="580">
                  <c:v>-3.7474531265868913</c:v>
                </c:pt>
                <c:pt idx="581">
                  <c:v>-3.7265589712001392</c:v>
                </c:pt>
                <c:pt idx="582">
                  <c:v>-3.7262520685337264</c:v>
                </c:pt>
                <c:pt idx="583">
                  <c:v>-3.6476380261263999</c:v>
                </c:pt>
                <c:pt idx="584">
                  <c:v>-3.6472852729411507</c:v>
                </c:pt>
                <c:pt idx="585">
                  <c:v>-3.6429124645881346</c:v>
                </c:pt>
                <c:pt idx="586">
                  <c:v>-3.6369877640773689</c:v>
                </c:pt>
                <c:pt idx="587">
                  <c:v>-3.6304662672972174</c:v>
                </c:pt>
                <c:pt idx="588">
                  <c:v>-3.6158754489638913</c:v>
                </c:pt>
                <c:pt idx="589">
                  <c:v>-3.6053542339396527</c:v>
                </c:pt>
                <c:pt idx="590">
                  <c:v>-3.5950445229216661</c:v>
                </c:pt>
                <c:pt idx="591">
                  <c:v>-3.5944617776177314</c:v>
                </c:pt>
                <c:pt idx="592">
                  <c:v>-3.586687896101262</c:v>
                </c:pt>
                <c:pt idx="593">
                  <c:v>-3.5482633125040999</c:v>
                </c:pt>
                <c:pt idx="594">
                  <c:v>-3.5435810131489318</c:v>
                </c:pt>
                <c:pt idx="595">
                  <c:v>-3.5246846831918557</c:v>
                </c:pt>
                <c:pt idx="596">
                  <c:v>-3.5138713559911543</c:v>
                </c:pt>
                <c:pt idx="597">
                  <c:v>-3.4904539430193369</c:v>
                </c:pt>
                <c:pt idx="598">
                  <c:v>-3.4817778416160681</c:v>
                </c:pt>
                <c:pt idx="599">
                  <c:v>-3.4255991236480314</c:v>
                </c:pt>
                <c:pt idx="600">
                  <c:v>-3.3802451955104091</c:v>
                </c:pt>
                <c:pt idx="601">
                  <c:v>-3.3654872446406738</c:v>
                </c:pt>
                <c:pt idx="602">
                  <c:v>-3.3523606848121625</c:v>
                </c:pt>
                <c:pt idx="603">
                  <c:v>-3.3218845105128496</c:v>
                </c:pt>
                <c:pt idx="604">
                  <c:v>-3.2896822860366464</c:v>
                </c:pt>
                <c:pt idx="605">
                  <c:v>-3.2607402553071498</c:v>
                </c:pt>
                <c:pt idx="606">
                  <c:v>-3.2514496090465532</c:v>
                </c:pt>
                <c:pt idx="607">
                  <c:v>-3.2330650300416655</c:v>
                </c:pt>
                <c:pt idx="608">
                  <c:v>-3.2011109160343354</c:v>
                </c:pt>
                <c:pt idx="609">
                  <c:v>-3.1585657019377655</c:v>
                </c:pt>
                <c:pt idx="610">
                  <c:v>-3.1551849656979889</c:v>
                </c:pt>
                <c:pt idx="611">
                  <c:v>-3.1126959554632192</c:v>
                </c:pt>
                <c:pt idx="612">
                  <c:v>-3.0754351985438095</c:v>
                </c:pt>
                <c:pt idx="613">
                  <c:v>-3.0583921169771688</c:v>
                </c:pt>
                <c:pt idx="614">
                  <c:v>-3.0240617258786284</c:v>
                </c:pt>
                <c:pt idx="615">
                  <c:v>-3.0032679609423965</c:v>
                </c:pt>
                <c:pt idx="616">
                  <c:v>-2.9605582026451609</c:v>
                </c:pt>
                <c:pt idx="617">
                  <c:v>-2.916145689192704</c:v>
                </c:pt>
                <c:pt idx="618">
                  <c:v>-2.899892789551513</c:v>
                </c:pt>
                <c:pt idx="619">
                  <c:v>-2.8834947582277137</c:v>
                </c:pt>
                <c:pt idx="620">
                  <c:v>-2.7294464438706716</c:v>
                </c:pt>
                <c:pt idx="621">
                  <c:v>-2.7247924313275327</c:v>
                </c:pt>
                <c:pt idx="622">
                  <c:v>-2.7192925876405112</c:v>
                </c:pt>
                <c:pt idx="623">
                  <c:v>-2.6655141813098466</c:v>
                </c:pt>
                <c:pt idx="624">
                  <c:v>-2.6360986700209037</c:v>
                </c:pt>
                <c:pt idx="625">
                  <c:v>-2.5823897789929942</c:v>
                </c:pt>
                <c:pt idx="626">
                  <c:v>-2.5538452426808385</c:v>
                </c:pt>
                <c:pt idx="627">
                  <c:v>-2.551839467362818</c:v>
                </c:pt>
                <c:pt idx="628">
                  <c:v>-2.5301309106233258</c:v>
                </c:pt>
                <c:pt idx="629">
                  <c:v>-2.4302847501339437</c:v>
                </c:pt>
                <c:pt idx="630">
                  <c:v>-2.425290556322008</c:v>
                </c:pt>
                <c:pt idx="631">
                  <c:v>-2.4182107185463333</c:v>
                </c:pt>
                <c:pt idx="632">
                  <c:v>-2.3819213270542314</c:v>
                </c:pt>
                <c:pt idx="633">
                  <c:v>-2.372601284694865</c:v>
                </c:pt>
                <c:pt idx="634">
                  <c:v>-2.2644937111641155</c:v>
                </c:pt>
                <c:pt idx="635">
                  <c:v>-2.222152790709945</c:v>
                </c:pt>
                <c:pt idx="636">
                  <c:v>-2.0503788136751835</c:v>
                </c:pt>
                <c:pt idx="637">
                  <c:v>-1.9335383802359878</c:v>
                </c:pt>
                <c:pt idx="638">
                  <c:v>-1.7486533733871588</c:v>
                </c:pt>
                <c:pt idx="639">
                  <c:v>-1.4721875015939252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8D-464D-84E1-2709E7A6B4E5}"/>
            </c:ext>
          </c:extLst>
        </c:ser>
        <c:ser>
          <c:idx val="1"/>
          <c:order val="1"/>
          <c:tx>
            <c:strRef>
              <c:f>'per-sw'!$H$1</c:f>
              <c:strCache>
                <c:ptCount val="1"/>
                <c:pt idx="0">
                  <c:v>斯瓦西里语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'per-sw'!$F$2:$F$641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'per-sw'!$H$2:$H$641</c:f>
              <c:numCache>
                <c:formatCode>General</c:formatCode>
                <c:ptCount val="640"/>
                <c:pt idx="0">
                  <c:v>-14.534459242022152</c:v>
                </c:pt>
                <c:pt idx="1">
                  <c:v>-13.4795279104499</c:v>
                </c:pt>
                <c:pt idx="2">
                  <c:v>-13.338813720437988</c:v>
                </c:pt>
                <c:pt idx="3">
                  <c:v>-12.216843050566172</c:v>
                </c:pt>
                <c:pt idx="4">
                  <c:v>-11.398118004456311</c:v>
                </c:pt>
                <c:pt idx="5">
                  <c:v>-10.876917875012866</c:v>
                </c:pt>
                <c:pt idx="6">
                  <c:v>-10.828761304785091</c:v>
                </c:pt>
                <c:pt idx="7">
                  <c:v>-10.754338896663775</c:v>
                </c:pt>
                <c:pt idx="8">
                  <c:v>-10.467451454287533</c:v>
                </c:pt>
                <c:pt idx="9">
                  <c:v>-10.383777085322068</c:v>
                </c:pt>
                <c:pt idx="10">
                  <c:v>-10.325398631485699</c:v>
                </c:pt>
                <c:pt idx="11">
                  <c:v>-10.166897667120159</c:v>
                </c:pt>
                <c:pt idx="12">
                  <c:v>-10.087222091420101</c:v>
                </c:pt>
                <c:pt idx="13">
                  <c:v>-9.8750104661173932</c:v>
                </c:pt>
                <c:pt idx="14">
                  <c:v>-9.8178046622072337</c:v>
                </c:pt>
                <c:pt idx="15">
                  <c:v>-9.7436629045004537</c:v>
                </c:pt>
                <c:pt idx="16">
                  <c:v>-9.7119335695978393</c:v>
                </c:pt>
                <c:pt idx="17">
                  <c:v>-9.5822572400205122</c:v>
                </c:pt>
                <c:pt idx="18">
                  <c:v>-9.4607375110915672</c:v>
                </c:pt>
                <c:pt idx="19">
                  <c:v>-9.4384286539862678</c:v>
                </c:pt>
                <c:pt idx="20">
                  <c:v>-9.4064332396838886</c:v>
                </c:pt>
                <c:pt idx="21">
                  <c:v>-9.3867794748750928</c:v>
                </c:pt>
                <c:pt idx="22">
                  <c:v>-9.38094726784065</c:v>
                </c:pt>
                <c:pt idx="23">
                  <c:v>-9.2279592152298111</c:v>
                </c:pt>
                <c:pt idx="24">
                  <c:v>-9.1343531159059825</c:v>
                </c:pt>
                <c:pt idx="25">
                  <c:v>-9.0109480243727802</c:v>
                </c:pt>
                <c:pt idx="26">
                  <c:v>-9.0006982657794339</c:v>
                </c:pt>
                <c:pt idx="27">
                  <c:v>-8.9937187497139757</c:v>
                </c:pt>
                <c:pt idx="28">
                  <c:v>-8.713450349168717</c:v>
                </c:pt>
                <c:pt idx="29">
                  <c:v>-8.7118918841127719</c:v>
                </c:pt>
                <c:pt idx="30">
                  <c:v>-8.638065620551453</c:v>
                </c:pt>
                <c:pt idx="31">
                  <c:v>-8.6217574874338325</c:v>
                </c:pt>
                <c:pt idx="32">
                  <c:v>-8.5645067034346933</c:v>
                </c:pt>
                <c:pt idx="33">
                  <c:v>-8.5571850852837859</c:v>
                </c:pt>
                <c:pt idx="34">
                  <c:v>-8.4592742013847886</c:v>
                </c:pt>
                <c:pt idx="35">
                  <c:v>-8.4299674560650075</c:v>
                </c:pt>
                <c:pt idx="36">
                  <c:v>-8.3544395513898024</c:v>
                </c:pt>
                <c:pt idx="37">
                  <c:v>-8.3440903297827003</c:v>
                </c:pt>
                <c:pt idx="38">
                  <c:v>-8.2759752704811582</c:v>
                </c:pt>
                <c:pt idx="39">
                  <c:v>-8.2678972266080173</c:v>
                </c:pt>
                <c:pt idx="40">
                  <c:v>-8.2539128535818715</c:v>
                </c:pt>
                <c:pt idx="41">
                  <c:v>-8.1962281067521303</c:v>
                </c:pt>
                <c:pt idx="42">
                  <c:v>-8.1434056441923151</c:v>
                </c:pt>
                <c:pt idx="43">
                  <c:v>-8.1125328315480871</c:v>
                </c:pt>
                <c:pt idx="44">
                  <c:v>-8.0993796398851323</c:v>
                </c:pt>
                <c:pt idx="45">
                  <c:v>-8.0850081846845576</c:v>
                </c:pt>
                <c:pt idx="46">
                  <c:v>-8.0814889678611337</c:v>
                </c:pt>
                <c:pt idx="47">
                  <c:v>-8.0811164567014444</c:v>
                </c:pt>
                <c:pt idx="48">
                  <c:v>-8.0680304184107765</c:v>
                </c:pt>
                <c:pt idx="49">
                  <c:v>-8.0457063567683758</c:v>
                </c:pt>
                <c:pt idx="50">
                  <c:v>-8.030479646354209</c:v>
                </c:pt>
                <c:pt idx="51">
                  <c:v>-7.9303793091083481</c:v>
                </c:pt>
                <c:pt idx="52">
                  <c:v>-7.9184899945943918</c:v>
                </c:pt>
                <c:pt idx="53">
                  <c:v>-7.914001488528883</c:v>
                </c:pt>
                <c:pt idx="54">
                  <c:v>-7.9009673990734353</c:v>
                </c:pt>
                <c:pt idx="55">
                  <c:v>-7.8884014826571489</c:v>
                </c:pt>
                <c:pt idx="56">
                  <c:v>-7.8729859825735975</c:v>
                </c:pt>
                <c:pt idx="57">
                  <c:v>-7.8718076309459448</c:v>
                </c:pt>
                <c:pt idx="58">
                  <c:v>-7.8552182138913889</c:v>
                </c:pt>
                <c:pt idx="59">
                  <c:v>-7.8188090491643933</c:v>
                </c:pt>
                <c:pt idx="60">
                  <c:v>-7.8097344745867785</c:v>
                </c:pt>
                <c:pt idx="61">
                  <c:v>-7.7791480140584985</c:v>
                </c:pt>
                <c:pt idx="62">
                  <c:v>-7.7530513266404872</c:v>
                </c:pt>
                <c:pt idx="63">
                  <c:v>-7.718841751618414</c:v>
                </c:pt>
                <c:pt idx="64">
                  <c:v>-7.7123513148306966</c:v>
                </c:pt>
                <c:pt idx="65">
                  <c:v>-7.7055833952402946</c:v>
                </c:pt>
                <c:pt idx="66">
                  <c:v>-7.6539418183976888</c:v>
                </c:pt>
                <c:pt idx="67">
                  <c:v>-7.6122364065700614</c:v>
                </c:pt>
                <c:pt idx="68">
                  <c:v>-7.5836252688240657</c:v>
                </c:pt>
                <c:pt idx="69">
                  <c:v>-7.5452097387181452</c:v>
                </c:pt>
                <c:pt idx="70">
                  <c:v>-7.4614517447984623</c:v>
                </c:pt>
                <c:pt idx="71">
                  <c:v>-7.4079387428439736</c:v>
                </c:pt>
                <c:pt idx="72">
                  <c:v>-7.3864762716389691</c:v>
                </c:pt>
                <c:pt idx="73">
                  <c:v>-7.3716442456678015</c:v>
                </c:pt>
                <c:pt idx="74">
                  <c:v>-7.3412706486593731</c:v>
                </c:pt>
                <c:pt idx="75">
                  <c:v>-7.3302498933290199</c:v>
                </c:pt>
                <c:pt idx="76">
                  <c:v>-7.3180330477443531</c:v>
                </c:pt>
                <c:pt idx="77">
                  <c:v>-7.3168274546543461</c:v>
                </c:pt>
                <c:pt idx="78">
                  <c:v>-7.3058782873529973</c:v>
                </c:pt>
                <c:pt idx="79">
                  <c:v>-7.3007391538027493</c:v>
                </c:pt>
                <c:pt idx="80">
                  <c:v>-7.2697320344138783</c:v>
                </c:pt>
                <c:pt idx="81">
                  <c:v>-7.2397100423265925</c:v>
                </c:pt>
                <c:pt idx="82">
                  <c:v>-7.2207468169124693</c:v>
                </c:pt>
                <c:pt idx="83">
                  <c:v>-7.1963029893850798</c:v>
                </c:pt>
                <c:pt idx="84">
                  <c:v>-7.152781268892709</c:v>
                </c:pt>
                <c:pt idx="85">
                  <c:v>-7.1521357095870499</c:v>
                </c:pt>
                <c:pt idx="86">
                  <c:v>-7.1340150689389361</c:v>
                </c:pt>
                <c:pt idx="87">
                  <c:v>-7.1004022719992577</c:v>
                </c:pt>
                <c:pt idx="88">
                  <c:v>-7.0937306478106903</c:v>
                </c:pt>
                <c:pt idx="89">
                  <c:v>-7.0926479580625079</c:v>
                </c:pt>
                <c:pt idx="90">
                  <c:v>-7.090882964710552</c:v>
                </c:pt>
                <c:pt idx="91">
                  <c:v>-7.0424381417997051</c:v>
                </c:pt>
                <c:pt idx="92">
                  <c:v>-7.0105143155262972</c:v>
                </c:pt>
                <c:pt idx="93">
                  <c:v>-6.9917253087668199</c:v>
                </c:pt>
                <c:pt idx="94">
                  <c:v>-6.9795464745249953</c:v>
                </c:pt>
                <c:pt idx="95">
                  <c:v>-6.9323610941064659</c:v>
                </c:pt>
                <c:pt idx="96">
                  <c:v>-6.8779085784617697</c:v>
                </c:pt>
                <c:pt idx="97">
                  <c:v>-6.8687149016766487</c:v>
                </c:pt>
                <c:pt idx="98">
                  <c:v>-6.820080655574019</c:v>
                </c:pt>
                <c:pt idx="99">
                  <c:v>-6.8151892292745462</c:v>
                </c:pt>
                <c:pt idx="100">
                  <c:v>-6.8138962100960345</c:v>
                </c:pt>
                <c:pt idx="101">
                  <c:v>-6.8106570101647845</c:v>
                </c:pt>
                <c:pt idx="102">
                  <c:v>-6.8056768907320446</c:v>
                </c:pt>
                <c:pt idx="103">
                  <c:v>-6.8055571550021412</c:v>
                </c:pt>
                <c:pt idx="104">
                  <c:v>-6.8034069800428805</c:v>
                </c:pt>
                <c:pt idx="105">
                  <c:v>-6.7973150288324451</c:v>
                </c:pt>
                <c:pt idx="106">
                  <c:v>-6.7438786830859732</c:v>
                </c:pt>
                <c:pt idx="107">
                  <c:v>-6.7280729332160725</c:v>
                </c:pt>
                <c:pt idx="108">
                  <c:v>-6.7275509107745668</c:v>
                </c:pt>
                <c:pt idx="109">
                  <c:v>-6.7123824844193942</c:v>
                </c:pt>
                <c:pt idx="110">
                  <c:v>-6.7023405211668194</c:v>
                </c:pt>
                <c:pt idx="111">
                  <c:v>-6.6991450342798213</c:v>
                </c:pt>
                <c:pt idx="112">
                  <c:v>-6.6878721370420466</c:v>
                </c:pt>
                <c:pt idx="113">
                  <c:v>-6.6871777965130557</c:v>
                </c:pt>
                <c:pt idx="114">
                  <c:v>-6.6691920961320177</c:v>
                </c:pt>
                <c:pt idx="115">
                  <c:v>-6.6431961387724892</c:v>
                </c:pt>
                <c:pt idx="116">
                  <c:v>-6.6270660254437983</c:v>
                </c:pt>
                <c:pt idx="117">
                  <c:v>-6.6106710997600375</c:v>
                </c:pt>
                <c:pt idx="118">
                  <c:v>-6.5989965493330605</c:v>
                </c:pt>
                <c:pt idx="119">
                  <c:v>-6.5936325153377435</c:v>
                </c:pt>
                <c:pt idx="120">
                  <c:v>-6.5753896048702378</c:v>
                </c:pt>
                <c:pt idx="121">
                  <c:v>-6.5750601732324023</c:v>
                </c:pt>
                <c:pt idx="122">
                  <c:v>-6.5665266267676801</c:v>
                </c:pt>
                <c:pt idx="123">
                  <c:v>-6.5640235798425133</c:v>
                </c:pt>
                <c:pt idx="124">
                  <c:v>-6.5529166654684179</c:v>
                </c:pt>
                <c:pt idx="125">
                  <c:v>-6.5447885733272164</c:v>
                </c:pt>
                <c:pt idx="126">
                  <c:v>-6.5302295955020186</c:v>
                </c:pt>
                <c:pt idx="127">
                  <c:v>-6.5212247083862493</c:v>
                </c:pt>
                <c:pt idx="128">
                  <c:v>-6.5040220416674339</c:v>
                </c:pt>
                <c:pt idx="129">
                  <c:v>-6.4967587075755509</c:v>
                </c:pt>
                <c:pt idx="130">
                  <c:v>-6.4874826728809376</c:v>
                </c:pt>
                <c:pt idx="131">
                  <c:v>-6.471322150477973</c:v>
                </c:pt>
                <c:pt idx="132">
                  <c:v>-6.4644896116048063</c:v>
                </c:pt>
                <c:pt idx="133">
                  <c:v>-6.461604550684223</c:v>
                </c:pt>
                <c:pt idx="134">
                  <c:v>-6.4610584543922513</c:v>
                </c:pt>
                <c:pt idx="135">
                  <c:v>-6.4598319550636978</c:v>
                </c:pt>
                <c:pt idx="136">
                  <c:v>-6.4556152300993954</c:v>
                </c:pt>
                <c:pt idx="137">
                  <c:v>-6.4553966648781351</c:v>
                </c:pt>
                <c:pt idx="138">
                  <c:v>-6.4438450177929809</c:v>
                </c:pt>
                <c:pt idx="139">
                  <c:v>-6.4429137398937044</c:v>
                </c:pt>
                <c:pt idx="140">
                  <c:v>-6.4221956574857497</c:v>
                </c:pt>
                <c:pt idx="141">
                  <c:v>-6.4126199667052122</c:v>
                </c:pt>
                <c:pt idx="142">
                  <c:v>-6.4059964902175794</c:v>
                </c:pt>
                <c:pt idx="143">
                  <c:v>-6.4014991148387397</c:v>
                </c:pt>
                <c:pt idx="144">
                  <c:v>-6.3842248600909208</c:v>
                </c:pt>
                <c:pt idx="145">
                  <c:v>-6.3834975763981667</c:v>
                </c:pt>
                <c:pt idx="146">
                  <c:v>-6.3716842845698629</c:v>
                </c:pt>
                <c:pt idx="147">
                  <c:v>-6.3649556433670655</c:v>
                </c:pt>
                <c:pt idx="148">
                  <c:v>-6.3637095048446932</c:v>
                </c:pt>
                <c:pt idx="149">
                  <c:v>-6.3603220606764239</c:v>
                </c:pt>
                <c:pt idx="150">
                  <c:v>-6.3457054323145972</c:v>
                </c:pt>
                <c:pt idx="151">
                  <c:v>-6.3392365352878244</c:v>
                </c:pt>
                <c:pt idx="152">
                  <c:v>-6.3271406924778244</c:v>
                </c:pt>
                <c:pt idx="153">
                  <c:v>-6.3086861855352279</c:v>
                </c:pt>
                <c:pt idx="154">
                  <c:v>-6.2895069289893994</c:v>
                </c:pt>
                <c:pt idx="155">
                  <c:v>-6.2808169024967251</c:v>
                </c:pt>
                <c:pt idx="156">
                  <c:v>-6.2717765381276358</c:v>
                </c:pt>
                <c:pt idx="157">
                  <c:v>-6.2661514929116011</c:v>
                </c:pt>
                <c:pt idx="158">
                  <c:v>-6.2422708667804461</c:v>
                </c:pt>
                <c:pt idx="159">
                  <c:v>-6.2290213797156238</c:v>
                </c:pt>
                <c:pt idx="160">
                  <c:v>-6.2235800559899284</c:v>
                </c:pt>
                <c:pt idx="161">
                  <c:v>-6.1960617443502066</c:v>
                </c:pt>
                <c:pt idx="162">
                  <c:v>-6.1761520364997029</c:v>
                </c:pt>
                <c:pt idx="163">
                  <c:v>-6.1713531044677454</c:v>
                </c:pt>
                <c:pt idx="164">
                  <c:v>-6.1607270335804252</c:v>
                </c:pt>
                <c:pt idx="165">
                  <c:v>-6.1348463772941528</c:v>
                </c:pt>
                <c:pt idx="166">
                  <c:v>-6.1314570325587248</c:v>
                </c:pt>
                <c:pt idx="167">
                  <c:v>-6.1287037442932961</c:v>
                </c:pt>
                <c:pt idx="168">
                  <c:v>-6.1231471194943436</c:v>
                </c:pt>
                <c:pt idx="169">
                  <c:v>-6.1224046312644527</c:v>
                </c:pt>
                <c:pt idx="170">
                  <c:v>-6.1151058199192505</c:v>
                </c:pt>
                <c:pt idx="171">
                  <c:v>-6.1132160226583441</c:v>
                </c:pt>
                <c:pt idx="172">
                  <c:v>-6.104672339835564</c:v>
                </c:pt>
                <c:pt idx="173">
                  <c:v>-6.0992462206469726</c:v>
                </c:pt>
                <c:pt idx="174">
                  <c:v>-6.0961495632513323</c:v>
                </c:pt>
                <c:pt idx="175">
                  <c:v>-6.0641167711284742</c:v>
                </c:pt>
                <c:pt idx="176">
                  <c:v>-6.0339357649237142</c:v>
                </c:pt>
                <c:pt idx="177">
                  <c:v>-6.0100342325539788</c:v>
                </c:pt>
                <c:pt idx="178">
                  <c:v>-6.0009501551406714</c:v>
                </c:pt>
                <c:pt idx="179">
                  <c:v>-5.9966985864454472</c:v>
                </c:pt>
                <c:pt idx="180">
                  <c:v>-5.9950602975695997</c:v>
                </c:pt>
                <c:pt idx="181">
                  <c:v>-5.9780990028777179</c:v>
                </c:pt>
                <c:pt idx="182">
                  <c:v>-5.9575076249458379</c:v>
                </c:pt>
                <c:pt idx="183">
                  <c:v>-5.9524217072755707</c:v>
                </c:pt>
                <c:pt idx="184">
                  <c:v>-5.9467542160600448</c:v>
                </c:pt>
                <c:pt idx="185">
                  <c:v>-5.9330802690003477</c:v>
                </c:pt>
                <c:pt idx="186">
                  <c:v>-5.9313976335578502</c:v>
                </c:pt>
                <c:pt idx="187">
                  <c:v>-5.925630045806205</c:v>
                </c:pt>
                <c:pt idx="188">
                  <c:v>-5.9237022372024901</c:v>
                </c:pt>
                <c:pt idx="189">
                  <c:v>-5.922219161309866</c:v>
                </c:pt>
                <c:pt idx="190">
                  <c:v>-5.9193689441202038</c:v>
                </c:pt>
                <c:pt idx="191">
                  <c:v>-5.9180569192702714</c:v>
                </c:pt>
                <c:pt idx="192">
                  <c:v>-5.9131490213889002</c:v>
                </c:pt>
                <c:pt idx="193">
                  <c:v>-5.9089208930217794</c:v>
                </c:pt>
                <c:pt idx="194">
                  <c:v>-5.9000452444716078</c:v>
                </c:pt>
                <c:pt idx="195">
                  <c:v>-5.8884080718650749</c:v>
                </c:pt>
                <c:pt idx="196">
                  <c:v>-5.8831929156291753</c:v>
                </c:pt>
                <c:pt idx="197">
                  <c:v>-5.8735469038644279</c:v>
                </c:pt>
                <c:pt idx="198">
                  <c:v>-5.8698921132515656</c:v>
                </c:pt>
                <c:pt idx="199">
                  <c:v>-5.8652034141138527</c:v>
                </c:pt>
                <c:pt idx="200">
                  <c:v>-5.8577715630687681</c:v>
                </c:pt>
                <c:pt idx="201">
                  <c:v>-5.8481857359301044</c:v>
                </c:pt>
                <c:pt idx="202">
                  <c:v>-5.8386759314771268</c:v>
                </c:pt>
                <c:pt idx="203">
                  <c:v>-5.8232737353635544</c:v>
                </c:pt>
                <c:pt idx="204">
                  <c:v>-5.7993506632329082</c:v>
                </c:pt>
                <c:pt idx="205">
                  <c:v>-5.7822968742734755</c:v>
                </c:pt>
                <c:pt idx="206">
                  <c:v>-5.7811717385258028</c:v>
                </c:pt>
                <c:pt idx="207">
                  <c:v>-5.7726489619415702</c:v>
                </c:pt>
                <c:pt idx="208">
                  <c:v>-5.7716258232971409</c:v>
                </c:pt>
                <c:pt idx="209">
                  <c:v>-5.7696688726639129</c:v>
                </c:pt>
                <c:pt idx="210">
                  <c:v>-5.7632981716060661</c:v>
                </c:pt>
                <c:pt idx="211">
                  <c:v>-5.7545390911739451</c:v>
                </c:pt>
                <c:pt idx="212">
                  <c:v>-5.7495729092335823</c:v>
                </c:pt>
                <c:pt idx="213">
                  <c:v>-5.7484686797244224</c:v>
                </c:pt>
                <c:pt idx="214">
                  <c:v>-5.7450729997652203</c:v>
                </c:pt>
                <c:pt idx="215">
                  <c:v>-5.7437109266472284</c:v>
                </c:pt>
                <c:pt idx="216">
                  <c:v>-5.7416956919550088</c:v>
                </c:pt>
                <c:pt idx="217">
                  <c:v>-5.7398001929926918</c:v>
                </c:pt>
                <c:pt idx="218">
                  <c:v>-5.7395613550552822</c:v>
                </c:pt>
                <c:pt idx="219">
                  <c:v>-5.7244290394757584</c:v>
                </c:pt>
                <c:pt idx="220">
                  <c:v>-5.7165378847048425</c:v>
                </c:pt>
                <c:pt idx="221">
                  <c:v>-5.7132581393412272</c:v>
                </c:pt>
                <c:pt idx="222">
                  <c:v>-5.7121824183392151</c:v>
                </c:pt>
                <c:pt idx="223">
                  <c:v>-5.7107753651322435</c:v>
                </c:pt>
                <c:pt idx="224">
                  <c:v>-5.7056438338505648</c:v>
                </c:pt>
                <c:pt idx="225">
                  <c:v>-5.6761026852500542</c:v>
                </c:pt>
                <c:pt idx="226">
                  <c:v>-5.6594625864050752</c:v>
                </c:pt>
                <c:pt idx="227">
                  <c:v>-5.6308805906885588</c:v>
                </c:pt>
                <c:pt idx="228">
                  <c:v>-5.622817751352521</c:v>
                </c:pt>
                <c:pt idx="229">
                  <c:v>-5.6187986853709351</c:v>
                </c:pt>
                <c:pt idx="230">
                  <c:v>-5.617599427504735</c:v>
                </c:pt>
                <c:pt idx="231">
                  <c:v>-5.6062650785960466</c:v>
                </c:pt>
                <c:pt idx="232">
                  <c:v>-5.600803482154169</c:v>
                </c:pt>
                <c:pt idx="233">
                  <c:v>-5.599725860585032</c:v>
                </c:pt>
                <c:pt idx="234">
                  <c:v>-5.5986666111648855</c:v>
                </c:pt>
                <c:pt idx="235">
                  <c:v>-5.5985671481511652</c:v>
                </c:pt>
                <c:pt idx="236">
                  <c:v>-5.5917035666813266</c:v>
                </c:pt>
                <c:pt idx="237">
                  <c:v>-5.5901216612973448</c:v>
                </c:pt>
                <c:pt idx="238">
                  <c:v>-5.5854792092933732</c:v>
                </c:pt>
                <c:pt idx="239">
                  <c:v>-5.5749380304050336</c:v>
                </c:pt>
                <c:pt idx="240">
                  <c:v>-5.5725179749116913</c:v>
                </c:pt>
                <c:pt idx="241">
                  <c:v>-5.5472898466773168</c:v>
                </c:pt>
                <c:pt idx="242">
                  <c:v>-5.531233855467085</c:v>
                </c:pt>
                <c:pt idx="243">
                  <c:v>-5.5308588102178717</c:v>
                </c:pt>
                <c:pt idx="244">
                  <c:v>-5.526621812537388</c:v>
                </c:pt>
                <c:pt idx="245">
                  <c:v>-5.5184607772324235</c:v>
                </c:pt>
                <c:pt idx="246">
                  <c:v>-5.513576319679121</c:v>
                </c:pt>
                <c:pt idx="247">
                  <c:v>-5.513201274429874</c:v>
                </c:pt>
                <c:pt idx="248">
                  <c:v>-5.5102667987636291</c:v>
                </c:pt>
                <c:pt idx="249">
                  <c:v>-5.49537648873347</c:v>
                </c:pt>
                <c:pt idx="250">
                  <c:v>-5.489983946231038</c:v>
                </c:pt>
                <c:pt idx="251">
                  <c:v>-5.4786331257404859</c:v>
                </c:pt>
                <c:pt idx="252">
                  <c:v>-5.4749681987695649</c:v>
                </c:pt>
                <c:pt idx="253">
                  <c:v>-5.474701485847369</c:v>
                </c:pt>
                <c:pt idx="254">
                  <c:v>-5.4450697435464344</c:v>
                </c:pt>
                <c:pt idx="255">
                  <c:v>-5.4314040322777037</c:v>
                </c:pt>
                <c:pt idx="256">
                  <c:v>-5.4279234603194864</c:v>
                </c:pt>
                <c:pt idx="257">
                  <c:v>-5.4058743473902116</c:v>
                </c:pt>
                <c:pt idx="258">
                  <c:v>-5.405053302385145</c:v>
                </c:pt>
                <c:pt idx="259">
                  <c:v>-5.3891069105467597</c:v>
                </c:pt>
                <c:pt idx="260">
                  <c:v>-5.3779930274264585</c:v>
                </c:pt>
                <c:pt idx="261">
                  <c:v>-5.3717743717399493</c:v>
                </c:pt>
                <c:pt idx="262">
                  <c:v>-5.3671388884821489</c:v>
                </c:pt>
                <c:pt idx="263">
                  <c:v>-5.3528276179077254</c:v>
                </c:pt>
                <c:pt idx="264">
                  <c:v>-5.3429269301459987</c:v>
                </c:pt>
                <c:pt idx="265">
                  <c:v>-5.3295044914713605</c:v>
                </c:pt>
                <c:pt idx="266">
                  <c:v>-5.3287271595105459</c:v>
                </c:pt>
                <c:pt idx="267">
                  <c:v>-5.3217577798031792</c:v>
                </c:pt>
                <c:pt idx="268">
                  <c:v>-5.3165134815378012</c:v>
                </c:pt>
                <c:pt idx="269">
                  <c:v>-5.3049513813333231</c:v>
                </c:pt>
                <c:pt idx="270">
                  <c:v>-5.303141091131188</c:v>
                </c:pt>
                <c:pt idx="271">
                  <c:v>-5.2932660610258555</c:v>
                </c:pt>
                <c:pt idx="272">
                  <c:v>-5.2617258325538252</c:v>
                </c:pt>
                <c:pt idx="273">
                  <c:v>-5.2425719169032261</c:v>
                </c:pt>
                <c:pt idx="274">
                  <c:v>-5.2366446815117094</c:v>
                </c:pt>
                <c:pt idx="275">
                  <c:v>-5.2351194763807598</c:v>
                </c:pt>
                <c:pt idx="276">
                  <c:v>-5.2270065887766624</c:v>
                </c:pt>
                <c:pt idx="277">
                  <c:v>-5.2176618169038003</c:v>
                </c:pt>
                <c:pt idx="278">
                  <c:v>-5.1998177087747761</c:v>
                </c:pt>
                <c:pt idx="279">
                  <c:v>-5.1755487334243613</c:v>
                </c:pt>
                <c:pt idx="280">
                  <c:v>-5.152293393882716</c:v>
                </c:pt>
                <c:pt idx="281">
                  <c:v>-5.148217627648064</c:v>
                </c:pt>
                <c:pt idx="282">
                  <c:v>-5.1440398643101677</c:v>
                </c:pt>
                <c:pt idx="283">
                  <c:v>-5.1346190697516549</c:v>
                </c:pt>
                <c:pt idx="284">
                  <c:v>-5.1343558412025443</c:v>
                </c:pt>
                <c:pt idx="285">
                  <c:v>-5.1330390649347999</c:v>
                </c:pt>
                <c:pt idx="286">
                  <c:v>-5.1187319122558241</c:v>
                </c:pt>
                <c:pt idx="287">
                  <c:v>-5.1137486252111986</c:v>
                </c:pt>
                <c:pt idx="288">
                  <c:v>-5.1121467638721994</c:v>
                </c:pt>
                <c:pt idx="289">
                  <c:v>-5.0933048579939735</c:v>
                </c:pt>
                <c:pt idx="290">
                  <c:v>-5.0833053407408908</c:v>
                </c:pt>
                <c:pt idx="291">
                  <c:v>-5.0753277101650331</c:v>
                </c:pt>
                <c:pt idx="292">
                  <c:v>-5.0729665722530788</c:v>
                </c:pt>
                <c:pt idx="293">
                  <c:v>-5.0683047978165217</c:v>
                </c:pt>
                <c:pt idx="294">
                  <c:v>-5.0665068613008017</c:v>
                </c:pt>
                <c:pt idx="295">
                  <c:v>-5.0603366700763912</c:v>
                </c:pt>
                <c:pt idx="296">
                  <c:v>-5.0550778007962398</c:v>
                </c:pt>
                <c:pt idx="297">
                  <c:v>-5.0490096066750736</c:v>
                </c:pt>
                <c:pt idx="298">
                  <c:v>-5.0464264191687729</c:v>
                </c:pt>
                <c:pt idx="299">
                  <c:v>-5.0399872976938429</c:v>
                </c:pt>
                <c:pt idx="300">
                  <c:v>-5.0251920160207568</c:v>
                </c:pt>
                <c:pt idx="301">
                  <c:v>-5.0245160476408239</c:v>
                </c:pt>
                <c:pt idx="302">
                  <c:v>-5.0235778009953425</c:v>
                </c:pt>
                <c:pt idx="303">
                  <c:v>-5.0072265883558682</c:v>
                </c:pt>
                <c:pt idx="304">
                  <c:v>-5.0040634111102698</c:v>
                </c:pt>
                <c:pt idx="305">
                  <c:v>-4.9971773395959236</c:v>
                </c:pt>
                <c:pt idx="306">
                  <c:v>-4.9950211461740546</c:v>
                </c:pt>
                <c:pt idx="307">
                  <c:v>-4.9903261118125339</c:v>
                </c:pt>
                <c:pt idx="308">
                  <c:v>-4.9850710436666672</c:v>
                </c:pt>
                <c:pt idx="309">
                  <c:v>-4.9810884052219633</c:v>
                </c:pt>
                <c:pt idx="310">
                  <c:v>-4.9686723168486218</c:v>
                </c:pt>
                <c:pt idx="311">
                  <c:v>-4.9606132786469024</c:v>
                </c:pt>
                <c:pt idx="312">
                  <c:v>-4.9595042977199286</c:v>
                </c:pt>
                <c:pt idx="313">
                  <c:v>-4.9591175323066299</c:v>
                </c:pt>
                <c:pt idx="314">
                  <c:v>-4.9585198039406722</c:v>
                </c:pt>
                <c:pt idx="315">
                  <c:v>-4.9547674508812811</c:v>
                </c:pt>
                <c:pt idx="316">
                  <c:v>-4.9489054682949272</c:v>
                </c:pt>
                <c:pt idx="317">
                  <c:v>-4.9410824171798966</c:v>
                </c:pt>
                <c:pt idx="318">
                  <c:v>-4.9298418295835198</c:v>
                </c:pt>
                <c:pt idx="319">
                  <c:v>-4.9275130013129997</c:v>
                </c:pt>
                <c:pt idx="320">
                  <c:v>-4.9095124131559889</c:v>
                </c:pt>
                <c:pt idx="321">
                  <c:v>-4.909264072382852</c:v>
                </c:pt>
                <c:pt idx="322">
                  <c:v>-4.9056073812028629</c:v>
                </c:pt>
                <c:pt idx="323">
                  <c:v>-4.9027172521032334</c:v>
                </c:pt>
                <c:pt idx="324">
                  <c:v>-4.9026067024478586</c:v>
                </c:pt>
                <c:pt idx="325">
                  <c:v>-4.8974267067040804</c:v>
                </c:pt>
                <c:pt idx="326">
                  <c:v>-4.8956404903524122</c:v>
                </c:pt>
                <c:pt idx="327">
                  <c:v>-4.8913249358967539</c:v>
                </c:pt>
                <c:pt idx="328">
                  <c:v>-4.8882263779339539</c:v>
                </c:pt>
                <c:pt idx="329">
                  <c:v>-4.8857512059935395</c:v>
                </c:pt>
                <c:pt idx="330">
                  <c:v>-4.8840457637453358</c:v>
                </c:pt>
                <c:pt idx="331">
                  <c:v>-4.8830492330408974</c:v>
                </c:pt>
                <c:pt idx="332">
                  <c:v>-4.8708615294857438</c:v>
                </c:pt>
                <c:pt idx="333">
                  <c:v>-4.8665399565674772</c:v>
                </c:pt>
                <c:pt idx="334">
                  <c:v>-4.8621176535907269</c:v>
                </c:pt>
                <c:pt idx="335">
                  <c:v>-4.8555629142813759</c:v>
                </c:pt>
                <c:pt idx="336">
                  <c:v>-4.850220103285805</c:v>
                </c:pt>
                <c:pt idx="337">
                  <c:v>-4.8474126488568334</c:v>
                </c:pt>
                <c:pt idx="338">
                  <c:v>-4.845631183923012</c:v>
                </c:pt>
                <c:pt idx="339">
                  <c:v>-4.8452425179425882</c:v>
                </c:pt>
                <c:pt idx="340">
                  <c:v>-4.8337757628564164</c:v>
                </c:pt>
                <c:pt idx="341">
                  <c:v>-4.8309264959503171</c:v>
                </c:pt>
                <c:pt idx="342">
                  <c:v>-4.8262004189921255</c:v>
                </c:pt>
                <c:pt idx="343">
                  <c:v>-4.8217093788370935</c:v>
                </c:pt>
                <c:pt idx="344">
                  <c:v>-4.8033359627591938</c:v>
                </c:pt>
                <c:pt idx="345">
                  <c:v>-4.7918992999860635</c:v>
                </c:pt>
                <c:pt idx="346">
                  <c:v>-4.7891041992435071</c:v>
                </c:pt>
                <c:pt idx="347">
                  <c:v>-4.7850883008738405</c:v>
                </c:pt>
                <c:pt idx="348">
                  <c:v>-4.7818681066139783</c:v>
                </c:pt>
                <c:pt idx="349">
                  <c:v>-4.7788474719039895</c:v>
                </c:pt>
                <c:pt idx="350">
                  <c:v>-4.7768610624800836</c:v>
                </c:pt>
                <c:pt idx="351">
                  <c:v>-4.7696363732533742</c:v>
                </c:pt>
                <c:pt idx="352">
                  <c:v>-4.7689474176646272</c:v>
                </c:pt>
                <c:pt idx="353">
                  <c:v>-4.7670139073595035</c:v>
                </c:pt>
                <c:pt idx="354">
                  <c:v>-4.762935923796527</c:v>
                </c:pt>
                <c:pt idx="355">
                  <c:v>-4.7588044075924056</c:v>
                </c:pt>
                <c:pt idx="356">
                  <c:v>-4.7580311935270752</c:v>
                </c:pt>
                <c:pt idx="357">
                  <c:v>-4.7554657446474007</c:v>
                </c:pt>
                <c:pt idx="358">
                  <c:v>-4.746667385827676</c:v>
                </c:pt>
                <c:pt idx="359">
                  <c:v>-4.7459461205975302</c:v>
                </c:pt>
                <c:pt idx="360">
                  <c:v>-4.7357666829884257</c:v>
                </c:pt>
                <c:pt idx="361">
                  <c:v>-4.7336285449543816</c:v>
                </c:pt>
                <c:pt idx="362">
                  <c:v>-4.7230427027381934</c:v>
                </c:pt>
                <c:pt idx="363">
                  <c:v>-4.7198510169854799</c:v>
                </c:pt>
                <c:pt idx="364">
                  <c:v>-4.7145516022729961</c:v>
                </c:pt>
                <c:pt idx="365">
                  <c:v>-4.7061362077322526</c:v>
                </c:pt>
                <c:pt idx="366">
                  <c:v>-4.6893880933214209</c:v>
                </c:pt>
                <c:pt idx="367">
                  <c:v>-4.6889325907298742</c:v>
                </c:pt>
                <c:pt idx="368">
                  <c:v>-4.6821190575280953</c:v>
                </c:pt>
                <c:pt idx="369">
                  <c:v>-4.6812736219113633</c:v>
                </c:pt>
                <c:pt idx="370">
                  <c:v>-4.6761316375104283</c:v>
                </c:pt>
                <c:pt idx="371">
                  <c:v>-4.664242322996472</c:v>
                </c:pt>
                <c:pt idx="372">
                  <c:v>-4.6618761169054723</c:v>
                </c:pt>
                <c:pt idx="373">
                  <c:v>-4.6579466943407146</c:v>
                </c:pt>
                <c:pt idx="374">
                  <c:v>-4.6491863468637984</c:v>
                </c:pt>
                <c:pt idx="375">
                  <c:v>-4.64554200937026</c:v>
                </c:pt>
                <c:pt idx="376">
                  <c:v>-4.6414963354486831</c:v>
                </c:pt>
                <c:pt idx="377">
                  <c:v>-4.6367737428635767</c:v>
                </c:pt>
                <c:pt idx="378">
                  <c:v>-4.6328740958507293</c:v>
                </c:pt>
                <c:pt idx="379">
                  <c:v>-4.6291474004476978</c:v>
                </c:pt>
                <c:pt idx="380">
                  <c:v>-4.6272842111267813</c:v>
                </c:pt>
                <c:pt idx="381">
                  <c:v>-4.6216981275371527</c:v>
                </c:pt>
                <c:pt idx="382">
                  <c:v>-4.6202150516444949</c:v>
                </c:pt>
                <c:pt idx="383">
                  <c:v>-4.6153242588674193</c:v>
                </c:pt>
                <c:pt idx="384">
                  <c:v>-4.6143720747295962</c:v>
                </c:pt>
                <c:pt idx="385">
                  <c:v>-4.6127284009135039</c:v>
                </c:pt>
                <c:pt idx="386">
                  <c:v>-4.5978849715394832</c:v>
                </c:pt>
                <c:pt idx="387">
                  <c:v>-4.5955650125822594</c:v>
                </c:pt>
                <c:pt idx="388">
                  <c:v>-4.5699849626655089</c:v>
                </c:pt>
                <c:pt idx="389">
                  <c:v>-4.5617114771380107</c:v>
                </c:pt>
                <c:pt idx="390">
                  <c:v>-4.558179589866973</c:v>
                </c:pt>
                <c:pt idx="391">
                  <c:v>-4.5526644607839488</c:v>
                </c:pt>
                <c:pt idx="392">
                  <c:v>-4.5500027165024735</c:v>
                </c:pt>
                <c:pt idx="393">
                  <c:v>-4.5494170250617332</c:v>
                </c:pt>
                <c:pt idx="394">
                  <c:v>-4.5463653477551063</c:v>
                </c:pt>
                <c:pt idx="395">
                  <c:v>-4.5402125783961225</c:v>
                </c:pt>
                <c:pt idx="396">
                  <c:v>-4.5346521524628871</c:v>
                </c:pt>
                <c:pt idx="397">
                  <c:v>-4.5295355089571796</c:v>
                </c:pt>
                <c:pt idx="398">
                  <c:v>-4.5269355331077819</c:v>
                </c:pt>
                <c:pt idx="399">
                  <c:v>-4.5183193119724363</c:v>
                </c:pt>
                <c:pt idx="400">
                  <c:v>-4.5161038842080128</c:v>
                </c:pt>
                <c:pt idx="401">
                  <c:v>-4.5141244435302781</c:v>
                </c:pt>
                <c:pt idx="402">
                  <c:v>-4.5138022973998115</c:v>
                </c:pt>
                <c:pt idx="403">
                  <c:v>-4.4901060262813592</c:v>
                </c:pt>
                <c:pt idx="404">
                  <c:v>-4.4708057669608321</c:v>
                </c:pt>
                <c:pt idx="405">
                  <c:v>-4.4700344534626604</c:v>
                </c:pt>
                <c:pt idx="406">
                  <c:v>-4.4675570641938878</c:v>
                </c:pt>
                <c:pt idx="407">
                  <c:v>-4.4675187360898807</c:v>
                </c:pt>
                <c:pt idx="408">
                  <c:v>-4.4666653814433808</c:v>
                </c:pt>
                <c:pt idx="409">
                  <c:v>-4.4606421674112289</c:v>
                </c:pt>
                <c:pt idx="410">
                  <c:v>-4.4583557851401991</c:v>
                </c:pt>
                <c:pt idx="411">
                  <c:v>-4.4552873194904752</c:v>
                </c:pt>
                <c:pt idx="412">
                  <c:v>-4.4543177134871907</c:v>
                </c:pt>
                <c:pt idx="413">
                  <c:v>-4.4222478603050872</c:v>
                </c:pt>
                <c:pt idx="414">
                  <c:v>-4.4205763115042442</c:v>
                </c:pt>
                <c:pt idx="415">
                  <c:v>-4.4175030944366727</c:v>
                </c:pt>
                <c:pt idx="416">
                  <c:v>-4.4100059905863915</c:v>
                </c:pt>
                <c:pt idx="417">
                  <c:v>-4.4027984064639787</c:v>
                </c:pt>
                <c:pt idx="418">
                  <c:v>-4.4022998243505764</c:v>
                </c:pt>
                <c:pt idx="419">
                  <c:v>-4.4011525153195619</c:v>
                </c:pt>
                <c:pt idx="420">
                  <c:v>-4.3973944605587274</c:v>
                </c:pt>
                <c:pt idx="421">
                  <c:v>-4.3866043073748529</c:v>
                </c:pt>
                <c:pt idx="422">
                  <c:v>-4.3865004097044498</c:v>
                </c:pt>
                <c:pt idx="423">
                  <c:v>-4.3854322909710071</c:v>
                </c:pt>
                <c:pt idx="424">
                  <c:v>-4.3827493236897865</c:v>
                </c:pt>
                <c:pt idx="425">
                  <c:v>-4.3701320919606781</c:v>
                </c:pt>
                <c:pt idx="426">
                  <c:v>-4.3613391180811982</c:v>
                </c:pt>
                <c:pt idx="427">
                  <c:v>-4.3594062412984034</c:v>
                </c:pt>
                <c:pt idx="428">
                  <c:v>-4.3551619581105836</c:v>
                </c:pt>
                <c:pt idx="429">
                  <c:v>-4.3513243962909778</c:v>
                </c:pt>
                <c:pt idx="430">
                  <c:v>-4.3433860441027248</c:v>
                </c:pt>
                <c:pt idx="431">
                  <c:v>-4.3399330303680594</c:v>
                </c:pt>
                <c:pt idx="432">
                  <c:v>-4.3326874349028035</c:v>
                </c:pt>
                <c:pt idx="433">
                  <c:v>-4.3253528295431156</c:v>
                </c:pt>
                <c:pt idx="434">
                  <c:v>-4.3224367260258942</c:v>
                </c:pt>
                <c:pt idx="435">
                  <c:v>-4.3103440508278146</c:v>
                </c:pt>
                <c:pt idx="436">
                  <c:v>-4.3062663840260376</c:v>
                </c:pt>
                <c:pt idx="437">
                  <c:v>-4.3000809882644555</c:v>
                </c:pt>
                <c:pt idx="438">
                  <c:v>-4.2971471461206079</c:v>
                </c:pt>
                <c:pt idx="439">
                  <c:v>-4.2898362978501545</c:v>
                </c:pt>
                <c:pt idx="440">
                  <c:v>-4.2855850459161298</c:v>
                </c:pt>
                <c:pt idx="441">
                  <c:v>-4.2804205714706871</c:v>
                </c:pt>
                <c:pt idx="442">
                  <c:v>-4.2788842796980839</c:v>
                </c:pt>
                <c:pt idx="443">
                  <c:v>-4.2738297213856526</c:v>
                </c:pt>
                <c:pt idx="444">
                  <c:v>-4.2734562599423667</c:v>
                </c:pt>
                <c:pt idx="445">
                  <c:v>-4.2657529445572386</c:v>
                </c:pt>
                <c:pt idx="446">
                  <c:v>-4.26386948252014</c:v>
                </c:pt>
                <c:pt idx="447">
                  <c:v>-4.2467919364714737</c:v>
                </c:pt>
                <c:pt idx="448">
                  <c:v>-4.2441213228766683</c:v>
                </c:pt>
                <c:pt idx="449">
                  <c:v>-4.2318129333080483</c:v>
                </c:pt>
                <c:pt idx="450">
                  <c:v>-4.2305040760700363</c:v>
                </c:pt>
                <c:pt idx="451">
                  <c:v>-4.2303951102205879</c:v>
                </c:pt>
                <c:pt idx="452">
                  <c:v>-4.2232255374410164</c:v>
                </c:pt>
                <c:pt idx="453">
                  <c:v>-4.2149485675403993</c:v>
                </c:pt>
                <c:pt idx="454">
                  <c:v>-4.2077929322531702</c:v>
                </c:pt>
                <c:pt idx="455">
                  <c:v>-4.1944024864587321</c:v>
                </c:pt>
                <c:pt idx="456">
                  <c:v>-4.1773433125590893</c:v>
                </c:pt>
                <c:pt idx="457">
                  <c:v>-4.1716840571344962</c:v>
                </c:pt>
                <c:pt idx="458">
                  <c:v>-4.1688572802729036</c:v>
                </c:pt>
                <c:pt idx="459">
                  <c:v>-4.1682912280259821</c:v>
                </c:pt>
                <c:pt idx="460">
                  <c:v>-4.1617434574628023</c:v>
                </c:pt>
                <c:pt idx="461">
                  <c:v>-4.1608882022491773</c:v>
                </c:pt>
                <c:pt idx="462">
                  <c:v>-4.1596807085920453</c:v>
                </c:pt>
                <c:pt idx="463">
                  <c:v>-4.1501702706166697</c:v>
                </c:pt>
                <c:pt idx="464">
                  <c:v>-4.1420070179833477</c:v>
                </c:pt>
                <c:pt idx="465">
                  <c:v>-4.138313265744114</c:v>
                </c:pt>
                <c:pt idx="466">
                  <c:v>-4.1364421573934642</c:v>
                </c:pt>
                <c:pt idx="467">
                  <c:v>-4.1268322564043673</c:v>
                </c:pt>
                <c:pt idx="468">
                  <c:v>-4.1256469360305434</c:v>
                </c:pt>
                <c:pt idx="469">
                  <c:v>-4.1245316198797628</c:v>
                </c:pt>
                <c:pt idx="470">
                  <c:v>-4.1093251821817462</c:v>
                </c:pt>
                <c:pt idx="471">
                  <c:v>-4.0974241475037392</c:v>
                </c:pt>
                <c:pt idx="472">
                  <c:v>-4.09186277128694</c:v>
                </c:pt>
                <c:pt idx="473">
                  <c:v>-4.0891250043198131</c:v>
                </c:pt>
                <c:pt idx="474">
                  <c:v>-4.0882735502404737</c:v>
                </c:pt>
                <c:pt idx="475">
                  <c:v>-4.0810124334769151</c:v>
                </c:pt>
                <c:pt idx="476">
                  <c:v>-4.0743392254824213</c:v>
                </c:pt>
                <c:pt idx="477">
                  <c:v>-4.0718596188853251</c:v>
                </c:pt>
                <c:pt idx="478">
                  <c:v>-4.0674217946102393</c:v>
                </c:pt>
                <c:pt idx="479">
                  <c:v>-4.0576158184443871</c:v>
                </c:pt>
                <c:pt idx="480">
                  <c:v>-4.0498013198815208</c:v>
                </c:pt>
                <c:pt idx="481">
                  <c:v>-4.0462726002224034</c:v>
                </c:pt>
                <c:pt idx="482">
                  <c:v>-4.0452054317725237</c:v>
                </c:pt>
                <c:pt idx="483">
                  <c:v>-4.0354837140832895</c:v>
                </c:pt>
                <c:pt idx="484">
                  <c:v>-4.0275162198655234</c:v>
                </c:pt>
                <c:pt idx="485">
                  <c:v>-4.0258630432137039</c:v>
                </c:pt>
                <c:pt idx="486">
                  <c:v>-4.0186985386131786</c:v>
                </c:pt>
                <c:pt idx="487">
                  <c:v>-4.0159072390049069</c:v>
                </c:pt>
                <c:pt idx="488">
                  <c:v>-4.0067461886223512</c:v>
                </c:pt>
                <c:pt idx="489">
                  <c:v>-4.0042488433986279</c:v>
                </c:pt>
                <c:pt idx="490">
                  <c:v>-4.0025719096575401</c:v>
                </c:pt>
                <c:pt idx="491">
                  <c:v>-4.0011620055998467</c:v>
                </c:pt>
                <c:pt idx="492">
                  <c:v>-3.9814778317168096</c:v>
                </c:pt>
                <c:pt idx="493">
                  <c:v>-3.9738175958535376</c:v>
                </c:pt>
                <c:pt idx="494">
                  <c:v>-3.9702036674342729</c:v>
                </c:pt>
                <c:pt idx="495">
                  <c:v>-3.9619067415786713</c:v>
                </c:pt>
                <c:pt idx="496">
                  <c:v>-3.9590679277918288</c:v>
                </c:pt>
                <c:pt idx="497">
                  <c:v>-3.9412311051702074</c:v>
                </c:pt>
                <c:pt idx="498">
                  <c:v>-3.9355582290144375</c:v>
                </c:pt>
                <c:pt idx="499">
                  <c:v>-3.9254202871212271</c:v>
                </c:pt>
                <c:pt idx="500">
                  <c:v>-3.9111346742031969</c:v>
                </c:pt>
                <c:pt idx="501">
                  <c:v>-3.9097846380104548</c:v>
                </c:pt>
                <c:pt idx="502">
                  <c:v>-3.908318667222094</c:v>
                </c:pt>
                <c:pt idx="503">
                  <c:v>-3.8905090860627927</c:v>
                </c:pt>
                <c:pt idx="504">
                  <c:v>-3.8791167698563118</c:v>
                </c:pt>
                <c:pt idx="505">
                  <c:v>-3.8600480629658587</c:v>
                </c:pt>
                <c:pt idx="506">
                  <c:v>-3.8561528506096252</c:v>
                </c:pt>
                <c:pt idx="507">
                  <c:v>-3.8547087363434076</c:v>
                </c:pt>
                <c:pt idx="508">
                  <c:v>-3.8521040090761627</c:v>
                </c:pt>
                <c:pt idx="509">
                  <c:v>-3.8474685258183956</c:v>
                </c:pt>
                <c:pt idx="510">
                  <c:v>-3.8457127185409679</c:v>
                </c:pt>
                <c:pt idx="511">
                  <c:v>-3.8367445757232796</c:v>
                </c:pt>
                <c:pt idx="512">
                  <c:v>-3.8318753227071145</c:v>
                </c:pt>
                <c:pt idx="513">
                  <c:v>-3.8243215186037678</c:v>
                </c:pt>
                <c:pt idx="514">
                  <c:v>-3.8217297785453357</c:v>
                </c:pt>
                <c:pt idx="515">
                  <c:v>-3.8189188397432785</c:v>
                </c:pt>
                <c:pt idx="516">
                  <c:v>-3.8116276306666443</c:v>
                </c:pt>
                <c:pt idx="517">
                  <c:v>-3.808777730238182</c:v>
                </c:pt>
                <c:pt idx="518">
                  <c:v>-3.8032302915137253</c:v>
                </c:pt>
                <c:pt idx="519">
                  <c:v>-3.7852705655502796</c:v>
                </c:pt>
                <c:pt idx="520">
                  <c:v>-3.7634773956626772</c:v>
                </c:pt>
                <c:pt idx="521">
                  <c:v>-3.7612309253016156</c:v>
                </c:pt>
                <c:pt idx="522">
                  <c:v>-3.7606594881144493</c:v>
                </c:pt>
                <c:pt idx="523">
                  <c:v>-3.7537246353768059</c:v>
                </c:pt>
                <c:pt idx="524">
                  <c:v>-3.7508037804417373</c:v>
                </c:pt>
                <c:pt idx="525">
                  <c:v>-3.7492500668036723</c:v>
                </c:pt>
                <c:pt idx="526">
                  <c:v>-3.7370930890839587</c:v>
                </c:pt>
                <c:pt idx="527">
                  <c:v>-3.7327369891959679</c:v>
                </c:pt>
                <c:pt idx="528">
                  <c:v>-3.7202775045396068</c:v>
                </c:pt>
                <c:pt idx="529">
                  <c:v>-3.7136299542015072</c:v>
                </c:pt>
                <c:pt idx="530">
                  <c:v>-3.7086533191418534</c:v>
                </c:pt>
                <c:pt idx="531">
                  <c:v>-3.7050400242449526</c:v>
                </c:pt>
                <c:pt idx="532">
                  <c:v>-3.7038407663787534</c:v>
                </c:pt>
                <c:pt idx="533">
                  <c:v>-3.7025813238864025</c:v>
                </c:pt>
                <c:pt idx="534">
                  <c:v>-3.6735964079359213</c:v>
                </c:pt>
                <c:pt idx="535">
                  <c:v>-3.6654800359587392</c:v>
                </c:pt>
                <c:pt idx="536">
                  <c:v>-3.6468820361969696</c:v>
                </c:pt>
                <c:pt idx="537">
                  <c:v>-3.6408892312390919</c:v>
                </c:pt>
                <c:pt idx="538">
                  <c:v>-3.6374336834149039</c:v>
                </c:pt>
                <c:pt idx="539">
                  <c:v>-3.6307297495849369</c:v>
                </c:pt>
                <c:pt idx="540">
                  <c:v>-3.6279983178416173</c:v>
                </c:pt>
                <c:pt idx="541">
                  <c:v>-3.6176712695178579</c:v>
                </c:pt>
                <c:pt idx="542">
                  <c:v>-3.6018718548717303</c:v>
                </c:pt>
                <c:pt idx="543">
                  <c:v>-3.5977422392347687</c:v>
                </c:pt>
                <c:pt idx="544">
                  <c:v>-3.5930294662465547</c:v>
                </c:pt>
                <c:pt idx="545">
                  <c:v>-3.5882802657214916</c:v>
                </c:pt>
                <c:pt idx="546">
                  <c:v>-3.5867262353222622</c:v>
                </c:pt>
                <c:pt idx="547">
                  <c:v>-3.586093979986547</c:v>
                </c:pt>
                <c:pt idx="548">
                  <c:v>-3.5851281751175477</c:v>
                </c:pt>
                <c:pt idx="549">
                  <c:v>-3.5771106326317219</c:v>
                </c:pt>
                <c:pt idx="550">
                  <c:v>-3.5721903810639346</c:v>
                </c:pt>
                <c:pt idx="551">
                  <c:v>-3.5662384382995871</c:v>
                </c:pt>
                <c:pt idx="552">
                  <c:v>-3.5377831470591792</c:v>
                </c:pt>
                <c:pt idx="553">
                  <c:v>-3.5198680844235142</c:v>
                </c:pt>
                <c:pt idx="554">
                  <c:v>-3.4934793431881479</c:v>
                </c:pt>
                <c:pt idx="555">
                  <c:v>-3.4894634448184476</c:v>
                </c:pt>
                <c:pt idx="556">
                  <c:v>-3.4664504275872985</c:v>
                </c:pt>
                <c:pt idx="557">
                  <c:v>-3.4564803691249271</c:v>
                </c:pt>
                <c:pt idx="558">
                  <c:v>-3.4516424754665982</c:v>
                </c:pt>
                <c:pt idx="559">
                  <c:v>-3.449983597113369</c:v>
                </c:pt>
                <c:pt idx="560">
                  <c:v>-3.4337004881297783</c:v>
                </c:pt>
                <c:pt idx="561">
                  <c:v>-3.4303120936779128</c:v>
                </c:pt>
                <c:pt idx="562">
                  <c:v>-3.4228422312900189</c:v>
                </c:pt>
                <c:pt idx="563">
                  <c:v>-3.4220690172246542</c:v>
                </c:pt>
                <c:pt idx="564">
                  <c:v>-3.4214887107241583</c:v>
                </c:pt>
                <c:pt idx="565">
                  <c:v>-3.4207902522997178</c:v>
                </c:pt>
                <c:pt idx="566">
                  <c:v>-3.4194294462265211</c:v>
                </c:pt>
                <c:pt idx="567">
                  <c:v>-3.3988352174439433</c:v>
                </c:pt>
                <c:pt idx="568">
                  <c:v>-3.3893811629604444</c:v>
                </c:pt>
                <c:pt idx="569">
                  <c:v>-3.3661730208361167</c:v>
                </c:pt>
                <c:pt idx="570">
                  <c:v>-3.3598631379268049</c:v>
                </c:pt>
                <c:pt idx="571">
                  <c:v>-3.3237336733307625</c:v>
                </c:pt>
                <c:pt idx="572">
                  <c:v>-3.3217615181604114</c:v>
                </c:pt>
                <c:pt idx="573">
                  <c:v>-3.311847209667512</c:v>
                </c:pt>
                <c:pt idx="574">
                  <c:v>-3.3080039461464938</c:v>
                </c:pt>
                <c:pt idx="575">
                  <c:v>-3.306481591866266</c:v>
                </c:pt>
                <c:pt idx="576">
                  <c:v>-3.3038540577933353</c:v>
                </c:pt>
                <c:pt idx="577">
                  <c:v>-3.2971399876052945</c:v>
                </c:pt>
                <c:pt idx="578">
                  <c:v>-3.2894474421006463</c:v>
                </c:pt>
                <c:pt idx="579">
                  <c:v>-3.2834939155303386</c:v>
                </c:pt>
                <c:pt idx="580">
                  <c:v>-3.2520604355794025</c:v>
                </c:pt>
                <c:pt idx="581">
                  <c:v>-3.2506365940293329</c:v>
                </c:pt>
                <c:pt idx="582">
                  <c:v>-3.2472481995774807</c:v>
                </c:pt>
                <c:pt idx="583">
                  <c:v>-3.2445243701027224</c:v>
                </c:pt>
                <c:pt idx="584">
                  <c:v>-3.2297227532058193</c:v>
                </c:pt>
                <c:pt idx="585">
                  <c:v>-3.2179645778246102</c:v>
                </c:pt>
                <c:pt idx="586">
                  <c:v>-3.1962645357269528</c:v>
                </c:pt>
                <c:pt idx="587">
                  <c:v>-3.1710028308063913</c:v>
                </c:pt>
                <c:pt idx="588">
                  <c:v>-3.162253569971146</c:v>
                </c:pt>
                <c:pt idx="589">
                  <c:v>-3.1509923928974017</c:v>
                </c:pt>
                <c:pt idx="590">
                  <c:v>-3.14463911370503</c:v>
                </c:pt>
                <c:pt idx="591">
                  <c:v>-3.1352075492660343</c:v>
                </c:pt>
                <c:pt idx="592">
                  <c:v>-3.1311140444047396</c:v>
                </c:pt>
                <c:pt idx="593">
                  <c:v>-3.1168398348895616</c:v>
                </c:pt>
                <c:pt idx="594">
                  <c:v>-3.1155230586217888</c:v>
                </c:pt>
                <c:pt idx="595">
                  <c:v>-3.1090243860431026</c:v>
                </c:pt>
                <c:pt idx="596">
                  <c:v>-3.0875261208236195</c:v>
                </c:pt>
                <c:pt idx="597">
                  <c:v>-3.0864633870304106</c:v>
                </c:pt>
                <c:pt idx="598">
                  <c:v>-3.068246134219295</c:v>
                </c:pt>
                <c:pt idx="599">
                  <c:v>-3.0567027229250598</c:v>
                </c:pt>
                <c:pt idx="600">
                  <c:v>-3.0462591064832929</c:v>
                </c:pt>
                <c:pt idx="601">
                  <c:v>-3.0354933439110638</c:v>
                </c:pt>
                <c:pt idx="602">
                  <c:v>-3.0260959896806128</c:v>
                </c:pt>
                <c:pt idx="603">
                  <c:v>-3.0246692972798357</c:v>
                </c:pt>
                <c:pt idx="604">
                  <c:v>-3.0179349543756184</c:v>
                </c:pt>
                <c:pt idx="605">
                  <c:v>-3.0109563885937396</c:v>
                </c:pt>
                <c:pt idx="606">
                  <c:v>-2.9648255061774824</c:v>
                </c:pt>
                <c:pt idx="607">
                  <c:v>-2.9454036105599357</c:v>
                </c:pt>
                <c:pt idx="608">
                  <c:v>-2.8786474567644591</c:v>
                </c:pt>
                <c:pt idx="609">
                  <c:v>-2.8472222126044691</c:v>
                </c:pt>
                <c:pt idx="610">
                  <c:v>-2.8408702004568585</c:v>
                </c:pt>
                <c:pt idx="611">
                  <c:v>-2.8331320413408161</c:v>
                </c:pt>
                <c:pt idx="612">
                  <c:v>-2.8190263487788365</c:v>
                </c:pt>
                <c:pt idx="613">
                  <c:v>-2.8149686379320364</c:v>
                </c:pt>
                <c:pt idx="614">
                  <c:v>-2.7987491979476791</c:v>
                </c:pt>
                <c:pt idx="615">
                  <c:v>-2.7786256762937787</c:v>
                </c:pt>
                <c:pt idx="616">
                  <c:v>-2.754863518847749</c:v>
                </c:pt>
                <c:pt idx="617">
                  <c:v>-2.7268577117362529</c:v>
                </c:pt>
                <c:pt idx="618">
                  <c:v>-2.7232903472119219</c:v>
                </c:pt>
                <c:pt idx="619">
                  <c:v>-2.7211411225362334</c:v>
                </c:pt>
                <c:pt idx="620">
                  <c:v>-2.701368889042298</c:v>
                </c:pt>
                <c:pt idx="621">
                  <c:v>-2.6855476178740552</c:v>
                </c:pt>
                <c:pt idx="622">
                  <c:v>-2.6601889840292809</c:v>
                </c:pt>
                <c:pt idx="623">
                  <c:v>-2.6390625964471242</c:v>
                </c:pt>
                <c:pt idx="624">
                  <c:v>-2.5958989744803129</c:v>
                </c:pt>
                <c:pt idx="625">
                  <c:v>-2.5845280396541606</c:v>
                </c:pt>
                <c:pt idx="626">
                  <c:v>-2.5732481736701938</c:v>
                </c:pt>
                <c:pt idx="627">
                  <c:v>-2.5559867477505853</c:v>
                </c:pt>
                <c:pt idx="628">
                  <c:v>-2.5557328636566203</c:v>
                </c:pt>
                <c:pt idx="629">
                  <c:v>-2.5158299813820006</c:v>
                </c:pt>
                <c:pt idx="630">
                  <c:v>-2.4902602262039411</c:v>
                </c:pt>
                <c:pt idx="631">
                  <c:v>-2.4242509952950209</c:v>
                </c:pt>
                <c:pt idx="632">
                  <c:v>-2.3784158094498422</c:v>
                </c:pt>
                <c:pt idx="633">
                  <c:v>-2.3348632047414357</c:v>
                </c:pt>
                <c:pt idx="634">
                  <c:v>-2.3322817594216843</c:v>
                </c:pt>
                <c:pt idx="635">
                  <c:v>-2.2583417785930626</c:v>
                </c:pt>
                <c:pt idx="636">
                  <c:v>-2.2497274580248523</c:v>
                </c:pt>
                <c:pt idx="637">
                  <c:v>-2.1395340005942152</c:v>
                </c:pt>
                <c:pt idx="638">
                  <c:v>-2.0441309150382243</c:v>
                </c:pt>
                <c:pt idx="639">
                  <c:v>-1.7883185373261787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8D-464D-84E1-2709E7A6B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6846080"/>
        <c:axId val="1192503856"/>
      </c:scatterChart>
      <c:valAx>
        <c:axId val="130684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92503856"/>
        <c:crosses val="autoZero"/>
        <c:crossBetween val="midCat"/>
      </c:valAx>
      <c:valAx>
        <c:axId val="119250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置信分数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6846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750320493357352E-2"/>
          <c:y val="5.0925925925925923E-2"/>
          <c:w val="0.88436557496508306"/>
          <c:h val="0.85307852143482066"/>
        </c:manualLayout>
      </c:layout>
      <c:scatterChart>
        <c:scatterStyle val="lineMarker"/>
        <c:varyColors val="0"/>
        <c:ser>
          <c:idx val="0"/>
          <c:order val="0"/>
          <c:tx>
            <c:strRef>
              <c:f>'vi-sw'!$H$1</c:f>
              <c:strCache>
                <c:ptCount val="1"/>
                <c:pt idx="0">
                  <c:v>sw/vi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'vi-sw'!$D$2:$D$641</c:f>
              <c:numCache>
                <c:formatCode>General</c:formatCode>
                <c:ptCount val="6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</c:numCache>
            </c:numRef>
          </c:xVal>
          <c:yVal>
            <c:numRef>
              <c:f>'vi-sw'!$H$2:$H$641</c:f>
              <c:numCache>
                <c:formatCode>General</c:formatCode>
                <c:ptCount val="640"/>
                <c:pt idx="0">
                  <c:v>1.6974121071114636</c:v>
                </c:pt>
                <c:pt idx="1">
                  <c:v>1.6281312987453831</c:v>
                </c:pt>
                <c:pt idx="2">
                  <c:v>1.6539545299008096</c:v>
                </c:pt>
                <c:pt idx="3">
                  <c:v>1.5286299444751057</c:v>
                </c:pt>
                <c:pt idx="4">
                  <c:v>1.5979300341049252</c:v>
                </c:pt>
                <c:pt idx="5">
                  <c:v>1.5351822395265327</c:v>
                </c:pt>
                <c:pt idx="6">
                  <c:v>1.5461167920983516</c:v>
                </c:pt>
                <c:pt idx="7">
                  <c:v>1.5664992594710496</c:v>
                </c:pt>
                <c:pt idx="8">
                  <c:v>1.5911723439474463</c:v>
                </c:pt>
                <c:pt idx="9">
                  <c:v>1.5904626466776757</c:v>
                </c:pt>
                <c:pt idx="10">
                  <c:v>1.5865230176841119</c:v>
                </c:pt>
                <c:pt idx="11">
                  <c:v>1.5801476366785268</c:v>
                </c:pt>
                <c:pt idx="12">
                  <c:v>1.6081065770088785</c:v>
                </c:pt>
                <c:pt idx="13">
                  <c:v>1.5834377124481784</c:v>
                </c:pt>
                <c:pt idx="14">
                  <c:v>1.6011766916663284</c:v>
                </c:pt>
                <c:pt idx="15">
                  <c:v>1.600669686118138</c:v>
                </c:pt>
                <c:pt idx="16">
                  <c:v>1.5983876737392571</c:v>
                </c:pt>
                <c:pt idx="17">
                  <c:v>1.5813443739626436</c:v>
                </c:pt>
                <c:pt idx="18">
                  <c:v>1.5797459788958583</c:v>
                </c:pt>
                <c:pt idx="19">
                  <c:v>1.5782630714743138</c:v>
                </c:pt>
                <c:pt idx="20">
                  <c:v>1.5768730227831782</c:v>
                </c:pt>
                <c:pt idx="21">
                  <c:v>1.5763302590234884</c:v>
                </c:pt>
                <c:pt idx="22">
                  <c:v>1.5771761989467463</c:v>
                </c:pt>
                <c:pt idx="23">
                  <c:v>1.5527779980798238</c:v>
                </c:pt>
                <c:pt idx="24">
                  <c:v>1.5546360024144188</c:v>
                </c:pt>
                <c:pt idx="25">
                  <c:v>1.5385812067328772</c:v>
                </c:pt>
                <c:pt idx="26">
                  <c:v>1.5504049462131897</c:v>
                </c:pt>
                <c:pt idx="27">
                  <c:v>1.5577083382923571</c:v>
                </c:pt>
                <c:pt idx="28">
                  <c:v>1.511303998289707</c:v>
                </c:pt>
                <c:pt idx="29">
                  <c:v>1.5253778028567344</c:v>
                </c:pt>
                <c:pt idx="30">
                  <c:v>1.5130614452205013</c:v>
                </c:pt>
                <c:pt idx="31">
                  <c:v>1.5238915633585433</c:v>
                </c:pt>
                <c:pt idx="32">
                  <c:v>1.5143606568631904</c:v>
                </c:pt>
                <c:pt idx="33">
                  <c:v>1.5153499461439159</c:v>
                </c:pt>
                <c:pt idx="34">
                  <c:v>1.5002688572101381</c:v>
                </c:pt>
                <c:pt idx="35">
                  <c:v>1.4953425395034916</c:v>
                </c:pt>
                <c:pt idx="36">
                  <c:v>1.4860099113592167</c:v>
                </c:pt>
                <c:pt idx="37">
                  <c:v>1.4859051781973529</c:v>
                </c:pt>
                <c:pt idx="38">
                  <c:v>1.4741218042293831</c:v>
                </c:pt>
                <c:pt idx="39">
                  <c:v>1.4732602244703008</c:v>
                </c:pt>
                <c:pt idx="40">
                  <c:v>1.4720345431657258</c:v>
                </c:pt>
                <c:pt idx="41">
                  <c:v>1.4778357133533042</c:v>
                </c:pt>
                <c:pt idx="42">
                  <c:v>1.4732979605079479</c:v>
                </c:pt>
                <c:pt idx="43">
                  <c:v>1.4809058411511693</c:v>
                </c:pt>
                <c:pt idx="44">
                  <c:v>1.4803041983231719</c:v>
                </c:pt>
                <c:pt idx="45">
                  <c:v>1.4940354379027441</c:v>
                </c:pt>
                <c:pt idx="46">
                  <c:v>1.4969983153323509</c:v>
                </c:pt>
                <c:pt idx="47">
                  <c:v>1.4977575666855121</c:v>
                </c:pt>
                <c:pt idx="48">
                  <c:v>1.4995457714333993</c:v>
                </c:pt>
                <c:pt idx="49">
                  <c:v>1.5003474761308977</c:v>
                </c:pt>
                <c:pt idx="50">
                  <c:v>1.5027662068926797</c:v>
                </c:pt>
                <c:pt idx="51">
                  <c:v>1.4858550376080237</c:v>
                </c:pt>
                <c:pt idx="52">
                  <c:v>1.4842963006455423</c:v>
                </c:pt>
                <c:pt idx="53">
                  <c:v>1.4860155463167783</c:v>
                </c:pt>
                <c:pt idx="54">
                  <c:v>1.4967434061317841</c:v>
                </c:pt>
                <c:pt idx="55">
                  <c:v>1.5004669814622589</c:v>
                </c:pt>
                <c:pt idx="56">
                  <c:v>1.498545650146236</c:v>
                </c:pt>
                <c:pt idx="57">
                  <c:v>1.4996280684854006</c:v>
                </c:pt>
                <c:pt idx="58">
                  <c:v>1.4983979380743155</c:v>
                </c:pt>
                <c:pt idx="59">
                  <c:v>1.5028526461019023</c:v>
                </c:pt>
                <c:pt idx="60">
                  <c:v>1.5020257671544608</c:v>
                </c:pt>
                <c:pt idx="61">
                  <c:v>1.5136492907086194</c:v>
                </c:pt>
                <c:pt idx="62">
                  <c:v>1.5111588400619751</c:v>
                </c:pt>
                <c:pt idx="63">
                  <c:v>1.5058463386698848</c:v>
                </c:pt>
                <c:pt idx="64">
                  <c:v>1.5147382094711312</c:v>
                </c:pt>
                <c:pt idx="65">
                  <c:v>1.5206901925899476</c:v>
                </c:pt>
                <c:pt idx="66">
                  <c:v>1.5115942904925772</c:v>
                </c:pt>
                <c:pt idx="67">
                  <c:v>1.505003476189376</c:v>
                </c:pt>
                <c:pt idx="68">
                  <c:v>1.5004575019589994</c:v>
                </c:pt>
                <c:pt idx="69">
                  <c:v>1.4962407255995038</c:v>
                </c:pt>
                <c:pt idx="70">
                  <c:v>1.4803182175762848</c:v>
                </c:pt>
                <c:pt idx="71">
                  <c:v>1.4697672725039657</c:v>
                </c:pt>
                <c:pt idx="72">
                  <c:v>1.4670776845795002</c:v>
                </c:pt>
                <c:pt idx="73">
                  <c:v>1.4649516759573584</c:v>
                </c:pt>
                <c:pt idx="74">
                  <c:v>1.4612545064634772</c:v>
                </c:pt>
                <c:pt idx="75">
                  <c:v>1.4634345675768778</c:v>
                </c:pt>
                <c:pt idx="76">
                  <c:v>1.4629664719349695</c:v>
                </c:pt>
                <c:pt idx="77">
                  <c:v>1.4653937249169753</c:v>
                </c:pt>
                <c:pt idx="78">
                  <c:v>1.477982060388018</c:v>
                </c:pt>
                <c:pt idx="79">
                  <c:v>1.4776237136371395</c:v>
                </c:pt>
                <c:pt idx="80">
                  <c:v>1.4734159295854294</c:v>
                </c:pt>
                <c:pt idx="81">
                  <c:v>1.4721882528757948</c:v>
                </c:pt>
                <c:pt idx="82">
                  <c:v>1.4699888097198099</c:v>
                </c:pt>
                <c:pt idx="83">
                  <c:v>1.4660562213274537</c:v>
                </c:pt>
                <c:pt idx="84">
                  <c:v>1.4585912193106569</c:v>
                </c:pt>
                <c:pt idx="85">
                  <c:v>1.4601804424007014</c:v>
                </c:pt>
                <c:pt idx="86">
                  <c:v>1.4578645600241231</c:v>
                </c:pt>
                <c:pt idx="87">
                  <c:v>1.4522703058533879</c:v>
                </c:pt>
                <c:pt idx="88">
                  <c:v>1.4518379437203746</c:v>
                </c:pt>
                <c:pt idx="89">
                  <c:v>1.4518223972592266</c:v>
                </c:pt>
                <c:pt idx="90">
                  <c:v>1.4528961035529251</c:v>
                </c:pt>
                <c:pt idx="91">
                  <c:v>1.4465809862471521</c:v>
                </c:pt>
                <c:pt idx="92">
                  <c:v>1.4404819561357136</c:v>
                </c:pt>
                <c:pt idx="93">
                  <c:v>1.4433474849202788</c:v>
                </c:pt>
                <c:pt idx="94">
                  <c:v>1.4474803354888535</c:v>
                </c:pt>
                <c:pt idx="95">
                  <c:v>1.4381296200768494</c:v>
                </c:pt>
                <c:pt idx="96">
                  <c:v>1.4278965676152715</c:v>
                </c:pt>
                <c:pt idx="97">
                  <c:v>1.4268395559020624</c:v>
                </c:pt>
                <c:pt idx="98">
                  <c:v>1.4196295175725637</c:v>
                </c:pt>
                <c:pt idx="99">
                  <c:v>1.4187860720736347</c:v>
                </c:pt>
                <c:pt idx="100">
                  <c:v>1.4201693972553298</c:v>
                </c:pt>
                <c:pt idx="101">
                  <c:v>1.4212859428688867</c:v>
                </c:pt>
                <c:pt idx="102">
                  <c:v>1.4232793697791775</c:v>
                </c:pt>
                <c:pt idx="103">
                  <c:v>1.4243253623305288</c:v>
                </c:pt>
                <c:pt idx="104">
                  <c:v>1.4275624576463819</c:v>
                </c:pt>
                <c:pt idx="105">
                  <c:v>1.429507795724287</c:v>
                </c:pt>
                <c:pt idx="106">
                  <c:v>1.4246104312340726</c:v>
                </c:pt>
                <c:pt idx="107">
                  <c:v>1.4242324904949295</c:v>
                </c:pt>
                <c:pt idx="108">
                  <c:v>1.4253449487606313</c:v>
                </c:pt>
                <c:pt idx="109">
                  <c:v>1.4232575669230383</c:v>
                </c:pt>
                <c:pt idx="110">
                  <c:v>1.4239527491932713</c:v>
                </c:pt>
                <c:pt idx="111">
                  <c:v>1.4251066404997299</c:v>
                </c:pt>
                <c:pt idx="112">
                  <c:v>1.4255891033374763</c:v>
                </c:pt>
                <c:pt idx="113">
                  <c:v>1.4272769590530123</c:v>
                </c:pt>
                <c:pt idx="114">
                  <c:v>1.4243440616328176</c:v>
                </c:pt>
                <c:pt idx="115">
                  <c:v>1.420281168035312</c:v>
                </c:pt>
                <c:pt idx="116">
                  <c:v>1.4173415514236005</c:v>
                </c:pt>
                <c:pt idx="117">
                  <c:v>1.4153140454304027</c:v>
                </c:pt>
                <c:pt idx="118">
                  <c:v>1.416694131513544</c:v>
                </c:pt>
                <c:pt idx="119">
                  <c:v>1.4157387534091834</c:v>
                </c:pt>
                <c:pt idx="120">
                  <c:v>1.4133302727612045</c:v>
                </c:pt>
                <c:pt idx="121">
                  <c:v>1.4138977306706697</c:v>
                </c:pt>
                <c:pt idx="122">
                  <c:v>1.4187526191299262</c:v>
                </c:pt>
                <c:pt idx="123">
                  <c:v>1.4191034777448266</c:v>
                </c:pt>
                <c:pt idx="124">
                  <c:v>1.4173140538207725</c:v>
                </c:pt>
                <c:pt idx="125">
                  <c:v>1.416273700691095</c:v>
                </c:pt>
                <c:pt idx="126">
                  <c:v>1.4137242975272399</c:v>
                </c:pt>
                <c:pt idx="127">
                  <c:v>1.4134970362711667</c:v>
                </c:pt>
                <c:pt idx="128">
                  <c:v>1.4109970435872106</c:v>
                </c:pt>
                <c:pt idx="129">
                  <c:v>1.4112912905034825</c:v>
                </c:pt>
                <c:pt idx="130">
                  <c:v>1.409576243545501</c:v>
                </c:pt>
                <c:pt idx="131">
                  <c:v>1.4060802342412784</c:v>
                </c:pt>
                <c:pt idx="132">
                  <c:v>1.407153932265957</c:v>
                </c:pt>
                <c:pt idx="133">
                  <c:v>1.4109589862724901</c:v>
                </c:pt>
                <c:pt idx="134">
                  <c:v>1.4119353667021313</c:v>
                </c:pt>
                <c:pt idx="135">
                  <c:v>1.4121477996031531</c:v>
                </c:pt>
                <c:pt idx="136">
                  <c:v>1.4141039067669459</c:v>
                </c:pt>
                <c:pt idx="137">
                  <c:v>1.4140786257760503</c:v>
                </c:pt>
                <c:pt idx="138">
                  <c:v>1.4123677565611747</c:v>
                </c:pt>
                <c:pt idx="139">
                  <c:v>1.4124876896683181</c:v>
                </c:pt>
                <c:pt idx="140">
                  <c:v>1.4112202040449529</c:v>
                </c:pt>
                <c:pt idx="141">
                  <c:v>1.410724860651644</c:v>
                </c:pt>
                <c:pt idx="142">
                  <c:v>1.4108804356751254</c:v>
                </c:pt>
                <c:pt idx="143">
                  <c:v>1.4109718330025849</c:v>
                </c:pt>
                <c:pt idx="144">
                  <c:v>1.4094183848199218</c:v>
                </c:pt>
                <c:pt idx="145">
                  <c:v>1.4104846918439273</c:v>
                </c:pt>
                <c:pt idx="146">
                  <c:v>1.4099348324247631</c:v>
                </c:pt>
                <c:pt idx="147">
                  <c:v>1.4095275771905822</c:v>
                </c:pt>
                <c:pt idx="148">
                  <c:v>1.4138445152965118</c:v>
                </c:pt>
                <c:pt idx="149">
                  <c:v>1.4147778814104401</c:v>
                </c:pt>
                <c:pt idx="150">
                  <c:v>1.4146891916910103</c:v>
                </c:pt>
                <c:pt idx="151">
                  <c:v>1.4134071368704402</c:v>
                </c:pt>
                <c:pt idx="152">
                  <c:v>1.4131481471035647</c:v>
                </c:pt>
                <c:pt idx="153">
                  <c:v>1.4091549300705681</c:v>
                </c:pt>
                <c:pt idx="154">
                  <c:v>1.4061879799897721</c:v>
                </c:pt>
                <c:pt idx="155">
                  <c:v>1.4057740198015782</c:v>
                </c:pt>
                <c:pt idx="156">
                  <c:v>1.4061966842536266</c:v>
                </c:pt>
                <c:pt idx="157">
                  <c:v>1.4163195930424974</c:v>
                </c:pt>
                <c:pt idx="158">
                  <c:v>1.4109677781453576</c:v>
                </c:pt>
                <c:pt idx="159">
                  <c:v>1.4080818711193079</c:v>
                </c:pt>
                <c:pt idx="160">
                  <c:v>1.4071317752103214</c:v>
                </c:pt>
                <c:pt idx="161">
                  <c:v>1.4023165169729608</c:v>
                </c:pt>
                <c:pt idx="162">
                  <c:v>1.3982238455271985</c:v>
                </c:pt>
                <c:pt idx="163">
                  <c:v>1.3982069747152193</c:v>
                </c:pt>
                <c:pt idx="164">
                  <c:v>1.3962016981321488</c:v>
                </c:pt>
                <c:pt idx="165">
                  <c:v>1.3914345180294887</c:v>
                </c:pt>
                <c:pt idx="166">
                  <c:v>1.3920795805400559</c:v>
                </c:pt>
                <c:pt idx="167">
                  <c:v>1.3937136143076116</c:v>
                </c:pt>
                <c:pt idx="168">
                  <c:v>1.3931632087591403</c:v>
                </c:pt>
                <c:pt idx="169">
                  <c:v>1.3990744908681958</c:v>
                </c:pt>
                <c:pt idx="170">
                  <c:v>1.3981082090333139</c:v>
                </c:pt>
                <c:pt idx="171">
                  <c:v>1.3992015304512493</c:v>
                </c:pt>
                <c:pt idx="172">
                  <c:v>1.3988169406371669</c:v>
                </c:pt>
                <c:pt idx="173">
                  <c:v>1.3980763107442506</c:v>
                </c:pt>
                <c:pt idx="174">
                  <c:v>1.4007765091311304</c:v>
                </c:pt>
                <c:pt idx="175">
                  <c:v>1.3978081520818457</c:v>
                </c:pt>
                <c:pt idx="176">
                  <c:v>1.3948359743277352</c:v>
                </c:pt>
                <c:pt idx="177">
                  <c:v>1.3921257581824678</c:v>
                </c:pt>
                <c:pt idx="178">
                  <c:v>1.3943722477297462</c:v>
                </c:pt>
                <c:pt idx="179">
                  <c:v>1.3936448903781748</c:v>
                </c:pt>
                <c:pt idx="180">
                  <c:v>1.3952773782304213</c:v>
                </c:pt>
                <c:pt idx="181">
                  <c:v>1.3924416267147555</c:v>
                </c:pt>
                <c:pt idx="182">
                  <c:v>1.3904688150357261</c:v>
                </c:pt>
                <c:pt idx="183">
                  <c:v>1.3902943889507771</c:v>
                </c:pt>
                <c:pt idx="184">
                  <c:v>1.3953021081947337</c:v>
                </c:pt>
                <c:pt idx="185">
                  <c:v>1.3929893615832305</c:v>
                </c:pt>
                <c:pt idx="186">
                  <c:v>1.3931851405231594</c:v>
                </c:pt>
                <c:pt idx="187">
                  <c:v>1.3939814375410802</c:v>
                </c:pt>
                <c:pt idx="188">
                  <c:v>1.3936988212228951</c:v>
                </c:pt>
                <c:pt idx="189">
                  <c:v>1.3937751827189766</c:v>
                </c:pt>
                <c:pt idx="190">
                  <c:v>1.3962548832282768</c:v>
                </c:pt>
                <c:pt idx="191">
                  <c:v>1.397768671220655</c:v>
                </c:pt>
                <c:pt idx="192">
                  <c:v>1.3967100832311865</c:v>
                </c:pt>
                <c:pt idx="193">
                  <c:v>1.3961084394478771</c:v>
                </c:pt>
                <c:pt idx="194">
                  <c:v>1.3940291189847744</c:v>
                </c:pt>
                <c:pt idx="195">
                  <c:v>1.3932426471155672</c:v>
                </c:pt>
                <c:pt idx="196">
                  <c:v>1.3921351281527614</c:v>
                </c:pt>
                <c:pt idx="197">
                  <c:v>1.3920832853596978</c:v>
                </c:pt>
                <c:pt idx="198">
                  <c:v>1.396207727206956</c:v>
                </c:pt>
                <c:pt idx="199">
                  <c:v>1.3951721380372482</c:v>
                </c:pt>
                <c:pt idx="200">
                  <c:v>1.3939189919408392</c:v>
                </c:pt>
                <c:pt idx="201">
                  <c:v>1.3916420154857958</c:v>
                </c:pt>
                <c:pt idx="202">
                  <c:v>1.3905848617105763</c:v>
                </c:pt>
                <c:pt idx="203">
                  <c:v>1.3870079001841664</c:v>
                </c:pt>
                <c:pt idx="204">
                  <c:v>1.3818943001102233</c:v>
                </c:pt>
                <c:pt idx="205">
                  <c:v>1.3804318723570117</c:v>
                </c:pt>
                <c:pt idx="206">
                  <c:v>1.3850391129904978</c:v>
                </c:pt>
                <c:pt idx="207">
                  <c:v>1.3845117793900339</c:v>
                </c:pt>
                <c:pt idx="208">
                  <c:v>1.3851227410142317</c:v>
                </c:pt>
                <c:pt idx="209">
                  <c:v>1.3852647328520875</c:v>
                </c:pt>
                <c:pt idx="210">
                  <c:v>1.3870936564359297</c:v>
                </c:pt>
                <c:pt idx="211">
                  <c:v>1.3879723645819391</c:v>
                </c:pt>
                <c:pt idx="212">
                  <c:v>1.3870051004335369</c:v>
                </c:pt>
                <c:pt idx="213">
                  <c:v>1.3893280163015904</c:v>
                </c:pt>
                <c:pt idx="214">
                  <c:v>1.3921239572119923</c:v>
                </c:pt>
                <c:pt idx="215">
                  <c:v>1.395737331866493</c:v>
                </c:pt>
                <c:pt idx="216">
                  <c:v>1.3971598393020099</c:v>
                </c:pt>
                <c:pt idx="217">
                  <c:v>1.3967604362199069</c:v>
                </c:pt>
                <c:pt idx="218">
                  <c:v>1.3968435957519705</c:v>
                </c:pt>
                <c:pt idx="219">
                  <c:v>1.3934391308547274</c:v>
                </c:pt>
                <c:pt idx="220">
                  <c:v>1.3921622918713299</c:v>
                </c:pt>
                <c:pt idx="221">
                  <c:v>1.3919656741634387</c:v>
                </c:pt>
                <c:pt idx="222">
                  <c:v>1.3931096906131393</c:v>
                </c:pt>
                <c:pt idx="223">
                  <c:v>1.3970397417500715</c:v>
                </c:pt>
                <c:pt idx="224">
                  <c:v>1.3997681608802461</c:v>
                </c:pt>
                <c:pt idx="225">
                  <c:v>1.3947353356012668</c:v>
                </c:pt>
                <c:pt idx="226">
                  <c:v>1.3918401221872796</c:v>
                </c:pt>
                <c:pt idx="227">
                  <c:v>1.3848444198927878</c:v>
                </c:pt>
                <c:pt idx="228">
                  <c:v>1.3828868523881013</c:v>
                </c:pt>
                <c:pt idx="229">
                  <c:v>1.3822327412828432</c:v>
                </c:pt>
                <c:pt idx="230">
                  <c:v>1.3825643277006443</c:v>
                </c:pt>
                <c:pt idx="231">
                  <c:v>1.3817980785495316</c:v>
                </c:pt>
                <c:pt idx="232">
                  <c:v>1.380775828157486</c:v>
                </c:pt>
                <c:pt idx="233">
                  <c:v>1.3825094509429554</c:v>
                </c:pt>
                <c:pt idx="234">
                  <c:v>1.382700084357529</c:v>
                </c:pt>
                <c:pt idx="235">
                  <c:v>1.3829769676201227</c:v>
                </c:pt>
                <c:pt idx="236">
                  <c:v>1.3813500989817102</c:v>
                </c:pt>
                <c:pt idx="237">
                  <c:v>1.3812474388498561</c:v>
                </c:pt>
                <c:pt idx="238">
                  <c:v>1.38467897434259</c:v>
                </c:pt>
                <c:pt idx="239">
                  <c:v>1.3831426101729158</c:v>
                </c:pt>
                <c:pt idx="240">
                  <c:v>1.3832320871794728</c:v>
                </c:pt>
                <c:pt idx="241">
                  <c:v>1.3784045800262168</c:v>
                </c:pt>
                <c:pt idx="242">
                  <c:v>1.3752757034106906</c:v>
                </c:pt>
                <c:pt idx="243">
                  <c:v>1.3764931760343182</c:v>
                </c:pt>
                <c:pt idx="244">
                  <c:v>1.3758936893384202</c:v>
                </c:pt>
                <c:pt idx="245">
                  <c:v>1.374032551293628</c:v>
                </c:pt>
                <c:pt idx="246">
                  <c:v>1.3736321641576614</c:v>
                </c:pt>
                <c:pt idx="247">
                  <c:v>1.3777452678315378</c:v>
                </c:pt>
                <c:pt idx="248">
                  <c:v>1.3775715724150879</c:v>
                </c:pt>
                <c:pt idx="249">
                  <c:v>1.3760637755173657</c:v>
                </c:pt>
                <c:pt idx="250">
                  <c:v>1.376106193205834</c:v>
                </c:pt>
                <c:pt idx="251">
                  <c:v>1.3745143004915183</c:v>
                </c:pt>
                <c:pt idx="252">
                  <c:v>1.3756368761295157</c:v>
                </c:pt>
                <c:pt idx="253">
                  <c:v>1.3773852042629346</c:v>
                </c:pt>
                <c:pt idx="254">
                  <c:v>1.3704436879055724</c:v>
                </c:pt>
                <c:pt idx="255">
                  <c:v>1.3684197862340297</c:v>
                </c:pt>
                <c:pt idx="256">
                  <c:v>1.3679857778453723</c:v>
                </c:pt>
                <c:pt idx="257">
                  <c:v>1.3641579830933637</c:v>
                </c:pt>
                <c:pt idx="258">
                  <c:v>1.3640033476427027</c:v>
                </c:pt>
                <c:pt idx="259">
                  <c:v>1.3622286562012609</c:v>
                </c:pt>
                <c:pt idx="260">
                  <c:v>1.3609022309525893</c:v>
                </c:pt>
                <c:pt idx="261">
                  <c:v>1.3594874869022298</c:v>
                </c:pt>
                <c:pt idx="262">
                  <c:v>1.3587396077295499</c:v>
                </c:pt>
                <c:pt idx="263">
                  <c:v>1.3596162452909322</c:v>
                </c:pt>
                <c:pt idx="264">
                  <c:v>1.3610199119449637</c:v>
                </c:pt>
                <c:pt idx="265">
                  <c:v>1.3577628623536844</c:v>
                </c:pt>
                <c:pt idx="266">
                  <c:v>1.3583260967453936</c:v>
                </c:pt>
                <c:pt idx="267">
                  <c:v>1.3582234909635098</c:v>
                </c:pt>
                <c:pt idx="268">
                  <c:v>1.357650821498009</c:v>
                </c:pt>
                <c:pt idx="269">
                  <c:v>1.3555033501204399</c:v>
                </c:pt>
                <c:pt idx="270">
                  <c:v>1.3569412502572831</c:v>
                </c:pt>
                <c:pt idx="271">
                  <c:v>1.3544432857519719</c:v>
                </c:pt>
                <c:pt idx="272">
                  <c:v>1.3480287723787594</c:v>
                </c:pt>
                <c:pt idx="273">
                  <c:v>1.3433740054169148</c:v>
                </c:pt>
                <c:pt idx="274">
                  <c:v>1.3428415639853797</c:v>
                </c:pt>
                <c:pt idx="275">
                  <c:v>1.3426151607145711</c:v>
                </c:pt>
                <c:pt idx="276">
                  <c:v>1.3407803831956053</c:v>
                </c:pt>
                <c:pt idx="277">
                  <c:v>1.3386782625879619</c:v>
                </c:pt>
                <c:pt idx="278">
                  <c:v>1.334490093225341</c:v>
                </c:pt>
                <c:pt idx="279">
                  <c:v>1.3309398033796442</c:v>
                </c:pt>
                <c:pt idx="280">
                  <c:v>1.3261237755260711</c:v>
                </c:pt>
                <c:pt idx="281">
                  <c:v>1.3259853247240803</c:v>
                </c:pt>
                <c:pt idx="282">
                  <c:v>1.3276626425257128</c:v>
                </c:pt>
                <c:pt idx="283">
                  <c:v>1.3275106777015839</c:v>
                </c:pt>
                <c:pt idx="284">
                  <c:v>1.3329221486061853</c:v>
                </c:pt>
                <c:pt idx="285">
                  <c:v>1.3347640090620538</c:v>
                </c:pt>
                <c:pt idx="286">
                  <c:v>1.3315715928585077</c:v>
                </c:pt>
                <c:pt idx="287">
                  <c:v>1.3317982252870448</c:v>
                </c:pt>
                <c:pt idx="288">
                  <c:v>1.331703616822383</c:v>
                </c:pt>
                <c:pt idx="289">
                  <c:v>1.3303719550668014</c:v>
                </c:pt>
                <c:pt idx="290">
                  <c:v>1.328954912464861</c:v>
                </c:pt>
                <c:pt idx="291">
                  <c:v>1.3290224943933004</c:v>
                </c:pt>
                <c:pt idx="292">
                  <c:v>1.3298484710552489</c:v>
                </c:pt>
                <c:pt idx="293">
                  <c:v>1.329702206262084</c:v>
                </c:pt>
                <c:pt idx="294">
                  <c:v>1.3304664862160096</c:v>
                </c:pt>
                <c:pt idx="295">
                  <c:v>1.3289515736897228</c:v>
                </c:pt>
                <c:pt idx="296">
                  <c:v>1.3278571097054714</c:v>
                </c:pt>
                <c:pt idx="297">
                  <c:v>1.3280966085510069</c:v>
                </c:pt>
                <c:pt idx="298">
                  <c:v>1.3307392734679995</c:v>
                </c:pt>
                <c:pt idx="299">
                  <c:v>1.3315010226132475</c:v>
                </c:pt>
                <c:pt idx="300">
                  <c:v>1.3297143346769686</c:v>
                </c:pt>
                <c:pt idx="301">
                  <c:v>1.3302296382544674</c:v>
                </c:pt>
                <c:pt idx="302">
                  <c:v>1.3301461249151449</c:v>
                </c:pt>
                <c:pt idx="303">
                  <c:v>1.3265850346165593</c:v>
                </c:pt>
                <c:pt idx="304">
                  <c:v>1.32631390064886</c:v>
                </c:pt>
                <c:pt idx="305">
                  <c:v>1.3246698352850976</c:v>
                </c:pt>
                <c:pt idx="306">
                  <c:v>1.3246924905869879</c:v>
                </c:pt>
                <c:pt idx="307">
                  <c:v>1.326331157453468</c:v>
                </c:pt>
                <c:pt idx="308">
                  <c:v>1.3249753856008069</c:v>
                </c:pt>
                <c:pt idx="309">
                  <c:v>1.325796772280748</c:v>
                </c:pt>
                <c:pt idx="310">
                  <c:v>1.3247210800868057</c:v>
                </c:pt>
                <c:pt idx="311">
                  <c:v>1.326800951101174</c:v>
                </c:pt>
                <c:pt idx="312">
                  <c:v>1.3271331616071382</c:v>
                </c:pt>
                <c:pt idx="313">
                  <c:v>1.3279557767570096</c:v>
                </c:pt>
                <c:pt idx="314">
                  <c:v>1.3285157088006359</c:v>
                </c:pt>
                <c:pt idx="315">
                  <c:v>1.3277869147943762</c:v>
                </c:pt>
                <c:pt idx="316">
                  <c:v>1.3270179288663964</c:v>
                </c:pt>
                <c:pt idx="317">
                  <c:v>1.3304620528667002</c:v>
                </c:pt>
                <c:pt idx="318">
                  <c:v>1.327748311511765</c:v>
                </c:pt>
                <c:pt idx="319">
                  <c:v>1.3271254871895151</c:v>
                </c:pt>
                <c:pt idx="320">
                  <c:v>1.3276984065081887</c:v>
                </c:pt>
                <c:pt idx="321">
                  <c:v>1.3280239199865032</c:v>
                </c:pt>
                <c:pt idx="322">
                  <c:v>1.3292263119086716</c:v>
                </c:pt>
                <c:pt idx="323">
                  <c:v>1.3296926909516971</c:v>
                </c:pt>
                <c:pt idx="324">
                  <c:v>1.3298612613706136</c:v>
                </c:pt>
                <c:pt idx="325">
                  <c:v>1.329848671261262</c:v>
                </c:pt>
                <c:pt idx="326">
                  <c:v>1.3298284457161098</c:v>
                </c:pt>
                <c:pt idx="327">
                  <c:v>1.3291997974467002</c:v>
                </c:pt>
                <c:pt idx="328">
                  <c:v>1.3287514987722646</c:v>
                </c:pt>
                <c:pt idx="329">
                  <c:v>1.3287968385167008</c:v>
                </c:pt>
                <c:pt idx="330">
                  <c:v>1.3291484805291702</c:v>
                </c:pt>
                <c:pt idx="331">
                  <c:v>1.3321790836905651</c:v>
                </c:pt>
                <c:pt idx="332">
                  <c:v>1.3337127574132304</c:v>
                </c:pt>
                <c:pt idx="333">
                  <c:v>1.3325746347471505</c:v>
                </c:pt>
                <c:pt idx="334">
                  <c:v>1.3317712359110834</c:v>
                </c:pt>
                <c:pt idx="335">
                  <c:v>1.3300568057368858</c:v>
                </c:pt>
                <c:pt idx="336">
                  <c:v>1.3337927322649998</c:v>
                </c:pt>
                <c:pt idx="337">
                  <c:v>1.3348619702087412</c:v>
                </c:pt>
                <c:pt idx="338">
                  <c:v>1.3346510363390967</c:v>
                </c:pt>
                <c:pt idx="339">
                  <c:v>1.3345907546415665</c:v>
                </c:pt>
                <c:pt idx="340">
                  <c:v>1.3345004844555475</c:v>
                </c:pt>
                <c:pt idx="341">
                  <c:v>1.3346685423877489</c:v>
                </c:pt>
                <c:pt idx="342">
                  <c:v>1.3342699217459324</c:v>
                </c:pt>
                <c:pt idx="343">
                  <c:v>1.3336270532410517</c:v>
                </c:pt>
                <c:pt idx="344">
                  <c:v>1.3286617682721937</c:v>
                </c:pt>
                <c:pt idx="345">
                  <c:v>1.3255122419746685</c:v>
                </c:pt>
                <c:pt idx="346">
                  <c:v>1.3256773463303735</c:v>
                </c:pt>
                <c:pt idx="347">
                  <c:v>1.3247765964579554</c:v>
                </c:pt>
                <c:pt idx="348">
                  <c:v>1.3249077717416442</c:v>
                </c:pt>
                <c:pt idx="349">
                  <c:v>1.3242465312957885</c:v>
                </c:pt>
                <c:pt idx="350">
                  <c:v>1.3250942346479313</c:v>
                </c:pt>
                <c:pt idx="351">
                  <c:v>1.3240465553053431</c:v>
                </c:pt>
                <c:pt idx="352">
                  <c:v>1.3253990415463828</c:v>
                </c:pt>
                <c:pt idx="353">
                  <c:v>1.3286453300177608</c:v>
                </c:pt>
                <c:pt idx="354">
                  <c:v>1.3279557907040276</c:v>
                </c:pt>
                <c:pt idx="355">
                  <c:v>1.3282911439662408</c:v>
                </c:pt>
                <c:pt idx="356">
                  <c:v>1.3281097536560114</c:v>
                </c:pt>
                <c:pt idx="357">
                  <c:v>1.3280887411008491</c:v>
                </c:pt>
                <c:pt idx="358">
                  <c:v>1.3275552646855275</c:v>
                </c:pt>
                <c:pt idx="359">
                  <c:v>1.3280496591978996</c:v>
                </c:pt>
                <c:pt idx="360">
                  <c:v>1.3254536368665621</c:v>
                </c:pt>
                <c:pt idx="361">
                  <c:v>1.328729968908658</c:v>
                </c:pt>
                <c:pt idx="362">
                  <c:v>1.3258527529787452</c:v>
                </c:pt>
                <c:pt idx="363">
                  <c:v>1.3250987688395302</c:v>
                </c:pt>
                <c:pt idx="364">
                  <c:v>1.3243686686188354</c:v>
                </c:pt>
                <c:pt idx="365">
                  <c:v>1.3233214504084605</c:v>
                </c:pt>
                <c:pt idx="366">
                  <c:v>1.3193898768475587</c:v>
                </c:pt>
                <c:pt idx="367">
                  <c:v>1.3205761740623496</c:v>
                </c:pt>
                <c:pt idx="368">
                  <c:v>1.3192526450396453</c:v>
                </c:pt>
                <c:pt idx="369">
                  <c:v>1.3203779291504318</c:v>
                </c:pt>
                <c:pt idx="370">
                  <c:v>1.3194382821171087</c:v>
                </c:pt>
                <c:pt idx="371">
                  <c:v>1.3199562109314462</c:v>
                </c:pt>
                <c:pt idx="372">
                  <c:v>1.3219758932203236</c:v>
                </c:pt>
                <c:pt idx="373">
                  <c:v>1.3216358578225909</c:v>
                </c:pt>
                <c:pt idx="374">
                  <c:v>1.3203010693143358</c:v>
                </c:pt>
                <c:pt idx="375">
                  <c:v>1.3216514752597006</c:v>
                </c:pt>
                <c:pt idx="376">
                  <c:v>1.3217920107203456</c:v>
                </c:pt>
                <c:pt idx="377">
                  <c:v>1.3207887401634766</c:v>
                </c:pt>
                <c:pt idx="378">
                  <c:v>1.3201570205992514</c:v>
                </c:pt>
                <c:pt idx="379">
                  <c:v>1.3234696570120734</c:v>
                </c:pt>
                <c:pt idx="380">
                  <c:v>1.3233817005558224</c:v>
                </c:pt>
                <c:pt idx="381">
                  <c:v>1.3218369358607629</c:v>
                </c:pt>
                <c:pt idx="382">
                  <c:v>1.322723764305008</c:v>
                </c:pt>
                <c:pt idx="383">
                  <c:v>1.3260869792675549</c:v>
                </c:pt>
                <c:pt idx="384">
                  <c:v>1.3274001948796945</c:v>
                </c:pt>
                <c:pt idx="385">
                  <c:v>1.3280072345159564</c:v>
                </c:pt>
                <c:pt idx="386">
                  <c:v>1.328899078539528</c:v>
                </c:pt>
                <c:pt idx="387">
                  <c:v>1.3282324622506687</c:v>
                </c:pt>
                <c:pt idx="388">
                  <c:v>1.3229350029835032</c:v>
                </c:pt>
                <c:pt idx="389">
                  <c:v>1.3232781287341187</c:v>
                </c:pt>
                <c:pt idx="390">
                  <c:v>1.3231471095676526</c:v>
                </c:pt>
                <c:pt idx="391">
                  <c:v>1.3232073710825298</c:v>
                </c:pt>
                <c:pt idx="392">
                  <c:v>1.3232761574066598</c:v>
                </c:pt>
                <c:pt idx="393">
                  <c:v>1.3267802818275345</c:v>
                </c:pt>
                <c:pt idx="394">
                  <c:v>1.3271564867990102</c:v>
                </c:pt>
                <c:pt idx="395">
                  <c:v>1.326129423140427</c:v>
                </c:pt>
                <c:pt idx="396">
                  <c:v>1.3245229427737266</c:v>
                </c:pt>
                <c:pt idx="397">
                  <c:v>1.3230398172500824</c:v>
                </c:pt>
                <c:pt idx="398">
                  <c:v>1.3232996215727495</c:v>
                </c:pt>
                <c:pt idx="399">
                  <c:v>1.3209305521133186</c:v>
                </c:pt>
                <c:pt idx="400">
                  <c:v>1.3214293646824997</c:v>
                </c:pt>
                <c:pt idx="401">
                  <c:v>1.3225961084846731</c:v>
                </c:pt>
                <c:pt idx="402">
                  <c:v>1.3227588755640027</c:v>
                </c:pt>
                <c:pt idx="403">
                  <c:v>1.3158643756263055</c:v>
                </c:pt>
                <c:pt idx="404">
                  <c:v>1.3138137136590813</c:v>
                </c:pt>
                <c:pt idx="405">
                  <c:v>1.315413125180211</c:v>
                </c:pt>
                <c:pt idx="406">
                  <c:v>1.3157173761795546</c:v>
                </c:pt>
                <c:pt idx="407">
                  <c:v>1.316364583586608</c:v>
                </c:pt>
                <c:pt idx="408">
                  <c:v>1.3169020784406995</c:v>
                </c:pt>
                <c:pt idx="409">
                  <c:v>1.3165930941105854</c:v>
                </c:pt>
                <c:pt idx="410">
                  <c:v>1.3184281955783814</c:v>
                </c:pt>
                <c:pt idx="411">
                  <c:v>1.3184183317295133</c:v>
                </c:pt>
                <c:pt idx="412">
                  <c:v>1.3195068270422454</c:v>
                </c:pt>
                <c:pt idx="413">
                  <c:v>1.3109279044387061</c:v>
                </c:pt>
                <c:pt idx="414">
                  <c:v>1.3107290956098436</c:v>
                </c:pt>
                <c:pt idx="415">
                  <c:v>1.3100798946586636</c:v>
                </c:pt>
                <c:pt idx="416">
                  <c:v>1.3113843816002624</c:v>
                </c:pt>
                <c:pt idx="417">
                  <c:v>1.3118072436871746</c:v>
                </c:pt>
                <c:pt idx="418">
                  <c:v>1.3142285560304305</c:v>
                </c:pt>
                <c:pt idx="419">
                  <c:v>1.3168764605986059</c:v>
                </c:pt>
                <c:pt idx="420">
                  <c:v>1.3157864863913094</c:v>
                </c:pt>
                <c:pt idx="421">
                  <c:v>1.3166071581632584</c:v>
                </c:pt>
                <c:pt idx="422">
                  <c:v>1.3169260844665316</c:v>
                </c:pt>
                <c:pt idx="423">
                  <c:v>1.3168045150067693</c:v>
                </c:pt>
                <c:pt idx="424">
                  <c:v>1.3174299958902718</c:v>
                </c:pt>
                <c:pt idx="425">
                  <c:v>1.3149240876880086</c:v>
                </c:pt>
                <c:pt idx="426">
                  <c:v>1.3169302982547477</c:v>
                </c:pt>
                <c:pt idx="427">
                  <c:v>1.3195275053850712</c:v>
                </c:pt>
                <c:pt idx="428">
                  <c:v>1.3188095525982781</c:v>
                </c:pt>
                <c:pt idx="429">
                  <c:v>1.3205076146993193</c:v>
                </c:pt>
                <c:pt idx="430">
                  <c:v>1.3184084774599611</c:v>
                </c:pt>
                <c:pt idx="431">
                  <c:v>1.3180326907685058</c:v>
                </c:pt>
                <c:pt idx="432">
                  <c:v>1.3197393361286782</c:v>
                </c:pt>
                <c:pt idx="433">
                  <c:v>1.319304913324975</c:v>
                </c:pt>
                <c:pt idx="434">
                  <c:v>1.3192036192655954</c:v>
                </c:pt>
                <c:pt idx="435">
                  <c:v>1.3188367298027188</c:v>
                </c:pt>
                <c:pt idx="436">
                  <c:v>1.3189931989901862</c:v>
                </c:pt>
                <c:pt idx="437">
                  <c:v>1.3174353541515935</c:v>
                </c:pt>
                <c:pt idx="438">
                  <c:v>1.3169429954415641</c:v>
                </c:pt>
                <c:pt idx="439">
                  <c:v>1.317103696460046</c:v>
                </c:pt>
                <c:pt idx="440">
                  <c:v>1.3170442921955718</c:v>
                </c:pt>
                <c:pt idx="441">
                  <c:v>1.3170836002242869</c:v>
                </c:pt>
                <c:pt idx="442">
                  <c:v>1.3173300723300803</c:v>
                </c:pt>
                <c:pt idx="443">
                  <c:v>1.3167952298767049</c:v>
                </c:pt>
                <c:pt idx="444">
                  <c:v>1.3168617911304406</c:v>
                </c:pt>
                <c:pt idx="445">
                  <c:v>1.3164796804689964</c:v>
                </c:pt>
                <c:pt idx="446">
                  <c:v>1.3223366565842749</c:v>
                </c:pt>
                <c:pt idx="447">
                  <c:v>1.32020391818226</c:v>
                </c:pt>
                <c:pt idx="448">
                  <c:v>1.3219033685191712</c:v>
                </c:pt>
                <c:pt idx="449">
                  <c:v>1.3202048334646272</c:v>
                </c:pt>
                <c:pt idx="450">
                  <c:v>1.3205104932648626</c:v>
                </c:pt>
                <c:pt idx="451">
                  <c:v>1.3235938355559398</c:v>
                </c:pt>
                <c:pt idx="452">
                  <c:v>1.3214882940757762</c:v>
                </c:pt>
                <c:pt idx="453">
                  <c:v>1.3209538592552326</c:v>
                </c:pt>
                <c:pt idx="454">
                  <c:v>1.3198844261169946</c:v>
                </c:pt>
                <c:pt idx="455">
                  <c:v>1.3158571154052288</c:v>
                </c:pt>
                <c:pt idx="456">
                  <c:v>1.312075908412202</c:v>
                </c:pt>
                <c:pt idx="457">
                  <c:v>1.3131254761005737</c:v>
                </c:pt>
                <c:pt idx="458">
                  <c:v>1.3146355881109095</c:v>
                </c:pt>
                <c:pt idx="459">
                  <c:v>1.3152708346073219</c:v>
                </c:pt>
                <c:pt idx="460">
                  <c:v>1.3146085557771252</c:v>
                </c:pt>
                <c:pt idx="461">
                  <c:v>1.3165091690179347</c:v>
                </c:pt>
                <c:pt idx="462">
                  <c:v>1.3167085995402716</c:v>
                </c:pt>
                <c:pt idx="463">
                  <c:v>1.3162469487856538</c:v>
                </c:pt>
                <c:pt idx="464">
                  <c:v>1.3152802679228763</c:v>
                </c:pt>
                <c:pt idx="465">
                  <c:v>1.3152578977153508</c:v>
                </c:pt>
                <c:pt idx="466">
                  <c:v>1.3149142765491275</c:v>
                </c:pt>
                <c:pt idx="467">
                  <c:v>1.3162456802269271</c:v>
                </c:pt>
                <c:pt idx="468">
                  <c:v>1.3164047729002781</c:v>
                </c:pt>
                <c:pt idx="469">
                  <c:v>1.3196800892543521</c:v>
                </c:pt>
                <c:pt idx="470">
                  <c:v>1.3166483192237142</c:v>
                </c:pt>
                <c:pt idx="471">
                  <c:v>1.3139118819987787</c:v>
                </c:pt>
                <c:pt idx="472">
                  <c:v>1.3124394589649053</c:v>
                </c:pt>
                <c:pt idx="473">
                  <c:v>1.3155396836108029</c:v>
                </c:pt>
                <c:pt idx="474">
                  <c:v>1.3161377938563674</c:v>
                </c:pt>
                <c:pt idx="475">
                  <c:v>1.3140817290524542</c:v>
                </c:pt>
                <c:pt idx="476">
                  <c:v>1.3139509256042072</c:v>
                </c:pt>
                <c:pt idx="477">
                  <c:v>1.3136374575129575</c:v>
                </c:pt>
                <c:pt idx="478">
                  <c:v>1.3133325397680158</c:v>
                </c:pt>
                <c:pt idx="479">
                  <c:v>1.3131573356231359</c:v>
                </c:pt>
                <c:pt idx="480">
                  <c:v>1.3141661412514132</c:v>
                </c:pt>
                <c:pt idx="481">
                  <c:v>1.3136107906049759</c:v>
                </c:pt>
                <c:pt idx="482">
                  <c:v>1.3138941622442395</c:v>
                </c:pt>
                <c:pt idx="483">
                  <c:v>1.3131159821720411</c:v>
                </c:pt>
                <c:pt idx="484">
                  <c:v>1.3125615798047017</c:v>
                </c:pt>
                <c:pt idx="485">
                  <c:v>1.3125304111337783</c:v>
                </c:pt>
                <c:pt idx="486">
                  <c:v>1.314472908396858</c:v>
                </c:pt>
                <c:pt idx="487">
                  <c:v>1.3203993583714835</c:v>
                </c:pt>
                <c:pt idx="488">
                  <c:v>1.3195838880186854</c:v>
                </c:pt>
                <c:pt idx="489">
                  <c:v>1.321857813046653</c:v>
                </c:pt>
                <c:pt idx="490">
                  <c:v>1.3226698517625151</c:v>
                </c:pt>
                <c:pt idx="491">
                  <c:v>1.3234295866614441</c:v>
                </c:pt>
                <c:pt idx="492">
                  <c:v>1.3195332363250452</c:v>
                </c:pt>
                <c:pt idx="493">
                  <c:v>1.3179837527845526</c:v>
                </c:pt>
                <c:pt idx="494">
                  <c:v>1.3188623628883018</c:v>
                </c:pt>
                <c:pt idx="495">
                  <c:v>1.3186240253580177</c:v>
                </c:pt>
                <c:pt idx="496">
                  <c:v>1.3183582512198102</c:v>
                </c:pt>
                <c:pt idx="497">
                  <c:v>1.3141486648188048</c:v>
                </c:pt>
                <c:pt idx="498">
                  <c:v>1.3184462462047823</c:v>
                </c:pt>
                <c:pt idx="499">
                  <c:v>1.3153401806394303</c:v>
                </c:pt>
                <c:pt idx="500">
                  <c:v>1.3125239724629847</c:v>
                </c:pt>
                <c:pt idx="501">
                  <c:v>1.3121953008543727</c:v>
                </c:pt>
                <c:pt idx="502">
                  <c:v>1.3129497257658147</c:v>
                </c:pt>
                <c:pt idx="503">
                  <c:v>1.3076856196156152</c:v>
                </c:pt>
                <c:pt idx="504">
                  <c:v>1.3059085688443575</c:v>
                </c:pt>
                <c:pt idx="505">
                  <c:v>1.3008457501060986</c:v>
                </c:pt>
                <c:pt idx="506">
                  <c:v>1.2995400191316551</c:v>
                </c:pt>
                <c:pt idx="507">
                  <c:v>1.3054505141266077</c:v>
                </c:pt>
                <c:pt idx="508">
                  <c:v>1.3075751188639821</c:v>
                </c:pt>
                <c:pt idx="509">
                  <c:v>1.3101224493748951</c:v>
                </c:pt>
                <c:pt idx="510">
                  <c:v>1.313551312686466</c:v>
                </c:pt>
                <c:pt idx="511">
                  <c:v>1.3130178596490258</c:v>
                </c:pt>
                <c:pt idx="512">
                  <c:v>1.3138956196257852</c:v>
                </c:pt>
                <c:pt idx="513">
                  <c:v>1.3118306202200249</c:v>
                </c:pt>
                <c:pt idx="514">
                  <c:v>1.311316935538315</c:v>
                </c:pt>
                <c:pt idx="515">
                  <c:v>1.3117152561866832</c:v>
                </c:pt>
                <c:pt idx="516">
                  <c:v>1.3120552110641346</c:v>
                </c:pt>
                <c:pt idx="517">
                  <c:v>1.3117936083508761</c:v>
                </c:pt>
                <c:pt idx="518">
                  <c:v>1.3126261554828349</c:v>
                </c:pt>
                <c:pt idx="519">
                  <c:v>1.3072730328914171</c:v>
                </c:pt>
                <c:pt idx="520">
                  <c:v>1.3034101799299973</c:v>
                </c:pt>
                <c:pt idx="521">
                  <c:v>1.3066730257000505</c:v>
                </c:pt>
                <c:pt idx="522">
                  <c:v>1.3113611035070614</c:v>
                </c:pt>
                <c:pt idx="523">
                  <c:v>1.3213315250100754</c:v>
                </c:pt>
                <c:pt idx="524">
                  <c:v>1.3259142401284738</c:v>
                </c:pt>
                <c:pt idx="525">
                  <c:v>1.3257608387164974</c:v>
                </c:pt>
                <c:pt idx="526">
                  <c:v>1.3226101016648846</c:v>
                </c:pt>
                <c:pt idx="527">
                  <c:v>1.3214218667398216</c:v>
                </c:pt>
                <c:pt idx="528">
                  <c:v>1.3170598427512739</c:v>
                </c:pt>
                <c:pt idx="529">
                  <c:v>1.3173782216550536</c:v>
                </c:pt>
                <c:pt idx="530">
                  <c:v>1.3180667115095899</c:v>
                </c:pt>
                <c:pt idx="531">
                  <c:v>1.3230440422713263</c:v>
                </c:pt>
                <c:pt idx="532">
                  <c:v>1.3245516894693941</c:v>
                </c:pt>
                <c:pt idx="533">
                  <c:v>1.3242247119115431</c:v>
                </c:pt>
                <c:pt idx="534">
                  <c:v>1.3138588819821164</c:v>
                </c:pt>
                <c:pt idx="535">
                  <c:v>1.3115004484319179</c:v>
                </c:pt>
                <c:pt idx="536">
                  <c:v>1.3056464620095285</c:v>
                </c:pt>
                <c:pt idx="537">
                  <c:v>1.3071160045778158</c:v>
                </c:pt>
                <c:pt idx="538">
                  <c:v>1.3124360304846507</c:v>
                </c:pt>
                <c:pt idx="539">
                  <c:v>1.3129299823716183</c:v>
                </c:pt>
                <c:pt idx="540">
                  <c:v>1.3163382228814311</c:v>
                </c:pt>
                <c:pt idx="541">
                  <c:v>1.3128258261586281</c:v>
                </c:pt>
                <c:pt idx="542">
                  <c:v>1.3081507499189227</c:v>
                </c:pt>
                <c:pt idx="543">
                  <c:v>1.3135489176253448</c:v>
                </c:pt>
                <c:pt idx="544">
                  <c:v>1.3151043876748529</c:v>
                </c:pt>
                <c:pt idx="545">
                  <c:v>1.3154201054074928</c:v>
                </c:pt>
                <c:pt idx="546">
                  <c:v>1.3163158396345451</c:v>
                </c:pt>
                <c:pt idx="547">
                  <c:v>1.3163167549424228</c:v>
                </c:pt>
                <c:pt idx="548">
                  <c:v>1.3184071073932722</c:v>
                </c:pt>
                <c:pt idx="549">
                  <c:v>1.3194304540548931</c:v>
                </c:pt>
                <c:pt idx="550">
                  <c:v>1.3205750334760098</c:v>
                </c:pt>
                <c:pt idx="551">
                  <c:v>1.3194832608858249</c:v>
                </c:pt>
                <c:pt idx="552">
                  <c:v>1.3112114001787871</c:v>
                </c:pt>
                <c:pt idx="553">
                  <c:v>1.3056680049137814</c:v>
                </c:pt>
                <c:pt idx="554">
                  <c:v>1.2991304953475213</c:v>
                </c:pt>
                <c:pt idx="555">
                  <c:v>1.3044628572400634</c:v>
                </c:pt>
                <c:pt idx="556">
                  <c:v>1.3097433698836456</c:v>
                </c:pt>
                <c:pt idx="557">
                  <c:v>1.3166796749114338</c:v>
                </c:pt>
                <c:pt idx="558">
                  <c:v>1.3155689734027289</c:v>
                </c:pt>
                <c:pt idx="559">
                  <c:v>1.3203868264046204</c:v>
                </c:pt>
                <c:pt idx="560">
                  <c:v>1.3182540465803554</c:v>
                </c:pt>
                <c:pt idx="561">
                  <c:v>1.3172719084980382</c:v>
                </c:pt>
                <c:pt idx="562">
                  <c:v>1.3158099508061536</c:v>
                </c:pt>
                <c:pt idx="563">
                  <c:v>1.3184541910424521</c:v>
                </c:pt>
                <c:pt idx="564">
                  <c:v>1.3182817705336218</c:v>
                </c:pt>
                <c:pt idx="565">
                  <c:v>1.3185099298613026</c:v>
                </c:pt>
                <c:pt idx="566">
                  <c:v>1.3236356175339481</c:v>
                </c:pt>
                <c:pt idx="567">
                  <c:v>1.3187741551260732</c:v>
                </c:pt>
                <c:pt idx="568">
                  <c:v>1.3151580669090648</c:v>
                </c:pt>
                <c:pt idx="569">
                  <c:v>1.3063306659726568</c:v>
                </c:pt>
                <c:pt idx="570">
                  <c:v>1.3089204894309023</c:v>
                </c:pt>
                <c:pt idx="571">
                  <c:v>1.3025460442141414</c:v>
                </c:pt>
                <c:pt idx="572">
                  <c:v>1.3114394829869029</c:v>
                </c:pt>
                <c:pt idx="573">
                  <c:v>1.310884119142786</c:v>
                </c:pt>
                <c:pt idx="574">
                  <c:v>1.3119727599320554</c:v>
                </c:pt>
                <c:pt idx="575">
                  <c:v>1.3119397629277549</c:v>
                </c:pt>
                <c:pt idx="576">
                  <c:v>1.3144922852840519</c:v>
                </c:pt>
                <c:pt idx="577">
                  <c:v>1.3268304333475225</c:v>
                </c:pt>
                <c:pt idx="578">
                  <c:v>1.3258257490663448</c:v>
                </c:pt>
                <c:pt idx="579">
                  <c:v>1.3238925732951625</c:v>
                </c:pt>
                <c:pt idx="580">
                  <c:v>1.3177120369902537</c:v>
                </c:pt>
                <c:pt idx="581">
                  <c:v>1.3176178538537422</c:v>
                </c:pt>
                <c:pt idx="582">
                  <c:v>1.3192580402469993</c:v>
                </c:pt>
                <c:pt idx="583">
                  <c:v>1.3218784657627227</c:v>
                </c:pt>
                <c:pt idx="584">
                  <c:v>1.3190331634579109</c:v>
                </c:pt>
                <c:pt idx="585">
                  <c:v>1.3243588271857765</c:v>
                </c:pt>
                <c:pt idx="586">
                  <c:v>1.3155698165440777</c:v>
                </c:pt>
                <c:pt idx="587">
                  <c:v>1.3121567495902282</c:v>
                </c:pt>
                <c:pt idx="588">
                  <c:v>1.3151744009501181</c:v>
                </c:pt>
                <c:pt idx="589">
                  <c:v>1.3141854262426218</c:v>
                </c:pt>
                <c:pt idx="590">
                  <c:v>1.3127980941414217</c:v>
                </c:pt>
                <c:pt idx="591">
                  <c:v>1.3091312951166296</c:v>
                </c:pt>
                <c:pt idx="592">
                  <c:v>1.3143028721011034</c:v>
                </c:pt>
                <c:pt idx="593">
                  <c:v>1.3301246364415047</c:v>
                </c:pt>
                <c:pt idx="594">
                  <c:v>1.3299419332734759</c:v>
                </c:pt>
                <c:pt idx="595">
                  <c:v>1.3316250537110852</c:v>
                </c:pt>
                <c:pt idx="596">
                  <c:v>1.3392557454549898</c:v>
                </c:pt>
                <c:pt idx="597">
                  <c:v>1.3429084842539076</c:v>
                </c:pt>
                <c:pt idx="598">
                  <c:v>1.3359350263620668</c:v>
                </c:pt>
                <c:pt idx="599">
                  <c:v>1.3478456511751935</c:v>
                </c:pt>
                <c:pt idx="600">
                  <c:v>1.3436759114317192</c:v>
                </c:pt>
                <c:pt idx="601">
                  <c:v>1.341092590379491</c:v>
                </c:pt>
                <c:pt idx="602">
                  <c:v>1.3371957446325426</c:v>
                </c:pt>
                <c:pt idx="603">
                  <c:v>1.3549695275520717</c:v>
                </c:pt>
                <c:pt idx="604">
                  <c:v>1.3572421565098614</c:v>
                </c:pt>
                <c:pt idx="605">
                  <c:v>1.3544723753136125</c:v>
                </c:pt>
                <c:pt idx="606">
                  <c:v>1.3458948657531009</c:v>
                </c:pt>
                <c:pt idx="607">
                  <c:v>1.3390775291690873</c:v>
                </c:pt>
                <c:pt idx="608">
                  <c:v>1.3096768493750319</c:v>
                </c:pt>
                <c:pt idx="609">
                  <c:v>1.3005999651445888</c:v>
                </c:pt>
                <c:pt idx="610">
                  <c:v>1.2994165161360667</c:v>
                </c:pt>
                <c:pt idx="611">
                  <c:v>1.3058057941062828</c:v>
                </c:pt>
                <c:pt idx="612">
                  <c:v>1.3239100055480459</c:v>
                </c:pt>
                <c:pt idx="613">
                  <c:v>1.3259059145158116</c:v>
                </c:pt>
                <c:pt idx="614">
                  <c:v>1.3230460850106329</c:v>
                </c:pt>
                <c:pt idx="615">
                  <c:v>1.327572267404888</c:v>
                </c:pt>
                <c:pt idx="616">
                  <c:v>1.3451515755981949</c:v>
                </c:pt>
                <c:pt idx="617">
                  <c:v>1.3661177032297751</c:v>
                </c:pt>
                <c:pt idx="618">
                  <c:v>1.3649538971465871</c:v>
                </c:pt>
                <c:pt idx="619">
                  <c:v>1.3782362091151221</c:v>
                </c:pt>
                <c:pt idx="620">
                  <c:v>1.3777534017075379</c:v>
                </c:pt>
                <c:pt idx="621">
                  <c:v>1.3827895585211201</c:v>
                </c:pt>
                <c:pt idx="622">
                  <c:v>1.383776207036429</c:v>
                </c:pt>
                <c:pt idx="623">
                  <c:v>1.3728042558209306</c:v>
                </c:pt>
                <c:pt idx="624">
                  <c:v>1.3728520505737725</c:v>
                </c:pt>
                <c:pt idx="625">
                  <c:v>1.3868391427071274</c:v>
                </c:pt>
                <c:pt idx="626">
                  <c:v>1.3836018976138191</c:v>
                </c:pt>
                <c:pt idx="627">
                  <c:v>1.4206549261995187</c:v>
                </c:pt>
                <c:pt idx="628">
                  <c:v>1.4280251111597126</c:v>
                </c:pt>
                <c:pt idx="629">
                  <c:v>1.4181409746241416</c:v>
                </c:pt>
                <c:pt idx="630">
                  <c:v>1.423921674473219</c:v>
                </c:pt>
                <c:pt idx="631">
                  <c:v>1.3933399984829178</c:v>
                </c:pt>
                <c:pt idx="632">
                  <c:v>1.3683488947185256</c:v>
                </c:pt>
                <c:pt idx="633">
                  <c:v>1.3530090888005248</c:v>
                </c:pt>
                <c:pt idx="634">
                  <c:v>1.3917452018724377</c:v>
                </c:pt>
                <c:pt idx="635">
                  <c:v>1.355234079490814</c:v>
                </c:pt>
                <c:pt idx="636">
                  <c:v>1.35735323475457</c:v>
                </c:pt>
                <c:pt idx="637">
                  <c:v>1.5282986787365367</c:v>
                </c:pt>
                <c:pt idx="638">
                  <c:v>1.5567675791628777</c:v>
                </c:pt>
                <c:pt idx="639">
                  <c:v>1.9333604264213344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CF-435F-AFD9-4BDF5BA1A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623008"/>
        <c:axId val="974132080"/>
      </c:scatterChart>
      <c:valAx>
        <c:axId val="105962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4132080"/>
        <c:crosses val="autoZero"/>
        <c:crossBetween val="midCat"/>
      </c:valAx>
      <c:valAx>
        <c:axId val="974132080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alt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9623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alt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039D0-DEBF-4560-8A85-EA9240374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B337C0-6873-49EA-8D3F-FC7FCB14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29C51-B333-44FB-9D10-F7517FF8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2D9F5-1611-4719-B6E8-1FD59DB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F433C-67DC-46B0-B06E-60F45315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4F5D-3042-4E9F-9230-BAA8093B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9B46-5C21-4958-90AD-3988FA583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009FC-53EB-416D-B5F7-0CE4A145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CE976-29C6-4A4A-A3BD-EA90E576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9725C-0BA5-46FA-880E-6B623779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95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521558-9DD1-4141-8575-B8C66A65E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DB0A70-C568-490C-A9D2-2B1A5DDF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29BC-DBFE-4681-BB58-B55A3C1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65496-22FB-40B2-961A-7FB646D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4611E-D35F-434D-9CB2-86301FC1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2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6079C-D4D6-4054-8872-997B6914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EE0A5-CA84-4882-AE78-C955FEB5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E2896-D49F-412A-8E5A-3C61775A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0B0CE-F7D7-4C7D-95FE-2E7947C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6C3D7-FB95-475D-B817-480170C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0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CCD62-5CB2-4BD0-835E-E720C847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A2F44-2986-4B05-83A1-7902137A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C4A66-919B-47A9-847A-03688F1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8EA1-F80F-4F0C-A143-37B66BDC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5535-998B-4B73-A537-BB3D5E17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6886D-40A5-442F-9534-F0217341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4B3B-2C28-483A-B5C7-8CD8A17C2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48FABE-9D32-4072-9A50-DB5AEF47A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E0B0C-FE40-4F24-AE66-48B30508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A0AFF-CB61-4FE9-A980-E708546D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59B8B-A062-43BD-A2DB-FDE82CD9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74AD-BBEC-4E23-BF0C-8E7AADBB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BD997-FA92-4523-BE7A-F165737B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51ACF-D887-40C1-AA07-B1062F2D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8AECE3-9B5C-4985-BD0D-DF4571E57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82EC7-0693-4071-8E15-87599FE14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777EF5-E0A7-4634-97FB-B4255910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E1F64-594A-46BA-84B2-EA9CC2D7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7D43F-61B3-4A68-BFD3-080634A0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48ED-BF31-41F6-9C27-4EEA79E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AD1A42-7D6D-4098-938E-202F1658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AC3B34-10F2-4DF8-A930-F6A8DDF4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1D471D-A2C8-468C-B8FC-92884A8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3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BC3084-07AD-4353-A31B-5867C79C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8782A-509E-464C-ADC0-46549EB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BC877-B46F-436E-81E6-1B769850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0F3D-E260-4AB6-B2FC-8DABA95C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B9B24-A5E6-41FC-BE28-91F7B14B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97F9A-E310-4E11-9CE2-DC1724C49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1D5E-DB5A-47F3-9355-A976F4F1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071FF-B366-412F-8AEA-D70D51DD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6906A3-3552-4684-91AE-92A4D570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A6E5A-E729-491D-93B3-21E0631A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486157-D370-431E-8C12-E82E4C06B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FE2A4-D813-42A6-BEFC-C621D08D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4480C-F2D6-4E74-80CE-05DB1620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B4C14-0278-486A-B2DA-03FE3554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7C1AF-A2D2-41FF-A3A5-CC42A976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976A19-59A6-43D1-A25B-6BE7572C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403C0-C059-4A2F-A287-D27B87B4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E8796-79DD-41CA-8FF6-67DC5EF4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B1AB-04B0-43B7-90CD-198EC80E8967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5C92C-7F40-4C4C-BEE9-179674701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4B21C-8D1B-4584-B87A-88B73F19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D93A-9085-49C9-95B0-8DC22A442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20.png"/><Relationship Id="rId4" Type="http://schemas.openxmlformats.org/officeDocument/2006/relationships/image" Target="../media/image6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264B59-B7F4-4702-8F81-75A1907C6EA3}"/>
              </a:ext>
            </a:extLst>
          </p:cNvPr>
          <p:cNvSpPr/>
          <p:nvPr/>
        </p:nvSpPr>
        <p:spPr>
          <a:xfrm>
            <a:off x="573123" y="2753437"/>
            <a:ext cx="1511009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脉冲信号发生器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149BB4-1940-454B-B886-E3EF2D764BA4}"/>
                  </a:ext>
                </a:extLst>
              </p:cNvPr>
              <p:cNvSpPr/>
              <p:nvPr/>
            </p:nvSpPr>
            <p:spPr>
              <a:xfrm>
                <a:off x="2850885" y="2753436"/>
                <a:ext cx="1511009" cy="887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声门脉冲模型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D149BB4-1940-454B-B886-E3EF2D764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85" y="2753436"/>
                <a:ext cx="1511009" cy="8874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B15878-6A2C-4683-894A-2A61A115F9F0}"/>
                  </a:ext>
                </a:extLst>
              </p:cNvPr>
              <p:cNvSpPr/>
              <p:nvPr/>
            </p:nvSpPr>
            <p:spPr>
              <a:xfrm>
                <a:off x="1124023" y="4155105"/>
                <a:ext cx="1511009" cy="887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随机信号发生器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CB15878-6A2C-4683-894A-2A61A115F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023" y="4155105"/>
                <a:ext cx="1511009" cy="887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F0335FF-7D2D-40A8-8D73-49353D24E1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84132" y="3197145"/>
            <a:ext cx="766753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84A57C8-0E96-40DB-AD3C-D46C4FEEF5C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61894" y="3197145"/>
            <a:ext cx="546339" cy="6328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F607A21-49B1-4208-8F25-731B811855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35032" y="4150185"/>
            <a:ext cx="2273201" cy="448629"/>
          </a:xfrm>
          <a:prstGeom prst="bentConnector3">
            <a:avLst>
              <a:gd name="adj1" fmla="val 1001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BF796D6-BBEC-459D-96C6-1D8941D87F69}"/>
                  </a:ext>
                </a:extLst>
              </p:cNvPr>
              <p:cNvSpPr/>
              <p:nvPr/>
            </p:nvSpPr>
            <p:spPr>
              <a:xfrm>
                <a:off x="6307301" y="3531217"/>
                <a:ext cx="1511009" cy="887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声道模型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BF796D6-BBEC-459D-96C6-1D8941D87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01" y="3531217"/>
                <a:ext cx="1511009" cy="887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A62BB7C-A694-4CE1-8B8E-37AF4073BA91}"/>
              </a:ext>
            </a:extLst>
          </p:cNvPr>
          <p:cNvCxnSpPr>
            <a:cxnSpLocks/>
          </p:cNvCxnSpPr>
          <p:nvPr/>
        </p:nvCxnSpPr>
        <p:spPr>
          <a:xfrm flipH="1" flipV="1">
            <a:off x="4908235" y="3830006"/>
            <a:ext cx="474612" cy="144918"/>
          </a:xfrm>
          <a:prstGeom prst="line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F8408D8-D0C7-48AA-B161-069F33D7562C}"/>
              </a:ext>
            </a:extLst>
          </p:cNvPr>
          <p:cNvCxnSpPr>
            <a:cxnSpLocks/>
            <a:stCxn id="29" idx="1"/>
            <a:endCxn id="67" idx="6"/>
          </p:cNvCxnSpPr>
          <p:nvPr/>
        </p:nvCxnSpPr>
        <p:spPr>
          <a:xfrm flipH="1">
            <a:off x="5911559" y="3974926"/>
            <a:ext cx="395742" cy="663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6854D1B-052E-4E07-99A8-264823C11772}"/>
                  </a:ext>
                </a:extLst>
              </p:cNvPr>
              <p:cNvSpPr/>
              <p:nvPr/>
            </p:nvSpPr>
            <p:spPr>
              <a:xfrm>
                <a:off x="8646855" y="3531216"/>
                <a:ext cx="1511009" cy="8874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辐射模型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6854D1B-052E-4E07-99A8-264823C11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855" y="3531216"/>
                <a:ext cx="1511009" cy="887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FCD324B-C8EC-43B2-B801-4073BC7A3E59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7818310" y="3974925"/>
            <a:ext cx="828545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63FDD8F-9FD4-4819-8628-580649E40CF6}"/>
              </a:ext>
            </a:extLst>
          </p:cNvPr>
          <p:cNvCxnSpPr>
            <a:cxnSpLocks/>
          </p:cNvCxnSpPr>
          <p:nvPr/>
        </p:nvCxnSpPr>
        <p:spPr>
          <a:xfrm flipH="1">
            <a:off x="10157865" y="3974924"/>
            <a:ext cx="646318" cy="1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8D08846-4C4B-4384-BB17-8A99A7046A41}"/>
                  </a:ext>
                </a:extLst>
              </p:cNvPr>
              <p:cNvSpPr txBox="1"/>
              <p:nvPr/>
            </p:nvSpPr>
            <p:spPr>
              <a:xfrm>
                <a:off x="4664873" y="3488999"/>
                <a:ext cx="131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8D08846-4C4B-4384-BB17-8A99A7046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73" y="3488999"/>
                <a:ext cx="131059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EB92A38-40EA-4133-9153-3DA10C0EF9E3}"/>
                  </a:ext>
                </a:extLst>
              </p:cNvPr>
              <p:cNvSpPr txBox="1"/>
              <p:nvPr/>
            </p:nvSpPr>
            <p:spPr>
              <a:xfrm>
                <a:off x="9919170" y="3525699"/>
                <a:ext cx="1310599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EB92A38-40EA-4133-9153-3DA10C0EF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70" y="3525699"/>
                <a:ext cx="1310599" cy="38145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3FFDE8C-7E9E-47A4-9C2C-FDC67BBF90DF}"/>
                  </a:ext>
                </a:extLst>
              </p:cNvPr>
              <p:cNvSpPr/>
              <p:nvPr/>
            </p:nvSpPr>
            <p:spPr>
              <a:xfrm>
                <a:off x="1242634" y="2259217"/>
                <a:ext cx="11246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基音频率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3FFDE8C-7E9E-47A4-9C2C-FDC67BBF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634" y="2259217"/>
                <a:ext cx="1124667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8FF50A0-C299-4408-8758-65E7E3222756}"/>
              </a:ext>
            </a:extLst>
          </p:cNvPr>
          <p:cNvCxnSpPr>
            <a:cxnSpLocks/>
          </p:cNvCxnSpPr>
          <p:nvPr/>
        </p:nvCxnSpPr>
        <p:spPr>
          <a:xfrm>
            <a:off x="1279749" y="2200053"/>
            <a:ext cx="1" cy="544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2E348C7-2396-4EB2-91DE-2DF2C38351A6}"/>
                  </a:ext>
                </a:extLst>
              </p:cNvPr>
              <p:cNvSpPr txBox="1"/>
              <p:nvPr/>
            </p:nvSpPr>
            <p:spPr>
              <a:xfrm>
                <a:off x="7550547" y="3497371"/>
                <a:ext cx="1310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2E348C7-2396-4EB2-91DE-2DF2C383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547" y="3497371"/>
                <a:ext cx="131059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72A07DDC-A76A-41BF-88F3-30A67209C436}"/>
              </a:ext>
            </a:extLst>
          </p:cNvPr>
          <p:cNvSpPr txBox="1"/>
          <p:nvPr/>
        </p:nvSpPr>
        <p:spPr>
          <a:xfrm>
            <a:off x="4361893" y="2825778"/>
            <a:ext cx="94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浊音激励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A0E7C32-F654-4DB2-9D9C-C47FB79F3ACE}"/>
              </a:ext>
            </a:extLst>
          </p:cNvPr>
          <p:cNvSpPr txBox="1"/>
          <p:nvPr/>
        </p:nvSpPr>
        <p:spPr>
          <a:xfrm>
            <a:off x="4326994" y="4666779"/>
            <a:ext cx="98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清音激励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BDF968C-E066-4C19-865F-30CE5DD3DD83}"/>
              </a:ext>
            </a:extLst>
          </p:cNvPr>
          <p:cNvGrpSpPr/>
          <p:nvPr/>
        </p:nvGrpSpPr>
        <p:grpSpPr>
          <a:xfrm>
            <a:off x="5638322" y="3843336"/>
            <a:ext cx="273237" cy="264506"/>
            <a:chOff x="5875020" y="1684020"/>
            <a:chExt cx="387537" cy="369303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222497-D2F3-4C3F-A593-F41A657B3455}"/>
                </a:ext>
              </a:extLst>
            </p:cNvPr>
            <p:cNvSpPr/>
            <p:nvPr/>
          </p:nvSpPr>
          <p:spPr>
            <a:xfrm>
              <a:off x="5875020" y="1684020"/>
              <a:ext cx="387537" cy="369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D702463-CFF2-4058-BF0E-F6AD240EF255}"/>
                </a:ext>
              </a:extLst>
            </p:cNvPr>
            <p:cNvCxnSpPr>
              <a:stCxn id="67" idx="1"/>
              <a:endCxn id="67" idx="5"/>
            </p:cNvCxnSpPr>
            <p:nvPr/>
          </p:nvCxnSpPr>
          <p:spPr>
            <a:xfrm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D1D7FDF-8B46-4E50-96F2-803E65B81DB8}"/>
                </a:ext>
              </a:extLst>
            </p:cNvPr>
            <p:cNvCxnSpPr>
              <a:cxnSpLocks/>
              <a:stCxn id="67" idx="7"/>
              <a:endCxn id="67" idx="3"/>
            </p:cNvCxnSpPr>
            <p:nvPr/>
          </p:nvCxnSpPr>
          <p:spPr>
            <a:xfrm flipH="1"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98039A9-9550-464D-9D90-705977D1A7B7}"/>
              </a:ext>
            </a:extLst>
          </p:cNvPr>
          <p:cNvCxnSpPr>
            <a:cxnSpLocks/>
            <a:stCxn id="67" idx="2"/>
          </p:cNvCxnSpPr>
          <p:nvPr/>
        </p:nvCxnSpPr>
        <p:spPr>
          <a:xfrm flipH="1" flipV="1">
            <a:off x="5382848" y="3974924"/>
            <a:ext cx="255474" cy="665"/>
          </a:xfrm>
          <a:prstGeom prst="line">
            <a:avLst/>
          </a:prstGeom>
          <a:ln>
            <a:head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69950F3-AD3F-4FF3-94CD-3C6CAE5879F4}"/>
                  </a:ext>
                </a:extLst>
              </p:cNvPr>
              <p:cNvSpPr/>
              <p:nvPr/>
            </p:nvSpPr>
            <p:spPr>
              <a:xfrm>
                <a:off x="5744966" y="3356746"/>
                <a:ext cx="5934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响度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69950F3-AD3F-4FF3-94CD-3C6CAE587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966" y="3356746"/>
                <a:ext cx="593432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A1A7231-1ADA-47AF-805A-7EB5C315DA7B}"/>
              </a:ext>
            </a:extLst>
          </p:cNvPr>
          <p:cNvCxnSpPr>
            <a:cxnSpLocks/>
          </p:cNvCxnSpPr>
          <p:nvPr/>
        </p:nvCxnSpPr>
        <p:spPr>
          <a:xfrm>
            <a:off x="5782081" y="3297582"/>
            <a:ext cx="1" cy="544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4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5D4926-7724-4C6A-B506-BC6B7CD6C106}"/>
              </a:ext>
            </a:extLst>
          </p:cNvPr>
          <p:cNvSpPr/>
          <p:nvPr/>
        </p:nvSpPr>
        <p:spPr>
          <a:xfrm>
            <a:off x="4978395" y="5642266"/>
            <a:ext cx="2229485" cy="783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Feed Forward Module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3E56CDE-5E49-4F47-8AE0-49251F17DCCF}"/>
              </a:ext>
            </a:extLst>
          </p:cNvPr>
          <p:cNvSpPr/>
          <p:nvPr/>
        </p:nvSpPr>
        <p:spPr>
          <a:xfrm>
            <a:off x="4975534" y="4144239"/>
            <a:ext cx="2229485" cy="7837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Muti-Head Self Attention Module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D6E30B-7B97-4322-8F25-17131C66D260}"/>
              </a:ext>
            </a:extLst>
          </p:cNvPr>
          <p:cNvCxnSpPr>
            <a:cxnSpLocks/>
            <a:stCxn id="2" idx="0"/>
            <a:endCxn id="7" idx="5"/>
          </p:cNvCxnSpPr>
          <p:nvPr/>
        </p:nvCxnSpPr>
        <p:spPr>
          <a:xfrm flipV="1">
            <a:off x="6093138" y="5457476"/>
            <a:ext cx="0" cy="18478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CD4A1B-7591-4B6E-B197-6D46967A20BB}"/>
              </a:ext>
            </a:extLst>
          </p:cNvPr>
          <p:cNvGrpSpPr/>
          <p:nvPr/>
        </p:nvGrpSpPr>
        <p:grpSpPr>
          <a:xfrm rot="2682611">
            <a:off x="5953657" y="5190801"/>
            <a:ext cx="273237" cy="264507"/>
            <a:chOff x="5875020" y="1684020"/>
            <a:chExt cx="387537" cy="36930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5B790B5-5495-4E38-99C4-5AFC3902DD07}"/>
                </a:ext>
              </a:extLst>
            </p:cNvPr>
            <p:cNvSpPr/>
            <p:nvPr/>
          </p:nvSpPr>
          <p:spPr>
            <a:xfrm>
              <a:off x="5875020" y="1684020"/>
              <a:ext cx="387537" cy="369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2FF0B04-E5E8-4741-A358-D10A70D08362}"/>
                </a:ext>
              </a:extLst>
            </p:cNvPr>
            <p:cNvCxnSpPr>
              <a:stCxn id="7" idx="1"/>
              <a:endCxn id="7" idx="5"/>
            </p:cNvCxnSpPr>
            <p:nvPr/>
          </p:nvCxnSpPr>
          <p:spPr>
            <a:xfrm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038C7E4-DED5-4856-954A-88D44E155568}"/>
                </a:ext>
              </a:extLst>
            </p:cNvPr>
            <p:cNvCxnSpPr>
              <a:cxnSpLocks/>
              <a:stCxn id="7" idx="7"/>
              <a:endCxn id="7" idx="3"/>
            </p:cNvCxnSpPr>
            <p:nvPr/>
          </p:nvCxnSpPr>
          <p:spPr>
            <a:xfrm flipH="1"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5B71F5-D197-489F-90F7-41D2DC8C618F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V="1">
            <a:off x="6087413" y="4928010"/>
            <a:ext cx="2864" cy="26062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EB26EA-B5A0-4CD4-BBD8-89E915CE118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3138" y="6426036"/>
            <a:ext cx="0" cy="389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79DE1E7-2994-485B-B67F-DDEACB7FFD28}"/>
              </a:ext>
            </a:extLst>
          </p:cNvPr>
          <p:cNvCxnSpPr>
            <a:cxnSpLocks/>
            <a:endCxn id="7" idx="7"/>
          </p:cNvCxnSpPr>
          <p:nvPr/>
        </p:nvCxnSpPr>
        <p:spPr>
          <a:xfrm rot="5400000" flipH="1" flipV="1">
            <a:off x="5502697" y="5915007"/>
            <a:ext cx="1312467" cy="131582"/>
          </a:xfrm>
          <a:prstGeom prst="bentConnector5">
            <a:avLst>
              <a:gd name="adj1" fmla="val 4378"/>
              <a:gd name="adj2" fmla="val 1042121"/>
              <a:gd name="adj3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FE4B54A-D14F-475E-A654-3B2B073D9C1C}"/>
              </a:ext>
            </a:extLst>
          </p:cNvPr>
          <p:cNvCxnSpPr>
            <a:cxnSpLocks/>
            <a:stCxn id="3" idx="0"/>
            <a:endCxn id="56" idx="5"/>
          </p:cNvCxnSpPr>
          <p:nvPr/>
        </p:nvCxnSpPr>
        <p:spPr>
          <a:xfrm flipV="1">
            <a:off x="6090277" y="3968594"/>
            <a:ext cx="5723" cy="17564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EC846F-08A2-4BB9-8643-1E1830B1CCAD}"/>
              </a:ext>
            </a:extLst>
          </p:cNvPr>
          <p:cNvGrpSpPr/>
          <p:nvPr/>
        </p:nvGrpSpPr>
        <p:grpSpPr>
          <a:xfrm rot="2682611">
            <a:off x="5956519" y="3701917"/>
            <a:ext cx="273237" cy="264507"/>
            <a:chOff x="5875020" y="1684020"/>
            <a:chExt cx="387537" cy="36930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6ACF527-095D-4176-9197-6C201989D0E0}"/>
                </a:ext>
              </a:extLst>
            </p:cNvPr>
            <p:cNvSpPr/>
            <p:nvPr/>
          </p:nvSpPr>
          <p:spPr>
            <a:xfrm>
              <a:off x="5875020" y="1684020"/>
              <a:ext cx="387537" cy="369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21FA1E9-0F85-459B-B600-FDB96E51A5D6}"/>
                </a:ext>
              </a:extLst>
            </p:cNvPr>
            <p:cNvCxnSpPr>
              <a:stCxn id="56" idx="1"/>
              <a:endCxn id="56" idx="5"/>
            </p:cNvCxnSpPr>
            <p:nvPr/>
          </p:nvCxnSpPr>
          <p:spPr>
            <a:xfrm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5321C27-F5EE-4F60-A867-0FD0F0C720D8}"/>
                </a:ext>
              </a:extLst>
            </p:cNvPr>
            <p:cNvCxnSpPr>
              <a:cxnSpLocks/>
              <a:stCxn id="56" idx="7"/>
              <a:endCxn id="56" idx="3"/>
            </p:cNvCxnSpPr>
            <p:nvPr/>
          </p:nvCxnSpPr>
          <p:spPr>
            <a:xfrm flipH="1"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C8DBA2F-E27C-4B6F-8313-F64460120F50}"/>
              </a:ext>
            </a:extLst>
          </p:cNvPr>
          <p:cNvSpPr/>
          <p:nvPr/>
        </p:nvSpPr>
        <p:spPr>
          <a:xfrm>
            <a:off x="4975533" y="2712809"/>
            <a:ext cx="2229485" cy="7837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Convolution Module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30BAE0B-BE10-48F5-9DC9-2BBE64D35CA0}"/>
              </a:ext>
            </a:extLst>
          </p:cNvPr>
          <p:cNvSpPr/>
          <p:nvPr/>
        </p:nvSpPr>
        <p:spPr>
          <a:xfrm>
            <a:off x="4969808" y="1333848"/>
            <a:ext cx="2229485" cy="7837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Feed Forward Module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F8C4072-9485-4F33-BE9C-A63EF56BCC99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6087411" y="2558621"/>
            <a:ext cx="2864" cy="15418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AA2FB8F-4B34-4163-B1FA-DAC7FD81A0E7}"/>
              </a:ext>
            </a:extLst>
          </p:cNvPr>
          <p:cNvCxnSpPr>
            <a:cxnSpLocks/>
            <a:stCxn id="133" idx="1"/>
            <a:endCxn id="78" idx="2"/>
          </p:cNvCxnSpPr>
          <p:nvPr/>
        </p:nvCxnSpPr>
        <p:spPr>
          <a:xfrm flipH="1" flipV="1">
            <a:off x="6084551" y="2117618"/>
            <a:ext cx="2861" cy="17818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99C809-ABDC-4CD9-A9AD-B5B1EAA38961}"/>
              </a:ext>
            </a:extLst>
          </p:cNvPr>
          <p:cNvCxnSpPr>
            <a:cxnSpLocks/>
            <a:stCxn id="56" idx="1"/>
            <a:endCxn id="77" idx="2"/>
          </p:cNvCxnSpPr>
          <p:nvPr/>
        </p:nvCxnSpPr>
        <p:spPr>
          <a:xfrm flipV="1">
            <a:off x="6090274" y="3496580"/>
            <a:ext cx="2" cy="2031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731D1EF-5BB2-4D20-8B2B-8D341830FF7E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6084551" y="1215389"/>
            <a:ext cx="0" cy="11845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26FCC7E7-4ADC-476B-830B-C7ADA8D4A855}"/>
              </a:ext>
            </a:extLst>
          </p:cNvPr>
          <p:cNvSpPr/>
          <p:nvPr/>
        </p:nvSpPr>
        <p:spPr>
          <a:xfrm>
            <a:off x="4969807" y="26781"/>
            <a:ext cx="2229485" cy="783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Layernorm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A9D36EB9-DA86-4007-91CA-E717D37727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02697" y="4424620"/>
            <a:ext cx="1312467" cy="131582"/>
          </a:xfrm>
          <a:prstGeom prst="bentConnector5">
            <a:avLst>
              <a:gd name="adj1" fmla="val 4378"/>
              <a:gd name="adj2" fmla="val 1037488"/>
              <a:gd name="adj3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6541D60B-00FB-419F-91F3-63CFC2419E68}"/>
              </a:ext>
            </a:extLst>
          </p:cNvPr>
          <p:cNvCxnSpPr>
            <a:cxnSpLocks/>
            <a:endCxn id="133" idx="7"/>
          </p:cNvCxnSpPr>
          <p:nvPr/>
        </p:nvCxnSpPr>
        <p:spPr>
          <a:xfrm rot="5400000" flipH="1" flipV="1">
            <a:off x="5524118" y="3000753"/>
            <a:ext cx="1269624" cy="131581"/>
          </a:xfrm>
          <a:prstGeom prst="bentConnector5">
            <a:avLst>
              <a:gd name="adj1" fmla="val 5539"/>
              <a:gd name="adj2" fmla="val 1031706"/>
              <a:gd name="adj3" fmla="val 1003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D568404-9C50-4985-81C5-6AAB135CF412}"/>
              </a:ext>
            </a:extLst>
          </p:cNvPr>
          <p:cNvGrpSpPr/>
          <p:nvPr/>
        </p:nvGrpSpPr>
        <p:grpSpPr>
          <a:xfrm rot="2682611">
            <a:off x="5953655" y="2297972"/>
            <a:ext cx="273237" cy="264507"/>
            <a:chOff x="5875020" y="1684020"/>
            <a:chExt cx="387537" cy="369303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A60BE39F-8353-4E23-9449-3A2B736AE1EB}"/>
                </a:ext>
              </a:extLst>
            </p:cNvPr>
            <p:cNvSpPr/>
            <p:nvPr/>
          </p:nvSpPr>
          <p:spPr>
            <a:xfrm>
              <a:off x="5875020" y="1684020"/>
              <a:ext cx="387537" cy="369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29864653-3442-48BA-891A-448FE634B2EA}"/>
                </a:ext>
              </a:extLst>
            </p:cNvPr>
            <p:cNvCxnSpPr>
              <a:stCxn id="133" idx="1"/>
              <a:endCxn id="133" idx="5"/>
            </p:cNvCxnSpPr>
            <p:nvPr/>
          </p:nvCxnSpPr>
          <p:spPr>
            <a:xfrm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160CE09-B124-4799-8E4B-D6D07BDF3B38}"/>
                </a:ext>
              </a:extLst>
            </p:cNvPr>
            <p:cNvCxnSpPr>
              <a:cxnSpLocks/>
              <a:stCxn id="133" idx="7"/>
              <a:endCxn id="133" idx="3"/>
            </p:cNvCxnSpPr>
            <p:nvPr/>
          </p:nvCxnSpPr>
          <p:spPr>
            <a:xfrm flipH="1"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C6C9960-6243-461A-BE2F-EB788976A07E}"/>
              </a:ext>
            </a:extLst>
          </p:cNvPr>
          <p:cNvGrpSpPr/>
          <p:nvPr/>
        </p:nvGrpSpPr>
        <p:grpSpPr>
          <a:xfrm rot="2682611">
            <a:off x="5947931" y="963171"/>
            <a:ext cx="273237" cy="264507"/>
            <a:chOff x="5875020" y="1684020"/>
            <a:chExt cx="387537" cy="369303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BB1E98E4-6D26-4E3D-8B9F-F295FA4E4600}"/>
                </a:ext>
              </a:extLst>
            </p:cNvPr>
            <p:cNvSpPr/>
            <p:nvPr/>
          </p:nvSpPr>
          <p:spPr>
            <a:xfrm>
              <a:off x="5875020" y="1684020"/>
              <a:ext cx="387537" cy="3693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08AB80C0-5136-47C9-81DC-7F1C549342EA}"/>
                </a:ext>
              </a:extLst>
            </p:cNvPr>
            <p:cNvCxnSpPr>
              <a:stCxn id="149" idx="1"/>
              <a:endCxn id="149" idx="5"/>
            </p:cNvCxnSpPr>
            <p:nvPr/>
          </p:nvCxnSpPr>
          <p:spPr>
            <a:xfrm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5D04ED81-6EC4-422D-B221-4756534CBEEB}"/>
                </a:ext>
              </a:extLst>
            </p:cNvPr>
            <p:cNvCxnSpPr>
              <a:cxnSpLocks/>
              <a:stCxn id="149" idx="7"/>
              <a:endCxn id="149" idx="3"/>
            </p:cNvCxnSpPr>
            <p:nvPr/>
          </p:nvCxnSpPr>
          <p:spPr>
            <a:xfrm flipH="1">
              <a:off x="5931773" y="1738103"/>
              <a:ext cx="274031" cy="261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6C2EAF90-3D9C-4EE6-890C-1A041C533E47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6082298" y="810552"/>
            <a:ext cx="2250" cy="1438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A10AFED2-9481-4418-8B89-227164B4A9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24119" y="1662593"/>
            <a:ext cx="1269624" cy="131581"/>
          </a:xfrm>
          <a:prstGeom prst="bentConnector5">
            <a:avLst>
              <a:gd name="adj1" fmla="val 8739"/>
              <a:gd name="adj2" fmla="val 1031706"/>
              <a:gd name="adj3" fmla="val 1003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9389465C-7E79-4AF6-9389-6E7509370B3A}"/>
                  </a:ext>
                </a:extLst>
              </p:cNvPr>
              <p:cNvSpPr txBox="1"/>
              <p:nvPr/>
            </p:nvSpPr>
            <p:spPr>
              <a:xfrm>
                <a:off x="5490461" y="1091705"/>
                <a:ext cx="431799" cy="26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9389465C-7E79-4AF6-9389-6E7509370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61" y="1091705"/>
                <a:ext cx="431799" cy="263031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90DDED2-A768-4D38-9CF9-FD316691ED92}"/>
                  </a:ext>
                </a:extLst>
              </p:cNvPr>
              <p:cNvSpPr txBox="1"/>
              <p:nvPr/>
            </p:nvSpPr>
            <p:spPr>
              <a:xfrm>
                <a:off x="5490463" y="5392647"/>
                <a:ext cx="431799" cy="26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zh-CN" altLang="en-US" sz="11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690DDED2-A768-4D38-9CF9-FD316691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63" y="5392647"/>
                <a:ext cx="431799" cy="263031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7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3FFA4E7-D457-40D3-85B1-2F41131D0A3F}"/>
              </a:ext>
            </a:extLst>
          </p:cNvPr>
          <p:cNvSpPr/>
          <p:nvPr/>
        </p:nvSpPr>
        <p:spPr>
          <a:xfrm>
            <a:off x="3154018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B92154-2705-41AF-8A6A-78F447CEF6E8}"/>
              </a:ext>
            </a:extLst>
          </p:cNvPr>
          <p:cNvSpPr/>
          <p:nvPr/>
        </p:nvSpPr>
        <p:spPr>
          <a:xfrm>
            <a:off x="3154018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6C90C8-D28E-4503-BC1A-CFC15EA0C3ED}"/>
              </a:ext>
            </a:extLst>
          </p:cNvPr>
          <p:cNvSpPr/>
          <p:nvPr/>
        </p:nvSpPr>
        <p:spPr>
          <a:xfrm>
            <a:off x="3154018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356402F-E81E-467D-8936-8FCC92DF0A22}"/>
              </a:ext>
            </a:extLst>
          </p:cNvPr>
          <p:cNvSpPr/>
          <p:nvPr/>
        </p:nvSpPr>
        <p:spPr>
          <a:xfrm>
            <a:off x="3154018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61A3BC-2E34-47C2-9018-AD809560D033}"/>
              </a:ext>
            </a:extLst>
          </p:cNvPr>
          <p:cNvSpPr/>
          <p:nvPr/>
        </p:nvSpPr>
        <p:spPr>
          <a:xfrm>
            <a:off x="3154018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B507D0-2FDC-40B8-9A2D-0FAD14EA6DEF}"/>
              </a:ext>
            </a:extLst>
          </p:cNvPr>
          <p:cNvSpPr/>
          <p:nvPr/>
        </p:nvSpPr>
        <p:spPr>
          <a:xfrm>
            <a:off x="3969027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F3C70B-69B7-4E46-8479-EF755A3D2365}"/>
              </a:ext>
            </a:extLst>
          </p:cNvPr>
          <p:cNvSpPr/>
          <p:nvPr/>
        </p:nvSpPr>
        <p:spPr>
          <a:xfrm>
            <a:off x="3969027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E7C4A80-8C3F-44DC-9580-5F932EA94007}"/>
              </a:ext>
            </a:extLst>
          </p:cNvPr>
          <p:cNvSpPr/>
          <p:nvPr/>
        </p:nvSpPr>
        <p:spPr>
          <a:xfrm>
            <a:off x="3969027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7B2F92-0395-4506-B7B7-B5BB56781459}"/>
              </a:ext>
            </a:extLst>
          </p:cNvPr>
          <p:cNvSpPr/>
          <p:nvPr/>
        </p:nvSpPr>
        <p:spPr>
          <a:xfrm>
            <a:off x="3969027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C5116C-2BE6-462F-88B1-1C2468F94BD2}"/>
              </a:ext>
            </a:extLst>
          </p:cNvPr>
          <p:cNvSpPr/>
          <p:nvPr/>
        </p:nvSpPr>
        <p:spPr>
          <a:xfrm>
            <a:off x="3969027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D6EBA82-9643-4A1B-B01E-30610662A2DC}"/>
              </a:ext>
            </a:extLst>
          </p:cNvPr>
          <p:cNvSpPr/>
          <p:nvPr/>
        </p:nvSpPr>
        <p:spPr>
          <a:xfrm>
            <a:off x="4784036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6D5CD9D-1F33-43F9-B6E3-4021054106A7}"/>
              </a:ext>
            </a:extLst>
          </p:cNvPr>
          <p:cNvSpPr/>
          <p:nvPr/>
        </p:nvSpPr>
        <p:spPr>
          <a:xfrm>
            <a:off x="4784036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BE6B4A1-1CCD-4A36-9F6C-1DE879FD4C4F}"/>
              </a:ext>
            </a:extLst>
          </p:cNvPr>
          <p:cNvSpPr/>
          <p:nvPr/>
        </p:nvSpPr>
        <p:spPr>
          <a:xfrm>
            <a:off x="4784036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61E03A-B8D3-4BEB-B48D-E66E658DDDD6}"/>
              </a:ext>
            </a:extLst>
          </p:cNvPr>
          <p:cNvSpPr/>
          <p:nvPr/>
        </p:nvSpPr>
        <p:spPr>
          <a:xfrm>
            <a:off x="4784036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1302EF6-7CA8-4BA0-B2EB-F54E915DB681}"/>
              </a:ext>
            </a:extLst>
          </p:cNvPr>
          <p:cNvSpPr/>
          <p:nvPr/>
        </p:nvSpPr>
        <p:spPr>
          <a:xfrm>
            <a:off x="4784036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61C765-208E-42AC-9572-872C33A04247}"/>
              </a:ext>
            </a:extLst>
          </p:cNvPr>
          <p:cNvSpPr/>
          <p:nvPr/>
        </p:nvSpPr>
        <p:spPr>
          <a:xfrm>
            <a:off x="5599045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83DA2D0-4497-44BE-8F99-3D72C2982152}"/>
              </a:ext>
            </a:extLst>
          </p:cNvPr>
          <p:cNvSpPr/>
          <p:nvPr/>
        </p:nvSpPr>
        <p:spPr>
          <a:xfrm>
            <a:off x="5599045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AD5ADC-C61F-4BF7-AB07-F1242FA3BBC0}"/>
              </a:ext>
            </a:extLst>
          </p:cNvPr>
          <p:cNvSpPr/>
          <p:nvPr/>
        </p:nvSpPr>
        <p:spPr>
          <a:xfrm>
            <a:off x="5599045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8DD9131-F162-4C82-B106-F9AE8B458EF3}"/>
              </a:ext>
            </a:extLst>
          </p:cNvPr>
          <p:cNvSpPr/>
          <p:nvPr/>
        </p:nvSpPr>
        <p:spPr>
          <a:xfrm>
            <a:off x="5599045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669CDF8-89D4-4F46-830B-2ABB66ECD2AF}"/>
              </a:ext>
            </a:extLst>
          </p:cNvPr>
          <p:cNvSpPr/>
          <p:nvPr/>
        </p:nvSpPr>
        <p:spPr>
          <a:xfrm>
            <a:off x="5599045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06B1306-0E81-42CC-A72E-60CA92861ECC}"/>
              </a:ext>
            </a:extLst>
          </p:cNvPr>
          <p:cNvSpPr/>
          <p:nvPr/>
        </p:nvSpPr>
        <p:spPr>
          <a:xfrm>
            <a:off x="6408629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E3BFBB-837C-47F5-B2BD-8EA72C745274}"/>
              </a:ext>
            </a:extLst>
          </p:cNvPr>
          <p:cNvSpPr/>
          <p:nvPr/>
        </p:nvSpPr>
        <p:spPr>
          <a:xfrm>
            <a:off x="6408629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7427FD-9BC4-48C3-A1D9-5F46172D9834}"/>
              </a:ext>
            </a:extLst>
          </p:cNvPr>
          <p:cNvSpPr/>
          <p:nvPr/>
        </p:nvSpPr>
        <p:spPr>
          <a:xfrm>
            <a:off x="6408629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6BB850A-91EA-4BA7-B32C-0BD8A3575E6B}"/>
              </a:ext>
            </a:extLst>
          </p:cNvPr>
          <p:cNvSpPr/>
          <p:nvPr/>
        </p:nvSpPr>
        <p:spPr>
          <a:xfrm>
            <a:off x="6408629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B2AF670-D162-4961-8D47-FA20B17708F7}"/>
              </a:ext>
            </a:extLst>
          </p:cNvPr>
          <p:cNvSpPr/>
          <p:nvPr/>
        </p:nvSpPr>
        <p:spPr>
          <a:xfrm>
            <a:off x="6408629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A2E4949-E99C-4B8C-AD88-6A62710DD60E}"/>
              </a:ext>
            </a:extLst>
          </p:cNvPr>
          <p:cNvSpPr/>
          <p:nvPr/>
        </p:nvSpPr>
        <p:spPr>
          <a:xfrm>
            <a:off x="7218213" y="1537252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7635418-889D-4EBC-BF8A-93F30AA7F4FD}"/>
              </a:ext>
            </a:extLst>
          </p:cNvPr>
          <p:cNvSpPr/>
          <p:nvPr/>
        </p:nvSpPr>
        <p:spPr>
          <a:xfrm>
            <a:off x="7218213" y="2120348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4D065BC-1DA4-48EA-ACBA-5C9D3C589EF4}"/>
              </a:ext>
            </a:extLst>
          </p:cNvPr>
          <p:cNvSpPr/>
          <p:nvPr/>
        </p:nvSpPr>
        <p:spPr>
          <a:xfrm>
            <a:off x="7218213" y="3286540"/>
            <a:ext cx="3060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9C55916-58F4-4259-8700-5BC7D09C0043}"/>
              </a:ext>
            </a:extLst>
          </p:cNvPr>
          <p:cNvSpPr/>
          <p:nvPr/>
        </p:nvSpPr>
        <p:spPr>
          <a:xfrm>
            <a:off x="7218213" y="2703444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91CB3E0-2607-42CC-9DBC-CA1D84C55A1C}"/>
              </a:ext>
            </a:extLst>
          </p:cNvPr>
          <p:cNvSpPr/>
          <p:nvPr/>
        </p:nvSpPr>
        <p:spPr>
          <a:xfrm>
            <a:off x="7218213" y="3869636"/>
            <a:ext cx="3060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E238133-130F-42BF-A98F-0429C6D3215C}"/>
              </a:ext>
            </a:extLst>
          </p:cNvPr>
          <p:cNvGrpSpPr/>
          <p:nvPr/>
        </p:nvGrpSpPr>
        <p:grpSpPr>
          <a:xfrm>
            <a:off x="3107635" y="1045194"/>
            <a:ext cx="4416578" cy="369332"/>
            <a:chOff x="3107635" y="1045194"/>
            <a:chExt cx="44165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8FB8583-2393-45F7-AAAF-F5E6B642F059}"/>
                    </a:ext>
                  </a:extLst>
                </p:cNvPr>
                <p:cNvSpPr txBox="1"/>
                <p:nvPr/>
              </p:nvSpPr>
              <p:spPr>
                <a:xfrm>
                  <a:off x="3107635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98FB8583-2393-45F7-AAAF-F5E6B642F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635" y="1045194"/>
                  <a:ext cx="30600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800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287B221-7EF2-4FE9-B036-0917D0424A51}"/>
                    </a:ext>
                  </a:extLst>
                </p:cNvPr>
                <p:cNvSpPr txBox="1"/>
                <p:nvPr/>
              </p:nvSpPr>
              <p:spPr>
                <a:xfrm>
                  <a:off x="3943123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287B221-7EF2-4FE9-B036-0917D0424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123" y="1045194"/>
                  <a:ext cx="30600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00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027B809-C451-4A5A-B8D3-5A898DB30511}"/>
                    </a:ext>
                  </a:extLst>
                </p:cNvPr>
                <p:cNvSpPr txBox="1"/>
                <p:nvPr/>
              </p:nvSpPr>
              <p:spPr>
                <a:xfrm>
                  <a:off x="4751505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A027B809-C451-4A5A-B8D3-5A898DB30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505" y="1045194"/>
                  <a:ext cx="30600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608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850ED56-7656-4D6E-AA9A-6A9526FB65E7}"/>
                    </a:ext>
                  </a:extLst>
                </p:cNvPr>
                <p:cNvSpPr txBox="1"/>
                <p:nvPr/>
              </p:nvSpPr>
              <p:spPr>
                <a:xfrm>
                  <a:off x="5586993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850ED56-7656-4D6E-AA9A-6A9526FB6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993" y="1045194"/>
                  <a:ext cx="30600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00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EEEBB12-2951-4ECF-B86C-27F60D3E32BE}"/>
                    </a:ext>
                  </a:extLst>
                </p:cNvPr>
                <p:cNvSpPr txBox="1"/>
                <p:nvPr/>
              </p:nvSpPr>
              <p:spPr>
                <a:xfrm>
                  <a:off x="6382725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EEEBB12-2951-4ECF-B86C-27F60D3E3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725" y="1045194"/>
                  <a:ext cx="3060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2000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A2EA160-651A-4069-B42E-7F67057BAE44}"/>
                    </a:ext>
                  </a:extLst>
                </p:cNvPr>
                <p:cNvSpPr txBox="1"/>
                <p:nvPr/>
              </p:nvSpPr>
              <p:spPr>
                <a:xfrm>
                  <a:off x="7218213" y="104519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A2EA160-651A-4069-B42E-7F67057BA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13" y="1045194"/>
                  <a:ext cx="3060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200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776A555-9459-45B1-B16E-22F687EFCDA1}"/>
              </a:ext>
            </a:extLst>
          </p:cNvPr>
          <p:cNvGrpSpPr/>
          <p:nvPr/>
        </p:nvGrpSpPr>
        <p:grpSpPr>
          <a:xfrm>
            <a:off x="2492009" y="1491734"/>
            <a:ext cx="306000" cy="2728220"/>
            <a:chOff x="2492009" y="1491734"/>
            <a:chExt cx="306000" cy="2728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6A554CF-466D-4C63-A2EF-A8D3FABED4B9}"/>
                    </a:ext>
                  </a:extLst>
                </p:cNvPr>
                <p:cNvSpPr txBox="1"/>
                <p:nvPr/>
              </p:nvSpPr>
              <p:spPr>
                <a:xfrm>
                  <a:off x="2492009" y="1491734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6A554CF-466D-4C63-A2EF-A8D3FABED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9" y="1491734"/>
                  <a:ext cx="3060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76878E34-E93C-4E28-8AD9-AA0B9E892AEA}"/>
                    </a:ext>
                  </a:extLst>
                </p:cNvPr>
                <p:cNvSpPr txBox="1"/>
                <p:nvPr/>
              </p:nvSpPr>
              <p:spPr>
                <a:xfrm>
                  <a:off x="2492009" y="2089378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76878E34-E93C-4E28-8AD9-AA0B9E892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9" y="2089378"/>
                  <a:ext cx="306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AD001FA-4895-4475-9A65-7A6A41B11B4A}"/>
                    </a:ext>
                  </a:extLst>
                </p:cNvPr>
                <p:cNvSpPr txBox="1"/>
                <p:nvPr/>
              </p:nvSpPr>
              <p:spPr>
                <a:xfrm>
                  <a:off x="2492009" y="2672043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AD001FA-4895-4475-9A65-7A6A41B11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9" y="2672043"/>
                  <a:ext cx="3060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5DF98DE-E0E2-4269-8EA8-EF6285D16B8C}"/>
                    </a:ext>
                  </a:extLst>
                </p:cNvPr>
                <p:cNvSpPr txBox="1"/>
                <p:nvPr/>
              </p:nvSpPr>
              <p:spPr>
                <a:xfrm>
                  <a:off x="2492009" y="3235260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5DF98DE-E0E2-4269-8EA8-EF6285D16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9" y="3235260"/>
                  <a:ext cx="306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B73B927-D3B2-4A04-B2C7-372E7442EF89}"/>
                    </a:ext>
                  </a:extLst>
                </p:cNvPr>
                <p:cNvSpPr txBox="1"/>
                <p:nvPr/>
              </p:nvSpPr>
              <p:spPr>
                <a:xfrm>
                  <a:off x="2492009" y="3850622"/>
                  <a:ext cx="30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B73B927-D3B2-4A04-B2C7-372E7442E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009" y="3850622"/>
                  <a:ext cx="3060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6649963-000F-478E-B55A-EC049A8FD408}"/>
              </a:ext>
            </a:extLst>
          </p:cNvPr>
          <p:cNvCxnSpPr>
            <a:stCxn id="2" idx="6"/>
            <a:endCxn id="8" idx="2"/>
          </p:cNvCxnSpPr>
          <p:nvPr/>
        </p:nvCxnSpPr>
        <p:spPr>
          <a:xfrm>
            <a:off x="3460018" y="1689652"/>
            <a:ext cx="509009" cy="1270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60FC97B9-792F-4A0C-9D0A-02EAD6A8708F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3460018" y="1689652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09175D7-47D3-4754-A2E5-ECA28B5208D9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3460018" y="2272748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41375D58-F323-4707-8F97-FEC77AEBDF45}"/>
              </a:ext>
            </a:extLst>
          </p:cNvPr>
          <p:cNvCxnSpPr>
            <a:cxnSpLocks/>
            <a:stCxn id="3" idx="6"/>
            <a:endCxn id="11" idx="2"/>
          </p:cNvCxnSpPr>
          <p:nvPr/>
        </p:nvCxnSpPr>
        <p:spPr>
          <a:xfrm>
            <a:off x="3460018" y="2272748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4101D45B-B9D2-4694-961E-F9FCDEEFCB5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3460018" y="2272748"/>
            <a:ext cx="509009" cy="116619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C2681F23-71CA-4FE4-B12F-AD58BDAFE319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4275027" y="1689652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DBB82CBF-3207-4A05-927D-A606A8672E46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5090036" y="1689652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6374387A-D174-45DF-B402-EAC47A0A123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5905045" y="1689652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360DE072-41FA-48F0-9637-D55BFB7C448B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275027" y="1689652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FFA7ED9C-D90F-4AB3-BEF1-80F7F8DB304C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275027" y="2272748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1A0BB148-B0B5-4396-83D2-4F2E240EC42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5090036" y="2272748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EE5A4226-0737-4EC7-8CBC-45E305548644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905045" y="2272748"/>
            <a:ext cx="503584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5C59085D-C75E-4A0F-804B-179613D22AEC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4275027" y="2272748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B0188516-6614-4BDD-BC83-35065E8876FF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4275027" y="2272748"/>
            <a:ext cx="509009" cy="116619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3B14229D-4BA7-438A-A588-9780FE0F1A0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275027" y="2855844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0E9A9D2A-024C-4F08-B6C8-B2E70A320EA6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275027" y="2855844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35AA8F6C-72E8-4194-9898-71253BC21087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75027" y="3438940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767CC3CC-3B27-40DF-AD35-688CDA74D8A2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4275027" y="3438940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EA4409DC-E55F-43C1-84DA-27E8CEEFEABD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5090036" y="1689652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B8B922D0-A475-493A-8EE2-364C76FACBEF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5090036" y="2272748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B8A87140-F647-4B89-8234-31FD8C0F9E48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5090036" y="2272748"/>
            <a:ext cx="509009" cy="116619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A9A8F886-A4F7-4C86-A089-4D797E0FE745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5090036" y="2855844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2A383933-60C2-495F-875B-5CB4BDE113A3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5090036" y="2855844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929D8C56-45B7-407A-8488-C65C6CADDE14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090036" y="3438940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连接符: 曲线 122">
            <a:extLst>
              <a:ext uri="{FF2B5EF4-FFF2-40B4-BE49-F238E27FC236}">
                <a16:creationId xmlns:a16="http://schemas.microsoft.com/office/drawing/2014/main" id="{E8E82330-9243-4B85-ACA6-29A9FCA8FBA3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5090036" y="3438940"/>
            <a:ext cx="509009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A0F3EBF1-0748-463B-AF44-118809CDF5B9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>
            <a:off x="5090036" y="4022036"/>
            <a:ext cx="509009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7617F367-4C61-4790-86B8-E6B5C9BA2E80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5905045" y="2272748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48F0A88-D2AC-4F59-9844-9BD1C358BF9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905045" y="2272748"/>
            <a:ext cx="503584" cy="116619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B221091D-B2A1-433C-B895-421B146EC252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5905045" y="2855844"/>
            <a:ext cx="503584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曲线 137">
            <a:extLst>
              <a:ext uri="{FF2B5EF4-FFF2-40B4-BE49-F238E27FC236}">
                <a16:creationId xmlns:a16="http://schemas.microsoft.com/office/drawing/2014/main" id="{A12F48C4-6723-4AD1-8F2D-55BBE9AA0E1E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5905045" y="2855844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46ED2D46-FD56-4E19-81B5-52FA02CABBAD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905045" y="3438940"/>
            <a:ext cx="503584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D74B612C-10DA-4238-B963-64ADC9CE98B2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5905045" y="3438940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DA0F00AA-4020-418B-B344-AD0D2357D46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905045" y="4022036"/>
            <a:ext cx="477680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连接符: 曲线 149">
            <a:extLst>
              <a:ext uri="{FF2B5EF4-FFF2-40B4-BE49-F238E27FC236}">
                <a16:creationId xmlns:a16="http://schemas.microsoft.com/office/drawing/2014/main" id="{0CA3A35D-580E-49A8-AC0F-5F2C17F3C68A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6714629" y="2272748"/>
            <a:ext cx="503584" cy="116619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28584E1C-3BB2-4449-9507-8FD1123FAD4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>
            <a:off x="6714629" y="2855844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3C2D99D-4CCF-46D6-932E-0AFBD7EDAD0B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6714629" y="3438940"/>
            <a:ext cx="503584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B7452EE8-24EE-4BF6-B582-FCA5CBD671B9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6714629" y="3438940"/>
            <a:ext cx="503584" cy="583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曲线 161">
            <a:extLst>
              <a:ext uri="{FF2B5EF4-FFF2-40B4-BE49-F238E27FC236}">
                <a16:creationId xmlns:a16="http://schemas.microsoft.com/office/drawing/2014/main" id="{44F7634C-FC46-49D1-83B3-1C3096EC40B5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>
            <a:off x="6714629" y="4022036"/>
            <a:ext cx="503584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C012380D-EFAF-4559-91C3-7E1F2832FDFC}"/>
                  </a:ext>
                </a:extLst>
              </p:cNvPr>
              <p:cNvSpPr txBox="1"/>
              <p:nvPr/>
            </p:nvSpPr>
            <p:spPr>
              <a:xfrm>
                <a:off x="5090036" y="698056"/>
                <a:ext cx="378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C012380D-EFAF-4559-91C3-7E1F2832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36" y="698056"/>
                <a:ext cx="3788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53750AB4-F469-46C6-9F9A-0C6116C15814}"/>
                  </a:ext>
                </a:extLst>
              </p:cNvPr>
              <p:cNvSpPr txBox="1"/>
              <p:nvPr/>
            </p:nvSpPr>
            <p:spPr>
              <a:xfrm>
                <a:off x="1935115" y="2683878"/>
                <a:ext cx="378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53750AB4-F469-46C6-9F9A-0C6116C1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115" y="2683878"/>
                <a:ext cx="37888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91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685D6DB-9B76-447A-AC11-C176A0757A37}"/>
              </a:ext>
            </a:extLst>
          </p:cNvPr>
          <p:cNvSpPr txBox="1"/>
          <p:nvPr/>
        </p:nvSpPr>
        <p:spPr>
          <a:xfrm>
            <a:off x="2416134" y="4664764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F3E0F6A-90F3-417E-B93C-50D7A2F7BC11}"/>
              </a:ext>
            </a:extLst>
          </p:cNvPr>
          <p:cNvSpPr/>
          <p:nvPr/>
        </p:nvSpPr>
        <p:spPr>
          <a:xfrm>
            <a:off x="4691793" y="3912414"/>
            <a:ext cx="3421499" cy="112947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D3150F-FF39-4104-9CAD-B62D4B1B0199}"/>
              </a:ext>
            </a:extLst>
          </p:cNvPr>
          <p:cNvSpPr txBox="1"/>
          <p:nvPr/>
        </p:nvSpPr>
        <p:spPr>
          <a:xfrm>
            <a:off x="2416134" y="2367958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6B3CB9E-A772-402E-9F82-B1FECDF0F59B}"/>
              </a:ext>
            </a:extLst>
          </p:cNvPr>
          <p:cNvSpPr/>
          <p:nvPr/>
        </p:nvSpPr>
        <p:spPr>
          <a:xfrm>
            <a:off x="5281657" y="4080989"/>
            <a:ext cx="2048719" cy="807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WavLM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chencx.cn:4433/files/win-ftp/image/%E6%B3%A2%E5%BD%A2%E5%9B%BE.jpg">
            <a:extLst>
              <a:ext uri="{FF2B5EF4-FFF2-40B4-BE49-F238E27FC236}">
                <a16:creationId xmlns:a16="http://schemas.microsoft.com/office/drawing/2014/main" id="{AE8651BC-A1D1-4183-BC3F-B3C2358D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07" y="5881607"/>
            <a:ext cx="2999232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C32AEED-B329-4160-942E-A4514E304D6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rot="16200000" flipV="1">
            <a:off x="5248669" y="3023640"/>
            <a:ext cx="776921" cy="1337777"/>
          </a:xfrm>
          <a:prstGeom prst="bentConnector3">
            <a:avLst>
              <a:gd name="adj1" fmla="val 43951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840F2A3-29C0-41BD-A751-F7A379BC41D2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304568" y="5500076"/>
            <a:ext cx="0" cy="3815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C7FE-3522-4BFD-92CC-D1B15EE38FF4}"/>
              </a:ext>
            </a:extLst>
          </p:cNvPr>
          <p:cNvSpPr txBox="1"/>
          <p:nvPr/>
        </p:nvSpPr>
        <p:spPr>
          <a:xfrm>
            <a:off x="6049558" y="2603952"/>
            <a:ext cx="6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902F846-5896-4F05-8116-138957792F8A}"/>
              </a:ext>
            </a:extLst>
          </p:cNvPr>
          <p:cNvSpPr/>
          <p:nvPr/>
        </p:nvSpPr>
        <p:spPr>
          <a:xfrm>
            <a:off x="4102126" y="1325410"/>
            <a:ext cx="1681572" cy="226732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0B5432-CD1E-4A0E-AEB7-660D1D9DBF1D}"/>
              </a:ext>
            </a:extLst>
          </p:cNvPr>
          <p:cNvSpPr/>
          <p:nvPr/>
        </p:nvSpPr>
        <p:spPr>
          <a:xfrm>
            <a:off x="4287519" y="2496348"/>
            <a:ext cx="1361441" cy="8077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Conformer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CD5DEB-154A-4C0A-B836-A6D10385E306}"/>
              </a:ext>
            </a:extLst>
          </p:cNvPr>
          <p:cNvSpPr/>
          <p:nvPr/>
        </p:nvSpPr>
        <p:spPr>
          <a:xfrm>
            <a:off x="4287519" y="1765792"/>
            <a:ext cx="1361441" cy="430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21C772-C1A5-49D7-B620-7D796A3785B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968240" y="2196763"/>
            <a:ext cx="0" cy="2995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637412-BB08-40A4-8BE4-173106C6B22F}"/>
              </a:ext>
            </a:extLst>
          </p:cNvPr>
          <p:cNvSpPr txBox="1"/>
          <p:nvPr/>
        </p:nvSpPr>
        <p:spPr>
          <a:xfrm>
            <a:off x="4134825" y="1408300"/>
            <a:ext cx="6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85E0EC-B1DA-4C68-A6CA-570F589992D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963692" y="1121151"/>
            <a:ext cx="4548" cy="6446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8C6C1B6-CAF1-47F3-8435-C29D0144D18B}"/>
              </a:ext>
            </a:extLst>
          </p:cNvPr>
          <p:cNvSpPr/>
          <p:nvPr/>
        </p:nvSpPr>
        <p:spPr>
          <a:xfrm>
            <a:off x="6968296" y="1325410"/>
            <a:ext cx="1677863" cy="226732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FDF3CC6-BAA2-42DA-A621-8E712A79291A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rot="5400000" flipH="1" flipV="1">
            <a:off x="6653434" y="2923564"/>
            <a:ext cx="810009" cy="1504843"/>
          </a:xfrm>
          <a:prstGeom prst="bentConnector3">
            <a:avLst>
              <a:gd name="adj1" fmla="val 42474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551413-F6C5-476F-9DFD-B2A02EA6778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0860" y="1081836"/>
            <a:ext cx="0" cy="6446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4D5C36-4A7D-4210-A06E-990AEEE842F3}"/>
              </a:ext>
            </a:extLst>
          </p:cNvPr>
          <p:cNvSpPr/>
          <p:nvPr/>
        </p:nvSpPr>
        <p:spPr>
          <a:xfrm>
            <a:off x="7122160" y="2463260"/>
            <a:ext cx="1377400" cy="8077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Conformer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D99A89-E765-439A-97C0-42C37DC9AE63}"/>
              </a:ext>
            </a:extLst>
          </p:cNvPr>
          <p:cNvSpPr/>
          <p:nvPr/>
        </p:nvSpPr>
        <p:spPr>
          <a:xfrm>
            <a:off x="7122160" y="1726477"/>
            <a:ext cx="1377400" cy="430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5B3A3-E96F-4D85-8E72-F171AA6B2527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810860" y="2157448"/>
            <a:ext cx="0" cy="3058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7FFFEDA-4122-47DA-AA95-B2C7A395AD75}"/>
              </a:ext>
            </a:extLst>
          </p:cNvPr>
          <p:cNvSpPr txBox="1"/>
          <p:nvPr/>
        </p:nvSpPr>
        <p:spPr>
          <a:xfrm>
            <a:off x="8021106" y="1362109"/>
            <a:ext cx="64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498EB50-D9DA-4A25-B67A-75296F4CBF9C}"/>
              </a:ext>
            </a:extLst>
          </p:cNvPr>
          <p:cNvCxnSpPr>
            <a:cxnSpLocks/>
            <a:stCxn id="67" idx="0"/>
            <a:endCxn id="46" idx="2"/>
          </p:cNvCxnSpPr>
          <p:nvPr/>
        </p:nvCxnSpPr>
        <p:spPr>
          <a:xfrm flipH="1" flipV="1">
            <a:off x="6393884" y="458613"/>
            <a:ext cx="8658" cy="18808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72E0DB-9D5A-4127-B242-D70ABDF61766}"/>
              </a:ext>
            </a:extLst>
          </p:cNvPr>
          <p:cNvSpPr txBox="1"/>
          <p:nvPr/>
        </p:nvSpPr>
        <p:spPr>
          <a:xfrm>
            <a:off x="6074797" y="150836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98AA618-AFBC-47E5-9CE3-BE9569554609}"/>
              </a:ext>
            </a:extLst>
          </p:cNvPr>
          <p:cNvSpPr/>
          <p:nvPr/>
        </p:nvSpPr>
        <p:spPr>
          <a:xfrm>
            <a:off x="4964079" y="5179482"/>
            <a:ext cx="2680977" cy="320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Wav Augment</a:t>
            </a:r>
            <a:endParaRPr lang="zh-CN" altLang="en-US" sz="1600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0686CD-14F4-4C43-92ED-E26E02E75EFA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6304568" y="4888710"/>
            <a:ext cx="0" cy="2907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110F71-A0A8-432A-B4ED-7FC3A5D653BA}"/>
              </a:ext>
            </a:extLst>
          </p:cNvPr>
          <p:cNvSpPr/>
          <p:nvPr/>
        </p:nvSpPr>
        <p:spPr>
          <a:xfrm>
            <a:off x="4691792" y="646702"/>
            <a:ext cx="3421500" cy="437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语种判别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E6FD2CD-DC60-4ACE-ACDF-6F114484C870}"/>
              </a:ext>
            </a:extLst>
          </p:cNvPr>
          <p:cNvSpPr/>
          <p:nvPr/>
        </p:nvSpPr>
        <p:spPr>
          <a:xfrm>
            <a:off x="5930296" y="1946072"/>
            <a:ext cx="927547" cy="3509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CTC Loss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549402A-5929-4918-A7D7-1C4AF0506876}"/>
              </a:ext>
            </a:extLst>
          </p:cNvPr>
          <p:cNvCxnSpPr>
            <a:cxnSpLocks/>
            <a:stCxn id="11" idx="0"/>
            <a:endCxn id="74" idx="0"/>
          </p:cNvCxnSpPr>
          <p:nvPr/>
        </p:nvCxnSpPr>
        <p:spPr>
          <a:xfrm rot="16200000" flipH="1">
            <a:off x="5591015" y="1143017"/>
            <a:ext cx="180280" cy="1425830"/>
          </a:xfrm>
          <a:prstGeom prst="curvedConnector3">
            <a:avLst>
              <a:gd name="adj1" fmla="val -126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57598203-62EF-4277-9D8B-B630A73FCB4D}"/>
              </a:ext>
            </a:extLst>
          </p:cNvPr>
          <p:cNvCxnSpPr>
            <a:cxnSpLocks/>
            <a:stCxn id="12" idx="0"/>
            <a:endCxn id="74" idx="0"/>
          </p:cNvCxnSpPr>
          <p:nvPr/>
        </p:nvCxnSpPr>
        <p:spPr>
          <a:xfrm rot="16200000" flipH="1" flipV="1">
            <a:off x="6992667" y="1127879"/>
            <a:ext cx="219595" cy="1416790"/>
          </a:xfrm>
          <a:prstGeom prst="curvedConnector3">
            <a:avLst>
              <a:gd name="adj1" fmla="val -104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0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7E942467-C28A-44C4-AB1D-FB3529A0F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425221"/>
              </p:ext>
            </p:extLst>
          </p:nvPr>
        </p:nvGraphicFramePr>
        <p:xfrm>
          <a:off x="0" y="371178"/>
          <a:ext cx="5889498" cy="422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B0BA6DAD-58C8-4B96-9D02-78115D0FA6A1}"/>
              </a:ext>
            </a:extLst>
          </p:cNvPr>
          <p:cNvSpPr/>
          <p:nvPr/>
        </p:nvSpPr>
        <p:spPr>
          <a:xfrm>
            <a:off x="4024122" y="308313"/>
            <a:ext cx="1347216" cy="284073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25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3B5A0B9-3E07-4E73-AC07-E0245064F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090024"/>
              </p:ext>
            </p:extLst>
          </p:nvPr>
        </p:nvGraphicFramePr>
        <p:xfrm>
          <a:off x="2554638" y="1208868"/>
          <a:ext cx="7082724" cy="462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2B3FB71-1E62-484F-960B-1779F1E70950}"/>
              </a:ext>
            </a:extLst>
          </p:cNvPr>
          <p:cNvSpPr/>
          <p:nvPr/>
        </p:nvSpPr>
        <p:spPr>
          <a:xfrm>
            <a:off x="7524427" y="1208868"/>
            <a:ext cx="1495587" cy="31074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67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3B5A0B9-3E07-4E73-AC07-E0245064F34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54638" y="1208868"/>
          <a:ext cx="7082724" cy="462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089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3B5A0B9-3E07-4E73-AC07-E0245064F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76992"/>
              </p:ext>
            </p:extLst>
          </p:nvPr>
        </p:nvGraphicFramePr>
        <p:xfrm>
          <a:off x="2554638" y="1208868"/>
          <a:ext cx="7082724" cy="462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2B3FB71-1E62-484F-960B-1779F1E70950}"/>
              </a:ext>
            </a:extLst>
          </p:cNvPr>
          <p:cNvSpPr/>
          <p:nvPr/>
        </p:nvSpPr>
        <p:spPr>
          <a:xfrm>
            <a:off x="7524427" y="1208868"/>
            <a:ext cx="1495587" cy="310741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AF097CB-2054-4B14-8D1A-99C51FA10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802082"/>
              </p:ext>
            </p:extLst>
          </p:nvPr>
        </p:nvGraphicFramePr>
        <p:xfrm>
          <a:off x="6387173" y="2081252"/>
          <a:ext cx="4740609" cy="281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334E93E-68D8-406F-9742-CE598C4B7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231595"/>
              </p:ext>
            </p:extLst>
          </p:nvPr>
        </p:nvGraphicFramePr>
        <p:xfrm>
          <a:off x="1232826" y="1878495"/>
          <a:ext cx="4503420" cy="310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969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238A5BE-6179-4032-BEBF-FB352BF83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46226"/>
              </p:ext>
            </p:extLst>
          </p:nvPr>
        </p:nvGraphicFramePr>
        <p:xfrm>
          <a:off x="3477794" y="1878495"/>
          <a:ext cx="5033159" cy="321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1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4D1D53FE-85F3-42E5-B2C8-BE862CBCE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277626"/>
              </p:ext>
            </p:extLst>
          </p:nvPr>
        </p:nvGraphicFramePr>
        <p:xfrm>
          <a:off x="2934726" y="1768848"/>
          <a:ext cx="5429689" cy="327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35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19EBE4F7-4B21-462A-8D84-E7F82715F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0" y="167513"/>
            <a:ext cx="10877992" cy="63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05D0959-D641-4728-8357-93EF469AE1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205895"/>
              </p:ext>
            </p:extLst>
          </p:nvPr>
        </p:nvGraphicFramePr>
        <p:xfrm>
          <a:off x="1236741" y="539496"/>
          <a:ext cx="474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96F4BF3-C25F-4D9A-BFFD-974FF2CC3BCD}"/>
              </a:ext>
            </a:extLst>
          </p:cNvPr>
          <p:cNvSpPr/>
          <p:nvPr/>
        </p:nvSpPr>
        <p:spPr>
          <a:xfrm>
            <a:off x="2943782" y="166152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sw</a:t>
            </a:r>
            <a:r>
              <a:rPr lang="en-US" altLang="zh-CN" dirty="0"/>
              <a:t>/vi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59060F2B-5EF3-4C95-A910-59559E5F0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096021"/>
              </p:ext>
            </p:extLst>
          </p:nvPr>
        </p:nvGraphicFramePr>
        <p:xfrm>
          <a:off x="6382512" y="589753"/>
          <a:ext cx="47426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EF079A9-7535-4158-8AAE-BECAA48EDFF8}"/>
              </a:ext>
            </a:extLst>
          </p:cNvPr>
          <p:cNvSpPr/>
          <p:nvPr/>
        </p:nvSpPr>
        <p:spPr>
          <a:xfrm>
            <a:off x="8437904" y="385608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per/vi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114D558-2696-4070-86AA-1788DCCCF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79928"/>
              </p:ext>
            </p:extLst>
          </p:nvPr>
        </p:nvGraphicFramePr>
        <p:xfrm>
          <a:off x="6382512" y="35370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FCAF575-EB2F-4F2E-83B2-8548C832959C}"/>
              </a:ext>
            </a:extLst>
          </p:cNvPr>
          <p:cNvSpPr/>
          <p:nvPr/>
        </p:nvSpPr>
        <p:spPr>
          <a:xfrm>
            <a:off x="8753856" y="6472392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vi/per</a:t>
            </a: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C1E52C44-14CE-4725-A398-B9635228D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590597"/>
              </p:ext>
            </p:extLst>
          </p:nvPr>
        </p:nvGraphicFramePr>
        <p:xfrm>
          <a:off x="1139952" y="35370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8463ED1A-E83B-4A4B-928E-9C61789F9B3D}"/>
              </a:ext>
            </a:extLst>
          </p:cNvPr>
          <p:cNvSpPr/>
          <p:nvPr/>
        </p:nvSpPr>
        <p:spPr>
          <a:xfrm>
            <a:off x="2656684" y="6384071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vi/</a:t>
            </a:r>
            <a:r>
              <a:rPr lang="en-US" altLang="zh-CN" dirty="0" err="1"/>
              <a:t>sw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28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1303C287-03CA-4FA5-B2DE-00CCA6B3C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754636"/>
              </p:ext>
            </p:extLst>
          </p:nvPr>
        </p:nvGraphicFramePr>
        <p:xfrm>
          <a:off x="1201614" y="2297722"/>
          <a:ext cx="4741985" cy="281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2A244CA-6B59-433F-8AF6-F8B7226C3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228712"/>
              </p:ext>
            </p:extLst>
          </p:nvPr>
        </p:nvGraphicFramePr>
        <p:xfrm>
          <a:off x="6605759" y="2297723"/>
          <a:ext cx="4741985" cy="281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853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BE8BCC6-4E86-4B2A-B4C7-E6A4F25F8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505290"/>
              </p:ext>
            </p:extLst>
          </p:nvPr>
        </p:nvGraphicFramePr>
        <p:xfrm>
          <a:off x="1975104" y="862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CFFB052C-50A2-41A9-B8F3-C1BAB68DE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553947"/>
              </p:ext>
            </p:extLst>
          </p:nvPr>
        </p:nvGraphicFramePr>
        <p:xfrm>
          <a:off x="6705600" y="862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1E6A11-90DF-4501-BF06-C07C68472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235972"/>
              </p:ext>
            </p:extLst>
          </p:nvPr>
        </p:nvGraphicFramePr>
        <p:xfrm>
          <a:off x="2054352" y="3605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DA060D5E-95D7-46BB-91F0-473E2427A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778763"/>
              </p:ext>
            </p:extLst>
          </p:nvPr>
        </p:nvGraphicFramePr>
        <p:xfrm>
          <a:off x="6705600" y="3605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316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88692FB-E0F2-4121-BAAC-323CAFDF9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490328"/>
              </p:ext>
            </p:extLst>
          </p:nvPr>
        </p:nvGraphicFramePr>
        <p:xfrm>
          <a:off x="1605280" y="523239"/>
          <a:ext cx="4572000" cy="2654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2F78584-E82D-4102-A8EB-1039DDFE2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25758"/>
              </p:ext>
            </p:extLst>
          </p:nvPr>
        </p:nvGraphicFramePr>
        <p:xfrm>
          <a:off x="6177280" y="5232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234AA52-C2F6-43DA-94A6-C0E59ED8D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124875"/>
              </p:ext>
            </p:extLst>
          </p:nvPr>
        </p:nvGraphicFramePr>
        <p:xfrm>
          <a:off x="1605280" y="31773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8076A783-D989-4672-BCDB-B1BC32823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4579"/>
              </p:ext>
            </p:extLst>
          </p:nvPr>
        </p:nvGraphicFramePr>
        <p:xfrm>
          <a:off x="6177280" y="3177374"/>
          <a:ext cx="4572000" cy="2790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7154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869004-8064-48DC-BFD3-582AB09C6845}"/>
              </a:ext>
            </a:extLst>
          </p:cNvPr>
          <p:cNvGrpSpPr/>
          <p:nvPr/>
        </p:nvGrpSpPr>
        <p:grpSpPr>
          <a:xfrm>
            <a:off x="1112519" y="103857"/>
            <a:ext cx="9646921" cy="6396718"/>
            <a:chOff x="1112519" y="103857"/>
            <a:chExt cx="9646921" cy="6396718"/>
          </a:xfrm>
        </p:grpSpPr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38007D13-2AC2-451C-85BB-4BD629743259}"/>
                </a:ext>
              </a:extLst>
            </p:cNvPr>
            <p:cNvSpPr/>
            <p:nvPr/>
          </p:nvSpPr>
          <p:spPr>
            <a:xfrm>
              <a:off x="1112519" y="103857"/>
              <a:ext cx="7749541" cy="3108719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" name="矩形: 圆角 233">
              <a:extLst>
                <a:ext uri="{FF2B5EF4-FFF2-40B4-BE49-F238E27FC236}">
                  <a16:creationId xmlns:a16="http://schemas.microsoft.com/office/drawing/2014/main" id="{6993D7AC-3B2C-46C5-B85F-8630923DE2AE}"/>
                </a:ext>
              </a:extLst>
            </p:cNvPr>
            <p:cNvSpPr/>
            <p:nvPr/>
          </p:nvSpPr>
          <p:spPr>
            <a:xfrm>
              <a:off x="1112520" y="3391855"/>
              <a:ext cx="9646920" cy="3108720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AB1A8449-B4EE-4398-9F68-4D5959B6EAE0}"/>
                </a:ext>
              </a:extLst>
            </p:cNvPr>
            <p:cNvSpPr/>
            <p:nvPr/>
          </p:nvSpPr>
          <p:spPr>
            <a:xfrm>
              <a:off x="4958926" y="4249915"/>
              <a:ext cx="1202196" cy="17947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56C9846-DB78-407A-9240-FAE4BA8537C4}"/>
                </a:ext>
              </a:extLst>
            </p:cNvPr>
            <p:cNvSpPr/>
            <p:nvPr/>
          </p:nvSpPr>
          <p:spPr>
            <a:xfrm>
              <a:off x="2493585" y="662020"/>
              <a:ext cx="1086677" cy="2383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B6AF9D5-A8D0-4551-AC0B-54A9AB09A0D7}"/>
                </a:ext>
              </a:extLst>
            </p:cNvPr>
            <p:cNvSpPr txBox="1"/>
            <p:nvPr/>
          </p:nvSpPr>
          <p:spPr>
            <a:xfrm>
              <a:off x="2493585" y="141463"/>
              <a:ext cx="1484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消息中间件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3D95F75-1157-4D67-94FC-E7B71D20A430}"/>
                </a:ext>
              </a:extLst>
            </p:cNvPr>
            <p:cNvGrpSpPr/>
            <p:nvPr/>
          </p:nvGrpSpPr>
          <p:grpSpPr>
            <a:xfrm>
              <a:off x="2708930" y="1085977"/>
              <a:ext cx="655986" cy="178903"/>
              <a:chOff x="7394713" y="3703983"/>
              <a:chExt cx="1133064" cy="52346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34E8EF-BF4F-4906-9DA8-67F5ACABAD78}"/>
                  </a:ext>
                </a:extLst>
              </p:cNvPr>
              <p:cNvSpPr/>
              <p:nvPr/>
            </p:nvSpPr>
            <p:spPr>
              <a:xfrm>
                <a:off x="7394713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D0989E-FD75-4B96-9E7F-0D3713B9D183}"/>
                  </a:ext>
                </a:extLst>
              </p:cNvPr>
              <p:cNvSpPr/>
              <p:nvPr/>
            </p:nvSpPr>
            <p:spPr>
              <a:xfrm>
                <a:off x="7772401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1F6199-2E51-4722-9760-E3167AA2B501}"/>
                  </a:ext>
                </a:extLst>
              </p:cNvPr>
              <p:cNvSpPr/>
              <p:nvPr/>
            </p:nvSpPr>
            <p:spPr>
              <a:xfrm>
                <a:off x="8150089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B176072E-1207-4C5C-B6A8-DBF677A0F215}"/>
                </a:ext>
              </a:extLst>
            </p:cNvPr>
            <p:cNvSpPr/>
            <p:nvPr/>
          </p:nvSpPr>
          <p:spPr>
            <a:xfrm>
              <a:off x="5018186" y="4354356"/>
              <a:ext cx="1053168" cy="66139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ED8F3D3-F86B-4767-BD34-5C481107187B}"/>
                </a:ext>
              </a:extLst>
            </p:cNvPr>
            <p:cNvGrpSpPr/>
            <p:nvPr/>
          </p:nvGrpSpPr>
          <p:grpSpPr>
            <a:xfrm>
              <a:off x="2708930" y="2238916"/>
              <a:ext cx="655986" cy="178903"/>
              <a:chOff x="7394713" y="3703983"/>
              <a:chExt cx="1133064" cy="52346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F240EFC-CB0E-4192-801C-8F5ED0B873CB}"/>
                  </a:ext>
                </a:extLst>
              </p:cNvPr>
              <p:cNvSpPr/>
              <p:nvPr/>
            </p:nvSpPr>
            <p:spPr>
              <a:xfrm>
                <a:off x="7394713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B2AA40-D5A5-4E31-9B01-D36701470479}"/>
                  </a:ext>
                </a:extLst>
              </p:cNvPr>
              <p:cNvSpPr/>
              <p:nvPr/>
            </p:nvSpPr>
            <p:spPr>
              <a:xfrm>
                <a:off x="7772401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AD5E795-1E45-4F5E-8E7F-3ABD2FCCF672}"/>
                  </a:ext>
                </a:extLst>
              </p:cNvPr>
              <p:cNvSpPr/>
              <p:nvPr/>
            </p:nvSpPr>
            <p:spPr>
              <a:xfrm>
                <a:off x="8150089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85F722-8B34-4236-AD3D-4B4F084C0FF9}"/>
                </a:ext>
              </a:extLst>
            </p:cNvPr>
            <p:cNvSpPr txBox="1"/>
            <p:nvPr/>
          </p:nvSpPr>
          <p:spPr>
            <a:xfrm>
              <a:off x="2857136" y="1486912"/>
              <a:ext cx="430887" cy="6000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68C2CDB8-699C-4102-B59B-47388078D649}"/>
                </a:ext>
              </a:extLst>
            </p:cNvPr>
            <p:cNvSpPr/>
            <p:nvPr/>
          </p:nvSpPr>
          <p:spPr>
            <a:xfrm>
              <a:off x="1314140" y="1264880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EE41576E-AE74-4EEF-9879-94DAE481BA8E}"/>
                </a:ext>
              </a:extLst>
            </p:cNvPr>
            <p:cNvSpPr/>
            <p:nvPr/>
          </p:nvSpPr>
          <p:spPr>
            <a:xfrm>
              <a:off x="1314139" y="1780130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AFB1C647-7FB8-432F-9E4D-52DBE9FFCC7E}"/>
                </a:ext>
              </a:extLst>
            </p:cNvPr>
            <p:cNvSpPr/>
            <p:nvPr/>
          </p:nvSpPr>
          <p:spPr>
            <a:xfrm>
              <a:off x="1314138" y="2295380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760DFED-95B4-463C-9915-D4268ED906BE}"/>
                </a:ext>
              </a:extLst>
            </p:cNvPr>
            <p:cNvSpPr/>
            <p:nvPr/>
          </p:nvSpPr>
          <p:spPr>
            <a:xfrm>
              <a:off x="5183776" y="915024"/>
              <a:ext cx="977346" cy="1776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EEA6F-ECBC-42B1-B9A0-8EDA15E416AC}"/>
                </a:ext>
              </a:extLst>
            </p:cNvPr>
            <p:cNvSpPr txBox="1"/>
            <p:nvPr/>
          </p:nvSpPr>
          <p:spPr>
            <a:xfrm>
              <a:off x="5144015" y="1560843"/>
              <a:ext cx="13152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算法服务层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7F525A8-36E6-4225-A217-8D9DC67B67D1}"/>
                </a:ext>
              </a:extLst>
            </p:cNvPr>
            <p:cNvSpPr/>
            <p:nvPr/>
          </p:nvSpPr>
          <p:spPr>
            <a:xfrm>
              <a:off x="7514899" y="933095"/>
              <a:ext cx="977346" cy="1776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92686FF-1362-43DF-8751-7634D80D0051}"/>
                </a:ext>
              </a:extLst>
            </p:cNvPr>
            <p:cNvSpPr txBox="1"/>
            <p:nvPr/>
          </p:nvSpPr>
          <p:spPr>
            <a:xfrm>
              <a:off x="7661925" y="1552910"/>
              <a:ext cx="71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模型层</a:t>
              </a:r>
            </a:p>
          </p:txBody>
        </p:sp>
        <p:sp>
          <p:nvSpPr>
            <p:cNvPr id="38" name="箭头: 右 37">
              <a:extLst>
                <a:ext uri="{FF2B5EF4-FFF2-40B4-BE49-F238E27FC236}">
                  <a16:creationId xmlns:a16="http://schemas.microsoft.com/office/drawing/2014/main" id="{30571447-3D5F-4515-8229-252B9C62D4C4}"/>
                </a:ext>
              </a:extLst>
            </p:cNvPr>
            <p:cNvSpPr/>
            <p:nvPr/>
          </p:nvSpPr>
          <p:spPr>
            <a:xfrm>
              <a:off x="3878875" y="1574278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2D8EE800-D81B-4677-98E0-32739604C4AC}"/>
                </a:ext>
              </a:extLst>
            </p:cNvPr>
            <p:cNvSpPr/>
            <p:nvPr/>
          </p:nvSpPr>
          <p:spPr>
            <a:xfrm rot="10800000">
              <a:off x="3866783" y="1768201"/>
              <a:ext cx="960783" cy="13252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7AB3D8F-34EA-420A-BBE6-CB3DA30C2BF5}"/>
                </a:ext>
              </a:extLst>
            </p:cNvPr>
            <p:cNvSpPr txBox="1"/>
            <p:nvPr/>
          </p:nvSpPr>
          <p:spPr>
            <a:xfrm>
              <a:off x="2814428" y="839756"/>
              <a:ext cx="6040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EF6BEAE-E2AC-4E5F-9D63-1F63CDBCAE74}"/>
                </a:ext>
              </a:extLst>
            </p:cNvPr>
            <p:cNvSpPr txBox="1"/>
            <p:nvPr/>
          </p:nvSpPr>
          <p:spPr>
            <a:xfrm>
              <a:off x="2789577" y="2445524"/>
              <a:ext cx="6040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96C0290-D73D-40B4-A855-6D4AC149632F}"/>
                    </a:ext>
                  </a:extLst>
                </p:cNvPr>
                <p:cNvSpPr txBox="1"/>
                <p:nvPr/>
              </p:nvSpPr>
              <p:spPr>
                <a:xfrm>
                  <a:off x="4122673" y="1331140"/>
                  <a:ext cx="4084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96C0290-D73D-40B4-A855-6D4AC1496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673" y="1331140"/>
                  <a:ext cx="408432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8D0B9DD-A3B5-4AB2-9956-80DD2A6B66E7}"/>
                    </a:ext>
                  </a:extLst>
                </p:cNvPr>
                <p:cNvSpPr txBox="1"/>
                <p:nvPr/>
              </p:nvSpPr>
              <p:spPr>
                <a:xfrm>
                  <a:off x="4122673" y="1899397"/>
                  <a:ext cx="40843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8D0B9DD-A3B5-4AB2-9956-80DD2A6B6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673" y="1899397"/>
                  <a:ext cx="408432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48DAD9A1-5089-45C0-B38B-325D4D0ED2C2}"/>
                </a:ext>
              </a:extLst>
            </p:cNvPr>
            <p:cNvGrpSpPr/>
            <p:nvPr/>
          </p:nvGrpSpPr>
          <p:grpSpPr>
            <a:xfrm>
              <a:off x="6351562" y="1296848"/>
              <a:ext cx="972875" cy="835765"/>
              <a:chOff x="6627239" y="1370189"/>
              <a:chExt cx="972875" cy="835765"/>
            </a:xfrm>
          </p:grpSpPr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777437E7-7ACC-4D46-9212-3DC63C32AD77}"/>
                  </a:ext>
                </a:extLst>
              </p:cNvPr>
              <p:cNvSpPr/>
              <p:nvPr/>
            </p:nvSpPr>
            <p:spPr>
              <a:xfrm>
                <a:off x="6639331" y="1634614"/>
                <a:ext cx="960783" cy="132521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547C799F-90DE-4EB5-A93E-3EC924AF747E}"/>
                  </a:ext>
                </a:extLst>
              </p:cNvPr>
              <p:cNvSpPr/>
              <p:nvPr/>
            </p:nvSpPr>
            <p:spPr>
              <a:xfrm rot="10800000">
                <a:off x="6627239" y="1828537"/>
                <a:ext cx="960783" cy="132521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52020359-2B2C-4A76-AAF7-5F6785B17904}"/>
                      </a:ext>
                    </a:extLst>
                  </p:cNvPr>
                  <p:cNvSpPr txBox="1"/>
                  <p:nvPr/>
                </p:nvSpPr>
                <p:spPr>
                  <a:xfrm>
                    <a:off x="6915506" y="1370189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52020359-2B2C-4A76-AAF7-5F6785B17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5506" y="1370189"/>
                    <a:ext cx="4084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A7C4F26-6A72-488B-9A18-F8964A567B63}"/>
                      </a:ext>
                    </a:extLst>
                  </p:cNvPr>
                  <p:cNvSpPr txBox="1"/>
                  <p:nvPr/>
                </p:nvSpPr>
                <p:spPr>
                  <a:xfrm>
                    <a:off x="6903414" y="1959733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5A7C4F26-6A72-488B-9A18-F8964A567B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3414" y="1959733"/>
                    <a:ext cx="408432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3B01866-1304-47FF-8C77-F959F78FDE11}"/>
                </a:ext>
              </a:extLst>
            </p:cNvPr>
            <p:cNvSpPr/>
            <p:nvPr/>
          </p:nvSpPr>
          <p:spPr>
            <a:xfrm>
              <a:off x="2517914" y="3915158"/>
              <a:ext cx="1086677" cy="2383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93EB952-EBAD-4933-B177-FA2968F92276}"/>
                </a:ext>
              </a:extLst>
            </p:cNvPr>
            <p:cNvGrpSpPr/>
            <p:nvPr/>
          </p:nvGrpSpPr>
          <p:grpSpPr>
            <a:xfrm>
              <a:off x="2733259" y="4339115"/>
              <a:ext cx="655986" cy="178903"/>
              <a:chOff x="7394713" y="3703983"/>
              <a:chExt cx="1133064" cy="52346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8B7D0FA-143B-464D-97F2-7EFA892E463E}"/>
                  </a:ext>
                </a:extLst>
              </p:cNvPr>
              <p:cNvSpPr/>
              <p:nvPr/>
            </p:nvSpPr>
            <p:spPr>
              <a:xfrm>
                <a:off x="7394713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A4329E2-A91D-4DB2-B1F2-8EF813E237CC}"/>
                  </a:ext>
                </a:extLst>
              </p:cNvPr>
              <p:cNvSpPr/>
              <p:nvPr/>
            </p:nvSpPr>
            <p:spPr>
              <a:xfrm>
                <a:off x="7772401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BE23724-6FC2-4749-80E4-C2BDFC5F6F11}"/>
                  </a:ext>
                </a:extLst>
              </p:cNvPr>
              <p:cNvSpPr/>
              <p:nvPr/>
            </p:nvSpPr>
            <p:spPr>
              <a:xfrm>
                <a:off x="8150089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1BA9260B-3201-428E-854D-BD073EB23BE5}"/>
                </a:ext>
              </a:extLst>
            </p:cNvPr>
            <p:cNvGrpSpPr/>
            <p:nvPr/>
          </p:nvGrpSpPr>
          <p:grpSpPr>
            <a:xfrm>
              <a:off x="2733259" y="5492054"/>
              <a:ext cx="655986" cy="178903"/>
              <a:chOff x="7394713" y="3703983"/>
              <a:chExt cx="1133064" cy="523460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64D1C5E-DE74-492C-842C-2E3A655424DD}"/>
                  </a:ext>
                </a:extLst>
              </p:cNvPr>
              <p:cNvSpPr/>
              <p:nvPr/>
            </p:nvSpPr>
            <p:spPr>
              <a:xfrm>
                <a:off x="7394713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2127937-C9DB-4854-84DA-667B492C8BA8}"/>
                  </a:ext>
                </a:extLst>
              </p:cNvPr>
              <p:cNvSpPr/>
              <p:nvPr/>
            </p:nvSpPr>
            <p:spPr>
              <a:xfrm>
                <a:off x="7772401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FC75F97-7C42-4488-B8D6-618AA64005CF}"/>
                  </a:ext>
                </a:extLst>
              </p:cNvPr>
              <p:cNvSpPr/>
              <p:nvPr/>
            </p:nvSpPr>
            <p:spPr>
              <a:xfrm>
                <a:off x="8150089" y="3703983"/>
                <a:ext cx="377688" cy="5234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E030EFA-BBF2-48FC-8F3C-6B7EEA145703}"/>
                </a:ext>
              </a:extLst>
            </p:cNvPr>
            <p:cNvSpPr txBox="1"/>
            <p:nvPr/>
          </p:nvSpPr>
          <p:spPr>
            <a:xfrm>
              <a:off x="2879271" y="4742727"/>
              <a:ext cx="430887" cy="5920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箭头: 右 56">
              <a:extLst>
                <a:ext uri="{FF2B5EF4-FFF2-40B4-BE49-F238E27FC236}">
                  <a16:creationId xmlns:a16="http://schemas.microsoft.com/office/drawing/2014/main" id="{D56944B6-BBEF-4F4C-B70C-B752FE1C7C42}"/>
                </a:ext>
              </a:extLst>
            </p:cNvPr>
            <p:cNvSpPr/>
            <p:nvPr/>
          </p:nvSpPr>
          <p:spPr>
            <a:xfrm>
              <a:off x="1338469" y="4518018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箭头: 右 57">
              <a:extLst>
                <a:ext uri="{FF2B5EF4-FFF2-40B4-BE49-F238E27FC236}">
                  <a16:creationId xmlns:a16="http://schemas.microsoft.com/office/drawing/2014/main" id="{250B02D8-5C64-4475-8548-5FF81E49CF22}"/>
                </a:ext>
              </a:extLst>
            </p:cNvPr>
            <p:cNvSpPr/>
            <p:nvPr/>
          </p:nvSpPr>
          <p:spPr>
            <a:xfrm>
              <a:off x="1338468" y="5033268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24DE0D83-355D-45BF-B5DD-010FDE88AFE2}"/>
                </a:ext>
              </a:extLst>
            </p:cNvPr>
            <p:cNvSpPr/>
            <p:nvPr/>
          </p:nvSpPr>
          <p:spPr>
            <a:xfrm>
              <a:off x="1338467" y="5548518"/>
              <a:ext cx="960783" cy="132521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AEA5D26-3623-4805-AFD5-D1FBC4BEEED0}"/>
                </a:ext>
              </a:extLst>
            </p:cNvPr>
            <p:cNvGrpSpPr/>
            <p:nvPr/>
          </p:nvGrpSpPr>
          <p:grpSpPr>
            <a:xfrm>
              <a:off x="7262254" y="4241536"/>
              <a:ext cx="1100243" cy="1784458"/>
              <a:chOff x="7360093" y="4184835"/>
              <a:chExt cx="1100243" cy="1776721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1CD1F32-780C-4932-B8BB-FACBBD45A403}"/>
                  </a:ext>
                </a:extLst>
              </p:cNvPr>
              <p:cNvSpPr/>
              <p:nvPr/>
            </p:nvSpPr>
            <p:spPr>
              <a:xfrm>
                <a:off x="7412964" y="4184835"/>
                <a:ext cx="977346" cy="177672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C3AC83F-E47E-44AD-B2F2-0DA096FA49F0}"/>
                  </a:ext>
                </a:extLst>
              </p:cNvPr>
              <p:cNvSpPr txBox="1"/>
              <p:nvPr/>
            </p:nvSpPr>
            <p:spPr>
              <a:xfrm>
                <a:off x="7360093" y="4901186"/>
                <a:ext cx="11002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算法服务层</a:t>
                </a:r>
              </a:p>
            </p:txBody>
          </p: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87A67D66-2295-46C8-B794-7E0B76485829}"/>
                </a:ext>
              </a:extLst>
            </p:cNvPr>
            <p:cNvGrpSpPr/>
            <p:nvPr/>
          </p:nvGrpSpPr>
          <p:grpSpPr>
            <a:xfrm>
              <a:off x="9545678" y="4256036"/>
              <a:ext cx="977346" cy="1784458"/>
              <a:chOff x="9545678" y="4256036"/>
              <a:chExt cx="977346" cy="1784458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C5CB252-98BD-4C12-B72A-58EE5130E8C0}"/>
                  </a:ext>
                </a:extLst>
              </p:cNvPr>
              <p:cNvSpPr/>
              <p:nvPr/>
            </p:nvSpPr>
            <p:spPr>
              <a:xfrm>
                <a:off x="9545678" y="4256036"/>
                <a:ext cx="977346" cy="178445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5E80179-809D-402D-9752-07AE25C945A5}"/>
                  </a:ext>
                </a:extLst>
              </p:cNvPr>
              <p:cNvSpPr txBox="1"/>
              <p:nvPr/>
            </p:nvSpPr>
            <p:spPr>
              <a:xfrm>
                <a:off x="9705197" y="4961006"/>
                <a:ext cx="738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模型层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F31BBD3-A3CB-4D43-A8A0-18B183D6F97B}"/>
                </a:ext>
              </a:extLst>
            </p:cNvPr>
            <p:cNvSpPr txBox="1"/>
            <p:nvPr/>
          </p:nvSpPr>
          <p:spPr>
            <a:xfrm>
              <a:off x="2838757" y="4092894"/>
              <a:ext cx="6040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F668E1E-C559-4CE2-8ECD-52F4120D4B7E}"/>
                </a:ext>
              </a:extLst>
            </p:cNvPr>
            <p:cNvSpPr txBox="1"/>
            <p:nvPr/>
          </p:nvSpPr>
          <p:spPr>
            <a:xfrm>
              <a:off x="2813906" y="5698662"/>
              <a:ext cx="6040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79C08DB8-C0BC-4EDA-8503-94C59FCFA8A4}"/>
                </a:ext>
              </a:extLst>
            </p:cNvPr>
            <p:cNvGrpSpPr/>
            <p:nvPr/>
          </p:nvGrpSpPr>
          <p:grpSpPr>
            <a:xfrm>
              <a:off x="3764110" y="4420966"/>
              <a:ext cx="994177" cy="1432236"/>
              <a:chOff x="3850142" y="4412025"/>
              <a:chExt cx="994177" cy="1432236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F17E338-B06D-4C38-ACC6-08FA499497D1}"/>
                  </a:ext>
                </a:extLst>
              </p:cNvPr>
              <p:cNvGrpSpPr/>
              <p:nvPr/>
            </p:nvGrpSpPr>
            <p:grpSpPr>
              <a:xfrm>
                <a:off x="3850142" y="5517817"/>
                <a:ext cx="972875" cy="326444"/>
                <a:chOff x="3891112" y="4827416"/>
                <a:chExt cx="972875" cy="326444"/>
              </a:xfrm>
            </p:grpSpPr>
            <p:sp>
              <p:nvSpPr>
                <p:cNvPr id="76" name="箭头: 右 75">
                  <a:extLst>
                    <a:ext uri="{FF2B5EF4-FFF2-40B4-BE49-F238E27FC236}">
                      <a16:creationId xmlns:a16="http://schemas.microsoft.com/office/drawing/2014/main" id="{DB038AD9-45BE-42AD-A5BE-FA7C07055D21}"/>
                    </a:ext>
                  </a:extLst>
                </p:cNvPr>
                <p:cNvSpPr/>
                <p:nvPr/>
              </p:nvSpPr>
              <p:spPr>
                <a:xfrm>
                  <a:off x="3903204" y="4827416"/>
                  <a:ext cx="960783" cy="132521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箭头: 右 76">
                  <a:extLst>
                    <a:ext uri="{FF2B5EF4-FFF2-40B4-BE49-F238E27FC236}">
                      <a16:creationId xmlns:a16="http://schemas.microsoft.com/office/drawing/2014/main" id="{F5B95EFD-57A5-4D56-816B-10C65A25512C}"/>
                    </a:ext>
                  </a:extLst>
                </p:cNvPr>
                <p:cNvSpPr/>
                <p:nvPr/>
              </p:nvSpPr>
              <p:spPr>
                <a:xfrm rot="10800000">
                  <a:off x="3891112" y="5021339"/>
                  <a:ext cx="960783" cy="132521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12C1FE5E-A63E-4121-A23B-8C09A08ED91B}"/>
                  </a:ext>
                </a:extLst>
              </p:cNvPr>
              <p:cNvGrpSpPr/>
              <p:nvPr/>
            </p:nvGrpSpPr>
            <p:grpSpPr>
              <a:xfrm>
                <a:off x="3862235" y="4968162"/>
                <a:ext cx="972875" cy="326444"/>
                <a:chOff x="3891112" y="4827416"/>
                <a:chExt cx="972875" cy="326444"/>
              </a:xfrm>
            </p:grpSpPr>
            <p:sp>
              <p:nvSpPr>
                <p:cNvPr id="79" name="箭头: 右 78">
                  <a:extLst>
                    <a:ext uri="{FF2B5EF4-FFF2-40B4-BE49-F238E27FC236}">
                      <a16:creationId xmlns:a16="http://schemas.microsoft.com/office/drawing/2014/main" id="{BBFAE7B7-A1B8-462C-987F-52F7BC364978}"/>
                    </a:ext>
                  </a:extLst>
                </p:cNvPr>
                <p:cNvSpPr/>
                <p:nvPr/>
              </p:nvSpPr>
              <p:spPr>
                <a:xfrm>
                  <a:off x="3903204" y="4827416"/>
                  <a:ext cx="960783" cy="132521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箭头: 右 79">
                  <a:extLst>
                    <a:ext uri="{FF2B5EF4-FFF2-40B4-BE49-F238E27FC236}">
                      <a16:creationId xmlns:a16="http://schemas.microsoft.com/office/drawing/2014/main" id="{0A3838A6-B461-4B9D-9FB5-E7B88D1CCC77}"/>
                    </a:ext>
                  </a:extLst>
                </p:cNvPr>
                <p:cNvSpPr/>
                <p:nvPr/>
              </p:nvSpPr>
              <p:spPr>
                <a:xfrm rot="10800000">
                  <a:off x="3891112" y="5021339"/>
                  <a:ext cx="960783" cy="132521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CBEE2421-AA67-4A00-92C3-259718AD3360}"/>
                  </a:ext>
                </a:extLst>
              </p:cNvPr>
              <p:cNvGrpSpPr/>
              <p:nvPr/>
            </p:nvGrpSpPr>
            <p:grpSpPr>
              <a:xfrm>
                <a:off x="3871444" y="4412025"/>
                <a:ext cx="972875" cy="326444"/>
                <a:chOff x="3891112" y="4827416"/>
                <a:chExt cx="972875" cy="326444"/>
              </a:xfrm>
            </p:grpSpPr>
            <p:sp>
              <p:nvSpPr>
                <p:cNvPr id="83" name="箭头: 右 82">
                  <a:extLst>
                    <a:ext uri="{FF2B5EF4-FFF2-40B4-BE49-F238E27FC236}">
                      <a16:creationId xmlns:a16="http://schemas.microsoft.com/office/drawing/2014/main" id="{04D70361-9F72-43D7-83AC-C94D39E525B3}"/>
                    </a:ext>
                  </a:extLst>
                </p:cNvPr>
                <p:cNvSpPr/>
                <p:nvPr/>
              </p:nvSpPr>
              <p:spPr>
                <a:xfrm>
                  <a:off x="3903204" y="4827416"/>
                  <a:ext cx="960783" cy="132521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箭头: 右 83">
                  <a:extLst>
                    <a:ext uri="{FF2B5EF4-FFF2-40B4-BE49-F238E27FC236}">
                      <a16:creationId xmlns:a16="http://schemas.microsoft.com/office/drawing/2014/main" id="{6A04E968-1F5A-416C-8256-AB7E391E4A30}"/>
                    </a:ext>
                  </a:extLst>
                </p:cNvPr>
                <p:cNvSpPr/>
                <p:nvPr/>
              </p:nvSpPr>
              <p:spPr>
                <a:xfrm rot="10800000">
                  <a:off x="3891112" y="5021339"/>
                  <a:ext cx="960783" cy="132521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595382AC-B9E8-45BB-A4C1-1B6DCF28244B}"/>
                </a:ext>
              </a:extLst>
            </p:cNvPr>
            <p:cNvGrpSpPr/>
            <p:nvPr/>
          </p:nvGrpSpPr>
          <p:grpSpPr>
            <a:xfrm>
              <a:off x="6182631" y="4700926"/>
              <a:ext cx="972875" cy="865678"/>
              <a:chOff x="6517917" y="4679829"/>
              <a:chExt cx="972875" cy="865678"/>
            </a:xfrm>
          </p:grpSpPr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44B03267-B58E-448D-9067-461056AC9E58}"/>
                  </a:ext>
                </a:extLst>
              </p:cNvPr>
              <p:cNvGrpSpPr/>
              <p:nvPr/>
            </p:nvGrpSpPr>
            <p:grpSpPr>
              <a:xfrm>
                <a:off x="6517917" y="4932291"/>
                <a:ext cx="972875" cy="326444"/>
                <a:chOff x="3891112" y="4827416"/>
                <a:chExt cx="972875" cy="326444"/>
              </a:xfrm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82ABBCEE-DEAA-47D5-8A43-C6F621393D94}"/>
                    </a:ext>
                  </a:extLst>
                </p:cNvPr>
                <p:cNvSpPr/>
                <p:nvPr/>
              </p:nvSpPr>
              <p:spPr>
                <a:xfrm>
                  <a:off x="3903204" y="4827416"/>
                  <a:ext cx="960783" cy="132521"/>
                </a:xfrm>
                <a:prstGeom prst="rightArrow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箭头: 右 66">
                  <a:extLst>
                    <a:ext uri="{FF2B5EF4-FFF2-40B4-BE49-F238E27FC236}">
                      <a16:creationId xmlns:a16="http://schemas.microsoft.com/office/drawing/2014/main" id="{72D447CA-1FD6-4F45-B07A-2280AA660874}"/>
                    </a:ext>
                  </a:extLst>
                </p:cNvPr>
                <p:cNvSpPr/>
                <p:nvPr/>
              </p:nvSpPr>
              <p:spPr>
                <a:xfrm rot="10800000">
                  <a:off x="3891112" y="5021339"/>
                  <a:ext cx="960783" cy="132521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8B7E6464-F138-4F76-B517-1C4AD1FFECAC}"/>
                      </a:ext>
                    </a:extLst>
                  </p:cNvPr>
                  <p:cNvSpPr txBox="1"/>
                  <p:nvPr/>
                </p:nvSpPr>
                <p:spPr>
                  <a:xfrm>
                    <a:off x="6794092" y="4679829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8B7E6464-F138-4F76-B517-1C4AD1FFEC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4092" y="4679829"/>
                    <a:ext cx="408432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01EFFDE5-C139-4FC7-ACFF-40A2A791D10E}"/>
                      </a:ext>
                    </a:extLst>
                  </p:cNvPr>
                  <p:cNvSpPr txBox="1"/>
                  <p:nvPr/>
                </p:nvSpPr>
                <p:spPr>
                  <a:xfrm>
                    <a:off x="6782991" y="5299286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01EFFDE5-C139-4FC7-ACFF-40A2A791D1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991" y="5299286"/>
                    <a:ext cx="408432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1EC38DD-17C8-444C-A264-5A8A49C019F8}"/>
                </a:ext>
              </a:extLst>
            </p:cNvPr>
            <p:cNvGrpSpPr/>
            <p:nvPr/>
          </p:nvGrpSpPr>
          <p:grpSpPr>
            <a:xfrm>
              <a:off x="8415368" y="4717280"/>
              <a:ext cx="972875" cy="865678"/>
              <a:chOff x="6517917" y="4679829"/>
              <a:chExt cx="972875" cy="86567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5B978650-E9F7-4491-9CB4-19C0D25DA2A4}"/>
                  </a:ext>
                </a:extLst>
              </p:cNvPr>
              <p:cNvGrpSpPr/>
              <p:nvPr/>
            </p:nvGrpSpPr>
            <p:grpSpPr>
              <a:xfrm>
                <a:off x="6517917" y="4932291"/>
                <a:ext cx="972875" cy="326444"/>
                <a:chOff x="3891112" y="4827416"/>
                <a:chExt cx="972875" cy="326444"/>
              </a:xfrm>
            </p:grpSpPr>
            <p:sp>
              <p:nvSpPr>
                <p:cNvPr id="96" name="箭头: 右 95">
                  <a:extLst>
                    <a:ext uri="{FF2B5EF4-FFF2-40B4-BE49-F238E27FC236}">
                      <a16:creationId xmlns:a16="http://schemas.microsoft.com/office/drawing/2014/main" id="{16A6E501-5F6B-4046-A1B6-867FC1E2D9FD}"/>
                    </a:ext>
                  </a:extLst>
                </p:cNvPr>
                <p:cNvSpPr/>
                <p:nvPr/>
              </p:nvSpPr>
              <p:spPr>
                <a:xfrm>
                  <a:off x="3903204" y="4827416"/>
                  <a:ext cx="960783" cy="132521"/>
                </a:xfrm>
                <a:prstGeom prst="rightArrow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箭头: 右 96">
                  <a:extLst>
                    <a:ext uri="{FF2B5EF4-FFF2-40B4-BE49-F238E27FC236}">
                      <a16:creationId xmlns:a16="http://schemas.microsoft.com/office/drawing/2014/main" id="{58EA75C0-7135-4E74-8F5C-87094F818625}"/>
                    </a:ext>
                  </a:extLst>
                </p:cNvPr>
                <p:cNvSpPr/>
                <p:nvPr/>
              </p:nvSpPr>
              <p:spPr>
                <a:xfrm rot="10800000">
                  <a:off x="3891112" y="5021339"/>
                  <a:ext cx="960783" cy="132521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5DE3B8F-3203-467D-A40C-CBB6623BD3B9}"/>
                      </a:ext>
                    </a:extLst>
                  </p:cNvPr>
                  <p:cNvSpPr txBox="1"/>
                  <p:nvPr/>
                </p:nvSpPr>
                <p:spPr>
                  <a:xfrm>
                    <a:off x="6794092" y="4679829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5DE3B8F-3203-467D-A40C-CBB6623BD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4092" y="4679829"/>
                    <a:ext cx="408432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186A6A6D-DA64-48C8-912D-23BA211E572A}"/>
                      </a:ext>
                    </a:extLst>
                  </p:cNvPr>
                  <p:cNvSpPr txBox="1"/>
                  <p:nvPr/>
                </p:nvSpPr>
                <p:spPr>
                  <a:xfrm>
                    <a:off x="6782991" y="5299286"/>
                    <a:ext cx="40843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186A6A6D-DA64-48C8-912D-23BA211E5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991" y="5299286"/>
                    <a:ext cx="408432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BE8C83BE-7F00-4E2E-8033-2613D017A938}"/>
                </a:ext>
              </a:extLst>
            </p:cNvPr>
            <p:cNvSpPr/>
            <p:nvPr/>
          </p:nvSpPr>
          <p:spPr>
            <a:xfrm>
              <a:off x="4194311" y="3532768"/>
              <a:ext cx="983976" cy="41937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队列绑定</a:t>
              </a: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BCF8D5AE-FF14-42F0-8423-7B7FB6D0F283}"/>
                </a:ext>
              </a:extLst>
            </p:cNvPr>
            <p:cNvCxnSpPr>
              <a:cxnSpLocks/>
              <a:stCxn id="51" idx="0"/>
              <a:endCxn id="122" idx="2"/>
            </p:cNvCxnSpPr>
            <p:nvPr/>
          </p:nvCxnSpPr>
          <p:spPr>
            <a:xfrm flipV="1">
              <a:off x="3279914" y="3742456"/>
              <a:ext cx="914397" cy="59665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1BE6CF6-F827-4DA0-A95F-D10A1AE18D37}"/>
                </a:ext>
              </a:extLst>
            </p:cNvPr>
            <p:cNvCxnSpPr>
              <a:cxnSpLocks/>
              <a:stCxn id="122" idx="6"/>
              <a:endCxn id="193" idx="0"/>
            </p:cNvCxnSpPr>
            <p:nvPr/>
          </p:nvCxnSpPr>
          <p:spPr>
            <a:xfrm>
              <a:off x="5178287" y="3742456"/>
              <a:ext cx="366483" cy="6119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043DC87-7593-4975-8E0E-F4ADFB6DEB8B}"/>
                </a:ext>
              </a:extLst>
            </p:cNvPr>
            <p:cNvCxnSpPr>
              <a:cxnSpLocks/>
              <a:stCxn id="160" idx="6"/>
              <a:endCxn id="30" idx="0"/>
            </p:cNvCxnSpPr>
            <p:nvPr/>
          </p:nvCxnSpPr>
          <p:spPr>
            <a:xfrm>
              <a:off x="5153958" y="567113"/>
              <a:ext cx="518491" cy="34791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5161DCD-886F-4B50-AC94-F145F06EF5FE}"/>
                </a:ext>
              </a:extLst>
            </p:cNvPr>
            <p:cNvCxnSpPr>
              <a:cxnSpLocks/>
              <a:stCxn id="6" idx="0"/>
              <a:endCxn id="160" idx="2"/>
            </p:cNvCxnSpPr>
            <p:nvPr/>
          </p:nvCxnSpPr>
          <p:spPr>
            <a:xfrm flipV="1">
              <a:off x="3255585" y="567113"/>
              <a:ext cx="914397" cy="51886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26921E2E-91CE-459A-9769-BDC3693989B6}"/>
                </a:ext>
              </a:extLst>
            </p:cNvPr>
            <p:cNvSpPr/>
            <p:nvPr/>
          </p:nvSpPr>
          <p:spPr>
            <a:xfrm>
              <a:off x="4169982" y="357425"/>
              <a:ext cx="983976" cy="41937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队列绑定</a:t>
              </a:r>
            </a:p>
          </p:txBody>
        </p: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4BF0248E-D7B0-481B-9C1F-47E0EB5331F6}"/>
                </a:ext>
              </a:extLst>
            </p:cNvPr>
            <p:cNvSpPr/>
            <p:nvPr/>
          </p:nvSpPr>
          <p:spPr>
            <a:xfrm>
              <a:off x="5347929" y="4539727"/>
              <a:ext cx="596347" cy="36693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调度线程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5A5D653-67A2-4217-BE40-D2D0BFEB0928}"/>
                </a:ext>
              </a:extLst>
            </p:cNvPr>
            <p:cNvSpPr/>
            <p:nvPr/>
          </p:nvSpPr>
          <p:spPr>
            <a:xfrm>
              <a:off x="5168344" y="6120887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调度层</a:t>
              </a:r>
            </a:p>
          </p:txBody>
        </p:sp>
        <p:sp>
          <p:nvSpPr>
            <p:cNvPr id="170" name="矩形: 圆角 169">
              <a:extLst>
                <a:ext uri="{FF2B5EF4-FFF2-40B4-BE49-F238E27FC236}">
                  <a16:creationId xmlns:a16="http://schemas.microsoft.com/office/drawing/2014/main" id="{501B3B1B-437D-4D69-871A-956242A3E9D5}"/>
                </a:ext>
              </a:extLst>
            </p:cNvPr>
            <p:cNvSpPr/>
            <p:nvPr/>
          </p:nvSpPr>
          <p:spPr>
            <a:xfrm>
              <a:off x="5099171" y="5444833"/>
              <a:ext cx="861619" cy="32361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消息缓存</a:t>
              </a: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7570D5D7-433B-44F1-82EA-B07D919A6BDA}"/>
                </a:ext>
              </a:extLst>
            </p:cNvPr>
            <p:cNvCxnSpPr>
              <a:cxnSpLocks/>
            </p:cNvCxnSpPr>
            <p:nvPr/>
          </p:nvCxnSpPr>
          <p:spPr>
            <a:xfrm>
              <a:off x="5373686" y="5057775"/>
              <a:ext cx="0" cy="34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79863ACC-A4FD-4510-B619-8DCD00C83FB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494" y="5057775"/>
              <a:ext cx="0" cy="34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40932B29-3196-4B5E-841F-7FA72985764C}"/>
                </a:ext>
              </a:extLst>
            </p:cNvPr>
            <p:cNvSpPr txBox="1"/>
            <p:nvPr/>
          </p:nvSpPr>
          <p:spPr>
            <a:xfrm>
              <a:off x="5000476" y="4344166"/>
              <a:ext cx="475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代理</a:t>
              </a:r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5CCA267-8AF5-46C5-B8E3-A44C9F5C9BF8}"/>
                </a:ext>
              </a:extLst>
            </p:cNvPr>
            <p:cNvSpPr/>
            <p:nvPr/>
          </p:nvSpPr>
          <p:spPr>
            <a:xfrm>
              <a:off x="6267753" y="3907806"/>
              <a:ext cx="977346" cy="33373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服务绑定</a:t>
              </a:r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3C56E26B-2A16-4AC8-A3E4-FDC67C7D6A95}"/>
                </a:ext>
              </a:extLst>
            </p:cNvPr>
            <p:cNvCxnSpPr>
              <a:cxnSpLocks/>
              <a:stCxn id="168" idx="0"/>
              <a:endCxn id="199" idx="2"/>
            </p:cNvCxnSpPr>
            <p:nvPr/>
          </p:nvCxnSpPr>
          <p:spPr>
            <a:xfrm flipV="1">
              <a:off x="5646103" y="4074671"/>
              <a:ext cx="621650" cy="46505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3C5B75AE-B56D-4083-9B06-A3EAEEBD3C25}"/>
                </a:ext>
              </a:extLst>
            </p:cNvPr>
            <p:cNvCxnSpPr>
              <a:cxnSpLocks/>
              <a:stCxn id="60" idx="0"/>
              <a:endCxn id="199" idx="6"/>
            </p:cNvCxnSpPr>
            <p:nvPr/>
          </p:nvCxnSpPr>
          <p:spPr>
            <a:xfrm flipH="1" flipV="1">
              <a:off x="7245099" y="4074671"/>
              <a:ext cx="558699" cy="16686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9F6A853F-CC49-48FD-B1E0-8EA3FBED2CD6}"/>
                </a:ext>
              </a:extLst>
            </p:cNvPr>
            <p:cNvCxnSpPr>
              <a:cxnSpLocks/>
            </p:cNvCxnSpPr>
            <p:nvPr/>
          </p:nvCxnSpPr>
          <p:spPr>
            <a:xfrm>
              <a:off x="5552362" y="5057775"/>
              <a:ext cx="0" cy="346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箭头: 右弧形 235">
              <a:extLst>
                <a:ext uri="{FF2B5EF4-FFF2-40B4-BE49-F238E27FC236}">
                  <a16:creationId xmlns:a16="http://schemas.microsoft.com/office/drawing/2014/main" id="{9F05702E-26D7-4078-A960-31CF83DA594B}"/>
                </a:ext>
              </a:extLst>
            </p:cNvPr>
            <p:cNvSpPr/>
            <p:nvPr/>
          </p:nvSpPr>
          <p:spPr>
            <a:xfrm rot="20725456">
              <a:off x="9256149" y="1841234"/>
              <a:ext cx="944477" cy="1450160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92AE34F1-9312-44FA-AACE-CF31709DFA23}"/>
                </a:ext>
              </a:extLst>
            </p:cNvPr>
            <p:cNvSpPr txBox="1"/>
            <p:nvPr/>
          </p:nvSpPr>
          <p:spPr>
            <a:xfrm>
              <a:off x="1537107" y="1014494"/>
              <a:ext cx="449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消息</a:t>
              </a: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AED9DAE9-16BE-4914-9879-D0844504F461}"/>
                </a:ext>
              </a:extLst>
            </p:cNvPr>
            <p:cNvSpPr txBox="1"/>
            <p:nvPr/>
          </p:nvSpPr>
          <p:spPr>
            <a:xfrm>
              <a:off x="1587384" y="4271797"/>
              <a:ext cx="4495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消息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43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E7B83B2E-7EB7-4FC3-B900-062541E83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020407"/>
              </p:ext>
            </p:extLst>
          </p:nvPr>
        </p:nvGraphicFramePr>
        <p:xfrm>
          <a:off x="318816" y="261922"/>
          <a:ext cx="5551897" cy="3263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4F4AC9E7-45E5-4553-9D9A-A34C337E67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7246"/>
              </p:ext>
            </p:extLst>
          </p:nvPr>
        </p:nvGraphicFramePr>
        <p:xfrm>
          <a:off x="6096000" y="261921"/>
          <a:ext cx="5446643" cy="326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8204D70C-2C09-461C-9748-D4C6B841B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237091"/>
              </p:ext>
            </p:extLst>
          </p:nvPr>
        </p:nvGraphicFramePr>
        <p:xfrm>
          <a:off x="2713829" y="3429000"/>
          <a:ext cx="6313768" cy="326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7372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886A4B1-32DF-46DF-93A3-D6132B6F0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709512"/>
              </p:ext>
            </p:extLst>
          </p:nvPr>
        </p:nvGraphicFramePr>
        <p:xfrm>
          <a:off x="2423107" y="1797422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911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AF01E139-BBD5-4771-97DE-75FF4FCC3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862568"/>
              </p:ext>
            </p:extLst>
          </p:nvPr>
        </p:nvGraphicFramePr>
        <p:xfrm>
          <a:off x="2801816" y="1494693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603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455D425A-8306-42E9-8D0A-AF3CC7F3B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746311"/>
              </p:ext>
            </p:extLst>
          </p:nvPr>
        </p:nvGraphicFramePr>
        <p:xfrm>
          <a:off x="2836984" y="1617785"/>
          <a:ext cx="7200000" cy="432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268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EC7EB0-EDE3-4BE5-B2A3-B4904891D015}"/>
              </a:ext>
            </a:extLst>
          </p:cNvPr>
          <p:cNvSpPr/>
          <p:nvPr/>
        </p:nvSpPr>
        <p:spPr>
          <a:xfrm>
            <a:off x="877725" y="2777821"/>
            <a:ext cx="1175828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预加重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F94C92-D679-44F9-B9F0-CCC31A746F22}"/>
              </a:ext>
            </a:extLst>
          </p:cNvPr>
          <p:cNvSpPr/>
          <p:nvPr/>
        </p:nvSpPr>
        <p:spPr>
          <a:xfrm>
            <a:off x="2779776" y="2777821"/>
            <a:ext cx="1175828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分帧和加窗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596995-0B07-4807-B083-4C60F25AABB5}"/>
              </a:ext>
            </a:extLst>
          </p:cNvPr>
          <p:cNvSpPr/>
          <p:nvPr/>
        </p:nvSpPr>
        <p:spPr>
          <a:xfrm>
            <a:off x="4681827" y="2777819"/>
            <a:ext cx="1175828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短时傅里叶变换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1BC180-D5AA-4ADC-9DBF-585B6B9AE7FB}"/>
              </a:ext>
            </a:extLst>
          </p:cNvPr>
          <p:cNvSpPr/>
          <p:nvPr/>
        </p:nvSpPr>
        <p:spPr>
          <a:xfrm>
            <a:off x="6583878" y="2765804"/>
            <a:ext cx="1175828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滤波器组滤波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DDAEFE-5E6C-4683-97AA-6805D124938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53553" y="3221530"/>
            <a:ext cx="72622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BF4205-A02F-4F1C-A96D-995A72469132}"/>
              </a:ext>
            </a:extLst>
          </p:cNvPr>
          <p:cNvCxnSpPr>
            <a:cxnSpLocks/>
          </p:cNvCxnSpPr>
          <p:nvPr/>
        </p:nvCxnSpPr>
        <p:spPr>
          <a:xfrm>
            <a:off x="3955604" y="3209513"/>
            <a:ext cx="72622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966BC8-9144-4FD6-9BE4-371328BB0C64}"/>
              </a:ext>
            </a:extLst>
          </p:cNvPr>
          <p:cNvCxnSpPr>
            <a:cxnSpLocks/>
          </p:cNvCxnSpPr>
          <p:nvPr/>
        </p:nvCxnSpPr>
        <p:spPr>
          <a:xfrm>
            <a:off x="5857655" y="3209513"/>
            <a:ext cx="72622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EBD842-F62B-4762-9C59-3EF075FEDED0}"/>
              </a:ext>
            </a:extLst>
          </p:cNvPr>
          <p:cNvCxnSpPr>
            <a:cxnSpLocks/>
          </p:cNvCxnSpPr>
          <p:nvPr/>
        </p:nvCxnSpPr>
        <p:spPr>
          <a:xfrm>
            <a:off x="7759706" y="3221527"/>
            <a:ext cx="72622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3BEC3C-6EA1-404A-9626-BB8952E8FEB4}"/>
              </a:ext>
            </a:extLst>
          </p:cNvPr>
          <p:cNvSpPr txBox="1"/>
          <p:nvPr/>
        </p:nvSpPr>
        <p:spPr>
          <a:xfrm>
            <a:off x="10387980" y="3055623"/>
            <a:ext cx="1073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FBank</a:t>
            </a:r>
            <a:r>
              <a:rPr lang="zh-CN" altLang="en-US" sz="1400" dirty="0"/>
              <a:t>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04939A-EC66-490B-A94A-B6401C4DA4BC}"/>
              </a:ext>
            </a:extLst>
          </p:cNvPr>
          <p:cNvSpPr/>
          <p:nvPr/>
        </p:nvSpPr>
        <p:spPr>
          <a:xfrm>
            <a:off x="8485929" y="2777819"/>
            <a:ext cx="1175828" cy="887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对数尺度转换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BF3F538-8234-4356-B2BC-CC67A7230212}"/>
              </a:ext>
            </a:extLst>
          </p:cNvPr>
          <p:cNvCxnSpPr>
            <a:cxnSpLocks/>
          </p:cNvCxnSpPr>
          <p:nvPr/>
        </p:nvCxnSpPr>
        <p:spPr>
          <a:xfrm>
            <a:off x="9661757" y="3221527"/>
            <a:ext cx="726223" cy="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118584-240B-46A0-A80E-AE1993D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1" t="8222" r="8565"/>
          <a:stretch/>
        </p:blipFill>
        <p:spPr>
          <a:xfrm>
            <a:off x="1600199" y="1330958"/>
            <a:ext cx="8991601" cy="41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11C619-6405-462D-A2F3-D951F593B7A9}"/>
              </a:ext>
            </a:extLst>
          </p:cNvPr>
          <p:cNvSpPr/>
          <p:nvPr/>
        </p:nvSpPr>
        <p:spPr>
          <a:xfrm>
            <a:off x="1878227" y="156930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49F379-76C9-4106-9305-285EBEB8D13C}"/>
              </a:ext>
            </a:extLst>
          </p:cNvPr>
          <p:cNvSpPr/>
          <p:nvPr/>
        </p:nvSpPr>
        <p:spPr>
          <a:xfrm>
            <a:off x="2598227" y="156930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30675A-817C-496B-8FD0-51BBC591C1FC}"/>
              </a:ext>
            </a:extLst>
          </p:cNvPr>
          <p:cNvSpPr/>
          <p:nvPr/>
        </p:nvSpPr>
        <p:spPr>
          <a:xfrm>
            <a:off x="3318227" y="15693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05BE5C-68EB-43CA-B8C3-E698723B206D}"/>
              </a:ext>
            </a:extLst>
          </p:cNvPr>
          <p:cNvSpPr/>
          <p:nvPr/>
        </p:nvSpPr>
        <p:spPr>
          <a:xfrm>
            <a:off x="4038227" y="15693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70AFBF-1ACE-4892-9610-DB8B035D917B}"/>
              </a:ext>
            </a:extLst>
          </p:cNvPr>
          <p:cNvSpPr/>
          <p:nvPr/>
        </p:nvSpPr>
        <p:spPr>
          <a:xfrm>
            <a:off x="1878227" y="228930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F9B81F-ABBA-40F3-90FC-352F990BDA69}"/>
              </a:ext>
            </a:extLst>
          </p:cNvPr>
          <p:cNvSpPr/>
          <p:nvPr/>
        </p:nvSpPr>
        <p:spPr>
          <a:xfrm>
            <a:off x="2598227" y="228930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AFC7-380C-4D73-9630-00C9C1DE0DDC}"/>
              </a:ext>
            </a:extLst>
          </p:cNvPr>
          <p:cNvSpPr/>
          <p:nvPr/>
        </p:nvSpPr>
        <p:spPr>
          <a:xfrm>
            <a:off x="3318227" y="22893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E9599B-66D1-4AA8-A271-76A1D6ED52E5}"/>
              </a:ext>
            </a:extLst>
          </p:cNvPr>
          <p:cNvSpPr/>
          <p:nvPr/>
        </p:nvSpPr>
        <p:spPr>
          <a:xfrm>
            <a:off x="4038227" y="22893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B963AB-30C9-4164-9BA5-D9EE843768AF}"/>
              </a:ext>
            </a:extLst>
          </p:cNvPr>
          <p:cNvSpPr/>
          <p:nvPr/>
        </p:nvSpPr>
        <p:spPr>
          <a:xfrm>
            <a:off x="1878227" y="3009308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EF85CB-88A0-468D-A030-74BFB1E729CD}"/>
              </a:ext>
            </a:extLst>
          </p:cNvPr>
          <p:cNvSpPr/>
          <p:nvPr/>
        </p:nvSpPr>
        <p:spPr>
          <a:xfrm>
            <a:off x="2598227" y="3009308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858F3B-230D-4056-8303-BB6471BD693F}"/>
              </a:ext>
            </a:extLst>
          </p:cNvPr>
          <p:cNvSpPr/>
          <p:nvPr/>
        </p:nvSpPr>
        <p:spPr>
          <a:xfrm>
            <a:off x="3318227" y="300930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5945E7-03A9-43E9-BD5F-C6288FD33A57}"/>
              </a:ext>
            </a:extLst>
          </p:cNvPr>
          <p:cNvSpPr/>
          <p:nvPr/>
        </p:nvSpPr>
        <p:spPr>
          <a:xfrm>
            <a:off x="4038227" y="300930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D9B78F-8248-4EB3-A45E-3AD2F96E4B16}"/>
              </a:ext>
            </a:extLst>
          </p:cNvPr>
          <p:cNvSpPr/>
          <p:nvPr/>
        </p:nvSpPr>
        <p:spPr>
          <a:xfrm>
            <a:off x="1878227" y="3729308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4EA4F2-935E-4511-AC7F-904825C4C284}"/>
              </a:ext>
            </a:extLst>
          </p:cNvPr>
          <p:cNvSpPr/>
          <p:nvPr/>
        </p:nvSpPr>
        <p:spPr>
          <a:xfrm>
            <a:off x="2598227" y="3729308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957AB3-B91E-4A2F-A346-2C6C974848B1}"/>
              </a:ext>
            </a:extLst>
          </p:cNvPr>
          <p:cNvSpPr/>
          <p:nvPr/>
        </p:nvSpPr>
        <p:spPr>
          <a:xfrm>
            <a:off x="3318227" y="372930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C392D5-B95D-4CB8-B91E-6F136740FF43}"/>
              </a:ext>
            </a:extLst>
          </p:cNvPr>
          <p:cNvSpPr/>
          <p:nvPr/>
        </p:nvSpPr>
        <p:spPr>
          <a:xfrm>
            <a:off x="4038227" y="372930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EFD2C35-E428-4983-9451-7A150BDE837B}"/>
              </a:ext>
            </a:extLst>
          </p:cNvPr>
          <p:cNvSpPr/>
          <p:nvPr/>
        </p:nvSpPr>
        <p:spPr>
          <a:xfrm>
            <a:off x="7201791" y="2289308"/>
            <a:ext cx="72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6224E6-B0C0-44AC-8D10-342DCCDF2543}"/>
              </a:ext>
            </a:extLst>
          </p:cNvPr>
          <p:cNvSpPr/>
          <p:nvPr/>
        </p:nvSpPr>
        <p:spPr>
          <a:xfrm>
            <a:off x="7921791" y="2289308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7D8B50-057B-45F3-B490-46FE784A1DA0}"/>
              </a:ext>
            </a:extLst>
          </p:cNvPr>
          <p:cNvSpPr/>
          <p:nvPr/>
        </p:nvSpPr>
        <p:spPr>
          <a:xfrm>
            <a:off x="7201791" y="3009308"/>
            <a:ext cx="72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DFC10A-98FE-4198-B443-B126F282ABC8}"/>
              </a:ext>
            </a:extLst>
          </p:cNvPr>
          <p:cNvSpPr/>
          <p:nvPr/>
        </p:nvSpPr>
        <p:spPr>
          <a:xfrm>
            <a:off x="7921791" y="3009308"/>
            <a:ext cx="720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2FB98CA-7D13-48D9-BF63-1C57329E4AEA}"/>
              </a:ext>
            </a:extLst>
          </p:cNvPr>
          <p:cNvCxnSpPr/>
          <p:nvPr/>
        </p:nvCxnSpPr>
        <p:spPr>
          <a:xfrm>
            <a:off x="5059680" y="3009308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9B8AF1-6087-4946-89B9-C99097977F93}"/>
                  </a:ext>
                </a:extLst>
              </p:cNvPr>
              <p:cNvSpPr txBox="1"/>
              <p:nvPr/>
            </p:nvSpPr>
            <p:spPr>
              <a:xfrm>
                <a:off x="5163749" y="2356920"/>
                <a:ext cx="1632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核大小：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步幅：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9B8AF1-6087-4946-89B9-C9909797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49" y="2356920"/>
                <a:ext cx="1632520" cy="584775"/>
              </a:xfrm>
              <a:prstGeom prst="rect">
                <a:avLst/>
              </a:prstGeom>
              <a:blipFill>
                <a:blip r:embed="rId2"/>
                <a:stretch>
                  <a:fillRect l="-1866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NN">
            <a:extLst>
              <a:ext uri="{FF2B5EF4-FFF2-40B4-BE49-F238E27FC236}">
                <a16:creationId xmlns:a16="http://schemas.microsoft.com/office/drawing/2014/main" id="{5FFEC710-8120-4C8E-8F5C-B09B34EF30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100" y="562203"/>
            <a:ext cx="5334000" cy="1744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组合 94">
            <a:extLst>
              <a:ext uri="{FF2B5EF4-FFF2-40B4-BE49-F238E27FC236}">
                <a16:creationId xmlns:a16="http://schemas.microsoft.com/office/drawing/2014/main" id="{E86181E7-5076-4B10-8DB7-65A71384D233}"/>
              </a:ext>
            </a:extLst>
          </p:cNvPr>
          <p:cNvGrpSpPr/>
          <p:nvPr/>
        </p:nvGrpSpPr>
        <p:grpSpPr>
          <a:xfrm>
            <a:off x="1364988" y="3513743"/>
            <a:ext cx="9462024" cy="2282357"/>
            <a:chOff x="929640" y="2530763"/>
            <a:chExt cx="9462024" cy="228235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1A12BCE-88A3-4086-95E0-748C333A5FB9}"/>
                </a:ext>
              </a:extLst>
            </p:cNvPr>
            <p:cNvSpPr/>
            <p:nvPr/>
          </p:nvSpPr>
          <p:spPr>
            <a:xfrm>
              <a:off x="929640" y="3068320"/>
              <a:ext cx="1440000" cy="144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A2AE43-D52E-4063-92AC-6DB7B2E1CCAC}"/>
                </a:ext>
              </a:extLst>
            </p:cNvPr>
            <p:cNvSpPr/>
            <p:nvPr/>
          </p:nvSpPr>
          <p:spPr>
            <a:xfrm>
              <a:off x="2992120" y="3068320"/>
              <a:ext cx="1440000" cy="144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FB0FA5-BD57-4FE5-BA9C-CDF022B25EDE}"/>
                </a:ext>
              </a:extLst>
            </p:cNvPr>
            <p:cNvSpPr/>
            <p:nvPr/>
          </p:nvSpPr>
          <p:spPr>
            <a:xfrm>
              <a:off x="3161120" y="3169920"/>
              <a:ext cx="1440000" cy="144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DEFB831-EB73-4292-B05E-AF9171388CAF}"/>
                </a:ext>
              </a:extLst>
            </p:cNvPr>
            <p:cNvSpPr/>
            <p:nvPr/>
          </p:nvSpPr>
          <p:spPr>
            <a:xfrm>
              <a:off x="3325040" y="3271520"/>
              <a:ext cx="1440000" cy="144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281D6F-2F26-4473-AA69-A50AB2DE294F}"/>
                </a:ext>
              </a:extLst>
            </p:cNvPr>
            <p:cNvSpPr/>
            <p:nvPr/>
          </p:nvSpPr>
          <p:spPr>
            <a:xfrm>
              <a:off x="3489640" y="3373120"/>
              <a:ext cx="1440000" cy="144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61751E-8375-487B-BA45-977C34A01C18}"/>
                </a:ext>
              </a:extLst>
            </p:cNvPr>
            <p:cNvSpPr/>
            <p:nvPr/>
          </p:nvSpPr>
          <p:spPr>
            <a:xfrm>
              <a:off x="1910080" y="3428320"/>
              <a:ext cx="252000" cy="2526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6DC017E-E31D-47DE-9080-4846D420B2C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162080" y="3554640"/>
              <a:ext cx="1585820" cy="2895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B524C2-6A8C-437E-B76D-CBE46ACDA161}"/>
                </a:ext>
              </a:extLst>
            </p:cNvPr>
            <p:cNvSpPr/>
            <p:nvPr/>
          </p:nvSpPr>
          <p:spPr>
            <a:xfrm>
              <a:off x="4305080" y="4180160"/>
              <a:ext cx="252000" cy="2526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CDF68A-1C9D-4354-9FE5-B851A2B5F278}"/>
                </a:ext>
              </a:extLst>
            </p:cNvPr>
            <p:cNvSpPr/>
            <p:nvPr/>
          </p:nvSpPr>
          <p:spPr>
            <a:xfrm>
              <a:off x="5526640" y="3068320"/>
              <a:ext cx="720000" cy="72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9683787-23B8-40F4-B1B8-89CAE2B36FA3}"/>
                </a:ext>
              </a:extLst>
            </p:cNvPr>
            <p:cNvSpPr/>
            <p:nvPr/>
          </p:nvSpPr>
          <p:spPr>
            <a:xfrm>
              <a:off x="5597760" y="3124200"/>
              <a:ext cx="720000" cy="72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26AB1FF-0A80-408B-BF2C-E1C6F9BBF720}"/>
                </a:ext>
              </a:extLst>
            </p:cNvPr>
            <p:cNvSpPr/>
            <p:nvPr/>
          </p:nvSpPr>
          <p:spPr>
            <a:xfrm>
              <a:off x="5690560" y="3194640"/>
              <a:ext cx="720000" cy="72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C917C3-2DF2-41C5-875E-3F8B156A675C}"/>
                </a:ext>
              </a:extLst>
            </p:cNvPr>
            <p:cNvSpPr/>
            <p:nvPr/>
          </p:nvSpPr>
          <p:spPr>
            <a:xfrm>
              <a:off x="5783360" y="3265080"/>
              <a:ext cx="720000" cy="72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05EF926-C5E4-4FC8-B602-873B97E125DB}"/>
                </a:ext>
              </a:extLst>
            </p:cNvPr>
            <p:cNvSpPr/>
            <p:nvPr/>
          </p:nvSpPr>
          <p:spPr>
            <a:xfrm>
              <a:off x="6190680" y="3416640"/>
              <a:ext cx="252000" cy="2526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6371E8-F668-4C14-9FDA-E6D0D7356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7080" y="3858760"/>
              <a:ext cx="1381440" cy="4594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7A85E1-5F0B-4E3A-A2B2-AFF28CCCDD77}"/>
                </a:ext>
              </a:extLst>
            </p:cNvPr>
            <p:cNvSpPr txBox="1"/>
            <p:nvPr/>
          </p:nvSpPr>
          <p:spPr>
            <a:xfrm>
              <a:off x="2437160" y="3404460"/>
              <a:ext cx="57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卷积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C10E8CD-9A82-4DF0-805A-8A1D8F72B6F0}"/>
                </a:ext>
              </a:extLst>
            </p:cNvPr>
            <p:cNvSpPr txBox="1"/>
            <p:nvPr/>
          </p:nvSpPr>
          <p:spPr>
            <a:xfrm>
              <a:off x="5014030" y="3812360"/>
              <a:ext cx="506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池化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59C9101-9F98-4707-8412-E346092118DD}"/>
                </a:ext>
              </a:extLst>
            </p:cNvPr>
            <p:cNvSpPr/>
            <p:nvPr/>
          </p:nvSpPr>
          <p:spPr>
            <a:xfrm>
              <a:off x="7008240" y="308000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A2E81AE-C999-4D34-8886-44293454F096}"/>
                </a:ext>
              </a:extLst>
            </p:cNvPr>
            <p:cNvSpPr/>
            <p:nvPr/>
          </p:nvSpPr>
          <p:spPr>
            <a:xfrm>
              <a:off x="7059040" y="312572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84138A9-1F15-4BCD-80E9-B03F8EF470E8}"/>
                </a:ext>
              </a:extLst>
            </p:cNvPr>
            <p:cNvSpPr/>
            <p:nvPr/>
          </p:nvSpPr>
          <p:spPr>
            <a:xfrm>
              <a:off x="7131520" y="318600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A900BF-9DB5-400B-B8BD-7E14768AE124}"/>
                </a:ext>
              </a:extLst>
            </p:cNvPr>
            <p:cNvSpPr/>
            <p:nvPr/>
          </p:nvSpPr>
          <p:spPr>
            <a:xfrm>
              <a:off x="7204000" y="324628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5A9DBAE-A634-4DAF-9FD8-A0705BFCC5D9}"/>
                </a:ext>
              </a:extLst>
            </p:cNvPr>
            <p:cNvSpPr/>
            <p:nvPr/>
          </p:nvSpPr>
          <p:spPr>
            <a:xfrm>
              <a:off x="7258400" y="330216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ABF0FDC-AA0C-4806-B838-2AC509B65D0F}"/>
                </a:ext>
              </a:extLst>
            </p:cNvPr>
            <p:cNvSpPr/>
            <p:nvPr/>
          </p:nvSpPr>
          <p:spPr>
            <a:xfrm>
              <a:off x="7309200" y="334788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B78CACC-542D-4C74-8A3D-62CEF7B721BD}"/>
                </a:ext>
              </a:extLst>
            </p:cNvPr>
            <p:cNvSpPr/>
            <p:nvPr/>
          </p:nvSpPr>
          <p:spPr>
            <a:xfrm>
              <a:off x="7381680" y="340816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A4B7260-D8E0-4A5E-A91D-829994784912}"/>
                </a:ext>
              </a:extLst>
            </p:cNvPr>
            <p:cNvSpPr/>
            <p:nvPr/>
          </p:nvSpPr>
          <p:spPr>
            <a:xfrm>
              <a:off x="7454160" y="3468440"/>
              <a:ext cx="360000" cy="360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F7ADA0E-7190-42E7-9573-77401138F2B5}"/>
                    </a:ext>
                  </a:extLst>
                </p:cNvPr>
                <p:cNvSpPr/>
                <p:nvPr/>
              </p:nvSpPr>
              <p:spPr>
                <a:xfrm>
                  <a:off x="929640" y="2533774"/>
                  <a:ext cx="14400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F7ADA0E-7190-42E7-9573-77401138F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2533774"/>
                  <a:ext cx="1440000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C9F669F-5700-4655-90F0-739EEBF666A8}"/>
                    </a:ext>
                  </a:extLst>
                </p:cNvPr>
                <p:cNvSpPr/>
                <p:nvPr/>
              </p:nvSpPr>
              <p:spPr>
                <a:xfrm>
                  <a:off x="3346204" y="2537614"/>
                  <a:ext cx="125491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C9F669F-5700-4655-90F0-739EEBF66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204" y="2537614"/>
                  <a:ext cx="125491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EF2068E-6474-4BD0-B83E-D911B8A3EECB}"/>
                </a:ext>
              </a:extLst>
            </p:cNvPr>
            <p:cNvSpPr txBox="1"/>
            <p:nvPr/>
          </p:nvSpPr>
          <p:spPr>
            <a:xfrm>
              <a:off x="6642360" y="3635440"/>
              <a:ext cx="574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卷积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476DA7B-FFC5-4A85-98E4-926C36B63B4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6442680" y="3542960"/>
              <a:ext cx="1134760" cy="156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3E87A3D7-4B9D-4EEA-9527-AA1C9331FF8C}"/>
                    </a:ext>
                  </a:extLst>
                </p:cNvPr>
                <p:cNvSpPr/>
                <p:nvPr/>
              </p:nvSpPr>
              <p:spPr>
                <a:xfrm>
                  <a:off x="5248444" y="2530763"/>
                  <a:ext cx="125491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3E87A3D7-4B9D-4EEA-9527-AA1C9331F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444" y="2530763"/>
                  <a:ext cx="125491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18723F-4372-487D-997D-038A93331526}"/>
                    </a:ext>
                  </a:extLst>
                </p:cNvPr>
                <p:cNvSpPr/>
                <p:nvPr/>
              </p:nvSpPr>
              <p:spPr>
                <a:xfrm>
                  <a:off x="6804661" y="2532725"/>
                  <a:ext cx="10095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18723F-4372-487D-997D-038A93331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661" y="2532725"/>
                  <a:ext cx="100950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1919127-4531-4FF2-AFE9-07043D07F098}"/>
                </a:ext>
              </a:extLst>
            </p:cNvPr>
            <p:cNvGrpSpPr/>
            <p:nvPr/>
          </p:nvGrpSpPr>
          <p:grpSpPr>
            <a:xfrm>
              <a:off x="8513804" y="3080000"/>
              <a:ext cx="257588" cy="252810"/>
              <a:chOff x="8513804" y="3080000"/>
              <a:chExt cx="257588" cy="25281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4D7EBD7-514C-4030-A255-A0838AE1CB8E}"/>
                  </a:ext>
                </a:extLst>
              </p:cNvPr>
              <p:cNvSpPr/>
              <p:nvPr/>
            </p:nvSpPr>
            <p:spPr>
              <a:xfrm>
                <a:off x="8513804" y="308000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01E7D89-A7B2-4792-A9DA-3827A8608BCA}"/>
                  </a:ext>
                </a:extLst>
              </p:cNvPr>
              <p:cNvSpPr/>
              <p:nvPr/>
            </p:nvSpPr>
            <p:spPr>
              <a:xfrm>
                <a:off x="8536998" y="310464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8176049-9F0B-4FD4-9FE1-5C89BF378282}"/>
                  </a:ext>
                </a:extLst>
              </p:cNvPr>
              <p:cNvSpPr/>
              <p:nvPr/>
            </p:nvSpPr>
            <p:spPr>
              <a:xfrm>
                <a:off x="8560192" y="312928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F6C5250-1E0C-4ABE-8A16-D8D2980D1174}"/>
                  </a:ext>
                </a:extLst>
              </p:cNvPr>
              <p:cNvSpPr/>
              <p:nvPr/>
            </p:nvSpPr>
            <p:spPr>
              <a:xfrm>
                <a:off x="8591392" y="315281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BFA84AD-1221-4451-91CE-577A7DAA300A}"/>
                </a:ext>
              </a:extLst>
            </p:cNvPr>
            <p:cNvGrpSpPr/>
            <p:nvPr/>
          </p:nvGrpSpPr>
          <p:grpSpPr>
            <a:xfrm>
              <a:off x="8616686" y="3173470"/>
              <a:ext cx="257588" cy="252810"/>
              <a:chOff x="8513804" y="3080000"/>
              <a:chExt cx="257588" cy="252810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613A85-232C-4F30-B17B-9A32FCB7C210}"/>
                  </a:ext>
                </a:extLst>
              </p:cNvPr>
              <p:cNvSpPr/>
              <p:nvPr/>
            </p:nvSpPr>
            <p:spPr>
              <a:xfrm>
                <a:off x="8513804" y="308000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13FD2E8-0FBD-4E60-BDE3-41522739DBD9}"/>
                  </a:ext>
                </a:extLst>
              </p:cNvPr>
              <p:cNvSpPr/>
              <p:nvPr/>
            </p:nvSpPr>
            <p:spPr>
              <a:xfrm>
                <a:off x="8536998" y="310464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6C4738E-2FFF-4E39-AA44-7CCEE3E46AA4}"/>
                  </a:ext>
                </a:extLst>
              </p:cNvPr>
              <p:cNvSpPr/>
              <p:nvPr/>
            </p:nvSpPr>
            <p:spPr>
              <a:xfrm>
                <a:off x="8560192" y="312928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75FED41-35D7-4A11-86E5-05157DA7332D}"/>
                  </a:ext>
                </a:extLst>
              </p:cNvPr>
              <p:cNvSpPr/>
              <p:nvPr/>
            </p:nvSpPr>
            <p:spPr>
              <a:xfrm>
                <a:off x="8591392" y="315281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13E3396-C0E2-4B9A-8B61-5CF0327889EA}"/>
                </a:ext>
              </a:extLst>
            </p:cNvPr>
            <p:cNvGrpSpPr/>
            <p:nvPr/>
          </p:nvGrpSpPr>
          <p:grpSpPr>
            <a:xfrm>
              <a:off x="8721862" y="3271520"/>
              <a:ext cx="257588" cy="252810"/>
              <a:chOff x="8513804" y="3080000"/>
              <a:chExt cx="257588" cy="25281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DD46AFB4-081E-4F35-A0A2-7EAB5785B852}"/>
                  </a:ext>
                </a:extLst>
              </p:cNvPr>
              <p:cNvSpPr/>
              <p:nvPr/>
            </p:nvSpPr>
            <p:spPr>
              <a:xfrm>
                <a:off x="8513804" y="308000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B5CFA99-5888-4A4A-9245-7BC803E0208D}"/>
                  </a:ext>
                </a:extLst>
              </p:cNvPr>
              <p:cNvSpPr/>
              <p:nvPr/>
            </p:nvSpPr>
            <p:spPr>
              <a:xfrm>
                <a:off x="8536998" y="310464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FFEEA18-FEA1-478C-923F-DADD03618763}"/>
                  </a:ext>
                </a:extLst>
              </p:cNvPr>
              <p:cNvSpPr/>
              <p:nvPr/>
            </p:nvSpPr>
            <p:spPr>
              <a:xfrm>
                <a:off x="8560192" y="312928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C266739-DFC7-4571-8281-2C50DE43BDE7}"/>
                  </a:ext>
                </a:extLst>
              </p:cNvPr>
              <p:cNvSpPr/>
              <p:nvPr/>
            </p:nvSpPr>
            <p:spPr>
              <a:xfrm>
                <a:off x="8591392" y="315281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9F6D061-482B-4C43-8512-535813CBB6AD}"/>
                </a:ext>
              </a:extLst>
            </p:cNvPr>
            <p:cNvGrpSpPr/>
            <p:nvPr/>
          </p:nvGrpSpPr>
          <p:grpSpPr>
            <a:xfrm>
              <a:off x="8824744" y="3368380"/>
              <a:ext cx="257588" cy="252810"/>
              <a:chOff x="8513804" y="3080000"/>
              <a:chExt cx="257588" cy="252810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8F78019-364F-4622-A8F6-BE78EE82365F}"/>
                  </a:ext>
                </a:extLst>
              </p:cNvPr>
              <p:cNvSpPr/>
              <p:nvPr/>
            </p:nvSpPr>
            <p:spPr>
              <a:xfrm>
                <a:off x="8513804" y="308000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240993A-3FCD-4BE4-B6CB-E3F41EBACBEE}"/>
                  </a:ext>
                </a:extLst>
              </p:cNvPr>
              <p:cNvSpPr/>
              <p:nvPr/>
            </p:nvSpPr>
            <p:spPr>
              <a:xfrm>
                <a:off x="8536998" y="310464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5C22FAE-685E-4B18-9389-05187427FCAF}"/>
                  </a:ext>
                </a:extLst>
              </p:cNvPr>
              <p:cNvSpPr/>
              <p:nvPr/>
            </p:nvSpPr>
            <p:spPr>
              <a:xfrm>
                <a:off x="8560192" y="312928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3FA1BD17-5137-4F32-8C07-065CF915DF16}"/>
                  </a:ext>
                </a:extLst>
              </p:cNvPr>
              <p:cNvSpPr/>
              <p:nvPr/>
            </p:nvSpPr>
            <p:spPr>
              <a:xfrm>
                <a:off x="8591392" y="3152810"/>
                <a:ext cx="180000" cy="180000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CBFED2B-02E6-4B16-8411-008A0F0BA824}"/>
                    </a:ext>
                  </a:extLst>
                </p:cNvPr>
                <p:cNvSpPr/>
                <p:nvPr/>
              </p:nvSpPr>
              <p:spPr>
                <a:xfrm>
                  <a:off x="8286671" y="2533545"/>
                  <a:ext cx="10095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CBFED2B-02E6-4B16-8411-008A0F0BA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671" y="2533545"/>
                  <a:ext cx="10095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67223C7-C344-4A70-A401-3506880C7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540" y="3531190"/>
              <a:ext cx="1389832" cy="472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CB7E6478-3C41-4382-B38F-7DF88B1680AD}"/>
                    </a:ext>
                  </a:extLst>
                </p:cNvPr>
                <p:cNvSpPr/>
                <p:nvPr/>
              </p:nvSpPr>
              <p:spPr>
                <a:xfrm>
                  <a:off x="9382164" y="2533621"/>
                  <a:ext cx="100950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CB7E6478-3C41-4382-B38F-7DF88B168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2164" y="2533621"/>
                  <a:ext cx="100950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CDAFCB5-A968-46AB-841C-F95EDA4899E6}"/>
                </a:ext>
              </a:extLst>
            </p:cNvPr>
            <p:cNvSpPr/>
            <p:nvPr/>
          </p:nvSpPr>
          <p:spPr>
            <a:xfrm>
              <a:off x="9806653" y="3003301"/>
              <a:ext cx="140398" cy="693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468159-B40A-42B6-9DCC-2E256BA10324}"/>
                </a:ext>
              </a:extLst>
            </p:cNvPr>
            <p:cNvSpPr txBox="1"/>
            <p:nvPr/>
          </p:nvSpPr>
          <p:spPr>
            <a:xfrm>
              <a:off x="8100325" y="3585949"/>
              <a:ext cx="506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池化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5E026995-ECDB-4574-B298-219AA7029CBD}"/>
                </a:ext>
              </a:extLst>
            </p:cNvPr>
            <p:cNvCxnSpPr>
              <a:cxnSpLocks/>
              <a:stCxn id="89" idx="1"/>
              <a:endCxn id="78" idx="3"/>
            </p:cNvCxnSpPr>
            <p:nvPr/>
          </p:nvCxnSpPr>
          <p:spPr>
            <a:xfrm flipH="1">
              <a:off x="9082332" y="3349881"/>
              <a:ext cx="724321" cy="1813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3F5723E-E398-4D0F-BB3B-9133A4F41241}"/>
                </a:ext>
              </a:extLst>
            </p:cNvPr>
            <p:cNvSpPr txBox="1"/>
            <p:nvPr/>
          </p:nvSpPr>
          <p:spPr>
            <a:xfrm>
              <a:off x="9159099" y="3562711"/>
              <a:ext cx="65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全连接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00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0D6FCF4-712E-4E4A-86A4-9B8BE02D3D8D}"/>
              </a:ext>
            </a:extLst>
          </p:cNvPr>
          <p:cNvSpPr/>
          <p:nvPr/>
        </p:nvSpPr>
        <p:spPr>
          <a:xfrm>
            <a:off x="2652129" y="930902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F359439-B6EF-4BD7-BF2B-558219B800B1}"/>
              </a:ext>
            </a:extLst>
          </p:cNvPr>
          <p:cNvSpPr/>
          <p:nvPr/>
        </p:nvSpPr>
        <p:spPr>
          <a:xfrm>
            <a:off x="2652129" y="230859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D321BB-226C-4E09-83AB-10F727E40E6B}"/>
              </a:ext>
            </a:extLst>
          </p:cNvPr>
          <p:cNvSpPr/>
          <p:nvPr/>
        </p:nvSpPr>
        <p:spPr>
          <a:xfrm>
            <a:off x="2652129" y="3686294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6D189F29-C68F-45F6-928E-5EB9643F2A6F}"/>
              </a:ext>
            </a:extLst>
          </p:cNvPr>
          <p:cNvSpPr/>
          <p:nvPr/>
        </p:nvSpPr>
        <p:spPr>
          <a:xfrm>
            <a:off x="3657969" y="2485382"/>
            <a:ext cx="323088" cy="589104"/>
          </a:xfrm>
          <a:prstGeom prst="curvedLeftArrow">
            <a:avLst>
              <a:gd name="adj1" fmla="val 25000"/>
              <a:gd name="adj2" fmla="val 42393"/>
              <a:gd name="adj3" fmla="val 2500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97D3929E-B305-4CE4-B004-58AA83785899}"/>
              </a:ext>
            </a:extLst>
          </p:cNvPr>
          <p:cNvSpPr/>
          <p:nvPr/>
        </p:nvSpPr>
        <p:spPr>
          <a:xfrm>
            <a:off x="3022881" y="3208598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F1A66317-3873-42D8-BD1E-DAE6AD94D0E9}"/>
              </a:ext>
            </a:extLst>
          </p:cNvPr>
          <p:cNvSpPr/>
          <p:nvPr/>
        </p:nvSpPr>
        <p:spPr>
          <a:xfrm>
            <a:off x="3022881" y="1830902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E5CCCE3-9EE3-4186-A6FD-DD8B038C7A9A}"/>
              </a:ext>
            </a:extLst>
          </p:cNvPr>
          <p:cNvCxnSpPr>
            <a:cxnSpLocks/>
          </p:cNvCxnSpPr>
          <p:nvPr/>
        </p:nvCxnSpPr>
        <p:spPr>
          <a:xfrm>
            <a:off x="4411980" y="2766480"/>
            <a:ext cx="8915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C2FEC4-4B76-4E29-8E55-F18647740269}"/>
                  </a:ext>
                </a:extLst>
              </p:cNvPr>
              <p:cNvSpPr txBox="1"/>
              <p:nvPr/>
            </p:nvSpPr>
            <p:spPr>
              <a:xfrm>
                <a:off x="2260605" y="185660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C2FEC4-4B76-4E29-8E55-F186477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5" y="1856604"/>
                <a:ext cx="5207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9749EC-54A0-43BF-9C8B-CAB5BE4CEC5F}"/>
                  </a:ext>
                </a:extLst>
              </p:cNvPr>
              <p:cNvSpPr txBox="1"/>
              <p:nvPr/>
            </p:nvSpPr>
            <p:spPr>
              <a:xfrm>
                <a:off x="2260605" y="3316962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9749EC-54A0-43BF-9C8B-CAB5BE4C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5" y="3316962"/>
                <a:ext cx="5207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4B56A9-AFBC-4C07-A2D4-07D45B03D96A}"/>
                  </a:ext>
                </a:extLst>
              </p:cNvPr>
              <p:cNvSpPr txBox="1"/>
              <p:nvPr/>
            </p:nvSpPr>
            <p:spPr>
              <a:xfrm>
                <a:off x="3822384" y="227139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4B56A9-AFBC-4C07-A2D4-07D45B03D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84" y="2271394"/>
                <a:ext cx="520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FBEDBD-5729-4E81-9600-4E28B74308EE}"/>
                  </a:ext>
                </a:extLst>
              </p:cNvPr>
              <p:cNvSpPr txBox="1"/>
              <p:nvPr/>
            </p:nvSpPr>
            <p:spPr>
              <a:xfrm>
                <a:off x="2876025" y="511198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FBEDBD-5729-4E81-9600-4E28B743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25" y="511198"/>
                <a:ext cx="520788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74C034-E611-4FAE-A9EE-639F1C325A12}"/>
                  </a:ext>
                </a:extLst>
              </p:cNvPr>
              <p:cNvSpPr txBox="1"/>
              <p:nvPr/>
            </p:nvSpPr>
            <p:spPr>
              <a:xfrm>
                <a:off x="2837505" y="4694658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74C034-E611-4FAE-A9EE-639F1C32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05" y="4694658"/>
                <a:ext cx="5207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131DD10-96FF-423D-863D-884B9B743970}"/>
              </a:ext>
            </a:extLst>
          </p:cNvPr>
          <p:cNvSpPr txBox="1"/>
          <p:nvPr/>
        </p:nvSpPr>
        <p:spPr>
          <a:xfrm>
            <a:off x="785229" y="1317998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D4C4D11-4AEC-4305-8382-DC0498B282D3}"/>
              </a:ext>
            </a:extLst>
          </p:cNvPr>
          <p:cNvSpPr txBox="1"/>
          <p:nvPr/>
        </p:nvSpPr>
        <p:spPr>
          <a:xfrm>
            <a:off x="785229" y="2573932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隐藏层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6E3349-A6C4-4F1A-8ADB-8995916C48AE}"/>
              </a:ext>
            </a:extLst>
          </p:cNvPr>
          <p:cNvSpPr txBox="1"/>
          <p:nvPr/>
        </p:nvSpPr>
        <p:spPr>
          <a:xfrm>
            <a:off x="781419" y="3937493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F703483-502C-44DD-AC82-BC47D4F899FE}"/>
                  </a:ext>
                </a:extLst>
              </p:cNvPr>
              <p:cNvSpPr txBox="1"/>
              <p:nvPr/>
            </p:nvSpPr>
            <p:spPr>
              <a:xfrm>
                <a:off x="2260605" y="2595268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F703483-502C-44DD-AC82-BC47D4F89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5" y="2595268"/>
                <a:ext cx="5207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1A6B0368-E6A2-487D-8414-6103F3B6A2DF}"/>
              </a:ext>
            </a:extLst>
          </p:cNvPr>
          <p:cNvSpPr/>
          <p:nvPr/>
        </p:nvSpPr>
        <p:spPr>
          <a:xfrm>
            <a:off x="6096000" y="964486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FF097CD-7FD5-4B46-9048-377C8A041C61}"/>
              </a:ext>
            </a:extLst>
          </p:cNvPr>
          <p:cNvSpPr/>
          <p:nvPr/>
        </p:nvSpPr>
        <p:spPr>
          <a:xfrm>
            <a:off x="6096000" y="2342182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8F4004-EA76-424D-9293-A6A3C2715AEA}"/>
              </a:ext>
            </a:extLst>
          </p:cNvPr>
          <p:cNvSpPr/>
          <p:nvPr/>
        </p:nvSpPr>
        <p:spPr>
          <a:xfrm>
            <a:off x="6096000" y="371987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1BB1F01C-7B2B-4127-94DB-D0FE47E87C50}"/>
              </a:ext>
            </a:extLst>
          </p:cNvPr>
          <p:cNvSpPr/>
          <p:nvPr/>
        </p:nvSpPr>
        <p:spPr>
          <a:xfrm>
            <a:off x="6466752" y="3242182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2EC933FD-339F-4CAE-B2C3-4BBD818DCB2B}"/>
              </a:ext>
            </a:extLst>
          </p:cNvPr>
          <p:cNvSpPr/>
          <p:nvPr/>
        </p:nvSpPr>
        <p:spPr>
          <a:xfrm>
            <a:off x="6466752" y="1864486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5FB3A8-1B95-42C7-B084-04C4663A949D}"/>
                  </a:ext>
                </a:extLst>
              </p:cNvPr>
              <p:cNvSpPr txBox="1"/>
              <p:nvPr/>
            </p:nvSpPr>
            <p:spPr>
              <a:xfrm>
                <a:off x="6319896" y="544782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5FB3A8-1B95-42C7-B084-04C4663A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96" y="544782"/>
                <a:ext cx="520788" cy="369332"/>
              </a:xfrm>
              <a:prstGeom prst="rect">
                <a:avLst/>
              </a:prstGeom>
              <a:blipFill>
                <a:blip r:embed="rId8"/>
                <a:stretch>
                  <a:fillRect r="-941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9EF2FD-6DB3-4DBF-B5A7-65345F7F5AA1}"/>
                  </a:ext>
                </a:extLst>
              </p:cNvPr>
              <p:cNvSpPr txBox="1"/>
              <p:nvPr/>
            </p:nvSpPr>
            <p:spPr>
              <a:xfrm>
                <a:off x="6281376" y="4728242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9EF2FD-6DB3-4DBF-B5A7-65345F7F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76" y="4728242"/>
                <a:ext cx="520788" cy="369332"/>
              </a:xfrm>
              <a:prstGeom prst="rect">
                <a:avLst/>
              </a:prstGeom>
              <a:blipFill>
                <a:blip r:embed="rId9"/>
                <a:stretch>
                  <a:fillRect r="-814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050B9B-B6A6-44C5-93E7-034214E3A403}"/>
                  </a:ext>
                </a:extLst>
              </p:cNvPr>
              <p:cNvSpPr txBox="1"/>
              <p:nvPr/>
            </p:nvSpPr>
            <p:spPr>
              <a:xfrm>
                <a:off x="5534208" y="2430262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050B9B-B6A6-44C5-93E7-034214E3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8" y="2430262"/>
                <a:ext cx="520788" cy="369332"/>
              </a:xfrm>
              <a:prstGeom prst="rect">
                <a:avLst/>
              </a:prstGeom>
              <a:blipFill>
                <a:blip r:embed="rId10"/>
                <a:stretch>
                  <a:fillRect r="-1058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8522D9-67DD-4D5E-86F9-0D6037DB6B52}"/>
              </a:ext>
            </a:extLst>
          </p:cNvPr>
          <p:cNvCxnSpPr>
            <a:cxnSpLocks/>
          </p:cNvCxnSpPr>
          <p:nvPr/>
        </p:nvCxnSpPr>
        <p:spPr>
          <a:xfrm>
            <a:off x="6996000" y="2827440"/>
            <a:ext cx="662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AE8862-1E98-4D11-BD29-D331ADBB48BD}"/>
                  </a:ext>
                </a:extLst>
              </p:cNvPr>
              <p:cNvSpPr txBox="1"/>
              <p:nvPr/>
            </p:nvSpPr>
            <p:spPr>
              <a:xfrm>
                <a:off x="7230120" y="2400145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7AE8862-1E98-4D11-BD29-D331ADBB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20" y="2400145"/>
                <a:ext cx="5207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EDD347C3-BA40-4A23-A1A0-3404461A5DFA}"/>
              </a:ext>
            </a:extLst>
          </p:cNvPr>
          <p:cNvSpPr/>
          <p:nvPr/>
        </p:nvSpPr>
        <p:spPr>
          <a:xfrm>
            <a:off x="7663368" y="99018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4039339-D379-43C2-A65A-F78A1F0DFADA}"/>
              </a:ext>
            </a:extLst>
          </p:cNvPr>
          <p:cNvSpPr/>
          <p:nvPr/>
        </p:nvSpPr>
        <p:spPr>
          <a:xfrm>
            <a:off x="7663368" y="2367884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11ECA75-5FB6-46E3-835E-0E3451C3050E}"/>
              </a:ext>
            </a:extLst>
          </p:cNvPr>
          <p:cNvSpPr/>
          <p:nvPr/>
        </p:nvSpPr>
        <p:spPr>
          <a:xfrm>
            <a:off x="7663368" y="3745580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827E4D6E-2B48-4E77-8D76-9E76052688BD}"/>
              </a:ext>
            </a:extLst>
          </p:cNvPr>
          <p:cNvSpPr/>
          <p:nvPr/>
        </p:nvSpPr>
        <p:spPr>
          <a:xfrm>
            <a:off x="8034120" y="3267884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9851DEFB-CEF6-44CB-92BE-1F5539A26758}"/>
              </a:ext>
            </a:extLst>
          </p:cNvPr>
          <p:cNvSpPr/>
          <p:nvPr/>
        </p:nvSpPr>
        <p:spPr>
          <a:xfrm>
            <a:off x="8034120" y="1890188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A73B8F0-3716-4083-BF99-8AD4B1F19FAE}"/>
                  </a:ext>
                </a:extLst>
              </p:cNvPr>
              <p:cNvSpPr txBox="1"/>
              <p:nvPr/>
            </p:nvSpPr>
            <p:spPr>
              <a:xfrm>
                <a:off x="7887264" y="57048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A73B8F0-3716-4083-BF99-8AD4B1F19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64" y="570484"/>
                <a:ext cx="520788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5192B-1937-4357-A9E5-C801F84B977C}"/>
                  </a:ext>
                </a:extLst>
              </p:cNvPr>
              <p:cNvSpPr txBox="1"/>
              <p:nvPr/>
            </p:nvSpPr>
            <p:spPr>
              <a:xfrm>
                <a:off x="7848744" y="475394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9F5192B-1937-4357-A9E5-C801F84B9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744" y="4753944"/>
                <a:ext cx="520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A1F769F-BEB2-4055-8724-E0FB6DC25CF4}"/>
              </a:ext>
            </a:extLst>
          </p:cNvPr>
          <p:cNvCxnSpPr>
            <a:cxnSpLocks/>
          </p:cNvCxnSpPr>
          <p:nvPr/>
        </p:nvCxnSpPr>
        <p:spPr>
          <a:xfrm>
            <a:off x="8563368" y="2853142"/>
            <a:ext cx="6621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D17F831-12A0-47D9-B153-AD2CEB7C6BA0}"/>
                  </a:ext>
                </a:extLst>
              </p:cNvPr>
              <p:cNvSpPr txBox="1"/>
              <p:nvPr/>
            </p:nvSpPr>
            <p:spPr>
              <a:xfrm>
                <a:off x="8730954" y="2425847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D17F831-12A0-47D9-B153-AD2CEB7C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54" y="2425847"/>
                <a:ext cx="520788" cy="369332"/>
              </a:xfrm>
              <a:prstGeom prst="rect">
                <a:avLst/>
              </a:prstGeom>
              <a:blipFill>
                <a:blip r:embed="rId14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43BDFAD3-2345-4426-B462-9BB3D9518575}"/>
              </a:ext>
            </a:extLst>
          </p:cNvPr>
          <p:cNvSpPr/>
          <p:nvPr/>
        </p:nvSpPr>
        <p:spPr>
          <a:xfrm>
            <a:off x="9225468" y="1051148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4724B6-5EF1-4544-A9EA-013E638AEA55}"/>
              </a:ext>
            </a:extLst>
          </p:cNvPr>
          <p:cNvSpPr/>
          <p:nvPr/>
        </p:nvSpPr>
        <p:spPr>
          <a:xfrm>
            <a:off x="9225468" y="2428844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E36B2AE-7ED8-420E-BC93-D855760134E1}"/>
              </a:ext>
            </a:extLst>
          </p:cNvPr>
          <p:cNvSpPr/>
          <p:nvPr/>
        </p:nvSpPr>
        <p:spPr>
          <a:xfrm>
            <a:off x="9225468" y="3806540"/>
            <a:ext cx="900000" cy="90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箭头: 上 49">
            <a:extLst>
              <a:ext uri="{FF2B5EF4-FFF2-40B4-BE49-F238E27FC236}">
                <a16:creationId xmlns:a16="http://schemas.microsoft.com/office/drawing/2014/main" id="{362E67EF-2843-4627-A4D7-B491EE3A775E}"/>
              </a:ext>
            </a:extLst>
          </p:cNvPr>
          <p:cNvSpPr/>
          <p:nvPr/>
        </p:nvSpPr>
        <p:spPr>
          <a:xfrm>
            <a:off x="9596220" y="3328844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箭头: 上 50">
            <a:extLst>
              <a:ext uri="{FF2B5EF4-FFF2-40B4-BE49-F238E27FC236}">
                <a16:creationId xmlns:a16="http://schemas.microsoft.com/office/drawing/2014/main" id="{BFC551DF-9C7F-4C84-A2DD-47B16DB42B70}"/>
              </a:ext>
            </a:extLst>
          </p:cNvPr>
          <p:cNvSpPr/>
          <p:nvPr/>
        </p:nvSpPr>
        <p:spPr>
          <a:xfrm>
            <a:off x="9596220" y="1951148"/>
            <a:ext cx="158496" cy="477696"/>
          </a:xfrm>
          <a:prstGeom prst="up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92BCCA0-78D6-49B5-AF9A-2F402850B24A}"/>
                  </a:ext>
                </a:extLst>
              </p:cNvPr>
              <p:cNvSpPr txBox="1"/>
              <p:nvPr/>
            </p:nvSpPr>
            <p:spPr>
              <a:xfrm>
                <a:off x="9449364" y="63144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92BCCA0-78D6-49B5-AF9A-2F402850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364" y="631444"/>
                <a:ext cx="520788" cy="369332"/>
              </a:xfrm>
              <a:prstGeom prst="rect">
                <a:avLst/>
              </a:prstGeom>
              <a:blipFill>
                <a:blip r:embed="rId15"/>
                <a:stretch>
                  <a:fillRect r="-930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C9BA7D-FFB3-448C-9A95-87167D86352A}"/>
                  </a:ext>
                </a:extLst>
              </p:cNvPr>
              <p:cNvSpPr txBox="1"/>
              <p:nvPr/>
            </p:nvSpPr>
            <p:spPr>
              <a:xfrm>
                <a:off x="9410844" y="4814904"/>
                <a:ext cx="5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C9BA7D-FFB3-448C-9A95-87167D8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44" y="4814904"/>
                <a:ext cx="520788" cy="369332"/>
              </a:xfrm>
              <a:prstGeom prst="rect">
                <a:avLst/>
              </a:prstGeom>
              <a:blipFill>
                <a:blip r:embed="rId16"/>
                <a:stretch>
                  <a:fillRect r="-8235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7A3F0AF-E309-45C4-8F42-133CAFD34E89}"/>
              </a:ext>
            </a:extLst>
          </p:cNvPr>
          <p:cNvSpPr txBox="1"/>
          <p:nvPr/>
        </p:nvSpPr>
        <p:spPr>
          <a:xfrm>
            <a:off x="4559796" y="2355486"/>
            <a:ext cx="9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9754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F72AAD29-B819-491E-99B4-A447AA9171EA}"/>
              </a:ext>
            </a:extLst>
          </p:cNvPr>
          <p:cNvGrpSpPr/>
          <p:nvPr/>
        </p:nvGrpSpPr>
        <p:grpSpPr>
          <a:xfrm>
            <a:off x="4910074" y="1300303"/>
            <a:ext cx="3347212" cy="3778419"/>
            <a:chOff x="4422394" y="1365073"/>
            <a:chExt cx="3347212" cy="3778419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C71FFB4-7FE8-4800-AE54-008BCC080E2E}"/>
                </a:ext>
              </a:extLst>
            </p:cNvPr>
            <p:cNvSpPr/>
            <p:nvPr/>
          </p:nvSpPr>
          <p:spPr>
            <a:xfrm>
              <a:off x="4422394" y="2246248"/>
              <a:ext cx="3347212" cy="212382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1560718-8AF8-40B1-B2A7-654DB60C7CB3}"/>
                </a:ext>
              </a:extLst>
            </p:cNvPr>
            <p:cNvSpPr/>
            <p:nvPr/>
          </p:nvSpPr>
          <p:spPr>
            <a:xfrm>
              <a:off x="4759448" y="3777869"/>
              <a:ext cx="2673104" cy="3455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cap="flat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CNN Encoders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6B3D336-07DF-46A8-AC8B-EAA5900A333D}"/>
                </a:ext>
              </a:extLst>
            </p:cNvPr>
            <p:cNvGrpSpPr/>
            <p:nvPr/>
          </p:nvGrpSpPr>
          <p:grpSpPr>
            <a:xfrm>
              <a:off x="4422394" y="4519414"/>
              <a:ext cx="3347212" cy="624078"/>
              <a:chOff x="4876800" y="3816095"/>
              <a:chExt cx="3347212" cy="624078"/>
            </a:xfrm>
          </p:grpSpPr>
          <p:pic>
            <p:nvPicPr>
              <p:cNvPr id="1026" name="Picture 2" descr="https://chencx.cn:4433/files/win-ftp/image/%E6%B3%A2%E5%BD%A2%E5%9B%BE.jpg">
                <a:extLst>
                  <a:ext uri="{FF2B5EF4-FFF2-40B4-BE49-F238E27FC236}">
                    <a16:creationId xmlns:a16="http://schemas.microsoft.com/office/drawing/2014/main" id="{FFDC0CDC-1558-4692-8160-9E2AF17DF9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3816096"/>
                <a:ext cx="2999232" cy="6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https://chencx.cn:4433/files/win-ftp/image/%E6%B3%A2%E5%BD%A2%E5%9B%BE.jpg">
                <a:extLst>
                  <a:ext uri="{FF2B5EF4-FFF2-40B4-BE49-F238E27FC236}">
                    <a16:creationId xmlns:a16="http://schemas.microsoft.com/office/drawing/2014/main" id="{0C0534D3-6E4F-45AB-9C02-6B713E2AF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24780" y="3816095"/>
                <a:ext cx="2999232" cy="6240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00E15CE-F570-474B-BF68-2C1E290C9BBA}"/>
                </a:ext>
              </a:extLst>
            </p:cNvPr>
            <p:cNvGrpSpPr/>
            <p:nvPr/>
          </p:nvGrpSpPr>
          <p:grpSpPr>
            <a:xfrm>
              <a:off x="4770374" y="3223381"/>
              <a:ext cx="2673104" cy="314882"/>
              <a:chOff x="5132067" y="2603223"/>
              <a:chExt cx="2757881" cy="314882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2F8122C0-4D23-4904-837A-6BAB0E007215}"/>
                  </a:ext>
                </a:extLst>
              </p:cNvPr>
              <p:cNvSpPr/>
              <p:nvPr/>
            </p:nvSpPr>
            <p:spPr>
              <a:xfrm>
                <a:off x="5157216" y="2655570"/>
                <a:ext cx="323088" cy="25222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170A1048-C32A-4DF2-9734-6CEA42B62C1D}"/>
                  </a:ext>
                </a:extLst>
              </p:cNvPr>
              <p:cNvSpPr/>
              <p:nvPr/>
            </p:nvSpPr>
            <p:spPr>
              <a:xfrm>
                <a:off x="5623560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3AAAE650-095F-4C7A-A5A8-C450A1F08EAB}"/>
                  </a:ext>
                </a:extLst>
              </p:cNvPr>
              <p:cNvSpPr/>
              <p:nvPr/>
            </p:nvSpPr>
            <p:spPr>
              <a:xfrm>
                <a:off x="6094478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0282716-AA8A-41C0-9AB2-12D3D61F89F5}"/>
                  </a:ext>
                </a:extLst>
              </p:cNvPr>
              <p:cNvSpPr/>
              <p:nvPr/>
            </p:nvSpPr>
            <p:spPr>
              <a:xfrm>
                <a:off x="6565396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BAB21A9-D493-40F9-A011-99894E54F81E}"/>
                  </a:ext>
                </a:extLst>
              </p:cNvPr>
              <p:cNvSpPr/>
              <p:nvPr/>
            </p:nvSpPr>
            <p:spPr>
              <a:xfrm>
                <a:off x="7036314" y="2651760"/>
                <a:ext cx="323088" cy="25603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2121854-5718-41B5-9377-E7D50F00C906}"/>
                  </a:ext>
                </a:extLst>
              </p:cNvPr>
              <p:cNvSpPr/>
              <p:nvPr/>
            </p:nvSpPr>
            <p:spPr>
              <a:xfrm>
                <a:off x="7507232" y="2647190"/>
                <a:ext cx="323088" cy="25603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A2FAEAF9-9476-4346-BAE5-CF9EA0AF7DD4}"/>
                      </a:ext>
                    </a:extLst>
                  </p:cNvPr>
                  <p:cNvSpPr/>
                  <p:nvPr/>
                </p:nvSpPr>
                <p:spPr>
                  <a:xfrm>
                    <a:off x="5132067" y="2607244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A2FAEAF9-9476-4346-BAE5-CF9EA0AF7D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2067" y="2607244"/>
                    <a:ext cx="4076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DCF8F3F-4A23-46AF-BB7D-93DC4D8564D2}"/>
                      </a:ext>
                    </a:extLst>
                  </p:cNvPr>
                  <p:cNvSpPr/>
                  <p:nvPr/>
                </p:nvSpPr>
                <p:spPr>
                  <a:xfrm>
                    <a:off x="5581269" y="2653411"/>
                    <a:ext cx="407670" cy="2616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DCF8F3F-4A23-46AF-BB7D-93DC4D8564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1269" y="2653411"/>
                    <a:ext cx="407670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9A19F8B-FEB9-411B-BA6E-6A9186F9F3D3}"/>
                      </a:ext>
                    </a:extLst>
                  </p:cNvPr>
                  <p:cNvSpPr/>
                  <p:nvPr/>
                </p:nvSpPr>
                <p:spPr>
                  <a:xfrm>
                    <a:off x="6052187" y="2655570"/>
                    <a:ext cx="407670" cy="2616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9A19F8B-FEB9-411B-BA6E-6A9186F9F3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187" y="2655570"/>
                    <a:ext cx="407670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574D396-65AB-44FC-92A1-90C0B7BFA098}"/>
                      </a:ext>
                    </a:extLst>
                  </p:cNvPr>
                  <p:cNvSpPr/>
                  <p:nvPr/>
                </p:nvSpPr>
                <p:spPr>
                  <a:xfrm>
                    <a:off x="6523105" y="2650876"/>
                    <a:ext cx="407670" cy="2616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574D396-65AB-44FC-92A1-90C0B7BFA0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105" y="2650876"/>
                    <a:ext cx="407670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5F6025C8-8E4F-4B6D-ACF8-5B2EFB683F57}"/>
                      </a:ext>
                    </a:extLst>
                  </p:cNvPr>
                  <p:cNvSpPr/>
                  <p:nvPr/>
                </p:nvSpPr>
                <p:spPr>
                  <a:xfrm>
                    <a:off x="7012119" y="2610328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5F6025C8-8E4F-4B6D-ACF8-5B2EFB683F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119" y="2610328"/>
                    <a:ext cx="40767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21706DD-053D-4A35-BA6F-429C8FFCEC1D}"/>
                      </a:ext>
                    </a:extLst>
                  </p:cNvPr>
                  <p:cNvSpPr/>
                  <p:nvPr/>
                </p:nvSpPr>
                <p:spPr>
                  <a:xfrm>
                    <a:off x="7482278" y="2603223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21706DD-053D-4A35-BA6F-429C8FFCEC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2278" y="2603223"/>
                    <a:ext cx="40767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38DA6-D404-419F-8329-647556115521}"/>
                </a:ext>
              </a:extLst>
            </p:cNvPr>
            <p:cNvSpPr/>
            <p:nvPr/>
          </p:nvSpPr>
          <p:spPr>
            <a:xfrm>
              <a:off x="4757926" y="2493036"/>
              <a:ext cx="2673104" cy="5812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Transformer Encoder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2307D1B-7CD7-4A8E-86DC-37019A2C7361}"/>
                </a:ext>
              </a:extLst>
            </p:cNvPr>
            <p:cNvGrpSpPr/>
            <p:nvPr/>
          </p:nvGrpSpPr>
          <p:grpSpPr>
            <a:xfrm>
              <a:off x="4782100" y="1836932"/>
              <a:ext cx="2673104" cy="314882"/>
              <a:chOff x="5132067" y="2603223"/>
              <a:chExt cx="2757881" cy="314882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D0240EF0-2439-43A3-84B5-7383E6FC178B}"/>
                  </a:ext>
                </a:extLst>
              </p:cNvPr>
              <p:cNvSpPr/>
              <p:nvPr/>
            </p:nvSpPr>
            <p:spPr>
              <a:xfrm>
                <a:off x="5157216" y="2655570"/>
                <a:ext cx="323088" cy="25222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FC07133-C308-4AD6-9661-069E9DF01C11}"/>
                  </a:ext>
                </a:extLst>
              </p:cNvPr>
              <p:cNvSpPr/>
              <p:nvPr/>
            </p:nvSpPr>
            <p:spPr>
              <a:xfrm>
                <a:off x="5623560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CAB95457-C6BE-4D47-A8CC-8F9DCCF09C2D}"/>
                  </a:ext>
                </a:extLst>
              </p:cNvPr>
              <p:cNvSpPr/>
              <p:nvPr/>
            </p:nvSpPr>
            <p:spPr>
              <a:xfrm>
                <a:off x="6094478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ACB269F9-83C8-4B05-BEB4-F99DE0E50EB7}"/>
                  </a:ext>
                </a:extLst>
              </p:cNvPr>
              <p:cNvSpPr/>
              <p:nvPr/>
            </p:nvSpPr>
            <p:spPr>
              <a:xfrm>
                <a:off x="6565396" y="2651760"/>
                <a:ext cx="323088" cy="2560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58B86427-EF11-4A0F-AA71-F90B7C90A95B}"/>
                  </a:ext>
                </a:extLst>
              </p:cNvPr>
              <p:cNvSpPr/>
              <p:nvPr/>
            </p:nvSpPr>
            <p:spPr>
              <a:xfrm>
                <a:off x="7036314" y="2651760"/>
                <a:ext cx="323088" cy="25603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40052A21-86C2-4D21-9958-E96E1F8DA5CD}"/>
                  </a:ext>
                </a:extLst>
              </p:cNvPr>
              <p:cNvSpPr/>
              <p:nvPr/>
            </p:nvSpPr>
            <p:spPr>
              <a:xfrm>
                <a:off x="7507232" y="2647190"/>
                <a:ext cx="323088" cy="25603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D56B4CD7-10AF-44FE-BABE-77F25CC3E618}"/>
                      </a:ext>
                    </a:extLst>
                  </p:cNvPr>
                  <p:cNvSpPr/>
                  <p:nvPr/>
                </p:nvSpPr>
                <p:spPr>
                  <a:xfrm>
                    <a:off x="5132067" y="2607244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D56B4CD7-10AF-44FE-BABE-77F25CC3E6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2067" y="2607244"/>
                    <a:ext cx="40767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877F1FCD-F1E8-476E-9B5D-9537B10BCD3E}"/>
                      </a:ext>
                    </a:extLst>
                  </p:cNvPr>
                  <p:cNvSpPr/>
                  <p:nvPr/>
                </p:nvSpPr>
                <p:spPr>
                  <a:xfrm>
                    <a:off x="5596843" y="2607634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877F1FCD-F1E8-476E-9B5D-9537B10BCD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6843" y="2607634"/>
                    <a:ext cx="40767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996F25CF-4DD4-41BD-8FEF-6F6068E87A35}"/>
                      </a:ext>
                    </a:extLst>
                  </p:cNvPr>
                  <p:cNvSpPr/>
                  <p:nvPr/>
                </p:nvSpPr>
                <p:spPr>
                  <a:xfrm>
                    <a:off x="6067003" y="2609554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996F25CF-4DD4-41BD-8FEF-6F6068E87A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7003" y="2609554"/>
                    <a:ext cx="40767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ABDAE226-8955-4D84-9E15-B18E65CC619E}"/>
                      </a:ext>
                    </a:extLst>
                  </p:cNvPr>
                  <p:cNvSpPr/>
                  <p:nvPr/>
                </p:nvSpPr>
                <p:spPr>
                  <a:xfrm>
                    <a:off x="6530606" y="2603223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ABDAE226-8955-4D84-9E15-B18E65CC61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0606" y="2603223"/>
                    <a:ext cx="40767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3CE25E0-DAF6-4703-B55F-38EE5F6724DE}"/>
                      </a:ext>
                    </a:extLst>
                  </p:cNvPr>
                  <p:cNvSpPr/>
                  <p:nvPr/>
                </p:nvSpPr>
                <p:spPr>
                  <a:xfrm>
                    <a:off x="7012119" y="2610328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3CE25E0-DAF6-4703-B55F-38EE5F6724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119" y="2610328"/>
                    <a:ext cx="407670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2908AE49-7346-4D07-8681-F167753B885C}"/>
                      </a:ext>
                    </a:extLst>
                  </p:cNvPr>
                  <p:cNvSpPr/>
                  <p:nvPr/>
                </p:nvSpPr>
                <p:spPr>
                  <a:xfrm>
                    <a:off x="7482278" y="2603223"/>
                    <a:ext cx="407670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2908AE49-7346-4D07-8681-F167753B88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2278" y="2603223"/>
                    <a:ext cx="40767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594AD45-674D-4CC9-86FD-C8AFF537618D}"/>
                </a:ext>
              </a:extLst>
            </p:cNvPr>
            <p:cNvSpPr/>
            <p:nvPr/>
          </p:nvSpPr>
          <p:spPr>
            <a:xfrm>
              <a:off x="5057622" y="1365073"/>
              <a:ext cx="1656485" cy="3077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Mask Prediction Loss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箭头: 上 35">
              <a:extLst>
                <a:ext uri="{FF2B5EF4-FFF2-40B4-BE49-F238E27FC236}">
                  <a16:creationId xmlns:a16="http://schemas.microsoft.com/office/drawing/2014/main" id="{521201E5-6FB7-4F07-AB61-03116A45B270}"/>
                </a:ext>
              </a:extLst>
            </p:cNvPr>
            <p:cNvSpPr/>
            <p:nvPr/>
          </p:nvSpPr>
          <p:spPr>
            <a:xfrm>
              <a:off x="4923231" y="3545209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箭头: 上 40">
              <a:extLst>
                <a:ext uri="{FF2B5EF4-FFF2-40B4-BE49-F238E27FC236}">
                  <a16:creationId xmlns:a16="http://schemas.microsoft.com/office/drawing/2014/main" id="{EC0826DE-6A2D-4A2C-842C-7CADFC2547D8}"/>
                </a:ext>
              </a:extLst>
            </p:cNvPr>
            <p:cNvSpPr/>
            <p:nvPr/>
          </p:nvSpPr>
          <p:spPr>
            <a:xfrm>
              <a:off x="6748578" y="3541913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025E687F-0006-4CBD-A30A-B3358C227199}"/>
                </a:ext>
              </a:extLst>
            </p:cNvPr>
            <p:cNvSpPr/>
            <p:nvPr/>
          </p:nvSpPr>
          <p:spPr>
            <a:xfrm>
              <a:off x="7213373" y="3539771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上 42">
              <a:extLst>
                <a:ext uri="{FF2B5EF4-FFF2-40B4-BE49-F238E27FC236}">
                  <a16:creationId xmlns:a16="http://schemas.microsoft.com/office/drawing/2014/main" id="{54D625BD-9B32-4288-83B8-6FB8AE1DE697}"/>
                </a:ext>
              </a:extLst>
            </p:cNvPr>
            <p:cNvSpPr/>
            <p:nvPr/>
          </p:nvSpPr>
          <p:spPr>
            <a:xfrm>
              <a:off x="4922224" y="4135116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上 43">
              <a:extLst>
                <a:ext uri="{FF2B5EF4-FFF2-40B4-BE49-F238E27FC236}">
                  <a16:creationId xmlns:a16="http://schemas.microsoft.com/office/drawing/2014/main" id="{42DF78E1-EFC0-45E1-A774-16072E9A935A}"/>
                </a:ext>
              </a:extLst>
            </p:cNvPr>
            <p:cNvSpPr/>
            <p:nvPr/>
          </p:nvSpPr>
          <p:spPr>
            <a:xfrm>
              <a:off x="5391002" y="4135116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上 44">
              <a:extLst>
                <a:ext uri="{FF2B5EF4-FFF2-40B4-BE49-F238E27FC236}">
                  <a16:creationId xmlns:a16="http://schemas.microsoft.com/office/drawing/2014/main" id="{9FF1E4B8-84A7-4AF6-9609-4112F5657922}"/>
                </a:ext>
              </a:extLst>
            </p:cNvPr>
            <p:cNvSpPr/>
            <p:nvPr/>
          </p:nvSpPr>
          <p:spPr>
            <a:xfrm>
              <a:off x="5841850" y="4135116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上 45">
              <a:extLst>
                <a:ext uri="{FF2B5EF4-FFF2-40B4-BE49-F238E27FC236}">
                  <a16:creationId xmlns:a16="http://schemas.microsoft.com/office/drawing/2014/main" id="{FC67194A-69D6-4CD4-9070-09EE1CF4F760}"/>
                </a:ext>
              </a:extLst>
            </p:cNvPr>
            <p:cNvSpPr/>
            <p:nvPr/>
          </p:nvSpPr>
          <p:spPr>
            <a:xfrm>
              <a:off x="6290783" y="4138287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箭头: 上 46">
              <a:extLst>
                <a:ext uri="{FF2B5EF4-FFF2-40B4-BE49-F238E27FC236}">
                  <a16:creationId xmlns:a16="http://schemas.microsoft.com/office/drawing/2014/main" id="{FFFDAC4A-12B1-4087-832D-E64551F9DE34}"/>
                </a:ext>
              </a:extLst>
            </p:cNvPr>
            <p:cNvSpPr/>
            <p:nvPr/>
          </p:nvSpPr>
          <p:spPr>
            <a:xfrm>
              <a:off x="6744483" y="4141336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箭头: 上 47">
              <a:extLst>
                <a:ext uri="{FF2B5EF4-FFF2-40B4-BE49-F238E27FC236}">
                  <a16:creationId xmlns:a16="http://schemas.microsoft.com/office/drawing/2014/main" id="{7920F11C-8911-4AB5-96BA-7000516CCCC5}"/>
                </a:ext>
              </a:extLst>
            </p:cNvPr>
            <p:cNvSpPr/>
            <p:nvPr/>
          </p:nvSpPr>
          <p:spPr>
            <a:xfrm>
              <a:off x="7213372" y="4137552"/>
              <a:ext cx="45719" cy="22479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上 48">
              <a:extLst>
                <a:ext uri="{FF2B5EF4-FFF2-40B4-BE49-F238E27FC236}">
                  <a16:creationId xmlns:a16="http://schemas.microsoft.com/office/drawing/2014/main" id="{1BF6434B-A73F-48F9-8157-F39D0CD32AE3}"/>
                </a:ext>
              </a:extLst>
            </p:cNvPr>
            <p:cNvSpPr/>
            <p:nvPr/>
          </p:nvSpPr>
          <p:spPr>
            <a:xfrm>
              <a:off x="4925139" y="3094455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箭头: 上 49">
              <a:extLst>
                <a:ext uri="{FF2B5EF4-FFF2-40B4-BE49-F238E27FC236}">
                  <a16:creationId xmlns:a16="http://schemas.microsoft.com/office/drawing/2014/main" id="{8FC55ED6-92B1-4EC6-8869-DA8A70F5A113}"/>
                </a:ext>
              </a:extLst>
            </p:cNvPr>
            <p:cNvSpPr/>
            <p:nvPr/>
          </p:nvSpPr>
          <p:spPr>
            <a:xfrm>
              <a:off x="5392910" y="3091159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箭头: 上 50">
              <a:extLst>
                <a:ext uri="{FF2B5EF4-FFF2-40B4-BE49-F238E27FC236}">
                  <a16:creationId xmlns:a16="http://schemas.microsoft.com/office/drawing/2014/main" id="{B94D38B1-35E3-4A38-B1AB-4CA9B1758B69}"/>
                </a:ext>
              </a:extLst>
            </p:cNvPr>
            <p:cNvSpPr/>
            <p:nvPr/>
          </p:nvSpPr>
          <p:spPr>
            <a:xfrm>
              <a:off x="5839835" y="3094454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箭头: 上 51">
              <a:extLst>
                <a:ext uri="{FF2B5EF4-FFF2-40B4-BE49-F238E27FC236}">
                  <a16:creationId xmlns:a16="http://schemas.microsoft.com/office/drawing/2014/main" id="{A03791D8-E4E0-442B-93A8-AB7D9DBECEAD}"/>
                </a:ext>
              </a:extLst>
            </p:cNvPr>
            <p:cNvSpPr/>
            <p:nvPr/>
          </p:nvSpPr>
          <p:spPr>
            <a:xfrm>
              <a:off x="6296074" y="3089017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上 52">
              <a:extLst>
                <a:ext uri="{FF2B5EF4-FFF2-40B4-BE49-F238E27FC236}">
                  <a16:creationId xmlns:a16="http://schemas.microsoft.com/office/drawing/2014/main" id="{4EA864F1-528B-4522-9F07-4AC8DE3944CD}"/>
                </a:ext>
              </a:extLst>
            </p:cNvPr>
            <p:cNvSpPr/>
            <p:nvPr/>
          </p:nvSpPr>
          <p:spPr>
            <a:xfrm>
              <a:off x="6750486" y="3091159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4EB5B428-CA29-46E7-8FF7-1B5B91BF8AA0}"/>
                </a:ext>
              </a:extLst>
            </p:cNvPr>
            <p:cNvSpPr/>
            <p:nvPr/>
          </p:nvSpPr>
          <p:spPr>
            <a:xfrm>
              <a:off x="7215281" y="3089017"/>
              <a:ext cx="45719" cy="177543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CDE3061-A23D-43D3-B1F4-13B45A26FA98}"/>
                </a:ext>
              </a:extLst>
            </p:cNvPr>
            <p:cNvGrpSpPr/>
            <p:nvPr/>
          </p:nvGrpSpPr>
          <p:grpSpPr>
            <a:xfrm>
              <a:off x="4918878" y="2160507"/>
              <a:ext cx="2335861" cy="328803"/>
              <a:chOff x="6808807" y="3028057"/>
              <a:chExt cx="2335861" cy="182981"/>
            </a:xfrm>
          </p:grpSpPr>
          <p:sp>
            <p:nvSpPr>
              <p:cNvPr id="55" name="箭头: 上 54">
                <a:extLst>
                  <a:ext uri="{FF2B5EF4-FFF2-40B4-BE49-F238E27FC236}">
                    <a16:creationId xmlns:a16="http://schemas.microsoft.com/office/drawing/2014/main" id="{149E31FE-B49E-48E8-B409-963724326492}"/>
                  </a:ext>
                </a:extLst>
              </p:cNvPr>
              <p:cNvSpPr/>
              <p:nvPr/>
            </p:nvSpPr>
            <p:spPr>
              <a:xfrm>
                <a:off x="6808807" y="3033495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箭头: 上 55">
                <a:extLst>
                  <a:ext uri="{FF2B5EF4-FFF2-40B4-BE49-F238E27FC236}">
                    <a16:creationId xmlns:a16="http://schemas.microsoft.com/office/drawing/2014/main" id="{903451AC-B5CA-4112-8EFE-5CFAE05DF046}"/>
                  </a:ext>
                </a:extLst>
              </p:cNvPr>
              <p:cNvSpPr/>
              <p:nvPr/>
            </p:nvSpPr>
            <p:spPr>
              <a:xfrm>
                <a:off x="7276578" y="3030199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箭头: 上 56">
                <a:extLst>
                  <a:ext uri="{FF2B5EF4-FFF2-40B4-BE49-F238E27FC236}">
                    <a16:creationId xmlns:a16="http://schemas.microsoft.com/office/drawing/2014/main" id="{A5CEB45C-4D25-46DB-9015-D1E49D794B71}"/>
                  </a:ext>
                </a:extLst>
              </p:cNvPr>
              <p:cNvSpPr/>
              <p:nvPr/>
            </p:nvSpPr>
            <p:spPr>
              <a:xfrm>
                <a:off x="7723503" y="3033494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箭头: 上 57">
                <a:extLst>
                  <a:ext uri="{FF2B5EF4-FFF2-40B4-BE49-F238E27FC236}">
                    <a16:creationId xmlns:a16="http://schemas.microsoft.com/office/drawing/2014/main" id="{A2FC3AE5-777A-470F-93C0-FE71BFC307B9}"/>
                  </a:ext>
                </a:extLst>
              </p:cNvPr>
              <p:cNvSpPr/>
              <p:nvPr/>
            </p:nvSpPr>
            <p:spPr>
              <a:xfrm>
                <a:off x="8179742" y="3028057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箭头: 上 58">
                <a:extLst>
                  <a:ext uri="{FF2B5EF4-FFF2-40B4-BE49-F238E27FC236}">
                    <a16:creationId xmlns:a16="http://schemas.microsoft.com/office/drawing/2014/main" id="{9800905E-D2F6-40DE-B5D0-4DEFA2252E29}"/>
                  </a:ext>
                </a:extLst>
              </p:cNvPr>
              <p:cNvSpPr/>
              <p:nvPr/>
            </p:nvSpPr>
            <p:spPr>
              <a:xfrm>
                <a:off x="8634154" y="3030199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箭头: 上 59">
                <a:extLst>
                  <a:ext uri="{FF2B5EF4-FFF2-40B4-BE49-F238E27FC236}">
                    <a16:creationId xmlns:a16="http://schemas.microsoft.com/office/drawing/2014/main" id="{A105E9BD-8DE6-423B-87B7-A1D1070F194B}"/>
                  </a:ext>
                </a:extLst>
              </p:cNvPr>
              <p:cNvSpPr/>
              <p:nvPr/>
            </p:nvSpPr>
            <p:spPr>
              <a:xfrm>
                <a:off x="9098949" y="3028057"/>
                <a:ext cx="45719" cy="177543"/>
              </a:xfrm>
              <a:prstGeom prst="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6EBCEE14-B32B-463C-BA86-37AA41467B6F}"/>
                </a:ext>
              </a:extLst>
            </p:cNvPr>
            <p:cNvCxnSpPr>
              <a:stCxn id="31" idx="0"/>
              <a:endCxn id="22" idx="2"/>
            </p:cNvCxnSpPr>
            <p:nvPr/>
          </p:nvCxnSpPr>
          <p:spPr>
            <a:xfrm rot="5400000" flipH="1" flipV="1">
              <a:off x="5573765" y="1529244"/>
              <a:ext cx="168493" cy="455707"/>
            </a:xfrm>
            <a:prstGeom prst="curvedConnector3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4" name="连接符: 曲线 1023">
              <a:extLst>
                <a:ext uri="{FF2B5EF4-FFF2-40B4-BE49-F238E27FC236}">
                  <a16:creationId xmlns:a16="http://schemas.microsoft.com/office/drawing/2014/main" id="{109A41F6-335B-4E7B-832C-5CCEE9431460}"/>
                </a:ext>
              </a:extLst>
            </p:cNvPr>
            <p:cNvCxnSpPr>
              <a:stCxn id="32" idx="0"/>
              <a:endCxn id="22" idx="2"/>
            </p:cNvCxnSpPr>
            <p:nvPr/>
          </p:nvCxnSpPr>
          <p:spPr>
            <a:xfrm rot="5400000" flipH="1" flipV="1">
              <a:off x="5800659" y="1758057"/>
              <a:ext cx="170413" cy="12700"/>
            </a:xfrm>
            <a:prstGeom prst="curvedConnector3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连接符: 曲线 1026">
              <a:extLst>
                <a:ext uri="{FF2B5EF4-FFF2-40B4-BE49-F238E27FC236}">
                  <a16:creationId xmlns:a16="http://schemas.microsoft.com/office/drawing/2014/main" id="{9337B75B-74D8-4F58-BBA2-20CB4751FB67}"/>
                </a:ext>
              </a:extLst>
            </p:cNvPr>
            <p:cNvCxnSpPr>
              <a:stCxn id="33" idx="0"/>
              <a:endCxn id="22" idx="2"/>
            </p:cNvCxnSpPr>
            <p:nvPr/>
          </p:nvCxnSpPr>
          <p:spPr>
            <a:xfrm rot="16200000" flipV="1">
              <a:off x="6028500" y="1530215"/>
              <a:ext cx="164082" cy="449352"/>
            </a:xfrm>
            <a:prstGeom prst="curvedConnector3">
              <a:avLst/>
            </a:pr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948D7C61-7671-4E4A-B97E-62D814A97EA0}"/>
              </a:ext>
            </a:extLst>
          </p:cNvPr>
          <p:cNvSpPr txBox="1"/>
          <p:nvPr/>
        </p:nvSpPr>
        <p:spPr>
          <a:xfrm>
            <a:off x="3392256" y="4617806"/>
            <a:ext cx="1226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混合语音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8C1D51A-AAEF-4B40-BC0E-5C88FFEA6B50}"/>
              </a:ext>
            </a:extLst>
          </p:cNvPr>
          <p:cNvSpPr txBox="1"/>
          <p:nvPr/>
        </p:nvSpPr>
        <p:spPr>
          <a:xfrm>
            <a:off x="3373664" y="3170728"/>
            <a:ext cx="1226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中间表征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0D287FA-7BC0-4D97-811B-C462DF73BB4A}"/>
              </a:ext>
            </a:extLst>
          </p:cNvPr>
          <p:cNvSpPr txBox="1"/>
          <p:nvPr/>
        </p:nvSpPr>
        <p:spPr>
          <a:xfrm>
            <a:off x="3392256" y="1790256"/>
            <a:ext cx="1226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预测标签</a:t>
            </a:r>
          </a:p>
        </p:txBody>
      </p:sp>
    </p:spTree>
    <p:extLst>
      <p:ext uri="{BB962C8B-B14F-4D97-AF65-F5344CB8AC3E}">
        <p14:creationId xmlns:p14="http://schemas.microsoft.com/office/powerpoint/2010/main" val="56131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685D6DB-9B76-447A-AC11-C176A0757A37}"/>
              </a:ext>
            </a:extLst>
          </p:cNvPr>
          <p:cNvSpPr txBox="1"/>
          <p:nvPr/>
        </p:nvSpPr>
        <p:spPr>
          <a:xfrm>
            <a:off x="2416134" y="4664764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F3E0F6A-90F3-417E-B93C-50D7A2F7BC11}"/>
              </a:ext>
            </a:extLst>
          </p:cNvPr>
          <p:cNvSpPr/>
          <p:nvPr/>
        </p:nvSpPr>
        <p:spPr>
          <a:xfrm>
            <a:off x="4750231" y="3912414"/>
            <a:ext cx="3611105" cy="112947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6D3150F-FF39-4104-9CAD-B62D4B1B0199}"/>
              </a:ext>
            </a:extLst>
          </p:cNvPr>
          <p:cNvSpPr txBox="1"/>
          <p:nvPr/>
        </p:nvSpPr>
        <p:spPr>
          <a:xfrm>
            <a:off x="2416134" y="2367958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6B3CB9E-A772-402E-9F82-B1FECDF0F59B}"/>
              </a:ext>
            </a:extLst>
          </p:cNvPr>
          <p:cNvSpPr/>
          <p:nvPr/>
        </p:nvSpPr>
        <p:spPr>
          <a:xfrm>
            <a:off x="5281657" y="4080989"/>
            <a:ext cx="2048719" cy="807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Conformer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1AA0F2-591E-4F21-AD08-A64B6A741761}"/>
              </a:ext>
            </a:extLst>
          </p:cNvPr>
          <p:cNvSpPr txBox="1"/>
          <p:nvPr/>
        </p:nvSpPr>
        <p:spPr>
          <a:xfrm>
            <a:off x="7360370" y="4358483"/>
            <a:ext cx="113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</a:p>
        </p:txBody>
      </p:sp>
      <p:pic>
        <p:nvPicPr>
          <p:cNvPr id="7" name="Picture 2" descr="https://chencx.cn:4433/files/win-ftp/image/%E6%B3%A2%E5%BD%A2%E5%9B%BE.jpg">
            <a:extLst>
              <a:ext uri="{FF2B5EF4-FFF2-40B4-BE49-F238E27FC236}">
                <a16:creationId xmlns:a16="http://schemas.microsoft.com/office/drawing/2014/main" id="{AE8651BC-A1D1-4183-BC3F-B3C2358D2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07" y="5881607"/>
            <a:ext cx="2999232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C32AEED-B329-4160-942E-A4514E304D6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rot="16200000" flipV="1">
            <a:off x="5248669" y="3023640"/>
            <a:ext cx="776921" cy="1337777"/>
          </a:xfrm>
          <a:prstGeom prst="bentConnector3">
            <a:avLst>
              <a:gd name="adj1" fmla="val 43951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840F2A3-29C0-41BD-A751-F7A379BC41D2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304568" y="5500076"/>
            <a:ext cx="0" cy="38153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4E0C7FE-3522-4BFD-92CC-D1B15EE38FF4}"/>
              </a:ext>
            </a:extLst>
          </p:cNvPr>
          <p:cNvSpPr txBox="1"/>
          <p:nvPr/>
        </p:nvSpPr>
        <p:spPr>
          <a:xfrm>
            <a:off x="6049558" y="2603952"/>
            <a:ext cx="6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902F846-5896-4F05-8116-138957792F8A}"/>
              </a:ext>
            </a:extLst>
          </p:cNvPr>
          <p:cNvSpPr/>
          <p:nvPr/>
        </p:nvSpPr>
        <p:spPr>
          <a:xfrm>
            <a:off x="4102126" y="1325410"/>
            <a:ext cx="1681572" cy="226732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0B5432-CD1E-4A0E-AEB7-660D1D9DBF1D}"/>
              </a:ext>
            </a:extLst>
          </p:cNvPr>
          <p:cNvSpPr/>
          <p:nvPr/>
        </p:nvSpPr>
        <p:spPr>
          <a:xfrm>
            <a:off x="4287519" y="2496348"/>
            <a:ext cx="1361441" cy="8077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Conformer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CD5DEB-154A-4C0A-B836-A6D10385E306}"/>
              </a:ext>
            </a:extLst>
          </p:cNvPr>
          <p:cNvSpPr/>
          <p:nvPr/>
        </p:nvSpPr>
        <p:spPr>
          <a:xfrm>
            <a:off x="4287519" y="1765792"/>
            <a:ext cx="1361441" cy="430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21C772-C1A5-49D7-B620-7D796A3785B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4968240" y="2196763"/>
            <a:ext cx="0" cy="29958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4637412-BB08-40A4-8BE4-173106C6B22F}"/>
              </a:ext>
            </a:extLst>
          </p:cNvPr>
          <p:cNvSpPr txBox="1"/>
          <p:nvPr/>
        </p:nvSpPr>
        <p:spPr>
          <a:xfrm>
            <a:off x="4134825" y="1408300"/>
            <a:ext cx="643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E85E0EC-B1DA-4C68-A6CA-570F589992D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963692" y="1121151"/>
            <a:ext cx="4548" cy="6446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8C6C1B6-CAF1-47F3-8435-C29D0144D18B}"/>
              </a:ext>
            </a:extLst>
          </p:cNvPr>
          <p:cNvSpPr/>
          <p:nvPr/>
        </p:nvSpPr>
        <p:spPr>
          <a:xfrm>
            <a:off x="6968296" y="1325410"/>
            <a:ext cx="1677863" cy="226732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FDF3CC6-BAA2-42DA-A621-8E712A79291A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>
          <a:xfrm rot="5400000" flipH="1" flipV="1">
            <a:off x="6653434" y="2923564"/>
            <a:ext cx="810009" cy="1504843"/>
          </a:xfrm>
          <a:prstGeom prst="bentConnector3">
            <a:avLst>
              <a:gd name="adj1" fmla="val 42474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551413-F6C5-476F-9DFD-B2A02EA6778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0860" y="1081836"/>
            <a:ext cx="0" cy="64464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4D5C36-4A7D-4210-A06E-990AEEE842F3}"/>
              </a:ext>
            </a:extLst>
          </p:cNvPr>
          <p:cNvSpPr/>
          <p:nvPr/>
        </p:nvSpPr>
        <p:spPr>
          <a:xfrm>
            <a:off x="7122160" y="2463260"/>
            <a:ext cx="1377400" cy="8077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Conformer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D99A89-E765-439A-97C0-42C37DC9AE63}"/>
              </a:ext>
            </a:extLst>
          </p:cNvPr>
          <p:cNvSpPr/>
          <p:nvPr/>
        </p:nvSpPr>
        <p:spPr>
          <a:xfrm>
            <a:off x="7122160" y="1726477"/>
            <a:ext cx="1377400" cy="4309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5B3A3-E96F-4D85-8E72-F171AA6B2527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810860" y="2157448"/>
            <a:ext cx="0" cy="30581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7FFFEDA-4122-47DA-AA95-B2C7A395AD75}"/>
              </a:ext>
            </a:extLst>
          </p:cNvPr>
          <p:cNvSpPr txBox="1"/>
          <p:nvPr/>
        </p:nvSpPr>
        <p:spPr>
          <a:xfrm>
            <a:off x="8021106" y="1362109"/>
            <a:ext cx="646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498EB50-D9DA-4A25-B67A-75296F4CBF9C}"/>
              </a:ext>
            </a:extLst>
          </p:cNvPr>
          <p:cNvCxnSpPr>
            <a:cxnSpLocks/>
            <a:stCxn id="67" idx="0"/>
            <a:endCxn id="46" idx="2"/>
          </p:cNvCxnSpPr>
          <p:nvPr/>
        </p:nvCxnSpPr>
        <p:spPr>
          <a:xfrm flipH="1" flipV="1">
            <a:off x="6393884" y="458613"/>
            <a:ext cx="8658" cy="18808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9472E0DB-9D5A-4127-B242-D70ABDF61766}"/>
              </a:ext>
            </a:extLst>
          </p:cNvPr>
          <p:cNvSpPr txBox="1"/>
          <p:nvPr/>
        </p:nvSpPr>
        <p:spPr>
          <a:xfrm>
            <a:off x="6074797" y="150836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98AA618-AFBC-47E5-9CE3-BE9569554609}"/>
              </a:ext>
            </a:extLst>
          </p:cNvPr>
          <p:cNvSpPr/>
          <p:nvPr/>
        </p:nvSpPr>
        <p:spPr>
          <a:xfrm>
            <a:off x="4964079" y="5179482"/>
            <a:ext cx="2680977" cy="320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dk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SpecAugment</a:t>
            </a:r>
            <a:endParaRPr lang="zh-CN" altLang="en-US" sz="1600" dirty="0">
              <a:solidFill>
                <a:schemeClr val="dk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60686CD-14F4-4C43-92ED-E26E02E75EFA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6304568" y="4888710"/>
            <a:ext cx="0" cy="2907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4110F71-A0A8-432A-B4ED-7FC3A5D653BA}"/>
              </a:ext>
            </a:extLst>
          </p:cNvPr>
          <p:cNvSpPr/>
          <p:nvPr/>
        </p:nvSpPr>
        <p:spPr>
          <a:xfrm>
            <a:off x="4691792" y="646702"/>
            <a:ext cx="3421500" cy="437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语种判别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E6FD2CD-DC60-4ACE-ACDF-6F114484C870}"/>
              </a:ext>
            </a:extLst>
          </p:cNvPr>
          <p:cNvSpPr/>
          <p:nvPr/>
        </p:nvSpPr>
        <p:spPr>
          <a:xfrm>
            <a:off x="5930296" y="1946072"/>
            <a:ext cx="927547" cy="3509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CTC Loss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549402A-5929-4918-A7D7-1C4AF0506876}"/>
              </a:ext>
            </a:extLst>
          </p:cNvPr>
          <p:cNvCxnSpPr>
            <a:cxnSpLocks/>
            <a:stCxn id="11" idx="0"/>
            <a:endCxn id="74" idx="0"/>
          </p:cNvCxnSpPr>
          <p:nvPr/>
        </p:nvCxnSpPr>
        <p:spPr>
          <a:xfrm rot="16200000" flipH="1">
            <a:off x="5591015" y="1143017"/>
            <a:ext cx="180280" cy="1425830"/>
          </a:xfrm>
          <a:prstGeom prst="curvedConnector3">
            <a:avLst>
              <a:gd name="adj1" fmla="val -126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57598203-62EF-4277-9D8B-B630A73FCB4D}"/>
              </a:ext>
            </a:extLst>
          </p:cNvPr>
          <p:cNvCxnSpPr>
            <a:cxnSpLocks/>
            <a:stCxn id="12" idx="0"/>
            <a:endCxn id="74" idx="0"/>
          </p:cNvCxnSpPr>
          <p:nvPr/>
        </p:nvCxnSpPr>
        <p:spPr>
          <a:xfrm rot="16200000" flipH="1" flipV="1">
            <a:off x="6992667" y="1127879"/>
            <a:ext cx="219595" cy="1416790"/>
          </a:xfrm>
          <a:prstGeom prst="curvedConnector3">
            <a:avLst>
              <a:gd name="adj1" fmla="val -104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0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26372</TotalTime>
  <Words>421</Words>
  <Application>Microsoft Office PowerPoint</Application>
  <PresentationFormat>宽屏</PresentationFormat>
  <Paragraphs>207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陈航</dc:creator>
  <cp:lastModifiedBy>陈航</cp:lastModifiedBy>
  <cp:revision>69</cp:revision>
  <dcterms:created xsi:type="dcterms:W3CDTF">2023-02-22T14:31:19Z</dcterms:created>
  <dcterms:modified xsi:type="dcterms:W3CDTF">2023-05-19T12:29:35Z</dcterms:modified>
</cp:coreProperties>
</file>