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54" r:id="rId1"/>
  </p:sldMasterIdLst>
  <p:notesMasterIdLst>
    <p:notesMasterId r:id="rId11"/>
  </p:notesMasterIdLst>
  <p:sldIdLst>
    <p:sldId id="265" r:id="rId2"/>
    <p:sldId id="256" r:id="rId3"/>
    <p:sldId id="257" r:id="rId4"/>
    <p:sldId id="259" r:id="rId5"/>
    <p:sldId id="258" r:id="rId6"/>
    <p:sldId id="263" r:id="rId7"/>
    <p:sldId id="260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A78A3-311A-4E99-918E-5C7BEB904723}" v="422" dt="2019-11-07T00:56:44.082"/>
    <p1510:client id="{A8F1A179-757A-7B53-6EA5-04D811E73519}" v="52" dt="2019-11-11T02:32:40.342"/>
    <p1510:client id="{DDFB8E9C-E477-4B2E-9AA3-F099FFCB8E71}" v="28" dt="2019-11-11T02:02:55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朝岡　英和" userId="S::c190010@ccg.ac.jp::6a51911c-65fb-4322-aae9-7d7ace549eca" providerId="AD" clId="Web-{8E7A78A3-311A-4E99-918E-5C7BEB904723}"/>
    <pc:docChg chg="delSld modSld addMainMaster delMainMaster">
      <pc:chgData name="朝岡　英和" userId="S::c190010@ccg.ac.jp::6a51911c-65fb-4322-aae9-7d7ace549eca" providerId="AD" clId="Web-{8E7A78A3-311A-4E99-918E-5C7BEB904723}" dt="2019-11-07T00:56:44.082" v="421"/>
      <pc:docMkLst>
        <pc:docMk/>
      </pc:docMkLst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1770522215" sldId="256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1770522215" sldId="256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1770522215" sldId="256"/>
            <ac:spMk id="3" creationId="{00000000-0000-0000-0000-000000000000}"/>
          </ac:spMkLst>
        </pc:spChg>
      </pc:sldChg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516115953" sldId="257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516115953" sldId="257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516115953" sldId="257"/>
            <ac:spMk id="3" creationId="{00000000-0000-0000-0000-000000000000}"/>
          </ac:spMkLst>
        </pc:spChg>
      </pc:sldChg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121995168" sldId="258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121995168" sldId="258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121995168" sldId="258"/>
            <ac:spMk id="3" creationId="{00000000-0000-0000-0000-000000000000}"/>
          </ac:spMkLst>
        </pc:spChg>
      </pc:sldChg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518560334" sldId="259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518560334" sldId="259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518560334" sldId="259"/>
            <ac:spMk id="3" creationId="{00000000-0000-0000-0000-000000000000}"/>
          </ac:spMkLst>
        </pc:spChg>
      </pc:sldChg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3004592787" sldId="260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3004592787" sldId="260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3004592787" sldId="260"/>
            <ac:spMk id="3" creationId="{00000000-0000-0000-0000-000000000000}"/>
          </ac:spMkLst>
        </pc:spChg>
      </pc:sldChg>
      <pc:sldChg chg="modSp mod modClrScheme chgLayout">
        <pc:chgData name="朝岡　英和" userId="S::c190010@ccg.ac.jp::6a51911c-65fb-4322-aae9-7d7ace549eca" providerId="AD" clId="Web-{8E7A78A3-311A-4E99-918E-5C7BEB904723}" dt="2019-11-07T00:56:44.082" v="421"/>
        <pc:sldMkLst>
          <pc:docMk/>
          <pc:sldMk cId="971348644" sldId="261"/>
        </pc:sldMkLst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971348644" sldId="261"/>
            <ac:spMk id="2" creationId="{00000000-0000-0000-0000-000000000000}"/>
          </ac:spMkLst>
        </pc:spChg>
        <pc:spChg chg="mod ord">
          <ac:chgData name="朝岡　英和" userId="S::c190010@ccg.ac.jp::6a51911c-65fb-4322-aae9-7d7ace549eca" providerId="AD" clId="Web-{8E7A78A3-311A-4E99-918E-5C7BEB904723}" dt="2019-11-07T00:56:44.082" v="421"/>
          <ac:spMkLst>
            <pc:docMk/>
            <pc:sldMk cId="971348644" sldId="261"/>
            <ac:spMk id="3" creationId="{00000000-0000-0000-0000-000000000000}"/>
          </ac:spMkLst>
        </pc:spChg>
      </pc:sldChg>
      <pc:sldChg chg="del">
        <pc:chgData name="朝岡　英和" userId="S::c190010@ccg.ac.jp::6a51911c-65fb-4322-aae9-7d7ace549eca" providerId="AD" clId="Web-{8E7A78A3-311A-4E99-918E-5C7BEB904723}" dt="2019-11-07T00:01:51.964" v="0"/>
        <pc:sldMkLst>
          <pc:docMk/>
          <pc:sldMk cId="72462759" sldId="262"/>
        </pc:sldMkLst>
      </pc:sldChg>
      <pc:sldChg chg="del">
        <pc:chgData name="朝岡　英和" userId="S::c190010@ccg.ac.jp::6a51911c-65fb-4322-aae9-7d7ace549eca" providerId="AD" clId="Web-{8E7A78A3-311A-4E99-918E-5C7BEB904723}" dt="2019-11-07T00:01:54.276" v="1"/>
        <pc:sldMkLst>
          <pc:docMk/>
          <pc:sldMk cId="652667752" sldId="263"/>
        </pc:sldMkLst>
      </pc:sldChg>
      <pc:sldChg chg="del">
        <pc:chgData name="朝岡　英和" userId="S::c190010@ccg.ac.jp::6a51911c-65fb-4322-aae9-7d7ace549eca" providerId="AD" clId="Web-{8E7A78A3-311A-4E99-918E-5C7BEB904723}" dt="2019-11-07T00:02:03.917" v="2"/>
        <pc:sldMkLst>
          <pc:docMk/>
          <pc:sldMk cId="1606873707" sldId="264"/>
        </pc:sldMkLst>
      </pc:sldChg>
      <pc:sldMasterChg chg="del delSldLayout">
        <pc:chgData name="朝岡　英和" userId="S::c190010@ccg.ac.jp::6a51911c-65fb-4322-aae9-7d7ace549eca" providerId="AD" clId="Web-{8E7A78A3-311A-4E99-918E-5C7BEB904723}" dt="2019-11-07T00:56:44.082" v="421"/>
        <pc:sldMasterMkLst>
          <pc:docMk/>
          <pc:sldMasterMk cId="4223867400" sldId="2147484111"/>
        </pc:sldMasterMkLst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81245905" sldId="2147484112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60010411" sldId="2147484113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397181258" sldId="2147484114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1496819495" sldId="2147484115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2326751825" sldId="2147484116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627103093" sldId="2147484117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507271145" sldId="2147484118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794836279" sldId="2147484119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900872867" sldId="2147484120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1604930413" sldId="2147484121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1693985983" sldId="2147484122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081893715" sldId="2147484123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4135480669" sldId="2147484124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874512335" sldId="2147484125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910192341" sldId="2147484126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3951825971" sldId="2147484127"/>
          </pc:sldLayoutMkLst>
        </pc:sldLayoutChg>
        <pc:sldLayoutChg chg="del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4223867400" sldId="2147484111"/>
            <pc:sldLayoutMk cId="1861448195" sldId="2147484128"/>
          </pc:sldLayoutMkLst>
        </pc:sldLayoutChg>
      </pc:sldMasterChg>
      <pc:sldMasterChg chg="add addSldLayout modSldLayout">
        <pc:chgData name="朝岡　英和" userId="S::c190010@ccg.ac.jp::6a51911c-65fb-4322-aae9-7d7ace549eca" providerId="AD" clId="Web-{8E7A78A3-311A-4E99-918E-5C7BEB904723}" dt="2019-11-07T00:56:44.082" v="421"/>
        <pc:sldMasterMkLst>
          <pc:docMk/>
          <pc:sldMasterMk cId="3013144263" sldId="2147484129"/>
        </pc:sldMasterMkLst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2401038620" sldId="2147484130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2716388446" sldId="2147484131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3315656145" sldId="2147484132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2147135893" sldId="2147484133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3747254577" sldId="2147484134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1791923748" sldId="2147484135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1844522413" sldId="2147484136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3863899662" sldId="2147484137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1907425971" sldId="2147484138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2609937138" sldId="2147484139"/>
          </pc:sldLayoutMkLst>
        </pc:sldLayoutChg>
        <pc:sldLayoutChg chg="add mod replId">
          <pc:chgData name="朝岡　英和" userId="S::c190010@ccg.ac.jp::6a51911c-65fb-4322-aae9-7d7ace549eca" providerId="AD" clId="Web-{8E7A78A3-311A-4E99-918E-5C7BEB904723}" dt="2019-11-07T00:56:44.082" v="421"/>
          <pc:sldLayoutMkLst>
            <pc:docMk/>
            <pc:sldMasterMk cId="3013144263" sldId="2147484129"/>
            <pc:sldLayoutMk cId="1772301718" sldId="2147484140"/>
          </pc:sldLayoutMkLst>
        </pc:sldLayoutChg>
      </pc:sldMasterChg>
    </pc:docChg>
  </pc:docChgLst>
  <pc:docChgLst>
    <pc:chgData name="洪　楡林" userId="S::c190489@ccg.ac.jp::b4b9cf6a-3514-46dc-951c-caa6bebca04f" providerId="AD" clId="Web-{DDFB8E9C-E477-4B2E-9AA3-F099FFCB8E71}"/>
    <pc:docChg chg="modSld">
      <pc:chgData name="洪　楡林" userId="S::c190489@ccg.ac.jp::b4b9cf6a-3514-46dc-951c-caa6bebca04f" providerId="AD" clId="Web-{DDFB8E9C-E477-4B2E-9AA3-F099FFCB8E71}" dt="2019-11-11T02:02:55.067" v="27" actId="20577"/>
      <pc:docMkLst>
        <pc:docMk/>
      </pc:docMkLst>
      <pc:sldChg chg="modSp">
        <pc:chgData name="洪　楡林" userId="S::c190489@ccg.ac.jp::b4b9cf6a-3514-46dc-951c-caa6bebca04f" providerId="AD" clId="Web-{DDFB8E9C-E477-4B2E-9AA3-F099FFCB8E71}" dt="2019-11-11T02:02:55.067" v="27" actId="20577"/>
        <pc:sldMkLst>
          <pc:docMk/>
          <pc:sldMk cId="121995168" sldId="258"/>
        </pc:sldMkLst>
        <pc:spChg chg="mod">
          <ac:chgData name="洪　楡林" userId="S::c190489@ccg.ac.jp::b4b9cf6a-3514-46dc-951c-caa6bebca04f" providerId="AD" clId="Web-{DDFB8E9C-E477-4B2E-9AA3-F099FFCB8E71}" dt="2019-11-11T02:02:55.067" v="27" actId="20577"/>
          <ac:spMkLst>
            <pc:docMk/>
            <pc:sldMk cId="121995168" sldId="258"/>
            <ac:spMk id="3" creationId="{00000000-0000-0000-0000-000000000000}"/>
          </ac:spMkLst>
        </pc:spChg>
      </pc:sldChg>
    </pc:docChg>
  </pc:docChgLst>
  <pc:docChgLst>
    <pc:chgData name="洪　楡林" userId="S::c190489@ccg.ac.jp::b4b9cf6a-3514-46dc-951c-caa6bebca04f" providerId="AD" clId="Web-{A8F1A179-757A-7B53-6EA5-04D811E73519}"/>
    <pc:docChg chg="modSld">
      <pc:chgData name="洪　楡林" userId="S::c190489@ccg.ac.jp::b4b9cf6a-3514-46dc-951c-caa6bebca04f" providerId="AD" clId="Web-{A8F1A179-757A-7B53-6EA5-04D811E73519}" dt="2019-11-11T02:32:40.341" v="48"/>
      <pc:docMkLst>
        <pc:docMk/>
      </pc:docMkLst>
      <pc:sldChg chg="modSp">
        <pc:chgData name="洪　楡林" userId="S::c190489@ccg.ac.jp::b4b9cf6a-3514-46dc-951c-caa6bebca04f" providerId="AD" clId="Web-{A8F1A179-757A-7B53-6EA5-04D811E73519}" dt="2019-11-11T02:26:16.142" v="35" actId="20577"/>
        <pc:sldMkLst>
          <pc:docMk/>
          <pc:sldMk cId="1770522215" sldId="256"/>
        </pc:sldMkLst>
        <pc:spChg chg="mod">
          <ac:chgData name="洪　楡林" userId="S::c190489@ccg.ac.jp::b4b9cf6a-3514-46dc-951c-caa6bebca04f" providerId="AD" clId="Web-{A8F1A179-757A-7B53-6EA5-04D811E73519}" dt="2019-11-11T02:26:16.142" v="35" actId="20577"/>
          <ac:spMkLst>
            <pc:docMk/>
            <pc:sldMk cId="1770522215" sldId="256"/>
            <ac:spMk id="2" creationId="{00000000-0000-0000-0000-000000000000}"/>
          </ac:spMkLst>
        </pc:spChg>
      </pc:sldChg>
      <pc:sldChg chg="addSp delSp modSp">
        <pc:chgData name="洪　楡林" userId="S::c190489@ccg.ac.jp::b4b9cf6a-3514-46dc-951c-caa6bebca04f" providerId="AD" clId="Web-{A8F1A179-757A-7B53-6EA5-04D811E73519}" dt="2019-11-11T02:32:40.341" v="48"/>
        <pc:sldMkLst>
          <pc:docMk/>
          <pc:sldMk cId="121995168" sldId="258"/>
        </pc:sldMkLst>
        <pc:spChg chg="mod">
          <ac:chgData name="洪　楡林" userId="S::c190489@ccg.ac.jp::b4b9cf6a-3514-46dc-951c-caa6bebca04f" providerId="AD" clId="Web-{A8F1A179-757A-7B53-6EA5-04D811E73519}" dt="2019-11-11T02:23:40.657" v="6" actId="20577"/>
          <ac:spMkLst>
            <pc:docMk/>
            <pc:sldMk cId="121995168" sldId="258"/>
            <ac:spMk id="2" creationId="{00000000-0000-0000-0000-000000000000}"/>
          </ac:spMkLst>
        </pc:spChg>
        <pc:spChg chg="mod">
          <ac:chgData name="洪　楡林" userId="S::c190489@ccg.ac.jp::b4b9cf6a-3514-46dc-951c-caa6bebca04f" providerId="AD" clId="Web-{A8F1A179-757A-7B53-6EA5-04D811E73519}" dt="2019-11-11T02:31:29.281" v="38" actId="1076"/>
          <ac:spMkLst>
            <pc:docMk/>
            <pc:sldMk cId="121995168" sldId="258"/>
            <ac:spMk id="3" creationId="{00000000-0000-0000-0000-000000000000}"/>
          </ac:spMkLst>
        </pc:spChg>
        <pc:picChg chg="add del mod">
          <ac:chgData name="洪　楡林" userId="S::c190489@ccg.ac.jp::b4b9cf6a-3514-46dc-951c-caa6bebca04f" providerId="AD" clId="Web-{A8F1A179-757A-7B53-6EA5-04D811E73519}" dt="2019-11-11T02:31:30.893" v="39"/>
          <ac:picMkLst>
            <pc:docMk/>
            <pc:sldMk cId="121995168" sldId="258"/>
            <ac:picMk id="4" creationId="{5BFAC237-0544-4DB0-B8B1-C90197771A41}"/>
          </ac:picMkLst>
        </pc:picChg>
        <pc:picChg chg="add del mod">
          <ac:chgData name="洪　楡林" userId="S::c190489@ccg.ac.jp::b4b9cf6a-3514-46dc-951c-caa6bebca04f" providerId="AD" clId="Web-{A8F1A179-757A-7B53-6EA5-04D811E73519}" dt="2019-11-11T02:31:50.663" v="43"/>
          <ac:picMkLst>
            <pc:docMk/>
            <pc:sldMk cId="121995168" sldId="258"/>
            <ac:picMk id="6" creationId="{53FCEB4F-9DB9-4CF8-9A28-12C38B33484C}"/>
          </ac:picMkLst>
        </pc:picChg>
        <pc:picChg chg="add del mod">
          <ac:chgData name="洪　楡林" userId="S::c190489@ccg.ac.jp::b4b9cf6a-3514-46dc-951c-caa6bebca04f" providerId="AD" clId="Web-{A8F1A179-757A-7B53-6EA5-04D811E73519}" dt="2019-11-11T02:32:40.341" v="48"/>
          <ac:picMkLst>
            <pc:docMk/>
            <pc:sldMk cId="121995168" sldId="258"/>
            <ac:picMk id="8" creationId="{3A189C09-5298-4725-888A-D4732ECB1C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A6A58-05AC-4C03-84B9-FF3C7FBF16E2}" type="datetimeFigureOut">
              <a:rPr kumimoji="1" lang="ja-JP" altLang="en-US" smtClean="0"/>
              <a:t>2019/11/15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DF06-41A3-4214-832E-DD31DA4559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4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33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57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6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8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96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3DF06-41A3-4214-832E-DD31DA45594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6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400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7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54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5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57" r:id="rId3"/>
    <p:sldLayoutId id="2147484758" r:id="rId4"/>
    <p:sldLayoutId id="2147484759" r:id="rId5"/>
    <p:sldLayoutId id="2147484760" r:id="rId6"/>
    <p:sldLayoutId id="2147484761" r:id="rId7"/>
    <p:sldLayoutId id="2147484762" r:id="rId8"/>
    <p:sldLayoutId id="2147484763" r:id="rId9"/>
    <p:sldLayoutId id="2147484764" r:id="rId10"/>
    <p:sldLayoutId id="2147484765" r:id="rId11"/>
    <p:sldLayoutId id="2147484766" r:id="rId12"/>
    <p:sldLayoutId id="2147484767" r:id="rId13"/>
    <p:sldLayoutId id="2147484768" r:id="rId14"/>
    <p:sldLayoutId id="2147484769" r:id="rId15"/>
    <p:sldLayoutId id="2147484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856568" y="1213931"/>
            <a:ext cx="8712930" cy="1811739"/>
          </a:xfrm>
        </p:spPr>
        <p:txBody>
          <a:bodyPr>
            <a:noAutofit/>
          </a:bodyPr>
          <a:lstStyle/>
          <a:p>
            <a:r>
              <a:rPr lang="ja-JP" altLang="en-US" sz="6000" dirty="0">
                <a:solidFill>
                  <a:schemeClr val="bg1"/>
                </a:solidFill>
                <a:ea typeface="メイリオ"/>
              </a:rPr>
              <a:t>私たちの学修成果の発表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04" y="419259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1J </a:t>
            </a:r>
            <a:r>
              <a:rPr kumimoji="1"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朝岡英和</a:t>
            </a:r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800" b="1" spc="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洪楡林</a:t>
            </a:r>
          </a:p>
        </p:txBody>
      </p:sp>
    </p:spTree>
    <p:extLst>
      <p:ext uri="{BB962C8B-B14F-4D97-AF65-F5344CB8AC3E}">
        <p14:creationId xmlns:p14="http://schemas.microsoft.com/office/powerpoint/2010/main" val="177052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0825" y="549348"/>
            <a:ext cx="6351784" cy="1280890"/>
          </a:xfrm>
        </p:spPr>
        <p:txBody>
          <a:bodyPr>
            <a:norm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取り組んだ内容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52600"/>
            <a:ext cx="11084169" cy="4947138"/>
          </a:xfrm>
        </p:spPr>
        <p:txBody>
          <a:bodyPr>
            <a:normAutofit/>
          </a:bodyPr>
          <a:lstStyle/>
          <a:p>
            <a:r>
              <a:rPr lang="en-US" altLang="ja-JP" sz="39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sz="3900" b="1" dirty="0">
                <a:solidFill>
                  <a:schemeClr val="bg1"/>
                </a:solidFill>
                <a:latin typeface="メイリオ" panose="020B0604030504040204" pitchFamily="50" charset="-128"/>
              </a:rPr>
              <a:t>ページ（ホームページ）の</a:t>
            </a:r>
            <a:r>
              <a:rPr lang="ja-JP" altLang="en-US" sz="39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39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2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ただ作るだけではなく・・</a:t>
            </a:r>
            <a:endParaRPr kumimoji="1" lang="en-US" altLang="ja-JP" sz="43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わかりやすい</a:t>
            </a:r>
            <a:r>
              <a:rPr kumimoji="1" lang="en-US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ページに</a:t>
            </a:r>
            <a:endParaRPr kumimoji="1" lang="en-US" altLang="ja-JP" sz="43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1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6402" y="590036"/>
            <a:ext cx="8534400" cy="1507067"/>
          </a:xfrm>
        </p:spPr>
        <p:txBody>
          <a:bodyPr>
            <a:normAutofit/>
          </a:bodyPr>
          <a:lstStyle/>
          <a:p>
            <a:r>
              <a:rPr lang="ja-JP" altLang="en-US" sz="6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制作期間</a:t>
            </a:r>
            <a:endParaRPr kumimoji="1" lang="ja-JP" altLang="en-US" sz="6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2022765"/>
            <a:ext cx="9607062" cy="4483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総制作日数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約</a:t>
            </a:r>
            <a:r>
              <a:rPr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60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日間</a:t>
            </a:r>
            <a:endParaRPr kumimoji="1"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取材時間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　　</a:t>
            </a:r>
            <a:r>
              <a:rPr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</a:rPr>
              <a:t>約</a:t>
            </a:r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    </a:t>
            </a:r>
            <a:r>
              <a:rPr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       </a:t>
            </a:r>
            <a:r>
              <a:rPr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endParaRPr lang="en-US" altLang="ja-JP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                </a:t>
            </a:r>
            <a:r>
              <a:rPr kumimoji="1" lang="ja-JP" altLang="en-US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</a:t>
            </a:r>
            <a:r>
              <a:rPr kumimoji="1" lang="en-US" altLang="ja-JP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70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</a:rPr>
              <a:t>行    </a:t>
            </a:r>
            <a:r>
              <a:rPr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1064</a:t>
            </a:r>
            <a:r>
              <a:rPr kumimoji="1" lang="ja-JP" altLang="en-US" sz="4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行</a:t>
            </a:r>
            <a:endParaRPr lang="ja-JP" altLang="en-US" sz="4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7703F8-EF9B-4EC3-91EC-955291291745}"/>
              </a:ext>
            </a:extLst>
          </p:cNvPr>
          <p:cNvSpPr txBox="1"/>
          <p:nvPr/>
        </p:nvSpPr>
        <p:spPr>
          <a:xfrm>
            <a:off x="838199" y="5072363"/>
            <a:ext cx="417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kumimoji="1" lang="ja-JP" altLang="en-US" sz="4400" b="1" dirty="0">
                <a:solidFill>
                  <a:schemeClr val="bg1"/>
                </a:solidFill>
                <a:latin typeface="メイリオ" panose="020B0604030504040204" pitchFamily="50" charset="-128"/>
              </a:rPr>
              <a:t>ソースコード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185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87261" y="599606"/>
            <a:ext cx="8534400" cy="1507067"/>
          </a:xfrm>
        </p:spPr>
        <p:txBody>
          <a:bodyPr>
            <a:normAutofit/>
          </a:bodyPr>
          <a:lstStyle/>
          <a:p>
            <a:r>
              <a:rPr kumimoji="1" lang="en-US" altLang="ja-JP" sz="5400" b="1" dirty="0">
                <a:solidFill>
                  <a:schemeClr val="bg1"/>
                </a:solidFill>
                <a:latin typeface="メイリオ"/>
                <a:ea typeface="メイリオ"/>
              </a:rPr>
              <a:t>Bootstrap</a:t>
            </a:r>
            <a:r>
              <a:rPr kumimoji="1" lang="ja-JP" altLang="en-US" sz="5400" dirty="0">
                <a:solidFill>
                  <a:schemeClr val="bg1"/>
                </a:solidFill>
                <a:latin typeface="メイリオ"/>
                <a:ea typeface="メイリオ"/>
              </a:rPr>
              <a:t>とは？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0666" y="1807464"/>
            <a:ext cx="11095892" cy="6407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Bootstrap</a:t>
            </a:r>
            <a:r>
              <a:rPr lang="ja-JP" altLang="en-US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と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は</a:t>
            </a: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Twitter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社が開発、提供している、</a:t>
            </a: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HTML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／</a:t>
            </a: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CSS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／</a:t>
            </a: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JavaScript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から構成される最も有名な</a:t>
            </a:r>
            <a:r>
              <a:rPr lang="en-US" alt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WEB</a:t>
            </a:r>
            <a:r>
              <a:rPr lang="ja-JP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フレームワークのひと</a:t>
            </a:r>
            <a:r>
              <a:rPr lang="ja-JP" altLang="en-US" sz="4300" b="1" dirty="0">
                <a:solidFill>
                  <a:schemeClr val="bg1"/>
                </a:solidFill>
                <a:latin typeface="メイリオ"/>
                <a:ea typeface="メイリオ"/>
                <a:cs typeface="+mn-lt"/>
              </a:rPr>
              <a:t>つ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       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pPr marL="0" indent="0">
              <a:buNone/>
            </a:pP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623B2-D737-4FC3-A21A-D56EB891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0593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ja-JP" sz="5400" b="1" dirty="0">
                <a:solidFill>
                  <a:schemeClr val="bg1"/>
                </a:solidFill>
                <a:latin typeface="メイリオ"/>
                <a:ea typeface="メイリオ"/>
              </a:rPr>
              <a:t>Bootstrap</a:t>
            </a:r>
            <a:r>
              <a:rPr lang="ja-JP" altLang="en-US" sz="5400" dirty="0">
                <a:solidFill>
                  <a:schemeClr val="bg1"/>
                </a:solidFill>
                <a:latin typeface="メイリオ"/>
                <a:ea typeface="メイリオ"/>
              </a:rPr>
              <a:t>とは？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9F97D4-6AA4-48FA-8D7D-A6E7D56A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918854"/>
            <a:ext cx="10349346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デザインやレ</a:t>
            </a:r>
            <a:r>
              <a:rPr lang="ja-JP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イ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アウ</a:t>
            </a:r>
            <a:r>
              <a:rPr lang="ja-JP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ト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のベ</a:t>
            </a:r>
            <a:r>
              <a:rPr lang="ja-JP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ー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ス</a:t>
            </a:r>
            <a:r>
              <a:rPr lang="en-US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(Base)</a:t>
            </a:r>
            <a:r>
              <a:rPr lang="ja-JP" altLang="ja-JP" sz="4300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を</a:t>
            </a:r>
            <a:r>
              <a:rPr lang="ja-JP" altLang="en-US" sz="4300" b="1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簡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単に作</a:t>
            </a:r>
            <a:r>
              <a:rPr lang="ja-JP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る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ことができ</a:t>
            </a:r>
            <a:r>
              <a:rPr lang="ja-JP" altLang="ja-JP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る</a:t>
            </a:r>
            <a:r>
              <a:rPr lang="ja-JP" altLang="en-US" sz="43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lt"/>
              </a:rPr>
              <a:t>ソフトウェアのこと</a:t>
            </a:r>
            <a:endParaRPr lang="ja-JP" altLang="en-US" sz="43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42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0084" y="497890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今回使った</a:t>
            </a:r>
            <a:r>
              <a:rPr lang="en-US" altLang="ja-JP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  <a:r>
              <a:rPr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の機能</a:t>
            </a:r>
            <a:endParaRPr kumimoji="1" lang="ja-JP" altLang="en-US" sz="5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862" y="1544318"/>
            <a:ext cx="10990384" cy="49981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ナビゲーションバー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複数のページをまとめるバー機能　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カルーセル</a:t>
            </a:r>
            <a:r>
              <a:rPr kumimoji="1"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画像がスライド表示される機能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スピナー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　　回転するアイコンを表示する機能</a:t>
            </a:r>
          </a:p>
          <a:p>
            <a:endParaRPr lang="ja-JP" altLang="en-US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モーダル</a:t>
            </a:r>
            <a:r>
              <a:rPr kumimoji="1"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クリックすると画面中央にウィンドウ</a:t>
            </a:r>
            <a:r>
              <a:rPr lang="en-US" altLang="ja-JP" sz="2800" b="1" dirty="0">
                <a:solidFill>
                  <a:schemeClr val="bg1"/>
                </a:solidFill>
                <a:latin typeface="メイリオ"/>
                <a:ea typeface="メイリオ"/>
              </a:rPr>
              <a:t>									 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    が現れる機能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endParaRPr lang="ja-JP" altLang="en-US" sz="28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045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10084" y="497890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今回使った</a:t>
            </a:r>
            <a:r>
              <a:rPr lang="en-US" altLang="ja-JP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  <a:r>
              <a:rPr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の機能</a:t>
            </a:r>
            <a:endParaRPr kumimoji="1" lang="ja-JP" altLang="en-US" sz="5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862" y="1544318"/>
            <a:ext cx="10990384" cy="49981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ナビゲーションバー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複数のページをまとめるバー機能　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カルーセル</a:t>
            </a:r>
            <a:r>
              <a:rPr kumimoji="1"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画像がスライド表示される機能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スピナー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　　回転するアイコンを表示する機能</a:t>
            </a:r>
          </a:p>
          <a:p>
            <a:endParaRPr lang="ja-JP" altLang="en-US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pPr>
              <a:lnSpc>
                <a:spcPct val="150000"/>
              </a:lnSpc>
            </a:pPr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モーダル</a:t>
            </a:r>
            <a:r>
              <a:rPr kumimoji="1"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クリックすると画面中央にウィンドウ</a:t>
            </a:r>
            <a:r>
              <a:rPr lang="en-US" altLang="ja-JP" sz="2800" b="1" dirty="0">
                <a:solidFill>
                  <a:schemeClr val="bg1"/>
                </a:solidFill>
                <a:latin typeface="メイリオ"/>
                <a:ea typeface="メイリオ"/>
              </a:rPr>
              <a:t>									 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    が現れる機能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endParaRPr lang="ja-JP" altLang="en-US" sz="2800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59037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50108" y="518601"/>
            <a:ext cx="10466583" cy="1280890"/>
          </a:xfrm>
        </p:spPr>
        <p:txBody>
          <a:bodyPr>
            <a:no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その他の</a:t>
            </a:r>
            <a:r>
              <a:rPr kumimoji="1" lang="en-US" altLang="ja-JP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  <a:r>
              <a:rPr kumimoji="1" lang="ja-JP" altLang="en-US" sz="5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の技術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9681" y="2141059"/>
            <a:ext cx="11787010" cy="4097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ページネーション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  ページ送りの機能　　　　　　</a:t>
            </a: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pPr marL="0" indent="0">
              <a:buNone/>
            </a:pP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ja-JP" sz="3600" b="1" dirty="0" err="1">
                <a:solidFill>
                  <a:schemeClr val="bg1"/>
                </a:solidFill>
                <a:latin typeface="メイリオ"/>
                <a:ea typeface="メイリオ"/>
              </a:rPr>
              <a:t>スクリーンリーダ</a:t>
            </a:r>
            <a:r>
              <a:rPr lang="en-US" altLang="ja-JP" sz="3600" b="1" dirty="0">
                <a:solidFill>
                  <a:schemeClr val="bg1"/>
                </a:solidFill>
                <a:latin typeface="メイリオ"/>
                <a:ea typeface="メイリオ"/>
              </a:rPr>
              <a:t>ー</a:t>
            </a:r>
            <a:r>
              <a:rPr lang="en-US" altLang="ja-JP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 音声でのページの読み上げ機能</a:t>
            </a:r>
            <a:r>
              <a:rPr lang="en-US" altLang="ja-JP" sz="2800" b="1" dirty="0">
                <a:solidFill>
                  <a:schemeClr val="bg1"/>
                </a:solidFill>
                <a:latin typeface="メイリオ"/>
                <a:ea typeface="メイリオ"/>
              </a:rPr>
              <a:t>　</a:t>
            </a:r>
          </a:p>
          <a:p>
            <a:pPr marL="0" indent="0">
              <a:buNone/>
            </a:pPr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r>
              <a:rPr lang="ja-JP" altLang="en-US" sz="3600" b="1" dirty="0">
                <a:solidFill>
                  <a:schemeClr val="bg1"/>
                </a:solidFill>
                <a:latin typeface="メイリオ"/>
                <a:ea typeface="メイリオ"/>
              </a:rPr>
              <a:t>アラートの設定</a:t>
            </a:r>
            <a:r>
              <a:rPr lang="ja-JP" altLang="en-US" sz="2800" b="1" dirty="0">
                <a:solidFill>
                  <a:schemeClr val="bg1"/>
                </a:solidFill>
                <a:latin typeface="メイリオ"/>
                <a:ea typeface="メイリオ"/>
              </a:rPr>
              <a:t>　　　　　　　音による警告をする機能　</a:t>
            </a:r>
            <a:r>
              <a:rPr lang="en-US" altLang="ja-JP" sz="2800" b="1" dirty="0">
                <a:solidFill>
                  <a:schemeClr val="bg1"/>
                </a:solidFill>
                <a:latin typeface="メイリオ"/>
                <a:ea typeface="メイリオ"/>
              </a:rPr>
              <a:t>　</a:t>
            </a:r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メイリオ"/>
              <a:ea typeface="メイリオ"/>
            </a:endParaRPr>
          </a:p>
          <a:p>
            <a:endParaRPr kumimoji="1" lang="en-US" altLang="ja-JP" dirty="0">
              <a:solidFill>
                <a:schemeClr val="bg1"/>
              </a:solidFill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lang="ja-JP" altLang="en-US" dirty="0"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9713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661</TotalTime>
  <Words>106</Words>
  <Application>Microsoft Office PowerPoint</Application>
  <PresentationFormat>ワイド画面</PresentationFormat>
  <Paragraphs>56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Century Gothic</vt:lpstr>
      <vt:lpstr>Wingdings 3</vt:lpstr>
      <vt:lpstr>ウィスプ</vt:lpstr>
      <vt:lpstr>PowerPoint プレゼンテーション</vt:lpstr>
      <vt:lpstr>私たちの学修成果の発表</vt:lpstr>
      <vt:lpstr>取り組んだ内容</vt:lpstr>
      <vt:lpstr>制作期間</vt:lpstr>
      <vt:lpstr>Bootstrapとは？</vt:lpstr>
      <vt:lpstr>Bootstrapとは？</vt:lpstr>
      <vt:lpstr>今回使ったBootstrapの機能</vt:lpstr>
      <vt:lpstr>今回使ったBootstrapの機能</vt:lpstr>
      <vt:lpstr>その他のBootstrapの技術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洪　楡林</cp:lastModifiedBy>
  <cp:revision>93</cp:revision>
  <dcterms:created xsi:type="dcterms:W3CDTF">2019-10-25T00:32:10Z</dcterms:created>
  <dcterms:modified xsi:type="dcterms:W3CDTF">2019-11-15T00:31:05Z</dcterms:modified>
</cp:coreProperties>
</file>