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93" r:id="rId3"/>
    <p:sldMasterId id="2147483707" r:id="rId4"/>
    <p:sldMasterId id="2147483721" r:id="rId5"/>
  </p:sldMasterIdLst>
  <p:notesMasterIdLst>
    <p:notesMasterId r:id="rId29"/>
  </p:notesMasterIdLst>
  <p:sldIdLst>
    <p:sldId id="259" r:id="rId6"/>
    <p:sldId id="264" r:id="rId7"/>
    <p:sldId id="292" r:id="rId8"/>
    <p:sldId id="279" r:id="rId9"/>
    <p:sldId id="280" r:id="rId10"/>
    <p:sldId id="293" r:id="rId11"/>
    <p:sldId id="294" r:id="rId12"/>
    <p:sldId id="298" r:id="rId13"/>
    <p:sldId id="281" r:id="rId14"/>
    <p:sldId id="307" r:id="rId15"/>
    <p:sldId id="299" r:id="rId16"/>
    <p:sldId id="302" r:id="rId17"/>
    <p:sldId id="303" r:id="rId18"/>
    <p:sldId id="305" r:id="rId19"/>
    <p:sldId id="310" r:id="rId20"/>
    <p:sldId id="306" r:id="rId21"/>
    <p:sldId id="289" r:id="rId22"/>
    <p:sldId id="290" r:id="rId23"/>
    <p:sldId id="263" r:id="rId24"/>
    <p:sldId id="311" r:id="rId25"/>
    <p:sldId id="308" r:id="rId26"/>
    <p:sldId id="312" r:id="rId27"/>
    <p:sldId id="313" r:id="rId28"/>
  </p:sldIdLst>
  <p:sldSz cx="10693400" cy="7562850"/>
  <p:notesSz cx="9928225" cy="6797675"/>
  <p:defaultTextStyle>
    <a:defPPr lvl="0">
      <a:defRPr lang="ru-RU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2450"/>
    <a:srgbClr val="FBF6F8"/>
    <a:srgbClr val="36388B"/>
    <a:srgbClr val="0059A9"/>
    <a:srgbClr val="B92250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42" autoAdjust="0"/>
  </p:normalViewPr>
  <p:slideViewPr>
    <p:cSldViewPr snapToGrid="0">
      <p:cViewPr varScale="1">
        <p:scale>
          <a:sx n="57" d="100"/>
          <a:sy n="57" d="100"/>
        </p:scale>
        <p:origin x="1260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0DEED-1AD0-4B58-B96B-0B2CE99F4A9D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849313"/>
            <a:ext cx="324485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AFD68-2C63-47FE-B8AC-1B098AC05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88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AFD68-2C63-47FE-B8AC-1B098AC0548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81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AFD68-2C63-47FE-B8AC-1B098AC0548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57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FC83E3-B521-4C82-B1B7-15CFCE88AE17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004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67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Перенос на слайд!!!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FC83E3-B521-4C82-B1B7-15CFCE88AE17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004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215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AFD68-2C63-47FE-B8AC-1B098AC0548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979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AFD68-2C63-47FE-B8AC-1B098AC0548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456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AFD68-2C63-47FE-B8AC-1B098AC0548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061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AFD68-2C63-47FE-B8AC-1B098AC0548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37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6675" y="1237717"/>
            <a:ext cx="8020050" cy="2632992"/>
          </a:xfrm>
        </p:spPr>
        <p:txBody>
          <a:bodyPr anchor="b"/>
          <a:lstStyle>
            <a:lvl1pPr algn="ctr">
              <a:defRPr sz="5263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6675" y="3972247"/>
            <a:ext cx="8020050" cy="1825938"/>
          </a:xfrm>
        </p:spPr>
        <p:txBody>
          <a:bodyPr/>
          <a:lstStyle>
            <a:lvl1pPr marL="0" indent="0" algn="ctr">
              <a:buNone/>
              <a:defRPr sz="2105"/>
            </a:lvl1pPr>
            <a:lvl2pPr marL="401010" indent="0" algn="ctr">
              <a:buNone/>
              <a:defRPr sz="1754"/>
            </a:lvl2pPr>
            <a:lvl3pPr marL="802020" indent="0" algn="ctr">
              <a:buNone/>
              <a:defRPr sz="1579"/>
            </a:lvl3pPr>
            <a:lvl4pPr marL="1203030" indent="0" algn="ctr">
              <a:buNone/>
              <a:defRPr sz="1403"/>
            </a:lvl4pPr>
            <a:lvl5pPr marL="1604040" indent="0" algn="ctr">
              <a:buNone/>
              <a:defRPr sz="1403"/>
            </a:lvl5pPr>
            <a:lvl6pPr marL="2005051" indent="0" algn="ctr">
              <a:buNone/>
              <a:defRPr sz="1403"/>
            </a:lvl6pPr>
            <a:lvl7pPr marL="2406061" indent="0" algn="ctr">
              <a:buNone/>
              <a:defRPr sz="1403"/>
            </a:lvl7pPr>
            <a:lvl8pPr marL="2807071" indent="0" algn="ctr">
              <a:buNone/>
              <a:defRPr sz="1403"/>
            </a:lvl8pPr>
            <a:lvl9pPr marL="3208081" indent="0" algn="ctr">
              <a:buNone/>
              <a:defRPr sz="1403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56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A909B-0BEB-43B7-97B2-A9E0122C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38BB05-5D97-439B-8DB3-E11A1911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1DA211-5D64-4047-8E2E-4D7D0C9C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1E91FD-FA1A-4F36-B8C1-775E7040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19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755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652465" y="402652"/>
            <a:ext cx="2305764" cy="640916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35171" y="402652"/>
            <a:ext cx="6783626" cy="640916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491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7613" y="1674761"/>
            <a:ext cx="9258173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004F9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759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0400C-070A-48E8-BCB5-887E85B02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675" y="1238250"/>
            <a:ext cx="8020050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724DD3-9804-45AF-9A43-01DDBFC5C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675" y="3971925"/>
            <a:ext cx="8020050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24A474-66CE-46D0-B57D-346A7027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6A6876-75D4-47ED-9F2D-05787C4B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95CA5F-DF6B-4124-93E9-6FBA8BCE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A25A-EBA0-4CF9-867F-E6957B25E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623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E6D33B-F825-41FC-91BB-3CA9285B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D6E388-5037-41BA-95B4-5D9A56C62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EEF4AC-A3EA-4CEE-9E72-053517B2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5615C3-C855-4998-AC71-187768D6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C7A617-B39E-497C-A638-E014FD97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A25A-EBA0-4CF9-867F-E6957B25E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00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94B42-E043-4C8B-8F08-42F97FB8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50" y="1885950"/>
            <a:ext cx="9221788" cy="31448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158EC2-4F39-457F-AA72-9DCE6A5E5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50" y="5060950"/>
            <a:ext cx="9221788" cy="1654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CB8E8-4D43-4A1D-B404-594C10A3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354895-0C66-40EE-BEC7-F3A63AFA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C98CD4-157D-422A-BEFA-0E582288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A25A-EBA0-4CF9-867F-E6957B25E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523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9E4A0-D716-4194-B044-616E1BF2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B29248-81F3-4858-B100-8655604CE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013" y="2012950"/>
            <a:ext cx="4535487" cy="47990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D7C77D-B098-4681-9FD7-CEA342098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900" y="2012950"/>
            <a:ext cx="4535488" cy="47990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B511A-51A9-4D61-B10F-A1800D29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F12A26-C698-4128-81D5-625D4B5D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4A0205-84B4-4F7B-BA0F-1342E894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A25A-EBA0-4CF9-867F-E6957B25E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207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5783C-463D-430B-940F-FDC7BBAE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403225"/>
            <a:ext cx="9223375" cy="14605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83B607-1057-4EE6-B4AD-83EC9A8EE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600" y="1854200"/>
            <a:ext cx="452437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68EE74-038A-4273-B6C2-F9FEB0DFC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600" y="2762250"/>
            <a:ext cx="4524375" cy="4064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BB75A0-0BDA-4B85-B177-58E287820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3375" y="1854200"/>
            <a:ext cx="4546600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E839767-7382-4CA8-87D2-7B3141915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3375" y="2762250"/>
            <a:ext cx="4546600" cy="4064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B4C2112-2A8A-427D-8113-B596642B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327E2E9-323A-4C88-AFE3-15BAAAA3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CF0F11-BBF3-4779-964F-F63F5EC4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A25A-EBA0-4CF9-867F-E6957B25E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200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E8F6A-B5AE-4714-8F75-C07D8153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BD51A5-2D67-4486-84AF-0A7D121C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C83BBB6-D2CF-4EA6-B996-418B041E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58824F-38BF-478A-AB33-60C3836D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A25A-EBA0-4CF9-867F-E6957B25E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34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4131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1AF8F3-A8E6-4603-BE73-C230A48A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D7837BA-FC44-4883-B4DA-343BA2B3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40D704-B74A-4180-92CE-F0CD57C3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A25A-EBA0-4CF9-867F-E6957B25E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79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6CD4F0-73DC-4C6C-ABDA-939ACFF4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04825"/>
            <a:ext cx="3449638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F5ECF4-41CA-4923-B191-7746A0F0B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600" y="1089025"/>
            <a:ext cx="5413375" cy="53736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041512-857F-4D29-A40C-813A9E7CE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9638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80738E-4950-462B-9D34-D7DA22C5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14F94A-7C6F-4A08-BAAF-57ECB70A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68C1EB-AC3A-4E52-A95A-3E755A4E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A25A-EBA0-4CF9-867F-E6957B25E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066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FB492-64F9-47AE-913D-5AE969EE3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04825"/>
            <a:ext cx="3449638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DE760E-F2D8-4F7E-B11C-FAE7BB5A2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46600" y="1089025"/>
            <a:ext cx="5413375" cy="53736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2857DE-42AC-4766-B718-83BA00773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9638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D33996-7FCB-4DD0-8F12-C8BAF57E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0F9DBA-2A5A-48E0-AEB5-454F041B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6E6C26-EB46-449C-8178-486F4432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A25A-EBA0-4CF9-867F-E6957B25E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321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4F231-D06D-4720-90D8-CC79C817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5FBD50-40B3-4E26-BBFA-FFB3FFA4F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3F2A35-9D6B-4648-884D-B492D4D1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A64FE4-8D68-499B-9690-5FC59723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5DFDEC-23C9-4E46-964B-9C26C791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A25A-EBA0-4CF9-867F-E6957B25E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7105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EE261FA-7DEF-4220-8EB0-E2D044BC6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53338" y="403225"/>
            <a:ext cx="2305050" cy="64087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330298-E109-41A9-A5FA-354BA144F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013" y="403225"/>
            <a:ext cx="6765925" cy="64087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94011E-C0B1-4CA1-BFE5-6F7E40A0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CB468F-878A-4D23-A9E0-9EA6131F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C4F454-D29E-42EE-BAA7-3BA45084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A25A-EBA0-4CF9-867F-E6957B25E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1886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6675" y="1237717"/>
            <a:ext cx="8020050" cy="2632992"/>
          </a:xfrm>
        </p:spPr>
        <p:txBody>
          <a:bodyPr anchor="b"/>
          <a:lstStyle>
            <a:lvl1pPr algn="ctr">
              <a:defRPr sz="5073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6675" y="3972247"/>
            <a:ext cx="8020050" cy="1825938"/>
          </a:xfrm>
        </p:spPr>
        <p:txBody>
          <a:bodyPr/>
          <a:lstStyle>
            <a:lvl1pPr marL="0" indent="0" algn="ctr">
              <a:buNone/>
              <a:defRPr sz="1985"/>
            </a:lvl1pPr>
            <a:lvl2pPr marL="382591" indent="0" algn="ctr">
              <a:buNone/>
              <a:defRPr sz="1654"/>
            </a:lvl2pPr>
            <a:lvl3pPr marL="765179" indent="0" algn="ctr">
              <a:buNone/>
              <a:defRPr sz="1544"/>
            </a:lvl3pPr>
            <a:lvl4pPr marL="1147805" indent="0" algn="ctr">
              <a:buNone/>
              <a:defRPr sz="1323"/>
            </a:lvl4pPr>
            <a:lvl5pPr marL="1530364" indent="0" algn="ctr">
              <a:buNone/>
              <a:defRPr sz="1323"/>
            </a:lvl5pPr>
            <a:lvl6pPr marL="1912939" indent="0" algn="ctr">
              <a:buNone/>
              <a:defRPr sz="1323"/>
            </a:lvl6pPr>
            <a:lvl7pPr marL="2295552" indent="0" algn="ctr">
              <a:buNone/>
              <a:defRPr sz="1323"/>
            </a:lvl7pPr>
            <a:lvl8pPr marL="2678134" indent="0" algn="ctr">
              <a:buNone/>
              <a:defRPr sz="1323"/>
            </a:lvl8pPr>
            <a:lvl9pPr marL="3060724" indent="0" algn="ctr">
              <a:buNone/>
              <a:defRPr sz="1323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82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2777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602" y="1885625"/>
            <a:ext cx="9223058" cy="3145935"/>
          </a:xfrm>
        </p:spPr>
        <p:txBody>
          <a:bodyPr anchor="b"/>
          <a:lstStyle>
            <a:lvl1pPr>
              <a:defRPr sz="5073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9602" y="5061322"/>
            <a:ext cx="9223058" cy="1654373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8259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6517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3pPr>
            <a:lvl4pPr marL="114780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3036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9129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955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7813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6072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7470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35171" y="2013263"/>
            <a:ext cx="4544695" cy="47985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13535" y="2013263"/>
            <a:ext cx="4544695" cy="47985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31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6564" y="402816"/>
            <a:ext cx="9223058" cy="1461801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6565" y="1853949"/>
            <a:ext cx="4523809" cy="90859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82591" indent="0">
              <a:buNone/>
              <a:defRPr sz="1654" b="1"/>
            </a:lvl2pPr>
            <a:lvl3pPr marL="765179" indent="0">
              <a:buNone/>
              <a:defRPr sz="1544" b="1"/>
            </a:lvl3pPr>
            <a:lvl4pPr marL="1147805" indent="0">
              <a:buNone/>
              <a:defRPr sz="1323" b="1"/>
            </a:lvl4pPr>
            <a:lvl5pPr marL="1530364" indent="0">
              <a:buNone/>
              <a:defRPr sz="1323" b="1"/>
            </a:lvl5pPr>
            <a:lvl6pPr marL="1912939" indent="0">
              <a:buNone/>
              <a:defRPr sz="1323" b="1"/>
            </a:lvl6pPr>
            <a:lvl7pPr marL="2295552" indent="0">
              <a:buNone/>
              <a:defRPr sz="1323" b="1"/>
            </a:lvl7pPr>
            <a:lvl8pPr marL="2678134" indent="0">
              <a:buNone/>
              <a:defRPr sz="1323" b="1"/>
            </a:lvl8pPr>
            <a:lvl9pPr marL="3060724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36565" y="2762541"/>
            <a:ext cx="4523809" cy="40632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413534" y="1853949"/>
            <a:ext cx="4546088" cy="90859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82591" indent="0">
              <a:buNone/>
              <a:defRPr sz="1654" b="1"/>
            </a:lvl2pPr>
            <a:lvl3pPr marL="765179" indent="0">
              <a:buNone/>
              <a:defRPr sz="1544" b="1"/>
            </a:lvl3pPr>
            <a:lvl4pPr marL="1147805" indent="0">
              <a:buNone/>
              <a:defRPr sz="1323" b="1"/>
            </a:lvl4pPr>
            <a:lvl5pPr marL="1530364" indent="0">
              <a:buNone/>
              <a:defRPr sz="1323" b="1"/>
            </a:lvl5pPr>
            <a:lvl6pPr marL="1912939" indent="0">
              <a:buNone/>
              <a:defRPr sz="1323" b="1"/>
            </a:lvl6pPr>
            <a:lvl7pPr marL="2295552" indent="0">
              <a:buNone/>
              <a:defRPr sz="1323" b="1"/>
            </a:lvl7pPr>
            <a:lvl8pPr marL="2678134" indent="0">
              <a:buNone/>
              <a:defRPr sz="1323" b="1"/>
            </a:lvl8pPr>
            <a:lvl9pPr marL="3060724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413534" y="2762541"/>
            <a:ext cx="4546088" cy="40632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4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602" y="1885462"/>
            <a:ext cx="9223058" cy="3145935"/>
          </a:xfrm>
        </p:spPr>
        <p:txBody>
          <a:bodyPr anchor="b"/>
          <a:lstStyle>
            <a:lvl1pPr>
              <a:defRPr sz="5263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9602" y="5061158"/>
            <a:ext cx="9223058" cy="1654373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101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2268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446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31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2757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46088" y="1089074"/>
            <a:ext cx="5413534" cy="5374525"/>
          </a:xfrm>
        </p:spPr>
        <p:txBody>
          <a:bodyPr/>
          <a:lstStyle>
            <a:lvl1pPr>
              <a:defRPr sz="2757"/>
            </a:lvl1pPr>
            <a:lvl2pPr>
              <a:defRPr sz="2426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36564" y="2268857"/>
            <a:ext cx="3448900" cy="4203335"/>
          </a:xfrm>
        </p:spPr>
        <p:txBody>
          <a:bodyPr/>
          <a:lstStyle>
            <a:lvl1pPr marL="0" indent="0">
              <a:buNone/>
              <a:defRPr sz="1323"/>
            </a:lvl1pPr>
            <a:lvl2pPr marL="382591" indent="0">
              <a:buNone/>
              <a:defRPr sz="1213"/>
            </a:lvl2pPr>
            <a:lvl3pPr marL="765179" indent="0">
              <a:buNone/>
              <a:defRPr sz="993"/>
            </a:lvl3pPr>
            <a:lvl4pPr marL="1147805" indent="0">
              <a:buNone/>
              <a:defRPr sz="882"/>
            </a:lvl4pPr>
            <a:lvl5pPr marL="1530364" indent="0">
              <a:buNone/>
              <a:defRPr sz="882"/>
            </a:lvl5pPr>
            <a:lvl6pPr marL="1912939" indent="0">
              <a:buNone/>
              <a:defRPr sz="882"/>
            </a:lvl6pPr>
            <a:lvl7pPr marL="2295552" indent="0">
              <a:buNone/>
              <a:defRPr sz="882"/>
            </a:lvl7pPr>
            <a:lvl8pPr marL="2678134" indent="0">
              <a:buNone/>
              <a:defRPr sz="882"/>
            </a:lvl8pPr>
            <a:lvl9pPr marL="3060724" indent="0">
              <a:buNone/>
              <a:defRPr sz="88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026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46088" y="1089074"/>
            <a:ext cx="5413534" cy="5374525"/>
          </a:xfrm>
        </p:spPr>
        <p:txBody>
          <a:bodyPr/>
          <a:lstStyle>
            <a:lvl1pPr marL="0" indent="0">
              <a:buNone/>
              <a:defRPr sz="2757"/>
            </a:lvl1pPr>
            <a:lvl2pPr marL="382591" indent="0">
              <a:buNone/>
              <a:defRPr sz="2426"/>
            </a:lvl2pPr>
            <a:lvl3pPr marL="765179" indent="0">
              <a:buNone/>
              <a:defRPr sz="1985"/>
            </a:lvl3pPr>
            <a:lvl4pPr marL="1147805" indent="0">
              <a:buNone/>
              <a:defRPr sz="1654"/>
            </a:lvl4pPr>
            <a:lvl5pPr marL="1530364" indent="0">
              <a:buNone/>
              <a:defRPr sz="1654"/>
            </a:lvl5pPr>
            <a:lvl6pPr marL="1912939" indent="0">
              <a:buNone/>
              <a:defRPr sz="1654"/>
            </a:lvl6pPr>
            <a:lvl7pPr marL="2295552" indent="0">
              <a:buNone/>
              <a:defRPr sz="1654"/>
            </a:lvl7pPr>
            <a:lvl8pPr marL="2678134" indent="0">
              <a:buNone/>
              <a:defRPr sz="1654"/>
            </a:lvl8pPr>
            <a:lvl9pPr marL="3060724" indent="0">
              <a:buNone/>
              <a:defRPr sz="1654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733777" y="1099577"/>
            <a:ext cx="3165122" cy="5374525"/>
          </a:xfrm>
        </p:spPr>
        <p:txBody>
          <a:bodyPr/>
          <a:lstStyle>
            <a:lvl1pPr marL="0" indent="0">
              <a:buNone/>
              <a:defRPr sz="2757"/>
            </a:lvl1pPr>
            <a:lvl2pPr marL="382591" indent="0">
              <a:buNone/>
              <a:defRPr sz="2426"/>
            </a:lvl2pPr>
            <a:lvl3pPr marL="765179" indent="0">
              <a:buNone/>
              <a:defRPr sz="1985"/>
            </a:lvl3pPr>
            <a:lvl4pPr marL="1147805" indent="0">
              <a:buNone/>
              <a:defRPr sz="1654"/>
            </a:lvl4pPr>
            <a:lvl5pPr marL="1530364" indent="0">
              <a:buNone/>
              <a:defRPr sz="1654"/>
            </a:lvl5pPr>
            <a:lvl6pPr marL="1912939" indent="0">
              <a:buNone/>
              <a:defRPr sz="1654"/>
            </a:lvl6pPr>
            <a:lvl7pPr marL="2295552" indent="0">
              <a:buNone/>
              <a:defRPr sz="1654"/>
            </a:lvl7pPr>
            <a:lvl8pPr marL="2678134" indent="0">
              <a:buNone/>
              <a:defRPr sz="1654"/>
            </a:lvl8pPr>
            <a:lvl9pPr marL="3060724" indent="0">
              <a:buNone/>
              <a:defRPr sz="1654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698489" y="1241474"/>
            <a:ext cx="5413534" cy="5374525"/>
          </a:xfrm>
        </p:spPr>
        <p:txBody>
          <a:bodyPr/>
          <a:lstStyle>
            <a:lvl1pPr marL="0" indent="0">
              <a:buNone/>
              <a:defRPr sz="2757"/>
            </a:lvl1pPr>
            <a:lvl2pPr marL="382591" indent="0">
              <a:buNone/>
              <a:defRPr sz="2426"/>
            </a:lvl2pPr>
            <a:lvl3pPr marL="765179" indent="0">
              <a:buNone/>
              <a:defRPr sz="1985"/>
            </a:lvl3pPr>
            <a:lvl4pPr marL="1147805" indent="0">
              <a:buNone/>
              <a:defRPr sz="1654"/>
            </a:lvl4pPr>
            <a:lvl5pPr marL="1530364" indent="0">
              <a:buNone/>
              <a:defRPr sz="1654"/>
            </a:lvl5pPr>
            <a:lvl6pPr marL="1912939" indent="0">
              <a:buNone/>
              <a:defRPr sz="1654"/>
            </a:lvl6pPr>
            <a:lvl7pPr marL="2295552" indent="0">
              <a:buNone/>
              <a:defRPr sz="1654"/>
            </a:lvl7pPr>
            <a:lvl8pPr marL="2678134" indent="0">
              <a:buNone/>
              <a:defRPr sz="1654"/>
            </a:lvl8pPr>
            <a:lvl9pPr marL="3060724" indent="0">
              <a:buNone/>
              <a:defRPr sz="1654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4850888" y="1393874"/>
            <a:ext cx="5413534" cy="5374525"/>
          </a:xfrm>
        </p:spPr>
        <p:txBody>
          <a:bodyPr/>
          <a:lstStyle>
            <a:lvl1pPr marL="0" indent="0">
              <a:buNone/>
              <a:defRPr sz="2757"/>
            </a:lvl1pPr>
            <a:lvl2pPr marL="382591" indent="0">
              <a:buNone/>
              <a:defRPr sz="2426"/>
            </a:lvl2pPr>
            <a:lvl3pPr marL="765179" indent="0">
              <a:buNone/>
              <a:defRPr sz="1985"/>
            </a:lvl3pPr>
            <a:lvl4pPr marL="1147805" indent="0">
              <a:buNone/>
              <a:defRPr sz="1654"/>
            </a:lvl4pPr>
            <a:lvl5pPr marL="1530364" indent="0">
              <a:buNone/>
              <a:defRPr sz="1654"/>
            </a:lvl5pPr>
            <a:lvl6pPr marL="1912939" indent="0">
              <a:buNone/>
              <a:defRPr sz="1654"/>
            </a:lvl6pPr>
            <a:lvl7pPr marL="2295552" indent="0">
              <a:buNone/>
              <a:defRPr sz="1654"/>
            </a:lvl7pPr>
            <a:lvl8pPr marL="2678134" indent="0">
              <a:buNone/>
              <a:defRPr sz="1654"/>
            </a:lvl8pPr>
            <a:lvl9pPr marL="3060724" indent="0">
              <a:buNone/>
              <a:defRPr sz="1654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003288" y="1546274"/>
            <a:ext cx="5413534" cy="5374525"/>
          </a:xfrm>
        </p:spPr>
        <p:txBody>
          <a:bodyPr/>
          <a:lstStyle>
            <a:lvl1pPr marL="0" indent="0">
              <a:buNone/>
              <a:defRPr sz="2757"/>
            </a:lvl1pPr>
            <a:lvl2pPr marL="382591" indent="0">
              <a:buNone/>
              <a:defRPr sz="2426"/>
            </a:lvl2pPr>
            <a:lvl3pPr marL="765179" indent="0">
              <a:buNone/>
              <a:defRPr sz="1985"/>
            </a:lvl3pPr>
            <a:lvl4pPr marL="1147805" indent="0">
              <a:buNone/>
              <a:defRPr sz="1654"/>
            </a:lvl4pPr>
            <a:lvl5pPr marL="1530364" indent="0">
              <a:buNone/>
              <a:defRPr sz="1654"/>
            </a:lvl5pPr>
            <a:lvl6pPr marL="1912939" indent="0">
              <a:buNone/>
              <a:defRPr sz="1654"/>
            </a:lvl6pPr>
            <a:lvl7pPr marL="2295552" indent="0">
              <a:buNone/>
              <a:defRPr sz="1654"/>
            </a:lvl7pPr>
            <a:lvl8pPr marL="2678134" indent="0">
              <a:buNone/>
              <a:defRPr sz="1654"/>
            </a:lvl8pPr>
            <a:lvl9pPr marL="3060724" indent="0">
              <a:buNone/>
              <a:defRPr sz="1654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9915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A909B-0BEB-43B7-97B2-A9E0122C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38BB05-5D97-439B-8DB3-E11A1911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1DA211-5D64-4047-8E2E-4D7D0C9C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1E91FD-FA1A-4F36-B8C1-775E7040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088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6742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652465" y="402652"/>
            <a:ext cx="2305764" cy="640916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35175" y="402652"/>
            <a:ext cx="6783626" cy="640916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6642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7613" y="2290212"/>
            <a:ext cx="9258174" cy="4708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8" b="1" i="0">
                <a:solidFill>
                  <a:srgbClr val="004F9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359"/>
            <a:ext cx="7485380" cy="346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5099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6675" y="1237717"/>
            <a:ext cx="8020050" cy="2632992"/>
          </a:xfrm>
        </p:spPr>
        <p:txBody>
          <a:bodyPr anchor="b"/>
          <a:lstStyle>
            <a:lvl1pPr algn="ctr">
              <a:defRPr sz="5073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6675" y="3972247"/>
            <a:ext cx="8020050" cy="1825938"/>
          </a:xfrm>
        </p:spPr>
        <p:txBody>
          <a:bodyPr/>
          <a:lstStyle>
            <a:lvl1pPr marL="0" indent="0" algn="ctr">
              <a:buNone/>
              <a:defRPr sz="1985"/>
            </a:lvl1pPr>
            <a:lvl2pPr marL="383405" indent="0" algn="ctr">
              <a:buNone/>
              <a:defRPr sz="1654"/>
            </a:lvl2pPr>
            <a:lvl3pPr marL="766812" indent="0" algn="ctr">
              <a:buNone/>
              <a:defRPr sz="1544"/>
            </a:lvl3pPr>
            <a:lvl4pPr marL="1150247" indent="0" algn="ctr">
              <a:buNone/>
              <a:defRPr sz="1323"/>
            </a:lvl4pPr>
            <a:lvl5pPr marL="1533626" indent="0" algn="ctr">
              <a:buNone/>
              <a:defRPr sz="1323"/>
            </a:lvl5pPr>
            <a:lvl6pPr marL="1917019" indent="0" algn="ctr">
              <a:buNone/>
              <a:defRPr sz="1323"/>
            </a:lvl6pPr>
            <a:lvl7pPr marL="2300449" indent="0" algn="ctr">
              <a:buNone/>
              <a:defRPr sz="1323"/>
            </a:lvl7pPr>
            <a:lvl8pPr marL="2683849" indent="0" algn="ctr">
              <a:buNone/>
              <a:defRPr sz="1323"/>
            </a:lvl8pPr>
            <a:lvl9pPr marL="3067257" indent="0" algn="ctr">
              <a:buNone/>
              <a:defRPr sz="1323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616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2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35171" y="2013259"/>
            <a:ext cx="4544695" cy="47985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13534" y="2013259"/>
            <a:ext cx="4544695" cy="47985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514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602" y="1885598"/>
            <a:ext cx="9223058" cy="3145935"/>
          </a:xfrm>
        </p:spPr>
        <p:txBody>
          <a:bodyPr anchor="b"/>
          <a:lstStyle>
            <a:lvl1pPr>
              <a:defRPr sz="5073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9602" y="5061295"/>
            <a:ext cx="9223058" cy="1654373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83405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6681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3pPr>
            <a:lvl4pPr marL="1150247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336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91701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30044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8384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67257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4171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35171" y="2013263"/>
            <a:ext cx="4544695" cy="47985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13535" y="2013263"/>
            <a:ext cx="4544695" cy="47985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6829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6564" y="402789"/>
            <a:ext cx="9223058" cy="1461801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6565" y="1853949"/>
            <a:ext cx="4523809" cy="90859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83405" indent="0">
              <a:buNone/>
              <a:defRPr sz="1654" b="1"/>
            </a:lvl2pPr>
            <a:lvl3pPr marL="766812" indent="0">
              <a:buNone/>
              <a:defRPr sz="1544" b="1"/>
            </a:lvl3pPr>
            <a:lvl4pPr marL="1150247" indent="0">
              <a:buNone/>
              <a:defRPr sz="1323" b="1"/>
            </a:lvl4pPr>
            <a:lvl5pPr marL="1533626" indent="0">
              <a:buNone/>
              <a:defRPr sz="1323" b="1"/>
            </a:lvl5pPr>
            <a:lvl6pPr marL="1917019" indent="0">
              <a:buNone/>
              <a:defRPr sz="1323" b="1"/>
            </a:lvl6pPr>
            <a:lvl7pPr marL="2300449" indent="0">
              <a:buNone/>
              <a:defRPr sz="1323" b="1"/>
            </a:lvl7pPr>
            <a:lvl8pPr marL="2683849" indent="0">
              <a:buNone/>
              <a:defRPr sz="1323" b="1"/>
            </a:lvl8pPr>
            <a:lvl9pPr marL="3067257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36565" y="2762541"/>
            <a:ext cx="4523809" cy="40632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413534" y="1853949"/>
            <a:ext cx="4546088" cy="90859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83405" indent="0">
              <a:buNone/>
              <a:defRPr sz="1654" b="1"/>
            </a:lvl2pPr>
            <a:lvl3pPr marL="766812" indent="0">
              <a:buNone/>
              <a:defRPr sz="1544" b="1"/>
            </a:lvl3pPr>
            <a:lvl4pPr marL="1150247" indent="0">
              <a:buNone/>
              <a:defRPr sz="1323" b="1"/>
            </a:lvl4pPr>
            <a:lvl5pPr marL="1533626" indent="0">
              <a:buNone/>
              <a:defRPr sz="1323" b="1"/>
            </a:lvl5pPr>
            <a:lvl6pPr marL="1917019" indent="0">
              <a:buNone/>
              <a:defRPr sz="1323" b="1"/>
            </a:lvl6pPr>
            <a:lvl7pPr marL="2300449" indent="0">
              <a:buNone/>
              <a:defRPr sz="1323" b="1"/>
            </a:lvl7pPr>
            <a:lvl8pPr marL="2683849" indent="0">
              <a:buNone/>
              <a:defRPr sz="1323" b="1"/>
            </a:lvl8pPr>
            <a:lvl9pPr marL="3067257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413534" y="2762541"/>
            <a:ext cx="4546088" cy="40632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5561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1473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8255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2757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46088" y="1089048"/>
            <a:ext cx="5413534" cy="5374525"/>
          </a:xfrm>
        </p:spPr>
        <p:txBody>
          <a:bodyPr/>
          <a:lstStyle>
            <a:lvl1pPr>
              <a:defRPr sz="2757"/>
            </a:lvl1pPr>
            <a:lvl2pPr>
              <a:defRPr sz="2426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36564" y="2268857"/>
            <a:ext cx="3448900" cy="4203335"/>
          </a:xfrm>
        </p:spPr>
        <p:txBody>
          <a:bodyPr/>
          <a:lstStyle>
            <a:lvl1pPr marL="0" indent="0">
              <a:buNone/>
              <a:defRPr sz="1323"/>
            </a:lvl1pPr>
            <a:lvl2pPr marL="383405" indent="0">
              <a:buNone/>
              <a:defRPr sz="1213"/>
            </a:lvl2pPr>
            <a:lvl3pPr marL="766812" indent="0">
              <a:buNone/>
              <a:defRPr sz="993"/>
            </a:lvl3pPr>
            <a:lvl4pPr marL="1150247" indent="0">
              <a:buNone/>
              <a:defRPr sz="882"/>
            </a:lvl4pPr>
            <a:lvl5pPr marL="1533626" indent="0">
              <a:buNone/>
              <a:defRPr sz="882"/>
            </a:lvl5pPr>
            <a:lvl6pPr marL="1917019" indent="0">
              <a:buNone/>
              <a:defRPr sz="882"/>
            </a:lvl6pPr>
            <a:lvl7pPr marL="2300449" indent="0">
              <a:buNone/>
              <a:defRPr sz="882"/>
            </a:lvl7pPr>
            <a:lvl8pPr marL="2683849" indent="0">
              <a:buNone/>
              <a:defRPr sz="882"/>
            </a:lvl8pPr>
            <a:lvl9pPr marL="3067257" indent="0">
              <a:buNone/>
              <a:defRPr sz="88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8233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46088" y="1089048"/>
            <a:ext cx="5413534" cy="5374525"/>
          </a:xfrm>
        </p:spPr>
        <p:txBody>
          <a:bodyPr/>
          <a:lstStyle>
            <a:lvl1pPr marL="0" indent="0">
              <a:buNone/>
              <a:defRPr sz="2757"/>
            </a:lvl1pPr>
            <a:lvl2pPr marL="383405" indent="0">
              <a:buNone/>
              <a:defRPr sz="2426"/>
            </a:lvl2pPr>
            <a:lvl3pPr marL="766812" indent="0">
              <a:buNone/>
              <a:defRPr sz="1985"/>
            </a:lvl3pPr>
            <a:lvl4pPr marL="1150247" indent="0">
              <a:buNone/>
              <a:defRPr sz="1654"/>
            </a:lvl4pPr>
            <a:lvl5pPr marL="1533626" indent="0">
              <a:buNone/>
              <a:defRPr sz="1654"/>
            </a:lvl5pPr>
            <a:lvl6pPr marL="1917019" indent="0">
              <a:buNone/>
              <a:defRPr sz="1654"/>
            </a:lvl6pPr>
            <a:lvl7pPr marL="2300449" indent="0">
              <a:buNone/>
              <a:defRPr sz="1654"/>
            </a:lvl7pPr>
            <a:lvl8pPr marL="2683849" indent="0">
              <a:buNone/>
              <a:defRPr sz="1654"/>
            </a:lvl8pPr>
            <a:lvl9pPr marL="3067257" indent="0">
              <a:buNone/>
              <a:defRPr sz="1654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733777" y="1099551"/>
            <a:ext cx="3165122" cy="5374525"/>
          </a:xfrm>
        </p:spPr>
        <p:txBody>
          <a:bodyPr/>
          <a:lstStyle>
            <a:lvl1pPr marL="0" indent="0">
              <a:buNone/>
              <a:defRPr sz="2757"/>
            </a:lvl1pPr>
            <a:lvl2pPr marL="383405" indent="0">
              <a:buNone/>
              <a:defRPr sz="2426"/>
            </a:lvl2pPr>
            <a:lvl3pPr marL="766812" indent="0">
              <a:buNone/>
              <a:defRPr sz="1985"/>
            </a:lvl3pPr>
            <a:lvl4pPr marL="1150247" indent="0">
              <a:buNone/>
              <a:defRPr sz="1654"/>
            </a:lvl4pPr>
            <a:lvl5pPr marL="1533626" indent="0">
              <a:buNone/>
              <a:defRPr sz="1654"/>
            </a:lvl5pPr>
            <a:lvl6pPr marL="1917019" indent="0">
              <a:buNone/>
              <a:defRPr sz="1654"/>
            </a:lvl6pPr>
            <a:lvl7pPr marL="2300449" indent="0">
              <a:buNone/>
              <a:defRPr sz="1654"/>
            </a:lvl7pPr>
            <a:lvl8pPr marL="2683849" indent="0">
              <a:buNone/>
              <a:defRPr sz="1654"/>
            </a:lvl8pPr>
            <a:lvl9pPr marL="3067257" indent="0">
              <a:buNone/>
              <a:defRPr sz="1654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698489" y="1241447"/>
            <a:ext cx="5413534" cy="5374525"/>
          </a:xfrm>
        </p:spPr>
        <p:txBody>
          <a:bodyPr/>
          <a:lstStyle>
            <a:lvl1pPr marL="0" indent="0">
              <a:buNone/>
              <a:defRPr sz="2757"/>
            </a:lvl1pPr>
            <a:lvl2pPr marL="383405" indent="0">
              <a:buNone/>
              <a:defRPr sz="2426"/>
            </a:lvl2pPr>
            <a:lvl3pPr marL="766812" indent="0">
              <a:buNone/>
              <a:defRPr sz="1985"/>
            </a:lvl3pPr>
            <a:lvl4pPr marL="1150247" indent="0">
              <a:buNone/>
              <a:defRPr sz="1654"/>
            </a:lvl4pPr>
            <a:lvl5pPr marL="1533626" indent="0">
              <a:buNone/>
              <a:defRPr sz="1654"/>
            </a:lvl5pPr>
            <a:lvl6pPr marL="1917019" indent="0">
              <a:buNone/>
              <a:defRPr sz="1654"/>
            </a:lvl6pPr>
            <a:lvl7pPr marL="2300449" indent="0">
              <a:buNone/>
              <a:defRPr sz="1654"/>
            </a:lvl7pPr>
            <a:lvl8pPr marL="2683849" indent="0">
              <a:buNone/>
              <a:defRPr sz="1654"/>
            </a:lvl8pPr>
            <a:lvl9pPr marL="3067257" indent="0">
              <a:buNone/>
              <a:defRPr sz="1654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4850888" y="1393848"/>
            <a:ext cx="5413534" cy="5374525"/>
          </a:xfrm>
        </p:spPr>
        <p:txBody>
          <a:bodyPr/>
          <a:lstStyle>
            <a:lvl1pPr marL="0" indent="0">
              <a:buNone/>
              <a:defRPr sz="2757"/>
            </a:lvl1pPr>
            <a:lvl2pPr marL="383405" indent="0">
              <a:buNone/>
              <a:defRPr sz="2426"/>
            </a:lvl2pPr>
            <a:lvl3pPr marL="766812" indent="0">
              <a:buNone/>
              <a:defRPr sz="1985"/>
            </a:lvl3pPr>
            <a:lvl4pPr marL="1150247" indent="0">
              <a:buNone/>
              <a:defRPr sz="1654"/>
            </a:lvl4pPr>
            <a:lvl5pPr marL="1533626" indent="0">
              <a:buNone/>
              <a:defRPr sz="1654"/>
            </a:lvl5pPr>
            <a:lvl6pPr marL="1917019" indent="0">
              <a:buNone/>
              <a:defRPr sz="1654"/>
            </a:lvl6pPr>
            <a:lvl7pPr marL="2300449" indent="0">
              <a:buNone/>
              <a:defRPr sz="1654"/>
            </a:lvl7pPr>
            <a:lvl8pPr marL="2683849" indent="0">
              <a:buNone/>
              <a:defRPr sz="1654"/>
            </a:lvl8pPr>
            <a:lvl9pPr marL="3067257" indent="0">
              <a:buNone/>
              <a:defRPr sz="1654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003288" y="1546247"/>
            <a:ext cx="5413534" cy="5374525"/>
          </a:xfrm>
        </p:spPr>
        <p:txBody>
          <a:bodyPr/>
          <a:lstStyle>
            <a:lvl1pPr marL="0" indent="0">
              <a:buNone/>
              <a:defRPr sz="2757"/>
            </a:lvl1pPr>
            <a:lvl2pPr marL="383405" indent="0">
              <a:buNone/>
              <a:defRPr sz="2426"/>
            </a:lvl2pPr>
            <a:lvl3pPr marL="766812" indent="0">
              <a:buNone/>
              <a:defRPr sz="1985"/>
            </a:lvl3pPr>
            <a:lvl4pPr marL="1150247" indent="0">
              <a:buNone/>
              <a:defRPr sz="1654"/>
            </a:lvl4pPr>
            <a:lvl5pPr marL="1533626" indent="0">
              <a:buNone/>
              <a:defRPr sz="1654"/>
            </a:lvl5pPr>
            <a:lvl6pPr marL="1917019" indent="0">
              <a:buNone/>
              <a:defRPr sz="1654"/>
            </a:lvl6pPr>
            <a:lvl7pPr marL="2300449" indent="0">
              <a:buNone/>
              <a:defRPr sz="1654"/>
            </a:lvl7pPr>
            <a:lvl8pPr marL="2683849" indent="0">
              <a:buNone/>
              <a:defRPr sz="1654"/>
            </a:lvl8pPr>
            <a:lvl9pPr marL="3067257" indent="0">
              <a:buNone/>
              <a:defRPr sz="1654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2118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A909B-0BEB-43B7-97B2-A9E0122C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38BB05-5D97-439B-8DB3-E11A1911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1DA211-5D64-4047-8E2E-4D7D0C9C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1E91FD-FA1A-4F36-B8C1-775E7040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25268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3247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652465" y="402652"/>
            <a:ext cx="2305764" cy="640916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35175" y="402652"/>
            <a:ext cx="6783626" cy="640916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77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6564" y="402652"/>
            <a:ext cx="9223058" cy="1461801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6565" y="1853949"/>
            <a:ext cx="4523809" cy="908592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36565" y="2762541"/>
            <a:ext cx="4523809" cy="40632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413534" y="1853949"/>
            <a:ext cx="4546088" cy="908592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413534" y="2762541"/>
            <a:ext cx="4546088" cy="40632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7677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7613" y="2290212"/>
            <a:ext cx="9258174" cy="4708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8" b="1" i="0">
                <a:solidFill>
                  <a:srgbClr val="004F9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332"/>
            <a:ext cx="7485380" cy="346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2397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675" y="1237717"/>
            <a:ext cx="8020050" cy="2632992"/>
          </a:xfrm>
        </p:spPr>
        <p:txBody>
          <a:bodyPr anchor="b"/>
          <a:lstStyle>
            <a:lvl1pPr algn="ctr">
              <a:defRPr sz="526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2247"/>
            <a:ext cx="8020050" cy="1825938"/>
          </a:xfrm>
        </p:spPr>
        <p:txBody>
          <a:bodyPr/>
          <a:lstStyle>
            <a:lvl1pPr marL="0" indent="0" algn="ctr">
              <a:buNone/>
              <a:defRPr sz="2105"/>
            </a:lvl1pPr>
            <a:lvl2pPr marL="401004" indent="0" algn="ctr">
              <a:buNone/>
              <a:defRPr sz="1754"/>
            </a:lvl2pPr>
            <a:lvl3pPr marL="802009" indent="0" algn="ctr">
              <a:buNone/>
              <a:defRPr sz="1579"/>
            </a:lvl3pPr>
            <a:lvl4pPr marL="1203013" indent="0" algn="ctr">
              <a:buNone/>
              <a:defRPr sz="1403"/>
            </a:lvl4pPr>
            <a:lvl5pPr marL="1604018" indent="0" algn="ctr">
              <a:buNone/>
              <a:defRPr sz="1403"/>
            </a:lvl5pPr>
            <a:lvl6pPr marL="2005022" indent="0" algn="ctr">
              <a:buNone/>
              <a:defRPr sz="1403"/>
            </a:lvl6pPr>
            <a:lvl7pPr marL="2406027" indent="0" algn="ctr">
              <a:buNone/>
              <a:defRPr sz="1403"/>
            </a:lvl7pPr>
            <a:lvl8pPr marL="2807031" indent="0" algn="ctr">
              <a:buNone/>
              <a:defRPr sz="1403"/>
            </a:lvl8pPr>
            <a:lvl9pPr marL="3208036" indent="0" algn="ctr">
              <a:buNone/>
              <a:defRPr sz="1403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4243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2591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463"/>
            <a:ext cx="9223057" cy="3145935"/>
          </a:xfrm>
        </p:spPr>
        <p:txBody>
          <a:bodyPr anchor="b"/>
          <a:lstStyle>
            <a:lvl1pPr>
              <a:defRPr sz="526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1159"/>
            <a:ext cx="9223057" cy="1654373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1004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2009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3013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4018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5022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6027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703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8036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1443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2" y="2013260"/>
            <a:ext cx="4544695" cy="47985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3260"/>
            <a:ext cx="4544695" cy="47985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9884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653"/>
            <a:ext cx="9223057" cy="146180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949"/>
            <a:ext cx="4523809" cy="908592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04" indent="0">
              <a:buNone/>
              <a:defRPr sz="1754" b="1"/>
            </a:lvl2pPr>
            <a:lvl3pPr marL="802009" indent="0">
              <a:buNone/>
              <a:defRPr sz="1579" b="1"/>
            </a:lvl3pPr>
            <a:lvl4pPr marL="1203013" indent="0">
              <a:buNone/>
              <a:defRPr sz="1403" b="1"/>
            </a:lvl4pPr>
            <a:lvl5pPr marL="1604018" indent="0">
              <a:buNone/>
              <a:defRPr sz="1403" b="1"/>
            </a:lvl5pPr>
            <a:lvl6pPr marL="2005022" indent="0">
              <a:buNone/>
              <a:defRPr sz="1403" b="1"/>
            </a:lvl6pPr>
            <a:lvl7pPr marL="2406027" indent="0">
              <a:buNone/>
              <a:defRPr sz="1403" b="1"/>
            </a:lvl7pPr>
            <a:lvl8pPr marL="2807031" indent="0">
              <a:buNone/>
              <a:defRPr sz="1403" b="1"/>
            </a:lvl8pPr>
            <a:lvl9pPr marL="3208036" indent="0">
              <a:buNone/>
              <a:defRPr sz="140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2541"/>
            <a:ext cx="4523809" cy="40632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3" y="1853949"/>
            <a:ext cx="4546088" cy="908592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04" indent="0">
              <a:buNone/>
              <a:defRPr sz="1754" b="1"/>
            </a:lvl2pPr>
            <a:lvl3pPr marL="802009" indent="0">
              <a:buNone/>
              <a:defRPr sz="1579" b="1"/>
            </a:lvl3pPr>
            <a:lvl4pPr marL="1203013" indent="0">
              <a:buNone/>
              <a:defRPr sz="1403" b="1"/>
            </a:lvl4pPr>
            <a:lvl5pPr marL="1604018" indent="0">
              <a:buNone/>
              <a:defRPr sz="1403" b="1"/>
            </a:lvl5pPr>
            <a:lvl6pPr marL="2005022" indent="0">
              <a:buNone/>
              <a:defRPr sz="1403" b="1"/>
            </a:lvl6pPr>
            <a:lvl7pPr marL="2406027" indent="0">
              <a:buNone/>
              <a:defRPr sz="1403" b="1"/>
            </a:lvl7pPr>
            <a:lvl8pPr marL="2807031" indent="0">
              <a:buNone/>
              <a:defRPr sz="1403" b="1"/>
            </a:lvl8pPr>
            <a:lvl9pPr marL="3208036" indent="0">
              <a:buNone/>
              <a:defRPr sz="140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3" y="2762541"/>
            <a:ext cx="4546088" cy="40632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8604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62708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5060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5" y="504191"/>
            <a:ext cx="3448899" cy="1764665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9" y="1088912"/>
            <a:ext cx="5413533" cy="5374525"/>
          </a:xfrm>
        </p:spPr>
        <p:txBody>
          <a:bodyPr/>
          <a:lstStyle>
            <a:lvl1pPr>
              <a:defRPr sz="2807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5" y="2268856"/>
            <a:ext cx="3448899" cy="4203335"/>
          </a:xfrm>
        </p:spPr>
        <p:txBody>
          <a:bodyPr/>
          <a:lstStyle>
            <a:lvl1pPr marL="0" indent="0">
              <a:buNone/>
              <a:defRPr sz="1403"/>
            </a:lvl1pPr>
            <a:lvl2pPr marL="401004" indent="0">
              <a:buNone/>
              <a:defRPr sz="1228"/>
            </a:lvl2pPr>
            <a:lvl3pPr marL="802009" indent="0">
              <a:buNone/>
              <a:defRPr sz="1052"/>
            </a:lvl3pPr>
            <a:lvl4pPr marL="1203013" indent="0">
              <a:buNone/>
              <a:defRPr sz="877"/>
            </a:lvl4pPr>
            <a:lvl5pPr marL="1604018" indent="0">
              <a:buNone/>
              <a:defRPr sz="877"/>
            </a:lvl5pPr>
            <a:lvl6pPr marL="2005022" indent="0">
              <a:buNone/>
              <a:defRPr sz="877"/>
            </a:lvl6pPr>
            <a:lvl7pPr marL="2406027" indent="0">
              <a:buNone/>
              <a:defRPr sz="877"/>
            </a:lvl7pPr>
            <a:lvl8pPr marL="2807031" indent="0">
              <a:buNone/>
              <a:defRPr sz="877"/>
            </a:lvl8pPr>
            <a:lvl9pPr marL="3208036" indent="0">
              <a:buNone/>
              <a:defRPr sz="87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11080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5" y="504191"/>
            <a:ext cx="3448899" cy="1764665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9" y="1088912"/>
            <a:ext cx="5413533" cy="5374525"/>
          </a:xfrm>
        </p:spPr>
        <p:txBody>
          <a:bodyPr anchor="t"/>
          <a:lstStyle>
            <a:lvl1pPr marL="0" indent="0">
              <a:buNone/>
              <a:defRPr sz="2807"/>
            </a:lvl1pPr>
            <a:lvl2pPr marL="401004" indent="0">
              <a:buNone/>
              <a:defRPr sz="2456"/>
            </a:lvl2pPr>
            <a:lvl3pPr marL="802009" indent="0">
              <a:buNone/>
              <a:defRPr sz="2105"/>
            </a:lvl3pPr>
            <a:lvl4pPr marL="1203013" indent="0">
              <a:buNone/>
              <a:defRPr sz="1754"/>
            </a:lvl4pPr>
            <a:lvl5pPr marL="1604018" indent="0">
              <a:buNone/>
              <a:defRPr sz="1754"/>
            </a:lvl5pPr>
            <a:lvl6pPr marL="2005022" indent="0">
              <a:buNone/>
              <a:defRPr sz="1754"/>
            </a:lvl6pPr>
            <a:lvl7pPr marL="2406027" indent="0">
              <a:buNone/>
              <a:defRPr sz="1754"/>
            </a:lvl7pPr>
            <a:lvl8pPr marL="2807031" indent="0">
              <a:buNone/>
              <a:defRPr sz="1754"/>
            </a:lvl8pPr>
            <a:lvl9pPr marL="3208036" indent="0">
              <a:buNone/>
              <a:defRPr sz="1754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5" y="2268856"/>
            <a:ext cx="3448899" cy="4203335"/>
          </a:xfrm>
        </p:spPr>
        <p:txBody>
          <a:bodyPr/>
          <a:lstStyle>
            <a:lvl1pPr marL="0" indent="0">
              <a:buNone/>
              <a:defRPr sz="1403"/>
            </a:lvl1pPr>
            <a:lvl2pPr marL="401004" indent="0">
              <a:buNone/>
              <a:defRPr sz="1228"/>
            </a:lvl2pPr>
            <a:lvl3pPr marL="802009" indent="0">
              <a:buNone/>
              <a:defRPr sz="1052"/>
            </a:lvl3pPr>
            <a:lvl4pPr marL="1203013" indent="0">
              <a:buNone/>
              <a:defRPr sz="877"/>
            </a:lvl4pPr>
            <a:lvl5pPr marL="1604018" indent="0">
              <a:buNone/>
              <a:defRPr sz="877"/>
            </a:lvl5pPr>
            <a:lvl6pPr marL="2005022" indent="0">
              <a:buNone/>
              <a:defRPr sz="877"/>
            </a:lvl6pPr>
            <a:lvl7pPr marL="2406027" indent="0">
              <a:buNone/>
              <a:defRPr sz="877"/>
            </a:lvl7pPr>
            <a:lvl8pPr marL="2807031" indent="0">
              <a:buNone/>
              <a:defRPr sz="877"/>
            </a:lvl8pPr>
            <a:lvl9pPr marL="3208036" indent="0">
              <a:buNone/>
              <a:defRPr sz="87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9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6525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1956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4" y="402652"/>
            <a:ext cx="2305765" cy="640916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652"/>
            <a:ext cx="6783626" cy="640916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26346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46088" y="1088913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733778" y="1099416"/>
            <a:ext cx="3165122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698488" y="1241313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4850888" y="1393711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003288" y="1546113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38426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46088" y="1088913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733778" y="1099416"/>
            <a:ext cx="3165122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698488" y="1241313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4850888" y="1393711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003288" y="1546113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5100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46088" y="1088913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733778" y="1099416"/>
            <a:ext cx="3165122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698488" y="1241313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4850888" y="1393711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003288" y="1546113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9747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46088" y="1088913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733778" y="1099416"/>
            <a:ext cx="3165122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698488" y="1241313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4850888" y="1393711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003288" y="1546113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0135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46088" y="1088913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733778" y="1099416"/>
            <a:ext cx="3165122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698488" y="1241313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4850888" y="1393711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003288" y="1546113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62025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46088" y="1088913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733778" y="1099416"/>
            <a:ext cx="3165122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698488" y="1241313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4850888" y="1393711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003288" y="1546113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108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46088" y="1088913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733778" y="1099416"/>
            <a:ext cx="3165122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698488" y="1241313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4850888" y="1393711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003288" y="1546113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45883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46088" y="1088913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733778" y="1099416"/>
            <a:ext cx="3165122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698488" y="1241313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4850888" y="1393711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003288" y="1546113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33" indent="0">
              <a:buNone/>
              <a:defRPr sz="2456"/>
            </a:lvl2pPr>
            <a:lvl3pPr marL="802065" indent="0">
              <a:buNone/>
              <a:defRPr sz="2105"/>
            </a:lvl3pPr>
            <a:lvl4pPr marL="1203098" indent="0">
              <a:buNone/>
              <a:defRPr sz="1754"/>
            </a:lvl4pPr>
            <a:lvl5pPr marL="1604130" indent="0">
              <a:buNone/>
              <a:defRPr sz="1754"/>
            </a:lvl5pPr>
            <a:lvl6pPr marL="2005164" indent="0">
              <a:buNone/>
              <a:defRPr sz="1754"/>
            </a:lvl6pPr>
            <a:lvl7pPr marL="2406196" indent="0">
              <a:buNone/>
              <a:defRPr sz="1754"/>
            </a:lvl7pPr>
            <a:lvl8pPr marL="2807229" indent="0">
              <a:buNone/>
              <a:defRPr sz="1754"/>
            </a:lvl8pPr>
            <a:lvl9pPr marL="3208262" indent="0">
              <a:buNone/>
              <a:defRPr sz="1754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80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2808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A909B-0BEB-43B7-97B2-A9E0122C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38BB05-5D97-439B-8DB3-E11A1911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1DA211-5D64-4047-8E2E-4D7D0C9C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1E91FD-FA1A-4F36-B8C1-775E7040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48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46088" y="1088911"/>
            <a:ext cx="5413534" cy="5374525"/>
          </a:xfrm>
        </p:spPr>
        <p:txBody>
          <a:bodyPr/>
          <a:lstStyle>
            <a:lvl1pPr>
              <a:defRPr sz="2807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36564" y="2268855"/>
            <a:ext cx="3448900" cy="4203335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98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46088" y="1088911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10" indent="0">
              <a:buNone/>
              <a:defRPr sz="2456"/>
            </a:lvl2pPr>
            <a:lvl3pPr marL="802020" indent="0">
              <a:buNone/>
              <a:defRPr sz="2105"/>
            </a:lvl3pPr>
            <a:lvl4pPr marL="1203030" indent="0">
              <a:buNone/>
              <a:defRPr sz="1754"/>
            </a:lvl4pPr>
            <a:lvl5pPr marL="1604040" indent="0">
              <a:buNone/>
              <a:defRPr sz="1754"/>
            </a:lvl5pPr>
            <a:lvl6pPr marL="2005051" indent="0">
              <a:buNone/>
              <a:defRPr sz="1754"/>
            </a:lvl6pPr>
            <a:lvl7pPr marL="2406061" indent="0">
              <a:buNone/>
              <a:defRPr sz="1754"/>
            </a:lvl7pPr>
            <a:lvl8pPr marL="2807071" indent="0">
              <a:buNone/>
              <a:defRPr sz="1754"/>
            </a:lvl8pPr>
            <a:lvl9pPr marL="3208081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733778" y="1099414"/>
            <a:ext cx="3165122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10" indent="0">
              <a:buNone/>
              <a:defRPr sz="2456"/>
            </a:lvl2pPr>
            <a:lvl3pPr marL="802020" indent="0">
              <a:buNone/>
              <a:defRPr sz="2105"/>
            </a:lvl3pPr>
            <a:lvl4pPr marL="1203030" indent="0">
              <a:buNone/>
              <a:defRPr sz="1754"/>
            </a:lvl4pPr>
            <a:lvl5pPr marL="1604040" indent="0">
              <a:buNone/>
              <a:defRPr sz="1754"/>
            </a:lvl5pPr>
            <a:lvl6pPr marL="2005051" indent="0">
              <a:buNone/>
              <a:defRPr sz="1754"/>
            </a:lvl6pPr>
            <a:lvl7pPr marL="2406061" indent="0">
              <a:buNone/>
              <a:defRPr sz="1754"/>
            </a:lvl7pPr>
            <a:lvl8pPr marL="2807071" indent="0">
              <a:buNone/>
              <a:defRPr sz="1754"/>
            </a:lvl8pPr>
            <a:lvl9pPr marL="3208081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698488" y="1241311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10" indent="0">
              <a:buNone/>
              <a:defRPr sz="2456"/>
            </a:lvl2pPr>
            <a:lvl3pPr marL="802020" indent="0">
              <a:buNone/>
              <a:defRPr sz="2105"/>
            </a:lvl3pPr>
            <a:lvl4pPr marL="1203030" indent="0">
              <a:buNone/>
              <a:defRPr sz="1754"/>
            </a:lvl4pPr>
            <a:lvl5pPr marL="1604040" indent="0">
              <a:buNone/>
              <a:defRPr sz="1754"/>
            </a:lvl5pPr>
            <a:lvl6pPr marL="2005051" indent="0">
              <a:buNone/>
              <a:defRPr sz="1754"/>
            </a:lvl6pPr>
            <a:lvl7pPr marL="2406061" indent="0">
              <a:buNone/>
              <a:defRPr sz="1754"/>
            </a:lvl7pPr>
            <a:lvl8pPr marL="2807071" indent="0">
              <a:buNone/>
              <a:defRPr sz="1754"/>
            </a:lvl8pPr>
            <a:lvl9pPr marL="3208081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4850888" y="1393711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10" indent="0">
              <a:buNone/>
              <a:defRPr sz="2456"/>
            </a:lvl2pPr>
            <a:lvl3pPr marL="802020" indent="0">
              <a:buNone/>
              <a:defRPr sz="2105"/>
            </a:lvl3pPr>
            <a:lvl4pPr marL="1203030" indent="0">
              <a:buNone/>
              <a:defRPr sz="1754"/>
            </a:lvl4pPr>
            <a:lvl5pPr marL="1604040" indent="0">
              <a:buNone/>
              <a:defRPr sz="1754"/>
            </a:lvl5pPr>
            <a:lvl6pPr marL="2005051" indent="0">
              <a:buNone/>
              <a:defRPr sz="1754"/>
            </a:lvl6pPr>
            <a:lvl7pPr marL="2406061" indent="0">
              <a:buNone/>
              <a:defRPr sz="1754"/>
            </a:lvl7pPr>
            <a:lvl8pPr marL="2807071" indent="0">
              <a:buNone/>
              <a:defRPr sz="1754"/>
            </a:lvl8pPr>
            <a:lvl9pPr marL="3208081" indent="0">
              <a:buNone/>
              <a:defRPr sz="1754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003288" y="1546111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10" indent="0">
              <a:buNone/>
              <a:defRPr sz="2456"/>
            </a:lvl2pPr>
            <a:lvl3pPr marL="802020" indent="0">
              <a:buNone/>
              <a:defRPr sz="2105"/>
            </a:lvl3pPr>
            <a:lvl4pPr marL="1203030" indent="0">
              <a:buNone/>
              <a:defRPr sz="1754"/>
            </a:lvl4pPr>
            <a:lvl5pPr marL="1604040" indent="0">
              <a:buNone/>
              <a:defRPr sz="1754"/>
            </a:lvl5pPr>
            <a:lvl6pPr marL="2005051" indent="0">
              <a:buNone/>
              <a:defRPr sz="1754"/>
            </a:lvl6pPr>
            <a:lvl7pPr marL="2406061" indent="0">
              <a:buNone/>
              <a:defRPr sz="1754"/>
            </a:lvl7pPr>
            <a:lvl8pPr marL="2807071" indent="0">
              <a:buNone/>
              <a:defRPr sz="1754"/>
            </a:lvl8pPr>
            <a:lvl9pPr marL="3208081" indent="0">
              <a:buNone/>
              <a:defRPr sz="1754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65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3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1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5171" y="402652"/>
            <a:ext cx="9223058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5171" y="2013259"/>
            <a:ext cx="9223058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35171" y="7009642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542189" y="7009642"/>
            <a:ext cx="360902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552214" y="7009642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61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92" r:id="rId10"/>
    <p:sldLayoutId id="2147483676" r:id="rId11"/>
    <p:sldLayoutId id="2147483677" r:id="rId12"/>
    <p:sldLayoutId id="2147483679" r:id="rId13"/>
  </p:sldLayoutIdLst>
  <p:hf hdr="0" ftr="0" dt="0"/>
  <p:txStyles>
    <p:titleStyle>
      <a:lvl1pPr algn="l" defTabSz="802020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979DB-9E04-4DFB-A65A-DA92D891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3225"/>
            <a:ext cx="922337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3F8B8C-843C-4BC4-8E47-3C9B88879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013" y="2012950"/>
            <a:ext cx="9223375" cy="4799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D2B7F7-D5CF-42A0-8227-B56C49323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013" y="7010400"/>
            <a:ext cx="24066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55D5B8-6032-4284-BE6B-BED0BD477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1713" y="7010400"/>
            <a:ext cx="36099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D34033-70D9-4BED-BF34-B834523FB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1738" y="7010400"/>
            <a:ext cx="24066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DA25A-EBA0-4CF9-867F-E6957B25EA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17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1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5171" y="402816"/>
            <a:ext cx="9223058" cy="1461801"/>
          </a:xfrm>
          <a:prstGeom prst="rect">
            <a:avLst/>
          </a:prstGeom>
        </p:spPr>
        <p:txBody>
          <a:bodyPr vert="horz" lIns="79114" tIns="39561" rIns="79114" bIns="39561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5171" y="2013263"/>
            <a:ext cx="9223058" cy="4798559"/>
          </a:xfrm>
          <a:prstGeom prst="rect">
            <a:avLst/>
          </a:prstGeom>
        </p:spPr>
        <p:txBody>
          <a:bodyPr vert="horz" lIns="79114" tIns="39561" rIns="79114" bIns="39561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35171" y="7009643"/>
            <a:ext cx="2406015" cy="402652"/>
          </a:xfrm>
          <a:prstGeom prst="rect">
            <a:avLst/>
          </a:prstGeom>
        </p:spPr>
        <p:txBody>
          <a:bodyPr vert="horz" lIns="79114" tIns="39561" rIns="79114" bIns="39561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358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542192" y="7009643"/>
            <a:ext cx="3609023" cy="402652"/>
          </a:xfrm>
          <a:prstGeom prst="rect">
            <a:avLst/>
          </a:prstGeom>
        </p:spPr>
        <p:txBody>
          <a:bodyPr vert="horz" lIns="79114" tIns="39561" rIns="79114" bIns="39561" rtlCol="0" anchor="ctr"/>
          <a:lstStyle>
            <a:lvl1pPr algn="ct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358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552215" y="7009643"/>
            <a:ext cx="2406015" cy="402652"/>
          </a:xfrm>
          <a:prstGeom prst="rect">
            <a:avLst/>
          </a:prstGeom>
        </p:spPr>
        <p:txBody>
          <a:bodyPr vert="horz" lIns="79114" tIns="39561" rIns="79114" bIns="39561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358"/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872358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2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hf hdr="0" ftr="0" dt="0"/>
  <p:txStyles>
    <p:titleStyle>
      <a:lvl1pPr algn="l" defTabSz="765179" rtl="0" eaLnBrk="1" latinLnBrk="0" hangingPunct="1">
        <a:lnSpc>
          <a:spcPct val="90000"/>
        </a:lnSpc>
        <a:spcBef>
          <a:spcPct val="0"/>
        </a:spcBef>
        <a:buNone/>
        <a:defRPr sz="3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318" indent="-191318" algn="l" defTabSz="765179" rtl="0" eaLnBrk="1" latinLnBrk="0" hangingPunct="1">
        <a:lnSpc>
          <a:spcPct val="90000"/>
        </a:lnSpc>
        <a:spcBef>
          <a:spcPts val="848"/>
        </a:spcBef>
        <a:buFont typeface="Arial" panose="020B0604020202020204" pitchFamily="34" charset="0"/>
        <a:buChar char="•"/>
        <a:defRPr sz="2426" kern="1200">
          <a:solidFill>
            <a:schemeClr val="tx1"/>
          </a:solidFill>
          <a:latin typeface="+mn-lt"/>
          <a:ea typeface="+mn-ea"/>
          <a:cs typeface="+mn-cs"/>
        </a:defRPr>
      </a:lvl1pPr>
      <a:lvl2pPr marL="573893" indent="-191318" algn="l" defTabSz="765179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56435" indent="-191318" algn="l" defTabSz="765179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39068" indent="-191318" algn="l" defTabSz="765179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44" kern="1200">
          <a:solidFill>
            <a:schemeClr val="tx1"/>
          </a:solidFill>
          <a:latin typeface="+mn-lt"/>
          <a:ea typeface="+mn-ea"/>
          <a:cs typeface="+mn-cs"/>
        </a:defRPr>
      </a:lvl4pPr>
      <a:lvl5pPr marL="1721662" indent="-191318" algn="l" defTabSz="765179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44" kern="1200">
          <a:solidFill>
            <a:schemeClr val="tx1"/>
          </a:solidFill>
          <a:latin typeface="+mn-lt"/>
          <a:ea typeface="+mn-ea"/>
          <a:cs typeface="+mn-cs"/>
        </a:defRPr>
      </a:lvl5pPr>
      <a:lvl6pPr marL="2104255" indent="-191318" algn="l" defTabSz="765179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44" kern="1200">
          <a:solidFill>
            <a:schemeClr val="tx1"/>
          </a:solidFill>
          <a:latin typeface="+mn-lt"/>
          <a:ea typeface="+mn-ea"/>
          <a:cs typeface="+mn-cs"/>
        </a:defRPr>
      </a:lvl6pPr>
      <a:lvl7pPr marL="2486837" indent="-191318" algn="l" defTabSz="765179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44" kern="1200">
          <a:solidFill>
            <a:schemeClr val="tx1"/>
          </a:solidFill>
          <a:latin typeface="+mn-lt"/>
          <a:ea typeface="+mn-ea"/>
          <a:cs typeface="+mn-cs"/>
        </a:defRPr>
      </a:lvl7pPr>
      <a:lvl8pPr marL="2869424" indent="-191318" algn="l" defTabSz="765179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44" kern="1200">
          <a:solidFill>
            <a:schemeClr val="tx1"/>
          </a:solidFill>
          <a:latin typeface="+mn-lt"/>
          <a:ea typeface="+mn-ea"/>
          <a:cs typeface="+mn-cs"/>
        </a:defRPr>
      </a:lvl8pPr>
      <a:lvl9pPr marL="3252018" indent="-191318" algn="l" defTabSz="765179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65179" rtl="0" eaLnBrk="1" latinLnBrk="0" hangingPunct="1">
        <a:defRPr sz="1544" kern="1200">
          <a:solidFill>
            <a:schemeClr val="tx1"/>
          </a:solidFill>
          <a:latin typeface="+mn-lt"/>
          <a:ea typeface="+mn-ea"/>
          <a:cs typeface="+mn-cs"/>
        </a:defRPr>
      </a:lvl1pPr>
      <a:lvl2pPr marL="382591" algn="l" defTabSz="765179" rtl="0" eaLnBrk="1" latinLnBrk="0" hangingPunct="1">
        <a:defRPr sz="1544" kern="1200">
          <a:solidFill>
            <a:schemeClr val="tx1"/>
          </a:solidFill>
          <a:latin typeface="+mn-lt"/>
          <a:ea typeface="+mn-ea"/>
          <a:cs typeface="+mn-cs"/>
        </a:defRPr>
      </a:lvl2pPr>
      <a:lvl3pPr marL="765179" algn="l" defTabSz="765179" rtl="0" eaLnBrk="1" latinLnBrk="0" hangingPunct="1">
        <a:defRPr sz="1544" kern="1200">
          <a:solidFill>
            <a:schemeClr val="tx1"/>
          </a:solidFill>
          <a:latin typeface="+mn-lt"/>
          <a:ea typeface="+mn-ea"/>
          <a:cs typeface="+mn-cs"/>
        </a:defRPr>
      </a:lvl3pPr>
      <a:lvl4pPr marL="1147805" algn="l" defTabSz="765179" rtl="0" eaLnBrk="1" latinLnBrk="0" hangingPunct="1">
        <a:defRPr sz="1544" kern="1200">
          <a:solidFill>
            <a:schemeClr val="tx1"/>
          </a:solidFill>
          <a:latin typeface="+mn-lt"/>
          <a:ea typeface="+mn-ea"/>
          <a:cs typeface="+mn-cs"/>
        </a:defRPr>
      </a:lvl4pPr>
      <a:lvl5pPr marL="1530364" algn="l" defTabSz="765179" rtl="0" eaLnBrk="1" latinLnBrk="0" hangingPunct="1">
        <a:defRPr sz="1544" kern="1200">
          <a:solidFill>
            <a:schemeClr val="tx1"/>
          </a:solidFill>
          <a:latin typeface="+mn-lt"/>
          <a:ea typeface="+mn-ea"/>
          <a:cs typeface="+mn-cs"/>
        </a:defRPr>
      </a:lvl5pPr>
      <a:lvl6pPr marL="1912939" algn="l" defTabSz="765179" rtl="0" eaLnBrk="1" latinLnBrk="0" hangingPunct="1">
        <a:defRPr sz="1544" kern="1200">
          <a:solidFill>
            <a:schemeClr val="tx1"/>
          </a:solidFill>
          <a:latin typeface="+mn-lt"/>
          <a:ea typeface="+mn-ea"/>
          <a:cs typeface="+mn-cs"/>
        </a:defRPr>
      </a:lvl6pPr>
      <a:lvl7pPr marL="2295552" algn="l" defTabSz="765179" rtl="0" eaLnBrk="1" latinLnBrk="0" hangingPunct="1">
        <a:defRPr sz="1544" kern="1200">
          <a:solidFill>
            <a:schemeClr val="tx1"/>
          </a:solidFill>
          <a:latin typeface="+mn-lt"/>
          <a:ea typeface="+mn-ea"/>
          <a:cs typeface="+mn-cs"/>
        </a:defRPr>
      </a:lvl7pPr>
      <a:lvl8pPr marL="2678134" algn="l" defTabSz="765179" rtl="0" eaLnBrk="1" latinLnBrk="0" hangingPunct="1">
        <a:defRPr sz="1544" kern="1200">
          <a:solidFill>
            <a:schemeClr val="tx1"/>
          </a:solidFill>
          <a:latin typeface="+mn-lt"/>
          <a:ea typeface="+mn-ea"/>
          <a:cs typeface="+mn-cs"/>
        </a:defRPr>
      </a:lvl8pPr>
      <a:lvl9pPr marL="3060724" algn="l" defTabSz="765179" rtl="0" eaLnBrk="1" latinLnBrk="0" hangingPunct="1">
        <a:defRPr sz="15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1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5171" y="402789"/>
            <a:ext cx="9223058" cy="1461801"/>
          </a:xfrm>
          <a:prstGeom prst="rect">
            <a:avLst/>
          </a:prstGeom>
        </p:spPr>
        <p:txBody>
          <a:bodyPr vert="horz" lIns="79282" tIns="39644" rIns="79282" bIns="39644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5171" y="2013263"/>
            <a:ext cx="9223058" cy="4798559"/>
          </a:xfrm>
          <a:prstGeom prst="rect">
            <a:avLst/>
          </a:prstGeom>
        </p:spPr>
        <p:txBody>
          <a:bodyPr vert="horz" lIns="79282" tIns="39644" rIns="79282" bIns="39644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35171" y="7009643"/>
            <a:ext cx="2406015" cy="402652"/>
          </a:xfrm>
          <a:prstGeom prst="rect">
            <a:avLst/>
          </a:prstGeom>
        </p:spPr>
        <p:txBody>
          <a:bodyPr vert="horz" lIns="79282" tIns="39644" rIns="79282" bIns="39644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423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542192" y="7009643"/>
            <a:ext cx="3609023" cy="402652"/>
          </a:xfrm>
          <a:prstGeom prst="rect">
            <a:avLst/>
          </a:prstGeom>
        </p:spPr>
        <p:txBody>
          <a:bodyPr vert="horz" lIns="79282" tIns="39644" rIns="79282" bIns="39644" rtlCol="0" anchor="ctr"/>
          <a:lstStyle>
            <a:lvl1pPr algn="ct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4237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552215" y="7009643"/>
            <a:ext cx="2406015" cy="402652"/>
          </a:xfrm>
          <a:prstGeom prst="rect">
            <a:avLst/>
          </a:prstGeom>
        </p:spPr>
        <p:txBody>
          <a:bodyPr vert="horz" lIns="79282" tIns="39644" rIns="79282" bIns="39644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4237"/>
            <a:fld id="{B6F15528-21DE-4FAA-801E-634DDDAF4B2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874237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12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766812" rtl="0" eaLnBrk="1" latinLnBrk="0" hangingPunct="1">
        <a:lnSpc>
          <a:spcPct val="90000"/>
        </a:lnSpc>
        <a:spcBef>
          <a:spcPct val="0"/>
        </a:spcBef>
        <a:buNone/>
        <a:defRPr sz="3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723" indent="-191723" algn="l" defTabSz="766812" rtl="0" eaLnBrk="1" latinLnBrk="0" hangingPunct="1">
        <a:lnSpc>
          <a:spcPct val="90000"/>
        </a:lnSpc>
        <a:spcBef>
          <a:spcPts val="848"/>
        </a:spcBef>
        <a:buFont typeface="Arial" panose="020B0604020202020204" pitchFamily="34" charset="0"/>
        <a:buChar char="•"/>
        <a:defRPr sz="2426" kern="1200">
          <a:solidFill>
            <a:schemeClr val="tx1"/>
          </a:solidFill>
          <a:latin typeface="+mn-lt"/>
          <a:ea typeface="+mn-ea"/>
          <a:cs typeface="+mn-cs"/>
        </a:defRPr>
      </a:lvl1pPr>
      <a:lvl2pPr marL="575114" indent="-191723" algn="l" defTabSz="766812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58477" indent="-191723" algn="l" defTabSz="766812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41927" indent="-191723" algn="l" defTabSz="766812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44" kern="1200">
          <a:solidFill>
            <a:schemeClr val="tx1"/>
          </a:solidFill>
          <a:latin typeface="+mn-lt"/>
          <a:ea typeface="+mn-ea"/>
          <a:cs typeface="+mn-cs"/>
        </a:defRPr>
      </a:lvl4pPr>
      <a:lvl5pPr marL="1725331" indent="-191723" algn="l" defTabSz="766812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44" kern="1200">
          <a:solidFill>
            <a:schemeClr val="tx1"/>
          </a:solidFill>
          <a:latin typeface="+mn-lt"/>
          <a:ea typeface="+mn-ea"/>
          <a:cs typeface="+mn-cs"/>
        </a:defRPr>
      </a:lvl5pPr>
      <a:lvl6pPr marL="2108751" indent="-191723" algn="l" defTabSz="766812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44" kern="1200">
          <a:solidFill>
            <a:schemeClr val="tx1"/>
          </a:solidFill>
          <a:latin typeface="+mn-lt"/>
          <a:ea typeface="+mn-ea"/>
          <a:cs typeface="+mn-cs"/>
        </a:defRPr>
      </a:lvl6pPr>
      <a:lvl7pPr marL="2492144" indent="-191723" algn="l" defTabSz="766812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44" kern="1200">
          <a:solidFill>
            <a:schemeClr val="tx1"/>
          </a:solidFill>
          <a:latin typeface="+mn-lt"/>
          <a:ea typeface="+mn-ea"/>
          <a:cs typeface="+mn-cs"/>
        </a:defRPr>
      </a:lvl7pPr>
      <a:lvl8pPr marL="2875545" indent="-191723" algn="l" defTabSz="766812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44" kern="1200">
          <a:solidFill>
            <a:schemeClr val="tx1"/>
          </a:solidFill>
          <a:latin typeface="+mn-lt"/>
          <a:ea typeface="+mn-ea"/>
          <a:cs typeface="+mn-cs"/>
        </a:defRPr>
      </a:lvl8pPr>
      <a:lvl9pPr marL="3258963" indent="-191723" algn="l" defTabSz="766812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66812" rtl="0" eaLnBrk="1" latinLnBrk="0" hangingPunct="1">
        <a:defRPr sz="1544" kern="1200">
          <a:solidFill>
            <a:schemeClr val="tx1"/>
          </a:solidFill>
          <a:latin typeface="+mn-lt"/>
          <a:ea typeface="+mn-ea"/>
          <a:cs typeface="+mn-cs"/>
        </a:defRPr>
      </a:lvl1pPr>
      <a:lvl2pPr marL="383405" algn="l" defTabSz="766812" rtl="0" eaLnBrk="1" latinLnBrk="0" hangingPunct="1">
        <a:defRPr sz="1544" kern="1200">
          <a:solidFill>
            <a:schemeClr val="tx1"/>
          </a:solidFill>
          <a:latin typeface="+mn-lt"/>
          <a:ea typeface="+mn-ea"/>
          <a:cs typeface="+mn-cs"/>
        </a:defRPr>
      </a:lvl2pPr>
      <a:lvl3pPr marL="766812" algn="l" defTabSz="766812" rtl="0" eaLnBrk="1" latinLnBrk="0" hangingPunct="1">
        <a:defRPr sz="1544" kern="1200">
          <a:solidFill>
            <a:schemeClr val="tx1"/>
          </a:solidFill>
          <a:latin typeface="+mn-lt"/>
          <a:ea typeface="+mn-ea"/>
          <a:cs typeface="+mn-cs"/>
        </a:defRPr>
      </a:lvl3pPr>
      <a:lvl4pPr marL="1150247" algn="l" defTabSz="766812" rtl="0" eaLnBrk="1" latinLnBrk="0" hangingPunct="1">
        <a:defRPr sz="1544" kern="1200">
          <a:solidFill>
            <a:schemeClr val="tx1"/>
          </a:solidFill>
          <a:latin typeface="+mn-lt"/>
          <a:ea typeface="+mn-ea"/>
          <a:cs typeface="+mn-cs"/>
        </a:defRPr>
      </a:lvl4pPr>
      <a:lvl5pPr marL="1533626" algn="l" defTabSz="766812" rtl="0" eaLnBrk="1" latinLnBrk="0" hangingPunct="1">
        <a:defRPr sz="1544" kern="1200">
          <a:solidFill>
            <a:schemeClr val="tx1"/>
          </a:solidFill>
          <a:latin typeface="+mn-lt"/>
          <a:ea typeface="+mn-ea"/>
          <a:cs typeface="+mn-cs"/>
        </a:defRPr>
      </a:lvl5pPr>
      <a:lvl6pPr marL="1917019" algn="l" defTabSz="766812" rtl="0" eaLnBrk="1" latinLnBrk="0" hangingPunct="1">
        <a:defRPr sz="1544" kern="1200">
          <a:solidFill>
            <a:schemeClr val="tx1"/>
          </a:solidFill>
          <a:latin typeface="+mn-lt"/>
          <a:ea typeface="+mn-ea"/>
          <a:cs typeface="+mn-cs"/>
        </a:defRPr>
      </a:lvl6pPr>
      <a:lvl7pPr marL="2300449" algn="l" defTabSz="766812" rtl="0" eaLnBrk="1" latinLnBrk="0" hangingPunct="1">
        <a:defRPr sz="1544" kern="1200">
          <a:solidFill>
            <a:schemeClr val="tx1"/>
          </a:solidFill>
          <a:latin typeface="+mn-lt"/>
          <a:ea typeface="+mn-ea"/>
          <a:cs typeface="+mn-cs"/>
        </a:defRPr>
      </a:lvl7pPr>
      <a:lvl8pPr marL="2683849" algn="l" defTabSz="766812" rtl="0" eaLnBrk="1" latinLnBrk="0" hangingPunct="1">
        <a:defRPr sz="1544" kern="1200">
          <a:solidFill>
            <a:schemeClr val="tx1"/>
          </a:solidFill>
          <a:latin typeface="+mn-lt"/>
          <a:ea typeface="+mn-ea"/>
          <a:cs typeface="+mn-cs"/>
        </a:defRPr>
      </a:lvl8pPr>
      <a:lvl9pPr marL="3067257" algn="l" defTabSz="766812" rtl="0" eaLnBrk="1" latinLnBrk="0" hangingPunct="1">
        <a:defRPr sz="15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2" y="402653"/>
            <a:ext cx="9223057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2" y="2013260"/>
            <a:ext cx="9223057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2" y="7009642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9642"/>
            <a:ext cx="360902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9642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56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</p:sldLayoutIdLst>
  <p:txStyles>
    <p:titleStyle>
      <a:lvl1pPr algn="l" defTabSz="802009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2" indent="-200502" algn="l" defTabSz="802009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07" indent="-200502" algn="l" defTabSz="802009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11" indent="-200502" algn="l" defTabSz="802009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16" indent="-200502" algn="l" defTabSz="802009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20" indent="-200502" algn="l" defTabSz="802009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24" indent="-200502" algn="l" defTabSz="802009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29" indent="-200502" algn="l" defTabSz="802009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33" indent="-200502" algn="l" defTabSz="802009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38" indent="-200502" algn="l" defTabSz="802009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200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04" algn="l" defTabSz="80200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09" algn="l" defTabSz="80200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13" algn="l" defTabSz="80200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18" algn="l" defTabSz="80200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22" algn="l" defTabSz="80200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27" algn="l" defTabSz="80200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31" algn="l" defTabSz="80200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36" algn="l" defTabSz="802009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4.png"/><Relationship Id="rId7" Type="http://schemas.openxmlformats.org/officeDocument/2006/relationships/image" Target="../media/image2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9.e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5.png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image" Target="../media/image36.wmf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5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43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49.emf"/><Relationship Id="rId3" Type="http://schemas.openxmlformats.org/officeDocument/2006/relationships/image" Target="../media/image44.emf"/><Relationship Id="rId7" Type="http://schemas.openxmlformats.org/officeDocument/2006/relationships/image" Target="../media/image46.emf"/><Relationship Id="rId12" Type="http://schemas.openxmlformats.org/officeDocument/2006/relationships/oleObject" Target="../embeddings/oleObject27.bin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53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48.emf"/><Relationship Id="rId5" Type="http://schemas.openxmlformats.org/officeDocument/2006/relationships/image" Target="../media/image45.emf"/><Relationship Id="rId15" Type="http://schemas.openxmlformats.org/officeDocument/2006/relationships/image" Target="../media/image50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47.emf"/><Relationship Id="rId14" Type="http://schemas.openxmlformats.org/officeDocument/2006/relationships/oleObject" Target="../embeddings/oleObject2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0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9.wmf"/><Relationship Id="rId7" Type="http://schemas.openxmlformats.org/officeDocument/2006/relationships/oleObject" Target="../embeddings/oleObject8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027624" y="3250834"/>
            <a:ext cx="8621346" cy="132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789549"/>
            <a:r>
              <a:rPr lang="ru-RU" altLang="ru-RU" sz="3600" b="1" dirty="0">
                <a:solidFill>
                  <a:srgbClr val="CF204A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Light" panose="02000000000000000000" pitchFamily="2" charset="0"/>
              </a:rPr>
              <a:t>Сравнительный анализ характеристик каскадного кодирования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992971" y="1881646"/>
            <a:ext cx="6690653" cy="413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ru-RU" sz="20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Выпускная квалификационная работа бакалавра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17330B-6506-4403-9411-ABE882A39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99" y="342569"/>
            <a:ext cx="2770575" cy="110794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86258F-5E29-454F-B49F-C563D6742D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6" y="1659873"/>
            <a:ext cx="10096305" cy="534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0071" y="296378"/>
            <a:ext cx="6896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САНКТ-ПЕТЕРБУРГСКИЙ ГОСУДАРСТВЕННЫЙ УНИВЕРСИТЕТ АЭРОКОСМИЧЕСКОГО ПРИБОРОСТРОЕНИЯ </a:t>
            </a:r>
            <a:endParaRPr lang="en-US" dirty="0">
              <a:solidFill>
                <a:srgbClr val="0059A9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ru-RU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Институт информационных систем и защиты информации Кафедра инфокоммуникационных систем (№52)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382429" y="5902977"/>
            <a:ext cx="6004022" cy="391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ru-RU" altLang="ru-RU" sz="20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Выполнила студентка группы 5721 Ковалева А.Е.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724205" y="6279834"/>
            <a:ext cx="5662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altLang="ru-RU" sz="20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Научный руководитель ВКРБ Трофимов А.Н.</a:t>
            </a:r>
          </a:p>
        </p:txBody>
      </p:sp>
    </p:spTree>
    <p:extLst>
      <p:ext uri="{BB962C8B-B14F-4D97-AF65-F5344CB8AC3E}">
        <p14:creationId xmlns:p14="http://schemas.microsoft.com/office/powerpoint/2010/main" val="39691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390686" y="3515658"/>
            <a:ext cx="3197310" cy="208225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08" y="719025"/>
            <a:ext cx="8112997" cy="67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ru-RU" sz="3200" b="1" dirty="0">
                <a:solidFill>
                  <a:srgbClr val="C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" panose="02000000000000000000" pitchFamily="2" charset="0"/>
              </a:rPr>
              <a:t>Оценка вероятности ошибки</a:t>
            </a:r>
            <a:r>
              <a:rPr lang="en-US" sz="3200" b="1" dirty="0">
                <a:solidFill>
                  <a:srgbClr val="C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3200" b="1" dirty="0">
                <a:solidFill>
                  <a:srgbClr val="C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" panose="02000000000000000000" pitchFamily="2" charset="0"/>
              </a:rPr>
              <a:t>на бит</a:t>
            </a:r>
          </a:p>
        </p:txBody>
      </p:sp>
      <p:sp>
        <p:nvSpPr>
          <p:cNvPr id="11" name="Объект 12">
            <a:extLst>
              <a:ext uri="{FF2B5EF4-FFF2-40B4-BE49-F238E27FC236}">
                <a16:creationId xmlns:a16="http://schemas.microsoft.com/office/drawing/2014/main" id="{2D6A1092-931B-4D48-BF71-C5E313581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7861" y="3735524"/>
            <a:ext cx="2182960" cy="5233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Верхняя</a:t>
            </a:r>
            <a:r>
              <a:rPr lang="ru-RU" sz="24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0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оценка</a:t>
            </a:r>
            <a:endParaRPr lang="ru-RU" sz="2400" dirty="0">
              <a:solidFill>
                <a:srgbClr val="0059A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958205" y="7058675"/>
            <a:ext cx="2406015" cy="402652"/>
          </a:xfrm>
        </p:spPr>
        <p:txBody>
          <a:bodyPr/>
          <a:lstStyle/>
          <a:p>
            <a:r>
              <a:rPr lang="ru-RU" sz="1600" dirty="0"/>
              <a:t>10</a:t>
            </a:r>
            <a:r>
              <a:rPr lang="en-US" sz="1600" dirty="0"/>
              <a:t> /18</a:t>
            </a:r>
            <a:endParaRPr lang="ru-RU" sz="1600" dirty="0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A3D40705-AC31-4D83-A6CF-20E4F9B2AD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812432"/>
              </p:ext>
            </p:extLst>
          </p:nvPr>
        </p:nvGraphicFramePr>
        <p:xfrm>
          <a:off x="764120" y="4258900"/>
          <a:ext cx="2631027" cy="86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4960" imgH="469800" progId="Equation.DSMT4">
                  <p:embed/>
                </p:oleObj>
              </mc:Choice>
              <mc:Fallback>
                <p:oleObj name="Equation" r:id="rId2" imgW="1434960" imgH="469800" progId="Equation.DSMT4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A3D40705-AC31-4D83-A6CF-20E4F9B2AD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4120" y="4258900"/>
                        <a:ext cx="2631027" cy="86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0">
            <a:extLst>
              <a:ext uri="{FF2B5EF4-FFF2-40B4-BE49-F238E27FC236}">
                <a16:creationId xmlns:a16="http://schemas.microsoft.com/office/drawing/2014/main" id="{CF3452BF-AF38-44EB-9563-6A5991BAA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08" y="1184389"/>
            <a:ext cx="9747812" cy="825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ru-RU" sz="2400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" panose="02000000000000000000" pitchFamily="2" charset="0"/>
              </a:rPr>
              <a:t>для ортогональных сигналов в канале с АБГШ и случайной фазой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0B2C049D-CE96-4338-9B73-C17DCF9E4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00" y="6603240"/>
            <a:ext cx="6278736" cy="825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ru-RU" sz="16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График вероятности ошибки для ортогональных сигналов </a:t>
            </a:r>
            <a:r>
              <a:rPr lang="en-US" altLang="ru-RU" sz="16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ru-RU" altLang="ru-RU" sz="16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в канале с АБГШ и случайной фазой при </a:t>
            </a:r>
            <a:r>
              <a:rPr lang="en-US" altLang="ru-RU" sz="1600" i="1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</a:t>
            </a:r>
            <a:r>
              <a:rPr lang="en-US" altLang="ru-RU" sz="16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=[256,512,1024]</a:t>
            </a:r>
            <a:endParaRPr lang="ru-RU" altLang="ru-RU" sz="1600" dirty="0">
              <a:solidFill>
                <a:srgbClr val="0059A9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DE04E9A-7029-4E44-9843-A48093414404}"/>
              </a:ext>
            </a:extLst>
          </p:cNvPr>
          <p:cNvPicPr/>
          <p:nvPr/>
        </p:nvPicPr>
        <p:blipFill rotWithShape="1">
          <a:blip r:embed="rId4"/>
          <a:srcRect r="4323"/>
          <a:stretch/>
        </p:blipFill>
        <p:spPr>
          <a:xfrm>
            <a:off x="3963828" y="1844353"/>
            <a:ext cx="5831711" cy="46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6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39" y="757359"/>
            <a:ext cx="10893195" cy="130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ru-RU" sz="2700" b="1" dirty="0">
                <a:solidFill>
                  <a:srgbClr val="C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" panose="02000000000000000000" pitchFamily="2" charset="0"/>
              </a:rPr>
              <a:t>Подходы к вычислению вероятности ошибки декодирования </a:t>
            </a:r>
            <a:endParaRPr lang="en-US" sz="2700" b="1" dirty="0">
              <a:solidFill>
                <a:srgbClr val="C00000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" panose="02000000000000000000" pitchFamily="2" charset="0"/>
            </a:endParaRPr>
          </a:p>
          <a:p>
            <a:r>
              <a:rPr lang="ru-RU" sz="2400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" panose="02000000000000000000" pitchFamily="2" charset="0"/>
              </a:rPr>
              <a:t>кода Рида-Соломона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929841" y="6918337"/>
            <a:ext cx="2406015" cy="402652"/>
          </a:xfrm>
        </p:spPr>
        <p:txBody>
          <a:bodyPr/>
          <a:lstStyle/>
          <a:p>
            <a:r>
              <a:rPr lang="ru-RU" sz="1600" dirty="0"/>
              <a:t>11</a:t>
            </a:r>
            <a:r>
              <a:rPr lang="en-US" sz="1600" dirty="0"/>
              <a:t> /18</a:t>
            </a:r>
            <a:endParaRPr lang="ru-RU" sz="160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A8F2CC2-AD28-4AD3-98B1-3B63ECD7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74" y="2060033"/>
            <a:ext cx="8248374" cy="4858304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4772722" y="2274848"/>
            <a:ext cx="2330605" cy="63561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669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96" y="963672"/>
            <a:ext cx="9522358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237" tIns="43623" rIns="87237" bIns="436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872281">
              <a:lnSpc>
                <a:spcPct val="115000"/>
              </a:lnSpc>
              <a:tabLst>
                <a:tab pos="798317" algn="l"/>
                <a:tab pos="1596634" algn="l"/>
                <a:tab pos="2394951" algn="l"/>
                <a:tab pos="3193268" algn="l"/>
                <a:tab pos="3991585" algn="l"/>
                <a:tab pos="4789902" algn="l"/>
                <a:tab pos="5588218" algn="l"/>
                <a:tab pos="6386535" algn="l"/>
                <a:tab pos="7184852" algn="l"/>
                <a:tab pos="7983169" algn="l"/>
                <a:tab pos="8781486" algn="l"/>
              </a:tabLst>
            </a:pPr>
            <a:r>
              <a:rPr lang="ru-RU" altLang="ru-RU" sz="3200" b="1" dirty="0">
                <a:solidFill>
                  <a:srgbClr val="B9225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Вероятность ошибки декодирования кода РС</a:t>
            </a:r>
          </a:p>
          <a:p>
            <a:pPr defTabSz="872281">
              <a:tabLst>
                <a:tab pos="798317" algn="l"/>
                <a:tab pos="1596634" algn="l"/>
                <a:tab pos="2394951" algn="l"/>
                <a:tab pos="3193268" algn="l"/>
                <a:tab pos="3991585" algn="l"/>
                <a:tab pos="4789902" algn="l"/>
                <a:tab pos="5588218" algn="l"/>
                <a:tab pos="6386535" algn="l"/>
                <a:tab pos="7184852" algn="l"/>
                <a:tab pos="7983169" algn="l"/>
                <a:tab pos="8781486" algn="l"/>
              </a:tabLst>
            </a:pPr>
            <a:endParaRPr lang="ru-RU" altLang="ru-RU" sz="3200" b="1" dirty="0">
              <a:solidFill>
                <a:srgbClr val="B92250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99099" y="6859259"/>
            <a:ext cx="2406015" cy="402652"/>
          </a:xfrm>
        </p:spPr>
        <p:txBody>
          <a:bodyPr/>
          <a:lstStyle/>
          <a:p>
            <a:pPr defTabSz="993032"/>
            <a:r>
              <a:rPr lang="ru-RU" sz="1600" dirty="0">
                <a:solidFill>
                  <a:prstClr val="black">
                    <a:tint val="75000"/>
                  </a:prstClr>
                </a:solidFill>
                <a:latin typeface="Calibri"/>
              </a:rPr>
              <a:t>12</a:t>
            </a:r>
            <a:r>
              <a:rPr lang="en-US" sz="1400" dirty="0"/>
              <a:t> /18</a:t>
            </a:r>
            <a:endParaRPr lang="ru-RU" sz="140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>
          <a:xfrm>
            <a:off x="288286" y="6773318"/>
            <a:ext cx="5399800" cy="488593"/>
          </a:xfrm>
        </p:spPr>
        <p:txBody>
          <a:bodyPr/>
          <a:lstStyle/>
          <a:p>
            <a:pPr algn="l" defTabSz="993032"/>
            <a:r>
              <a:rPr lang="ru-RU" sz="1323" dirty="0">
                <a:solidFill>
                  <a:srgbClr val="0059A9"/>
                </a:solidFill>
                <a:latin typeface="Calibri"/>
              </a:rPr>
              <a:t>[1]  Колесник В.Д. Кодирование при передаче и хранении информации (Алгебраическая теория блоковых кодов): Высшая школа, 2009. — 552 с.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03C02DE-C2E6-4531-B25A-49213B0A87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605044"/>
              </p:ext>
            </p:extLst>
          </p:nvPr>
        </p:nvGraphicFramePr>
        <p:xfrm>
          <a:off x="2281183" y="1939118"/>
          <a:ext cx="3317689" cy="858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0" imgH="431640" progId="Equation.DSMT4">
                  <p:embed/>
                </p:oleObj>
              </mc:Choice>
              <mc:Fallback>
                <p:oleObj name="Equation" r:id="rId4" imgW="1396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1183" y="1939118"/>
                        <a:ext cx="3317689" cy="858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594A4EAA-DFB9-467F-9DBA-B566FD7B0E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040721"/>
              </p:ext>
            </p:extLst>
          </p:nvPr>
        </p:nvGraphicFramePr>
        <p:xfrm>
          <a:off x="4154602" y="2861431"/>
          <a:ext cx="58039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17640" imgH="495000" progId="Equation.DSMT4">
                  <p:embed/>
                </p:oleObj>
              </mc:Choice>
              <mc:Fallback>
                <p:oleObj name="Equation" r:id="rId6" imgW="27176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54602" y="2861431"/>
                        <a:ext cx="5803900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A6965AA2-FBBA-4A85-B2AA-8D191BABF5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414849"/>
              </p:ext>
            </p:extLst>
          </p:nvPr>
        </p:nvGraphicFramePr>
        <p:xfrm>
          <a:off x="1125548" y="3830698"/>
          <a:ext cx="1862638" cy="492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63280" imgH="228600" progId="Equation.DSMT4">
                  <p:embed/>
                </p:oleObj>
              </mc:Choice>
              <mc:Fallback>
                <p:oleObj name="Equation" r:id="rId8" imgW="863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25548" y="3830698"/>
                        <a:ext cx="1862638" cy="4929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B7F7A4F-1C0F-46FF-BA4E-2D337CC9BFFE}"/>
              </a:ext>
            </a:extLst>
          </p:cNvPr>
          <p:cNvSpPr txBox="1"/>
          <p:nvPr/>
        </p:nvSpPr>
        <p:spPr>
          <a:xfrm>
            <a:off x="407764" y="2042120"/>
            <a:ext cx="37468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Формулу</a:t>
            </a:r>
            <a:r>
              <a:rPr lang="ru-RU" sz="28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ru-RU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8C8AA0-E5F1-4D6C-8AD8-6B459C046E99}"/>
              </a:ext>
            </a:extLst>
          </p:cNvPr>
          <p:cNvSpPr txBox="1"/>
          <p:nvPr/>
        </p:nvSpPr>
        <p:spPr>
          <a:xfrm>
            <a:off x="407764" y="3173169"/>
            <a:ext cx="53470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можно привести к виду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73A996-6223-43DC-8B65-3C99CD3806E8}"/>
              </a:ext>
            </a:extLst>
          </p:cNvPr>
          <p:cNvSpPr txBox="1"/>
          <p:nvPr/>
        </p:nvSpPr>
        <p:spPr>
          <a:xfrm>
            <a:off x="393796" y="3830698"/>
            <a:ext cx="10059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где</a:t>
            </a:r>
            <a:endParaRPr lang="en-US" sz="2400" dirty="0">
              <a:solidFill>
                <a:srgbClr val="0059A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FB59D57-C53B-43A5-A0A5-8EBB27B86279}"/>
              </a:ext>
            </a:extLst>
          </p:cNvPr>
          <p:cNvSpPr/>
          <p:nvPr/>
        </p:nvSpPr>
        <p:spPr>
          <a:xfrm>
            <a:off x="2061645" y="4420894"/>
            <a:ext cx="6980664" cy="17171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DBBC22-A6C8-494F-9A98-7F12185CE380}"/>
              </a:ext>
            </a:extLst>
          </p:cNvPr>
          <p:cNvSpPr txBox="1"/>
          <p:nvPr/>
        </p:nvSpPr>
        <p:spPr>
          <a:xfrm>
            <a:off x="2586240" y="4519382"/>
            <a:ext cx="59314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Модифицированная граница Чернова</a:t>
            </a:r>
            <a:r>
              <a:rPr lang="en-US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[1]</a:t>
            </a:r>
            <a:endParaRPr lang="ru-RU" sz="2400" dirty="0">
              <a:solidFill>
                <a:srgbClr val="0059A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EB9A408F-0714-46F5-BAD6-F78250D3DD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962708"/>
              </p:ext>
            </p:extLst>
          </p:nvPr>
        </p:nvGraphicFramePr>
        <p:xfrm>
          <a:off x="3205946" y="5043831"/>
          <a:ext cx="4964279" cy="913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42021" imgH="448554" progId="Equation.DSMT4">
                  <p:embed/>
                </p:oleObj>
              </mc:Choice>
              <mc:Fallback>
                <p:oleObj name="Equation" r:id="rId10" imgW="2442021" imgH="4485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05946" y="5043831"/>
                        <a:ext cx="4964279" cy="913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6DE21D-CF71-48E1-931D-6DC0BC7BE7CB}"/>
              </a:ext>
            </a:extLst>
          </p:cNvPr>
          <p:cNvSpPr/>
          <p:nvPr/>
        </p:nvSpPr>
        <p:spPr>
          <a:xfrm>
            <a:off x="2281183" y="1926438"/>
            <a:ext cx="3448120" cy="9223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E93E5CF-FD0B-4A1C-B053-76D9C6EDD39A}"/>
              </a:ext>
            </a:extLst>
          </p:cNvPr>
          <p:cNvSpPr/>
          <p:nvPr/>
        </p:nvSpPr>
        <p:spPr>
          <a:xfrm>
            <a:off x="4005243" y="2911559"/>
            <a:ext cx="6102074" cy="107406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056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12">
            <a:extLst>
              <a:ext uri="{FF2B5EF4-FFF2-40B4-BE49-F238E27FC236}">
                <a16:creationId xmlns:a16="http://schemas.microsoft.com/office/drawing/2014/main" id="{2D6A1092-931B-4D48-BF71-C5E313581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7989" y="4866198"/>
            <a:ext cx="5750555" cy="1388261"/>
          </a:xfrm>
          <a:ln w="19050"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2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Приведенная граница: </a:t>
            </a:r>
            <a:endParaRPr lang="en-US" sz="2200" dirty="0">
              <a:solidFill>
                <a:srgbClr val="0059A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ru-RU" sz="22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дает достаточно точные значения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ru-RU" sz="22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значительно проще вычисляется</a:t>
            </a:r>
            <a:endParaRPr lang="ru-RU" sz="2647" dirty="0">
              <a:solidFill>
                <a:srgbClr val="0059A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08" y="1025389"/>
            <a:ext cx="100958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423" tIns="43715" rIns="87423" bIns="43715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874159">
              <a:lnSpc>
                <a:spcPct val="115000"/>
              </a:lnSpc>
              <a:tabLst>
                <a:tab pos="798317" algn="l"/>
                <a:tab pos="1596634" algn="l"/>
                <a:tab pos="2394951" algn="l"/>
                <a:tab pos="3193268" algn="l"/>
                <a:tab pos="3991585" algn="l"/>
                <a:tab pos="4789902" algn="l"/>
                <a:tab pos="5588218" algn="l"/>
                <a:tab pos="6386535" algn="l"/>
                <a:tab pos="7184852" algn="l"/>
                <a:tab pos="7983169" algn="l"/>
                <a:tab pos="8781486" algn="l"/>
              </a:tabLst>
            </a:pPr>
            <a:r>
              <a:rPr lang="ru-RU" altLang="ru-RU" sz="3100" b="1" dirty="0">
                <a:solidFill>
                  <a:srgbClr val="B9225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Оценка вероятности ошибки декодирования кода РС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451355" y="2822361"/>
            <a:ext cx="5750555" cy="108189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48" tIns="49876" rIns="99748" bIns="49876" spcCol="0" rtlCol="0" anchor="ctr"/>
          <a:lstStyle/>
          <a:p>
            <a:pPr algn="ctr" defTabSz="993032"/>
            <a:endParaRPr lang="ru-RU" sz="1985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66169" y="7003957"/>
            <a:ext cx="2406015" cy="402652"/>
          </a:xfrm>
        </p:spPr>
        <p:txBody>
          <a:bodyPr/>
          <a:lstStyle/>
          <a:p>
            <a:pPr defTabSz="993032"/>
            <a:r>
              <a:rPr lang="ru-RU" sz="1600" dirty="0">
                <a:solidFill>
                  <a:prstClr val="black">
                    <a:tint val="75000"/>
                  </a:prstClr>
                </a:solidFill>
                <a:latin typeface="Calibri"/>
              </a:rPr>
              <a:t>13</a:t>
            </a:r>
            <a:r>
              <a:rPr lang="en-US" sz="1600" dirty="0"/>
              <a:t> /18</a:t>
            </a:r>
            <a:endParaRPr lang="ru-RU" sz="160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402009"/>
              </p:ext>
            </p:extLst>
          </p:nvPr>
        </p:nvGraphicFramePr>
        <p:xfrm>
          <a:off x="1141413" y="4508500"/>
          <a:ext cx="12033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18960" imgH="342720" progId="Equation.DSMT4">
                  <p:embed/>
                </p:oleObj>
              </mc:Choice>
              <mc:Fallback>
                <p:oleObj name="Equation" r:id="rId3" imgW="1218960" imgH="342720" progId="Equation.DSMT4">
                  <p:embed/>
                  <p:pic>
                    <p:nvPicPr>
                      <p:cNvPr id="8" name="Объект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1413" y="4508500"/>
                        <a:ext cx="1203325" cy="33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00734"/>
              </p:ext>
            </p:extLst>
          </p:nvPr>
        </p:nvGraphicFramePr>
        <p:xfrm>
          <a:off x="462830" y="5537009"/>
          <a:ext cx="3696590" cy="328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60640" imgH="342720" progId="Equation.DSMT4">
                  <p:embed/>
                </p:oleObj>
              </mc:Choice>
              <mc:Fallback>
                <p:oleObj name="Equation" r:id="rId5" imgW="3860640" imgH="342720" progId="Equation.DSMT4">
                  <p:embed/>
                  <p:pic>
                    <p:nvPicPr>
                      <p:cNvPr id="9" name="Объект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2830" y="5537009"/>
                        <a:ext cx="3696590" cy="328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20474"/>
              </p:ext>
            </p:extLst>
          </p:nvPr>
        </p:nvGraphicFramePr>
        <p:xfrm>
          <a:off x="498069" y="5952239"/>
          <a:ext cx="3592925" cy="383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924000" imgH="419040" progId="Equation.DSMT4">
                  <p:embed/>
                </p:oleObj>
              </mc:Choice>
              <mc:Fallback>
                <p:oleObj name="Equation" r:id="rId7" imgW="3924000" imgH="419040" progId="Equation.DSMT4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8069" y="5952239"/>
                        <a:ext cx="3592925" cy="383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462830" y="4447194"/>
            <a:ext cx="583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93032"/>
            <a:r>
              <a:rPr lang="ru-RU" sz="20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где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5D7FC7-A76A-4089-ABEB-1EB2F8F7813D}"/>
              </a:ext>
            </a:extLst>
          </p:cNvPr>
          <p:cNvSpPr txBox="1"/>
          <p:nvPr/>
        </p:nvSpPr>
        <p:spPr>
          <a:xfrm>
            <a:off x="372708" y="2014314"/>
            <a:ext cx="99078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ru-RU" sz="20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 использованием данного подхода получаем верхнюю границу 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для каскадного кода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E0814400-8F85-4884-BDA0-DD1F79E67F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574088"/>
              </p:ext>
            </p:extLst>
          </p:nvPr>
        </p:nvGraphicFramePr>
        <p:xfrm>
          <a:off x="3299825" y="2934925"/>
          <a:ext cx="4518297" cy="823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38280" imgH="444240" progId="Equation.DSMT4">
                  <p:embed/>
                </p:oleObj>
              </mc:Choice>
              <mc:Fallback>
                <p:oleObj name="Equation" r:id="rId9" imgW="2438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99825" y="2934925"/>
                        <a:ext cx="4518297" cy="823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58A8309D-1F04-42CC-A3C9-5D422EEAFF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361538"/>
              </p:ext>
            </p:extLst>
          </p:nvPr>
        </p:nvGraphicFramePr>
        <p:xfrm>
          <a:off x="452701" y="6335385"/>
          <a:ext cx="2580747" cy="837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47560" imgH="469800" progId="Equation.DSMT4">
                  <p:embed/>
                </p:oleObj>
              </mc:Choice>
              <mc:Fallback>
                <p:oleObj name="Equation" r:id="rId11" imgW="14475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2701" y="6335385"/>
                        <a:ext cx="2580747" cy="8374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Скругленный прямоугольник 4">
            <a:extLst>
              <a:ext uri="{FF2B5EF4-FFF2-40B4-BE49-F238E27FC236}">
                <a16:creationId xmlns:a16="http://schemas.microsoft.com/office/drawing/2014/main" id="{9B4D373C-A2CE-454A-9D54-092635BA977D}"/>
              </a:ext>
            </a:extLst>
          </p:cNvPr>
          <p:cNvSpPr/>
          <p:nvPr/>
        </p:nvSpPr>
        <p:spPr>
          <a:xfrm>
            <a:off x="4779826" y="4790086"/>
            <a:ext cx="5619926" cy="1388261"/>
          </a:xfrm>
          <a:prstGeom prst="roundRect">
            <a:avLst/>
          </a:prstGeom>
          <a:noFill/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748" tIns="49876" rIns="99748" bIns="49876" spcCol="0" rtlCol="0" anchor="ctr"/>
          <a:lstStyle/>
          <a:p>
            <a:pPr algn="ctr" defTabSz="993032"/>
            <a:endParaRPr lang="ru-RU" sz="1985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A863AFF-8969-4395-AA50-30440AA22F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3011"/>
            <a:ext cx="10693400" cy="1147313"/>
          </a:xfrm>
          <a:prstGeom prst="rect">
            <a:avLst/>
          </a:prstGeom>
        </p:spPr>
      </p:pic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74FD639-8D16-4519-A1BD-C020F991D0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047234"/>
              </p:ext>
            </p:extLst>
          </p:nvPr>
        </p:nvGraphicFramePr>
        <p:xfrm>
          <a:off x="559556" y="4866198"/>
          <a:ext cx="2044140" cy="587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14600" imgH="723600" progId="Equation.DSMT4">
                  <p:embed/>
                </p:oleObj>
              </mc:Choice>
              <mc:Fallback>
                <p:oleObj name="Equation" r:id="rId14" imgW="251460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9556" y="4866198"/>
                        <a:ext cx="2044140" cy="587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598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957736-9E9C-46ED-BD65-FD751001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42316" y="6998576"/>
            <a:ext cx="2406015" cy="402652"/>
          </a:xfrm>
        </p:spPr>
        <p:txBody>
          <a:bodyPr/>
          <a:lstStyle/>
          <a:p>
            <a:r>
              <a:rPr lang="ru-RU" sz="1600" dirty="0">
                <a:solidFill>
                  <a:prstClr val="black">
                    <a:tint val="75000"/>
                  </a:prstClr>
                </a:solidFill>
              </a:rPr>
              <a:t>14</a:t>
            </a:r>
            <a:r>
              <a:rPr lang="en-US" sz="1600" dirty="0"/>
              <a:t> /18</a:t>
            </a:r>
            <a:endParaRPr lang="ru-RU" sz="16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F51A6-1426-4A0B-B14E-949067454738}"/>
              </a:ext>
            </a:extLst>
          </p:cNvPr>
          <p:cNvSpPr txBox="1"/>
          <p:nvPr/>
        </p:nvSpPr>
        <p:spPr>
          <a:xfrm>
            <a:off x="506220" y="752691"/>
            <a:ext cx="103656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altLang="ru-RU" sz="2800" b="1" dirty="0">
                <a:solidFill>
                  <a:srgbClr val="B9225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Light" panose="02000000000000000000" pitchFamily="2" charset="0"/>
              </a:rPr>
              <a:t>График зависимости вероятности ошибки</a:t>
            </a:r>
            <a:r>
              <a:rPr lang="en-US" altLang="ru-RU" sz="2800" b="1" dirty="0">
                <a:solidFill>
                  <a:srgbClr val="B9225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altLang="ru-RU" sz="2800" b="1" dirty="0">
                <a:solidFill>
                  <a:srgbClr val="B9225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Light" panose="02000000000000000000" pitchFamily="2" charset="0"/>
              </a:rPr>
              <a:t>декодирования</a:t>
            </a:r>
          </a:p>
          <a:p>
            <a:pPr>
              <a:lnSpc>
                <a:spcPct val="100000"/>
              </a:lnSpc>
            </a:pPr>
            <a:r>
              <a:rPr lang="ru-RU" altLang="ru-RU" sz="2400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Light" panose="02000000000000000000" pitchFamily="2" charset="0"/>
              </a:rPr>
              <a:t>внутреннего кода для различного числа сигналов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B239979-EBFA-4831-9429-5199D5020B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74926" y="1752117"/>
            <a:ext cx="7036583" cy="533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59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957736-9E9C-46ED-BD65-FD751001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6921" y="6899076"/>
            <a:ext cx="2406015" cy="402652"/>
          </a:xfrm>
        </p:spPr>
        <p:txBody>
          <a:bodyPr/>
          <a:lstStyle/>
          <a:p>
            <a:r>
              <a:rPr lang="ru-RU" sz="1600" dirty="0">
                <a:solidFill>
                  <a:prstClr val="black">
                    <a:tint val="75000"/>
                  </a:prstClr>
                </a:solidFill>
              </a:rPr>
              <a:t>15</a:t>
            </a:r>
            <a:r>
              <a:rPr lang="en-US" sz="1600" dirty="0"/>
              <a:t> /18</a:t>
            </a:r>
            <a:endParaRPr lang="ru-RU" sz="16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F51A6-1426-4A0B-B14E-949067454738}"/>
              </a:ext>
            </a:extLst>
          </p:cNvPr>
          <p:cNvSpPr txBox="1"/>
          <p:nvPr/>
        </p:nvSpPr>
        <p:spPr>
          <a:xfrm>
            <a:off x="450463" y="702286"/>
            <a:ext cx="103656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altLang="ru-RU" sz="2800" b="1" dirty="0">
                <a:solidFill>
                  <a:srgbClr val="B9225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Light" panose="02000000000000000000" pitchFamily="2" charset="0"/>
              </a:rPr>
              <a:t>График зависимости вероятности ошибки</a:t>
            </a:r>
            <a:r>
              <a:rPr lang="en-US" altLang="ru-RU" sz="2800" b="1" dirty="0">
                <a:solidFill>
                  <a:srgbClr val="B9225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altLang="ru-RU" sz="2800" b="1" dirty="0">
                <a:solidFill>
                  <a:srgbClr val="B9225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Light" panose="02000000000000000000" pitchFamily="2" charset="0"/>
              </a:rPr>
              <a:t>декодирования</a:t>
            </a:r>
          </a:p>
          <a:p>
            <a:pPr>
              <a:lnSpc>
                <a:spcPct val="100000"/>
              </a:lnSpc>
            </a:pPr>
            <a:r>
              <a:rPr lang="ru-RU" altLang="ru-RU" sz="2400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Light" panose="02000000000000000000" pitchFamily="2" charset="0"/>
              </a:rPr>
              <a:t>Каскадного кода для различного числа сигналов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8FA9E8-444F-42FF-98AB-A307048D79E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61710" y="1742835"/>
            <a:ext cx="6636602" cy="53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26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957736-9E9C-46ED-BD65-FD751001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7886" y="6924303"/>
            <a:ext cx="2406015" cy="402652"/>
          </a:xfrm>
        </p:spPr>
        <p:txBody>
          <a:bodyPr/>
          <a:lstStyle/>
          <a:p>
            <a:r>
              <a:rPr lang="ru-RU" sz="1600" dirty="0">
                <a:solidFill>
                  <a:prstClr val="black">
                    <a:tint val="75000"/>
                  </a:prstClr>
                </a:solidFill>
              </a:rPr>
              <a:t>16</a:t>
            </a:r>
            <a:r>
              <a:rPr lang="en-US" sz="1600" dirty="0"/>
              <a:t> /18</a:t>
            </a:r>
            <a:endParaRPr lang="ru-RU" sz="16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F51A6-1426-4A0B-B14E-949067454738}"/>
              </a:ext>
            </a:extLst>
          </p:cNvPr>
          <p:cNvSpPr txBox="1"/>
          <p:nvPr/>
        </p:nvSpPr>
        <p:spPr>
          <a:xfrm>
            <a:off x="401444" y="696934"/>
            <a:ext cx="10514979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altLang="ru-RU" sz="2100" dirty="0">
                <a:solidFill>
                  <a:srgbClr val="B9225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Light" panose="02000000000000000000" pitchFamily="2" charset="0"/>
              </a:rPr>
              <a:t>График зависимости вероятности ошибки на бит от отношения сигнал/шум</a:t>
            </a:r>
            <a:r>
              <a:rPr lang="en-US" altLang="ru-RU" sz="2100" dirty="0">
                <a:solidFill>
                  <a:srgbClr val="B9225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Light" panose="02000000000000000000" pitchFamily="2" charset="0"/>
              </a:rPr>
              <a:t> </a:t>
            </a:r>
            <a:endParaRPr lang="ru-RU" altLang="ru-RU" sz="2100" dirty="0">
              <a:solidFill>
                <a:srgbClr val="B92250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Light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ru-RU" altLang="ru-RU" sz="2100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Light" panose="02000000000000000000" pitchFamily="2" charset="0"/>
              </a:rPr>
              <a:t>при передаче по каналу с АБГШ</a:t>
            </a:r>
            <a:r>
              <a:rPr lang="en-US" altLang="ru-RU" sz="2100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altLang="ru-RU" sz="2100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Light" panose="02000000000000000000" pitchFamily="2" charset="0"/>
              </a:rPr>
              <a:t>и случайной фазой с использованием кода РС </a:t>
            </a:r>
          </a:p>
          <a:p>
            <a:pPr>
              <a:lnSpc>
                <a:spcPct val="100000"/>
              </a:lnSpc>
            </a:pPr>
            <a:r>
              <a:rPr lang="ru-RU" altLang="ru-RU" sz="2100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Light" panose="02000000000000000000" pitchFamily="2" charset="0"/>
              </a:rPr>
              <a:t>и без использования кода РС при различных значениях </a:t>
            </a:r>
            <a:r>
              <a:rPr lang="en-US" altLang="ru-RU" sz="2100" i="1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Light" panose="02000000000000000000" pitchFamily="2" charset="0"/>
              </a:rPr>
              <a:t>q</a:t>
            </a:r>
            <a:endParaRPr lang="ru-RU" altLang="ru-RU" sz="2100" i="1" dirty="0">
              <a:solidFill>
                <a:srgbClr val="0059A9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80D3CC50-6101-47AA-A2C0-C5AD561640B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91662" y="1758763"/>
            <a:ext cx="7110076" cy="556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7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16" y="705257"/>
            <a:ext cx="9747812" cy="711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ru-RU" sz="3600" dirty="0">
                <a:solidFill>
                  <a:srgbClr val="C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" panose="02000000000000000000" pitchFamily="2" charset="0"/>
              </a:rPr>
              <a:t>Заключение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0"/>
            <a:ext cx="10693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Объект 12">
            <a:extLst>
              <a:ext uri="{FF2B5EF4-FFF2-40B4-BE49-F238E27FC236}">
                <a16:creationId xmlns:a16="http://schemas.microsoft.com/office/drawing/2014/main" id="{2D6A1092-931B-4D48-BF71-C5E313581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2307" y="1771885"/>
            <a:ext cx="9971521" cy="528280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2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Изучены и реализованы код Адамара и БПА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2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Изучен каскадный код, внутренней ступенью которого является код Адамара, внешней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</a:t>
            </a:r>
            <a:r>
              <a:rPr lang="ru-RU" sz="22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код Рида-Соломона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2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Выведена формула, построены графики верхней оценки вероятности ошибки на бит для сигналов с ортогональными огибающими в канале с АБГШ и случайной фазой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2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Выведены формулы, построены графики вероятности ошибки на бит каскадного кода с использованием кода Рида-Соломона на внешней ступени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2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Проведено и графически проиллюстрировано сравнение вероятности ошибки на бит при использовании кода Рида-Соломона на внешней ступени каскадного кода и без использования кода Рида-Соломона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400" dirty="0">
              <a:solidFill>
                <a:srgbClr val="0059A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just">
              <a:buNone/>
            </a:pPr>
            <a:endParaRPr lang="ru-RU" sz="2400" dirty="0">
              <a:solidFill>
                <a:srgbClr val="0059A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just">
              <a:buNone/>
            </a:pPr>
            <a:endParaRPr lang="ru-RU" sz="2400" dirty="0">
              <a:solidFill>
                <a:srgbClr val="0059A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23714" y="7054691"/>
            <a:ext cx="2406015" cy="402652"/>
          </a:xfrm>
        </p:spPr>
        <p:txBody>
          <a:bodyPr/>
          <a:lstStyle/>
          <a:p>
            <a:r>
              <a:rPr lang="en-US" sz="1600" dirty="0"/>
              <a:t>17 /18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02655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rgbClr val="404C99"/>
            </a:gs>
            <a:gs pos="0">
              <a:srgbClr val="0059A9"/>
            </a:gs>
            <a:gs pos="100000">
              <a:srgbClr val="E42C7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84299" y="3476626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727314">
              <a:lnSpc>
                <a:spcPct val="115000"/>
              </a:lnSpc>
              <a:tabLst>
                <a:tab pos="575790" algn="l"/>
                <a:tab pos="1151580" algn="l"/>
                <a:tab pos="1727370" algn="l"/>
                <a:tab pos="2303160" algn="l"/>
                <a:tab pos="2878950" algn="l"/>
                <a:tab pos="3454740" algn="l"/>
                <a:tab pos="4030530" algn="l"/>
                <a:tab pos="4606320" algn="l"/>
                <a:tab pos="5182111" algn="l"/>
                <a:tab pos="5757901" algn="l"/>
                <a:tab pos="6333691" algn="l"/>
              </a:tabLst>
            </a:pPr>
            <a:r>
              <a:rPr lang="ru-RU" altLang="ru-RU" sz="4400" dirty="0">
                <a:solidFill>
                  <a:prstClr val="white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Спасибо за внимание!</a:t>
            </a:r>
          </a:p>
          <a:p>
            <a:pPr algn="ctr" defTabSz="727314">
              <a:tabLst>
                <a:tab pos="575790" algn="l"/>
                <a:tab pos="1151580" algn="l"/>
                <a:tab pos="1727370" algn="l"/>
                <a:tab pos="2303160" algn="l"/>
                <a:tab pos="2878950" algn="l"/>
                <a:tab pos="3454740" algn="l"/>
                <a:tab pos="4030530" algn="l"/>
                <a:tab pos="4606320" algn="l"/>
                <a:tab pos="5182111" algn="l"/>
                <a:tab pos="5757901" algn="l"/>
                <a:tab pos="6333691" algn="l"/>
              </a:tabLst>
            </a:pPr>
            <a:endParaRPr lang="ru-RU" altLang="ru-RU" sz="2000" dirty="0">
              <a:solidFill>
                <a:prstClr val="white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15BAFA5-C4F4-407F-AB99-3F467CC07762}"/>
              </a:ext>
            </a:extLst>
          </p:cNvPr>
          <p:cNvSpPr txBox="1"/>
          <p:nvPr/>
        </p:nvSpPr>
        <p:spPr>
          <a:xfrm>
            <a:off x="8883651" y="1338421"/>
            <a:ext cx="14477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defTabSz="727314"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guap.ru</a:t>
            </a:r>
            <a:endParaRPr sz="3200" dirty="0">
              <a:solidFill>
                <a:prstClr val="black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84E9BA3-0E2B-4713-AF8D-3744EDE63C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00" y="1037080"/>
            <a:ext cx="2770467" cy="110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39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384300" y="3320256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727314">
              <a:lnSpc>
                <a:spcPct val="115000"/>
              </a:lnSpc>
              <a:tabLst>
                <a:tab pos="575790" algn="l"/>
                <a:tab pos="1151580" algn="l"/>
                <a:tab pos="1727370" algn="l"/>
                <a:tab pos="2303160" algn="l"/>
                <a:tab pos="2878950" algn="l"/>
                <a:tab pos="3454740" algn="l"/>
                <a:tab pos="4030530" algn="l"/>
                <a:tab pos="4606320" algn="l"/>
                <a:tab pos="5182111" algn="l"/>
                <a:tab pos="5757901" algn="l"/>
                <a:tab pos="6333691" algn="l"/>
              </a:tabLst>
            </a:pPr>
            <a:r>
              <a:rPr lang="ru-RU" altLang="ru-RU" sz="4400" dirty="0">
                <a:solidFill>
                  <a:srgbClr val="C1245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Спасибо за внимание!</a:t>
            </a:r>
          </a:p>
          <a:p>
            <a:pPr algn="ctr" defTabSz="727314">
              <a:tabLst>
                <a:tab pos="575790" algn="l"/>
                <a:tab pos="1151580" algn="l"/>
                <a:tab pos="1727370" algn="l"/>
                <a:tab pos="2303160" algn="l"/>
                <a:tab pos="2878950" algn="l"/>
                <a:tab pos="3454740" algn="l"/>
                <a:tab pos="4030530" algn="l"/>
                <a:tab pos="4606320" algn="l"/>
                <a:tab pos="5182111" algn="l"/>
                <a:tab pos="5757901" algn="l"/>
                <a:tab pos="6333691" algn="l"/>
              </a:tabLst>
            </a:pPr>
            <a:endParaRPr lang="ru-RU" altLang="ru-RU" sz="2000" dirty="0">
              <a:solidFill>
                <a:srgbClr val="C12450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488C8C18-FD74-48B8-A33D-3F7E8C4FF487}"/>
              </a:ext>
            </a:extLst>
          </p:cNvPr>
          <p:cNvSpPr txBox="1"/>
          <p:nvPr/>
        </p:nvSpPr>
        <p:spPr>
          <a:xfrm>
            <a:off x="8883651" y="1394968"/>
            <a:ext cx="14477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defTabSz="727314">
              <a:spcBef>
                <a:spcPts val="100"/>
              </a:spcBef>
            </a:pPr>
            <a:r>
              <a:rPr sz="3200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guap.ru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1" y="1089565"/>
            <a:ext cx="2770575" cy="111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2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12">
            <a:extLst>
              <a:ext uri="{FF2B5EF4-FFF2-40B4-BE49-F238E27FC236}">
                <a16:creationId xmlns:a16="http://schemas.microsoft.com/office/drawing/2014/main" id="{2D6A1092-931B-4D48-BF71-C5E313581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900" y="2236909"/>
            <a:ext cx="9825892" cy="428698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8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Постановка задачи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Каскадный код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Код Адамара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Модель канала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Схемы приемников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Быстрое преобразование Адамара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Оценка вероятности ошибки на бит внутреннего кода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Оценка вероятности ошибки на бит каскадного кода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Результаты теоретических расчетов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Заключение по проделанной работе</a:t>
            </a:r>
          </a:p>
          <a:p>
            <a:pPr marL="0" indent="0">
              <a:buNone/>
            </a:pPr>
            <a:endParaRPr lang="ru-RU" sz="2400" dirty="0">
              <a:solidFill>
                <a:srgbClr val="0059A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1038958"/>
            <a:ext cx="9747812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ru-RU" altLang="ru-RU" sz="3600" b="1" dirty="0">
                <a:solidFill>
                  <a:srgbClr val="C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Содержание</a:t>
            </a:r>
            <a:endParaRPr lang="ru-RU" altLang="ru-RU" sz="2800" b="1" dirty="0">
              <a:solidFill>
                <a:srgbClr val="C00000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889777" y="6942735"/>
            <a:ext cx="2406015" cy="402652"/>
          </a:xfrm>
        </p:spPr>
        <p:txBody>
          <a:bodyPr/>
          <a:lstStyle/>
          <a:p>
            <a:r>
              <a:rPr lang="ru-RU" sz="1600" dirty="0"/>
              <a:t>2</a:t>
            </a:r>
            <a:r>
              <a:rPr lang="en-US" sz="1600" dirty="0"/>
              <a:t>/18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33824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80" y="698731"/>
            <a:ext cx="9747812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ru-RU" sz="3600" dirty="0">
                <a:solidFill>
                  <a:srgbClr val="C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" panose="02000000000000000000" pitchFamily="2" charset="0"/>
              </a:rPr>
              <a:t>Каскадный код</a:t>
            </a:r>
          </a:p>
          <a:p>
            <a:pPr>
              <a:lnSpc>
                <a:spcPct val="100000"/>
              </a:lnSpc>
            </a:pPr>
            <a:endParaRPr lang="ru-RU" altLang="ru-RU" sz="1600" dirty="0">
              <a:solidFill>
                <a:srgbClr val="0059A9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AC7AD0B3-37F2-473A-A932-F1FCCED27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448102"/>
            <a:ext cx="9539375" cy="548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72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12206" y="756550"/>
            <a:ext cx="11505605" cy="67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ru-RU" sz="3600" dirty="0">
                <a:solidFill>
                  <a:srgbClr val="C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" panose="02000000000000000000" pitchFamily="2" charset="0"/>
              </a:rPr>
              <a:t>Вероятность ошибки декодирования</a:t>
            </a:r>
          </a:p>
        </p:txBody>
      </p:sp>
      <p:sp>
        <p:nvSpPr>
          <p:cNvPr id="9" name="Объект 12">
            <a:extLst>
              <a:ext uri="{FF2B5EF4-FFF2-40B4-BE49-F238E27FC236}">
                <a16:creationId xmlns:a16="http://schemas.microsoft.com/office/drawing/2014/main" id="{2D6A1092-931B-4D48-BF71-C5E313581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300" y="2474167"/>
            <a:ext cx="2873924" cy="652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Вероятность ошибки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062261" y="4940804"/>
          <a:ext cx="1792830" cy="909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444240" progId="Equation.DSMT4">
                  <p:embed/>
                </p:oleObj>
              </mc:Choice>
              <mc:Fallback>
                <p:oleObj name="Equation" r:id="rId2" imgW="876240" imgH="444240" progId="Equation.DSMT4">
                  <p:embed/>
                  <p:pic>
                    <p:nvPicPr>
                      <p:cNvPr id="5" name="Объект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2261" y="4940804"/>
                        <a:ext cx="1792830" cy="909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Объект 12">
            <a:extLst>
              <a:ext uri="{FF2B5EF4-FFF2-40B4-BE49-F238E27FC236}">
                <a16:creationId xmlns:a16="http://schemas.microsoft.com/office/drawing/2014/main" id="{6C943A7C-A344-4FB0-A692-C96EA8F22A30}"/>
              </a:ext>
            </a:extLst>
          </p:cNvPr>
          <p:cNvSpPr txBox="1">
            <a:spLocks/>
          </p:cNvSpPr>
          <p:nvPr/>
        </p:nvSpPr>
        <p:spPr>
          <a:xfrm>
            <a:off x="785876" y="4591104"/>
            <a:ext cx="2754728" cy="652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0505" indent="-200505" algn="l" defTabSz="802020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Char char="•"/>
              <a:defRPr sz="24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151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1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52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7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53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4546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556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566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576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586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Аддитивная</a:t>
            </a:r>
            <a:r>
              <a:rPr lang="ru-RU" sz="24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0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граница</a:t>
            </a:r>
            <a:endParaRPr lang="ru-RU" sz="2400" dirty="0">
              <a:solidFill>
                <a:srgbClr val="0059A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CF3452BF-AF38-44EB-9563-6A5991BAA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08" y="1339659"/>
            <a:ext cx="9747812" cy="825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ru-RU" sz="2400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" panose="02000000000000000000" pitchFamily="2" charset="0"/>
              </a:rPr>
              <a:t>для ортогональных сигналов в канале с АБГШ и случайной фазой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0B2C049D-CE96-4338-9B73-C17DCF9E4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465" y="6418737"/>
            <a:ext cx="6366755" cy="963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ru-RU" sz="16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График вероятности ошибки декодирования при расчете по точной формуле для ортогональных сигналов в канале с АБГШ </a:t>
            </a:r>
            <a:endParaRPr lang="en-US" altLang="ru-RU" sz="1600" dirty="0">
              <a:solidFill>
                <a:srgbClr val="0059A9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ctr">
              <a:lnSpc>
                <a:spcPct val="100000"/>
              </a:lnSpc>
            </a:pPr>
            <a:r>
              <a:rPr lang="ru-RU" altLang="ru-RU" sz="16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и случайной фазой при  </a:t>
            </a:r>
            <a:r>
              <a:rPr lang="en-US" altLang="ru-RU" sz="1600" i="1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</a:t>
            </a:r>
            <a:r>
              <a:rPr lang="en-US" altLang="ru-RU" sz="16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=[8,16, 32,64]</a:t>
            </a:r>
            <a:endParaRPr lang="ru-RU" altLang="ru-RU" sz="1600" dirty="0">
              <a:solidFill>
                <a:srgbClr val="0059A9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7CB98BF6-74C2-4EEB-9373-83941C3CAE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748" y="2826394"/>
          <a:ext cx="3163856" cy="881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7680" imgH="495000" progId="Equation.DSMT4">
                  <p:embed/>
                </p:oleObj>
              </mc:Choice>
              <mc:Fallback>
                <p:oleObj name="Equation" r:id="rId4" imgW="1777680" imgH="49500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7CB98BF6-74C2-4EEB-9373-83941C3CA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6748" y="2826394"/>
                        <a:ext cx="3163856" cy="881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B1D0B5-F8D8-4217-A763-9D583BE0A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886" y="2072591"/>
            <a:ext cx="5791911" cy="4315185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52A79C6-FAD0-4FD8-97A0-467822467A95}"/>
              </a:ext>
            </a:extLst>
          </p:cNvPr>
          <p:cNvSpPr/>
          <p:nvPr/>
        </p:nvSpPr>
        <p:spPr>
          <a:xfrm>
            <a:off x="246505" y="2338394"/>
            <a:ext cx="3448120" cy="154089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39E3120-B2D9-4C6D-838E-B1425CBA5517}"/>
              </a:ext>
            </a:extLst>
          </p:cNvPr>
          <p:cNvSpPr/>
          <p:nvPr/>
        </p:nvSpPr>
        <p:spPr>
          <a:xfrm>
            <a:off x="310202" y="4461521"/>
            <a:ext cx="3448120" cy="154089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848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899" y="827209"/>
            <a:ext cx="9945340" cy="982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ru-RU" sz="3200" dirty="0">
                <a:solidFill>
                  <a:srgbClr val="C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" panose="02000000000000000000" pitchFamily="2" charset="0"/>
              </a:rPr>
              <a:t>Вероятность ошибки декодирования </a:t>
            </a:r>
            <a:endParaRPr lang="en-US" sz="3200" dirty="0">
              <a:solidFill>
                <a:srgbClr val="C00000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" panose="02000000000000000000" pitchFamily="2" charset="0"/>
            </a:endParaRPr>
          </a:p>
          <a:p>
            <a:r>
              <a:rPr lang="ru-RU" sz="2400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" panose="02000000000000000000" pitchFamily="2" charset="0"/>
              </a:rPr>
              <a:t>кода Рида-Соломона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4D9C0F-5630-4D28-9426-F53B5E7A4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602" y="2274850"/>
            <a:ext cx="9223058" cy="51374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</a:t>
            </a:r>
          </a:p>
          <a:p>
            <a:endParaRPr lang="en-US" dirty="0"/>
          </a:p>
          <a:p>
            <a:endParaRPr lang="ru-RU" dirty="0"/>
          </a:p>
          <a:p>
            <a:endParaRPr lang="en-US" dirty="0"/>
          </a:p>
          <a:p>
            <a:r>
              <a:rPr lang="en-US" dirty="0"/>
              <a:t>2.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 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D222D94-848D-4F64-A42C-B07261C3CE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4365" y="2219463"/>
          <a:ext cx="2560250" cy="762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6317" imgH="419708" progId="Equation.DSMT4">
                  <p:embed/>
                </p:oleObj>
              </mc:Choice>
              <mc:Fallback>
                <p:oleObj name="Equation" r:id="rId2" imgW="1406317" imgH="419708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AD222D94-848D-4F64-A42C-B07261C3CE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4365" y="2219463"/>
                        <a:ext cx="2560250" cy="762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477155A7-0C97-4328-A8AD-AE5C0E6697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2018" y="3418071"/>
          <a:ext cx="2612266" cy="762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4688" imgH="419708" progId="Equation.DSMT4">
                  <p:embed/>
                </p:oleObj>
              </mc:Choice>
              <mc:Fallback>
                <p:oleObj name="Equation" r:id="rId4" imgW="1434688" imgH="419708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477155A7-0C97-4328-A8AD-AE5C0E6697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32018" y="3418071"/>
                        <a:ext cx="2612266" cy="762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7DF7B43B-DCD2-43AA-B2F4-1C6053AB58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1751" y="3200916"/>
          <a:ext cx="2438070" cy="308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53392" imgH="209854" progId="Equation.DSMT4">
                  <p:embed/>
                </p:oleObj>
              </mc:Choice>
              <mc:Fallback>
                <p:oleObj name="Equation" r:id="rId6" imgW="1653392" imgH="209854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7DF7B43B-DCD2-43AA-B2F4-1C6053AB58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71751" y="3200916"/>
                        <a:ext cx="2438070" cy="308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FC6AF496-8E0B-4845-B25D-6CEA965C88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1751" y="3450333"/>
          <a:ext cx="2908708" cy="59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75584" imgH="486415" progId="Equation.DSMT4">
                  <p:embed/>
                </p:oleObj>
              </mc:Choice>
              <mc:Fallback>
                <p:oleObj name="Equation" r:id="rId8" imgW="2375584" imgH="486415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FC6AF496-8E0B-4845-B25D-6CEA965C88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71751" y="3450333"/>
                        <a:ext cx="2908708" cy="59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98F0C751-06CD-4861-A797-32DABA3822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1751" y="3950612"/>
          <a:ext cx="2824855" cy="539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94617" imgH="457929" progId="Equation.DSMT4">
                  <p:embed/>
                </p:oleObj>
              </mc:Choice>
              <mc:Fallback>
                <p:oleObj name="Equation" r:id="rId10" imgW="2394617" imgH="457929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98F0C751-06CD-4861-A797-32DABA3822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71751" y="3950612"/>
                        <a:ext cx="2824855" cy="539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E8D13731-E1D7-4693-9F04-9722679931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3467" y="4984482"/>
          <a:ext cx="8768171" cy="112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929084" imgH="763336" progId="Equation.DSMT4">
                  <p:embed/>
                </p:oleObj>
              </mc:Choice>
              <mc:Fallback>
                <p:oleObj name="Equation" r:id="rId12" imgW="5929084" imgH="763336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E8D13731-E1D7-4693-9F04-9722679931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53467" y="4984482"/>
                        <a:ext cx="8768171" cy="1129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046874C9-CFA0-4FD6-BA4B-406C8755A8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2488" y="6443815"/>
          <a:ext cx="3517397" cy="647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42021" imgH="448554" progId="Equation.DSMT4">
                  <p:embed/>
                </p:oleObj>
              </mc:Choice>
              <mc:Fallback>
                <p:oleObj name="Equation" r:id="rId14" imgW="2442021" imgH="448554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046874C9-CFA0-4FD6-BA4B-406C8755A8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82488" y="6443815"/>
                        <a:ext cx="3517397" cy="647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3CF680B-9ED0-4247-A7E0-7767F1D234DA}"/>
              </a:ext>
            </a:extLst>
          </p:cNvPr>
          <p:cNvSpPr/>
          <p:nvPr/>
        </p:nvSpPr>
        <p:spPr>
          <a:xfrm>
            <a:off x="1269099" y="2099786"/>
            <a:ext cx="3945690" cy="9223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BC5B8E5-2882-4C94-916D-600B703092AE}"/>
              </a:ext>
            </a:extLst>
          </p:cNvPr>
          <p:cNvSpPr/>
          <p:nvPr/>
        </p:nvSpPr>
        <p:spPr>
          <a:xfrm>
            <a:off x="1269099" y="3312648"/>
            <a:ext cx="3945690" cy="9223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81E120A-8E85-4E87-A818-542CE14174D2}"/>
              </a:ext>
            </a:extLst>
          </p:cNvPr>
          <p:cNvSpPr/>
          <p:nvPr/>
        </p:nvSpPr>
        <p:spPr>
          <a:xfrm>
            <a:off x="1110305" y="4809418"/>
            <a:ext cx="9015002" cy="130424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84088F3-6B94-4EA9-8E72-F3778677AF4A}"/>
              </a:ext>
            </a:extLst>
          </p:cNvPr>
          <p:cNvSpPr/>
          <p:nvPr/>
        </p:nvSpPr>
        <p:spPr>
          <a:xfrm>
            <a:off x="1110305" y="6288727"/>
            <a:ext cx="4104484" cy="90427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>
            <a:extLst>
              <a:ext uri="{FF2B5EF4-FFF2-40B4-BE49-F238E27FC236}">
                <a16:creationId xmlns:a16="http://schemas.microsoft.com/office/drawing/2014/main" id="{F3039205-0A05-49E0-9176-534BA7214303}"/>
              </a:ext>
            </a:extLst>
          </p:cNvPr>
          <p:cNvSpPr/>
          <p:nvPr/>
        </p:nvSpPr>
        <p:spPr>
          <a:xfrm>
            <a:off x="5346699" y="3108910"/>
            <a:ext cx="552296" cy="1381197"/>
          </a:xfrm>
          <a:prstGeom prst="leftBrace">
            <a:avLst>
              <a:gd name="adj1" fmla="val 8333"/>
              <a:gd name="adj2" fmla="val 51826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788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55F51A6-1426-4A0B-B14E-949067454738}"/>
              </a:ext>
            </a:extLst>
          </p:cNvPr>
          <p:cNvSpPr txBox="1"/>
          <p:nvPr/>
        </p:nvSpPr>
        <p:spPr>
          <a:xfrm>
            <a:off x="476463" y="763841"/>
            <a:ext cx="99374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altLang="ru-RU" sz="2000" dirty="0">
                <a:solidFill>
                  <a:srgbClr val="B92250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График зависимости вероятности ошибки на бит от отношения сигнал/шум</a:t>
            </a:r>
            <a:r>
              <a:rPr lang="en-US" altLang="ru-RU" sz="2000" dirty="0">
                <a:solidFill>
                  <a:srgbClr val="B92250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 </a:t>
            </a:r>
            <a:endParaRPr lang="ru-RU" altLang="ru-RU" sz="2000" dirty="0">
              <a:solidFill>
                <a:srgbClr val="B92250"/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ru-RU" altLang="ru-RU" sz="20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при передаче по каналу с АБГШ</a:t>
            </a:r>
            <a:r>
              <a:rPr lang="en-US" altLang="ru-RU" sz="20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altLang="ru-RU" sz="20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и случайной фазой с использованием кода РС</a:t>
            </a:r>
          </a:p>
          <a:p>
            <a:pPr>
              <a:lnSpc>
                <a:spcPct val="100000"/>
              </a:lnSpc>
            </a:pPr>
            <a:r>
              <a:rPr lang="ru-RU" altLang="ru-RU" sz="20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и без использования кода РС при различных значениях </a:t>
            </a:r>
            <a:r>
              <a:rPr lang="en-US" altLang="ru-RU" sz="2000" i="1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q</a:t>
            </a:r>
            <a:endParaRPr lang="ru-RU" altLang="ru-RU" sz="2000" i="1" dirty="0">
              <a:solidFill>
                <a:srgbClr val="0059A9"/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80D3CC50-6101-47AA-A2C0-C5AD561640B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6463" y="1891247"/>
            <a:ext cx="6668430" cy="541280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CBD397-BFA1-4657-9590-72505E6B4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339" y="3781425"/>
            <a:ext cx="1810439" cy="88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2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12">
            <a:extLst>
              <a:ext uri="{FF2B5EF4-FFF2-40B4-BE49-F238E27FC236}">
                <a16:creationId xmlns:a16="http://schemas.microsoft.com/office/drawing/2014/main" id="{2D6A1092-931B-4D48-BF71-C5E313581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688" y="1948124"/>
            <a:ext cx="9825892" cy="134156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Цель работы </a:t>
            </a:r>
            <a:r>
              <a:rPr lang="ru-RU" sz="28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проведение </a:t>
            </a:r>
            <a:r>
              <a:rPr lang="ru-RU" sz="2800" dirty="0">
                <a:solidFill>
                  <a:srgbClr val="B922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сравнительного анализа характеристик каскадного кодирования </a:t>
            </a:r>
            <a:r>
              <a:rPr lang="ru-RU" sz="28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 кодом Адамара на внутренней ступени применительно к коду в канале с АБГШ и случайной фазой. </a:t>
            </a:r>
          </a:p>
          <a:p>
            <a:pPr marL="0" indent="0" algn="just">
              <a:buNone/>
            </a:pPr>
            <a:endParaRPr lang="ru-RU" sz="2800" dirty="0">
              <a:solidFill>
                <a:srgbClr val="0059A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20" y="1025787"/>
            <a:ext cx="9749361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ru-RU" altLang="ru-RU" sz="3200" b="1" dirty="0">
                <a:solidFill>
                  <a:srgbClr val="C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Постановка</a:t>
            </a:r>
            <a:r>
              <a:rPr lang="ru-RU" altLang="ru-RU" sz="3200" b="1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ru-RU" altLang="ru-RU" sz="3200" b="1" dirty="0">
                <a:solidFill>
                  <a:srgbClr val="C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задачи</a:t>
            </a:r>
          </a:p>
        </p:txBody>
      </p:sp>
      <p:sp>
        <p:nvSpPr>
          <p:cNvPr id="4" name="Объект 12">
            <a:extLst>
              <a:ext uri="{FF2B5EF4-FFF2-40B4-BE49-F238E27FC236}">
                <a16:creationId xmlns:a16="http://schemas.microsoft.com/office/drawing/2014/main" id="{2D6A1092-931B-4D48-BF71-C5E313581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860" y="3523518"/>
            <a:ext cx="9825892" cy="3255352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sz="2800" dirty="0">
                <a:solidFill>
                  <a:srgbClr val="B922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Для достижения поставленной цели необходимо: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sz="28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Вычислить вероятности ошибки для сигналов с ортогональными огибающими, построенные с использованием кода Адамара, в канале с АБГШ и случайной фазой с использованием быстрого преобразования Адамара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sz="28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Получить формулы для расчета вероятности ошибки на бит каскадного кода в канале с АБГШ и случайной фазой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sz="28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Произвести сравнительный анализ вероятности ошибки на бит с использованием кода Рида-Соломона и без использования кода Рида-Соломона на внешней ступени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811697" y="6912343"/>
            <a:ext cx="2406015" cy="402652"/>
          </a:xfrm>
        </p:spPr>
        <p:txBody>
          <a:bodyPr/>
          <a:lstStyle/>
          <a:p>
            <a:r>
              <a:rPr lang="ru-RU" sz="1600" dirty="0">
                <a:solidFill>
                  <a:srgbClr val="898989"/>
                </a:solidFill>
              </a:rPr>
              <a:t>3</a:t>
            </a:r>
            <a:r>
              <a:rPr lang="en-US" sz="1600" dirty="0">
                <a:solidFill>
                  <a:srgbClr val="898989"/>
                </a:solidFill>
              </a:rPr>
              <a:t>/18</a:t>
            </a:r>
            <a:endParaRPr lang="ru-RU" sz="16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75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80" y="698731"/>
            <a:ext cx="9747812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ru-RU" sz="3200" b="1" dirty="0">
                <a:solidFill>
                  <a:srgbClr val="C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" panose="02000000000000000000" pitchFamily="2" charset="0"/>
              </a:rPr>
              <a:t>Каскадные коды</a:t>
            </a:r>
          </a:p>
          <a:p>
            <a:pPr>
              <a:lnSpc>
                <a:spcPct val="100000"/>
              </a:lnSpc>
            </a:pPr>
            <a:endParaRPr lang="ru-RU" altLang="ru-RU" sz="1600" dirty="0">
              <a:solidFill>
                <a:srgbClr val="0059A9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729872" y="4016586"/>
            <a:ext cx="7573825" cy="673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ru-RU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Пример системы, использующей последовательный каскадный</a:t>
            </a:r>
          </a:p>
          <a:p>
            <a:pPr algn="ctr">
              <a:lnSpc>
                <a:spcPct val="100000"/>
              </a:lnSpc>
            </a:pPr>
            <a:r>
              <a:rPr lang="ru-RU" altLang="ru-RU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код с двумя составляющими кодами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80253" y="6086354"/>
            <a:ext cx="4273061" cy="761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ru-RU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кодовая скорость полученного каскадного кода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984677" y="7009642"/>
            <a:ext cx="2406015" cy="402652"/>
          </a:xfrm>
        </p:spPr>
        <p:txBody>
          <a:bodyPr/>
          <a:lstStyle/>
          <a:p>
            <a:r>
              <a:rPr lang="ru-RU" sz="1600" dirty="0"/>
              <a:t>4</a:t>
            </a:r>
            <a:r>
              <a:rPr lang="en-US" sz="1600" dirty="0"/>
              <a:t>/18</a:t>
            </a:r>
            <a:endParaRPr lang="ru-RU" sz="1600" dirty="0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F4918ABB-929E-4AFD-BD8C-6100B9CF56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793371"/>
              </p:ext>
            </p:extLst>
          </p:nvPr>
        </p:nvGraphicFramePr>
        <p:xfrm>
          <a:off x="4011830" y="5103947"/>
          <a:ext cx="3009908" cy="926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621" imgH="429444" progId="Equation.DSMT4">
                  <p:embed/>
                </p:oleObj>
              </mc:Choice>
              <mc:Fallback>
                <p:oleObj name="Equation" r:id="rId2" imgW="1396621" imgH="42944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11830" y="5103947"/>
                        <a:ext cx="3009908" cy="926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7443D34-C41C-422A-A5DD-112D0B62C2F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29288" y="1667820"/>
            <a:ext cx="9450532" cy="2302014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C5FA205-E334-4216-91F0-A966B1C9123A}"/>
              </a:ext>
            </a:extLst>
          </p:cNvPr>
          <p:cNvSpPr/>
          <p:nvPr/>
        </p:nvSpPr>
        <p:spPr>
          <a:xfrm>
            <a:off x="3792724" y="4998534"/>
            <a:ext cx="3448120" cy="98240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01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66" y="765866"/>
            <a:ext cx="9747812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ru-RU" sz="3200" b="1" dirty="0">
                <a:solidFill>
                  <a:srgbClr val="C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" panose="02000000000000000000" pitchFamily="2" charset="0"/>
              </a:rPr>
              <a:t>Код Адамара</a:t>
            </a:r>
          </a:p>
          <a:p>
            <a:pPr>
              <a:lnSpc>
                <a:spcPct val="100000"/>
              </a:lnSpc>
            </a:pPr>
            <a:endParaRPr lang="ru-RU" altLang="ru-RU" sz="1600" dirty="0">
              <a:solidFill>
                <a:srgbClr val="0059A9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82028" y="3380654"/>
            <a:ext cx="5038802" cy="40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ru-RU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Рекурсивное определение матрицы Адамара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72086" y="6367346"/>
            <a:ext cx="5488354" cy="60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ru-RU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Пример рекурсивного определения матриц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06657B-8EEF-45F5-8F8B-766A94F57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5301" y="2865954"/>
            <a:ext cx="4512335" cy="47331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где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        </a:t>
            </a:r>
            <a:r>
              <a:rPr lang="ru-RU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любое целое положительное число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ru-RU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 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062075" y="6949582"/>
            <a:ext cx="2406015" cy="402652"/>
          </a:xfrm>
        </p:spPr>
        <p:txBody>
          <a:bodyPr/>
          <a:lstStyle/>
          <a:p>
            <a:r>
              <a:rPr lang="ru-RU" sz="1600" dirty="0"/>
              <a:t>5</a:t>
            </a:r>
            <a:r>
              <a:rPr lang="en-US" sz="1600" dirty="0"/>
              <a:t> /18</a:t>
            </a:r>
            <a:endParaRPr lang="ru-RU" sz="1600" dirty="0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6B7D8B9C-AFA2-4D50-A912-16853D476F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294969"/>
              </p:ext>
            </p:extLst>
          </p:nvPr>
        </p:nvGraphicFramePr>
        <p:xfrm>
          <a:off x="723317" y="1835167"/>
          <a:ext cx="2376018" cy="885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482400" progId="Equation.DSMT4">
                  <p:embed/>
                </p:oleObj>
              </mc:Choice>
              <mc:Fallback>
                <p:oleObj name="Equation" r:id="rId2" imgW="12952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3317" y="1835167"/>
                        <a:ext cx="2376018" cy="885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DDB263A5-18F4-4754-A3EA-E2604F942E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978609"/>
              </p:ext>
            </p:extLst>
          </p:nvPr>
        </p:nvGraphicFramePr>
        <p:xfrm>
          <a:off x="1226858" y="2824573"/>
          <a:ext cx="996142" cy="36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080" imgH="228600" progId="Equation.KSEE3">
                  <p:embed/>
                </p:oleObj>
              </mc:Choice>
              <mc:Fallback>
                <p:oleObj name="Equation" r:id="rId4" imgW="622080" imgH="2286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6858" y="2824573"/>
                        <a:ext cx="996142" cy="365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8D90785-F816-4E58-A390-5931AE3D3721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41316" y="2536477"/>
            <a:ext cx="4121362" cy="3916752"/>
          </a:xfrm>
          <a:prstGeom prst="rect">
            <a:avLst/>
          </a:prstGeom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id="{1E534956-2CA7-490C-AFFE-4127CB1EB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0440" y="1637472"/>
            <a:ext cx="4571982" cy="89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ru-RU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Ортогональные огибающие, построенные на основе кода Адамара,</a:t>
            </a:r>
          </a:p>
          <a:p>
            <a:pPr algn="ctr">
              <a:lnSpc>
                <a:spcPct val="100000"/>
              </a:lnSpc>
            </a:pPr>
            <a:r>
              <a:rPr lang="en-US" altLang="ru-RU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n=8</a:t>
            </a:r>
            <a:r>
              <a:rPr lang="ru-RU" altLang="ru-RU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AE3BB6A-B30E-4CC6-ABEE-CB311C31AA71}"/>
              </a:ext>
            </a:extLst>
          </p:cNvPr>
          <p:cNvPicPr/>
          <p:nvPr/>
        </p:nvPicPr>
        <p:blipFill rotWithShape="1">
          <a:blip r:embed="rId7"/>
          <a:srcRect l="7920" r="2340"/>
          <a:stretch/>
        </p:blipFill>
        <p:spPr>
          <a:xfrm>
            <a:off x="332222" y="3943643"/>
            <a:ext cx="5488354" cy="242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2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EA700533-DF17-45DB-BCF3-5D973558C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13" y="1542131"/>
            <a:ext cx="10134910" cy="1133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ru-RU" altLang="ru-RU" sz="2400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Канал с аддитивным белым гауссовским шумом и случайной фазой</a:t>
            </a:r>
            <a:endParaRPr lang="ru-RU" altLang="ru-RU" sz="1100" dirty="0">
              <a:solidFill>
                <a:srgbClr val="0059A9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985774" y="4043300"/>
            <a:ext cx="2411976" cy="413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ru-RU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Модель канала</a:t>
            </a:r>
          </a:p>
        </p:txBody>
      </p:sp>
      <p:sp>
        <p:nvSpPr>
          <p:cNvPr id="9" name="Номер слайда 1"/>
          <p:cNvSpPr txBox="1">
            <a:spLocks/>
          </p:cNvSpPr>
          <p:nvPr/>
        </p:nvSpPr>
        <p:spPr>
          <a:xfrm>
            <a:off x="7964809" y="6994016"/>
            <a:ext cx="2406015" cy="402652"/>
          </a:xfrm>
          <a:prstGeom prst="rect">
            <a:avLst/>
          </a:prstGeom>
        </p:spPr>
        <p:txBody>
          <a:bodyPr/>
          <a:lstStyle>
            <a:defPPr lvl="0">
              <a:defRPr lang="ru-RU"/>
            </a:defPPr>
            <a:lvl1pPr marL="0" lv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600" dirty="0">
                <a:solidFill>
                  <a:schemeClr val="bg2">
                    <a:lumMod val="50000"/>
                  </a:schemeClr>
                </a:solidFill>
              </a:rPr>
              <a:t>6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/18</a:t>
            </a:r>
            <a:endParaRPr lang="ru-RU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F8F082E-47EC-4565-B338-8BC42E23B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809" y="2244175"/>
            <a:ext cx="8363780" cy="1887965"/>
          </a:xfrm>
          <a:prstGeom prst="rect">
            <a:avLst/>
          </a:prstGeom>
        </p:spPr>
      </p:pic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C8BB79AD-E02D-46C1-BC56-E1A4AA5AAD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138172"/>
              </p:ext>
            </p:extLst>
          </p:nvPr>
        </p:nvGraphicFramePr>
        <p:xfrm>
          <a:off x="3681412" y="4780755"/>
          <a:ext cx="3330575" cy="241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1840" imgH="1473120" progId="Equation.DSMT4">
                  <p:embed/>
                </p:oleObj>
              </mc:Choice>
              <mc:Fallback>
                <p:oleObj name="Equation" r:id="rId4" imgW="2031840" imgH="1473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81412" y="4780755"/>
                        <a:ext cx="3330575" cy="241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5898D84-1D55-4C7B-A8AE-443F9106AF62}"/>
              </a:ext>
            </a:extLst>
          </p:cNvPr>
          <p:cNvSpPr txBox="1"/>
          <p:nvPr/>
        </p:nvSpPr>
        <p:spPr>
          <a:xfrm>
            <a:off x="358388" y="1029890"/>
            <a:ext cx="9488329" cy="619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altLang="ru-RU" sz="3200" b="1" dirty="0">
                <a:solidFill>
                  <a:srgbClr val="C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Модель канала </a:t>
            </a:r>
            <a:endParaRPr lang="en-US" altLang="ru-RU" sz="3200" b="1" dirty="0">
              <a:solidFill>
                <a:srgbClr val="C00000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6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EA700533-DF17-45DB-BCF3-5D973558C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87" y="1077024"/>
            <a:ext cx="9742582" cy="75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ru-RU" altLang="ru-RU" sz="2400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для сигналов с ортогональными огибающими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088566" y="2408967"/>
            <a:ext cx="4002087" cy="91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ru-RU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Схема некогерентного приемника для сигналов с ортогональными огибающими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10031" y="5972536"/>
            <a:ext cx="2953242" cy="95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ru-RU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Схема приемника слов внутреннего кода, использующего БПА</a:t>
            </a:r>
          </a:p>
        </p:txBody>
      </p:sp>
      <p:sp>
        <p:nvSpPr>
          <p:cNvPr id="9" name="Номер слайда 1"/>
          <p:cNvSpPr txBox="1">
            <a:spLocks/>
          </p:cNvSpPr>
          <p:nvPr/>
        </p:nvSpPr>
        <p:spPr>
          <a:xfrm>
            <a:off x="7977354" y="7028872"/>
            <a:ext cx="2406015" cy="402652"/>
          </a:xfrm>
          <a:prstGeom prst="rect">
            <a:avLst/>
          </a:prstGeom>
        </p:spPr>
        <p:txBody>
          <a:bodyPr/>
          <a:lstStyle>
            <a:defPPr lvl="0">
              <a:defRPr lang="ru-RU"/>
            </a:defPPr>
            <a:lvl1pPr marL="0" lv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600" dirty="0">
                <a:solidFill>
                  <a:schemeClr val="bg2">
                    <a:lumMod val="50000"/>
                  </a:schemeClr>
                </a:solidFill>
              </a:rPr>
              <a:t>7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/18</a:t>
            </a:r>
            <a:endParaRPr lang="ru-RU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65EF35-7AEA-48BF-840D-CAC0104A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87" y="638324"/>
            <a:ext cx="9165649" cy="75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ru-RU" altLang="ru-RU" sz="3200" b="1" dirty="0">
                <a:solidFill>
                  <a:srgbClr val="C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Схемы приемников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7B846CE-5D34-468A-810F-904AC2C343CF}"/>
              </a:ext>
            </a:extLst>
          </p:cNvPr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0031" y="1609931"/>
            <a:ext cx="5890047" cy="32902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E28E0A-A644-44D1-8E7D-94908D3ED0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73"/>
          <a:stretch/>
        </p:blipFill>
        <p:spPr>
          <a:xfrm>
            <a:off x="3141187" y="4694530"/>
            <a:ext cx="7028725" cy="233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37" y="693639"/>
            <a:ext cx="9747812" cy="756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ru-RU" sz="3200" b="1" dirty="0">
                <a:solidFill>
                  <a:srgbClr val="C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" panose="02000000000000000000" pitchFamily="2" charset="0"/>
              </a:rPr>
              <a:t>Быстрое преобразование Адамара</a:t>
            </a:r>
          </a:p>
          <a:p>
            <a:pPr>
              <a:lnSpc>
                <a:spcPct val="100000"/>
              </a:lnSpc>
            </a:pPr>
            <a:endParaRPr lang="ru-RU" altLang="ru-RU" sz="3200" b="1" dirty="0">
              <a:solidFill>
                <a:srgbClr val="0059A9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32437" y="4923492"/>
            <a:ext cx="4566584" cy="60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ru-RU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Разреженные матрицы </a:t>
            </a:r>
            <a:r>
              <a:rPr lang="en-US" altLang="ru-RU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</a:t>
            </a:r>
            <a:r>
              <a:rPr lang="en-US" altLang="ru-RU" sz="12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</a:t>
            </a:r>
            <a:r>
              <a:rPr lang="en-US" altLang="ru-RU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,C</a:t>
            </a:r>
            <a:r>
              <a:rPr lang="en-US" altLang="ru-RU" sz="12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2</a:t>
            </a:r>
            <a:r>
              <a:rPr lang="en-US" altLang="ru-RU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,C</a:t>
            </a:r>
            <a:r>
              <a:rPr lang="en-US" altLang="ru-RU" sz="12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3</a:t>
            </a:r>
            <a:endParaRPr lang="en-US" altLang="ru-RU" dirty="0">
              <a:solidFill>
                <a:srgbClr val="0059A9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ru-RU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altLang="ru-RU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для </a:t>
            </a:r>
            <a:r>
              <a:rPr lang="en-US" altLang="ru-RU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n=8</a:t>
            </a:r>
            <a:endParaRPr lang="ru-RU" altLang="ru-RU" i="1" dirty="0">
              <a:solidFill>
                <a:srgbClr val="0059A9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81878" y="5052459"/>
            <a:ext cx="5488354" cy="60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ru-RU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Граф алгоритма БПА для </a:t>
            </a:r>
            <a:r>
              <a:rPr lang="en-US" altLang="ru-RU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n=8 </a:t>
            </a:r>
            <a:endParaRPr lang="ru-RU" altLang="ru-RU" dirty="0">
              <a:solidFill>
                <a:srgbClr val="0059A9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974234" y="6965103"/>
            <a:ext cx="2406015" cy="402652"/>
          </a:xfrm>
        </p:spPr>
        <p:txBody>
          <a:bodyPr/>
          <a:lstStyle/>
          <a:p>
            <a:r>
              <a:rPr lang="ru-RU" sz="1600" dirty="0"/>
              <a:t>8</a:t>
            </a:r>
            <a:r>
              <a:rPr lang="en-US" sz="1600" dirty="0"/>
              <a:t> /18</a:t>
            </a:r>
            <a:endParaRPr lang="ru-RU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D6183FA-B8CF-4F8D-A01E-D036027195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3019" y="1499616"/>
            <a:ext cx="4703087" cy="328003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DFD7BCF-2772-45B5-8FF8-885284C00BE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46701" y="1432338"/>
            <a:ext cx="5063550" cy="3620122"/>
          </a:xfrm>
          <a:prstGeom prst="rect">
            <a:avLst/>
          </a:prstGeom>
        </p:spPr>
      </p:pic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86E62E8C-7D6D-4784-81E0-2C9CFDEFEA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15305"/>
              </p:ext>
            </p:extLst>
          </p:nvPr>
        </p:nvGraphicFramePr>
        <p:xfrm>
          <a:off x="2074127" y="6659836"/>
          <a:ext cx="93236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700" imgH="228600" progId="Equation.DSMT4">
                  <p:embed/>
                </p:oleObj>
              </mc:Choice>
              <mc:Fallback>
                <p:oleObj name="Equation" r:id="rId4" imgW="1397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127" y="6659836"/>
                        <a:ext cx="93236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6B01C90-7D90-4560-A726-48C8DC308D4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215866" y="5496523"/>
            <a:ext cx="1844472" cy="1154966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4C29E065-D2C2-4FAE-8370-1D885D8CC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7363" y="6561844"/>
            <a:ext cx="6066463" cy="806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ru-RU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Схема формирования результирующего вектора, путем перемножения матриц</a:t>
            </a:r>
          </a:p>
        </p:txBody>
      </p:sp>
    </p:spTree>
    <p:extLst>
      <p:ext uri="{BB962C8B-B14F-4D97-AF65-F5344CB8AC3E}">
        <p14:creationId xmlns:p14="http://schemas.microsoft.com/office/powerpoint/2010/main" val="198584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5" y="698951"/>
            <a:ext cx="9875334" cy="67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ru-RU" sz="3200" b="1" dirty="0">
                <a:solidFill>
                  <a:srgbClr val="C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" panose="02000000000000000000" pitchFamily="2" charset="0"/>
              </a:rPr>
              <a:t>Вероятность ошибки декодирования</a:t>
            </a:r>
          </a:p>
        </p:txBody>
      </p:sp>
      <p:sp>
        <p:nvSpPr>
          <p:cNvPr id="9" name="Объект 12">
            <a:extLst>
              <a:ext uri="{FF2B5EF4-FFF2-40B4-BE49-F238E27FC236}">
                <a16:creationId xmlns:a16="http://schemas.microsoft.com/office/drawing/2014/main" id="{2D6A1092-931B-4D48-BF71-C5E313581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266" y="2557636"/>
            <a:ext cx="2873924" cy="652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Вероятность ошибки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776333"/>
              </p:ext>
            </p:extLst>
          </p:nvPr>
        </p:nvGraphicFramePr>
        <p:xfrm>
          <a:off x="1053159" y="4674458"/>
          <a:ext cx="1792830" cy="909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444240" progId="Equation.DSMT4">
                  <p:embed/>
                </p:oleObj>
              </mc:Choice>
              <mc:Fallback>
                <p:oleObj name="Equation" r:id="rId2" imgW="8762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3159" y="4674458"/>
                        <a:ext cx="1792830" cy="909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7958205" y="7058675"/>
            <a:ext cx="2406015" cy="402652"/>
          </a:xfrm>
        </p:spPr>
        <p:txBody>
          <a:bodyPr/>
          <a:lstStyle/>
          <a:p>
            <a:r>
              <a:rPr lang="ru-RU" sz="1600" dirty="0"/>
              <a:t>9</a:t>
            </a:r>
            <a:r>
              <a:rPr lang="en-US" sz="1600" dirty="0"/>
              <a:t> /18</a:t>
            </a:r>
            <a:endParaRPr lang="ru-RU" sz="1600" dirty="0"/>
          </a:p>
        </p:txBody>
      </p:sp>
      <p:sp>
        <p:nvSpPr>
          <p:cNvPr id="15" name="Объект 12">
            <a:extLst>
              <a:ext uri="{FF2B5EF4-FFF2-40B4-BE49-F238E27FC236}">
                <a16:creationId xmlns:a16="http://schemas.microsoft.com/office/drawing/2014/main" id="{6C943A7C-A344-4FB0-A692-C96EA8F22A30}"/>
              </a:ext>
            </a:extLst>
          </p:cNvPr>
          <p:cNvSpPr txBox="1">
            <a:spLocks/>
          </p:cNvSpPr>
          <p:nvPr/>
        </p:nvSpPr>
        <p:spPr>
          <a:xfrm>
            <a:off x="714026" y="4214631"/>
            <a:ext cx="2773563" cy="652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0505" indent="-200505" algn="l" defTabSz="802020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Char char="•"/>
              <a:defRPr sz="24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151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1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52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7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53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4546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556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566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576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586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Аддитивная</a:t>
            </a:r>
            <a:r>
              <a:rPr lang="ru-RU" sz="24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0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граница</a:t>
            </a:r>
            <a:endParaRPr lang="ru-RU" sz="2400" dirty="0">
              <a:solidFill>
                <a:srgbClr val="0059A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CF3452BF-AF38-44EB-9563-6A5991BAA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07" y="1227371"/>
            <a:ext cx="9747812" cy="57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ru-RU" sz="2400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" panose="02000000000000000000" pitchFamily="2" charset="0"/>
              </a:rPr>
              <a:t>для ортогональных сигналов в канале с АБГШ и случайной фазой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0B2C049D-CE96-4338-9B73-C17DCF9E4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465" y="6418737"/>
            <a:ext cx="6366755" cy="963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ru-RU" sz="16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График вероятности ошибки декодирования при расчете по точной формуле для ортогональных сигналов в канале с АБГШ </a:t>
            </a:r>
            <a:endParaRPr lang="en-US" altLang="ru-RU" sz="1600" dirty="0">
              <a:solidFill>
                <a:srgbClr val="0059A9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ctr">
              <a:lnSpc>
                <a:spcPct val="100000"/>
              </a:lnSpc>
            </a:pPr>
            <a:r>
              <a:rPr lang="ru-RU" altLang="ru-RU" sz="16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и случайной фазой при  </a:t>
            </a:r>
            <a:r>
              <a:rPr lang="en-US" altLang="ru-RU" sz="1600" i="1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</a:t>
            </a:r>
            <a:r>
              <a:rPr lang="en-US" altLang="ru-RU" sz="16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=[16, 32]</a:t>
            </a:r>
            <a:endParaRPr lang="ru-RU" altLang="ru-RU" sz="1600" dirty="0">
              <a:solidFill>
                <a:srgbClr val="0059A9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7CB98BF6-74C2-4EEB-9373-83941C3CAE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435543"/>
              </p:ext>
            </p:extLst>
          </p:nvPr>
        </p:nvGraphicFramePr>
        <p:xfrm>
          <a:off x="495300" y="2859577"/>
          <a:ext cx="3163856" cy="881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7680" imgH="495000" progId="Equation.DSMT4">
                  <p:embed/>
                </p:oleObj>
              </mc:Choice>
              <mc:Fallback>
                <p:oleObj name="Equation" r:id="rId4" imgW="17776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5300" y="2859577"/>
                        <a:ext cx="3163856" cy="881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C473B3A-889B-496E-AC6F-63977A0AF42B}"/>
              </a:ext>
            </a:extLst>
          </p:cNvPr>
          <p:cNvPicPr/>
          <p:nvPr/>
        </p:nvPicPr>
        <p:blipFill rotWithShape="1">
          <a:blip r:embed="rId6"/>
          <a:srcRect l="2486" r="4750"/>
          <a:stretch/>
        </p:blipFill>
        <p:spPr>
          <a:xfrm>
            <a:off x="4066965" y="1938087"/>
            <a:ext cx="6224493" cy="4397392"/>
          </a:xfrm>
          <a:prstGeom prst="rect">
            <a:avLst/>
          </a:prstGeom>
        </p:spPr>
      </p:pic>
      <p:graphicFrame>
        <p:nvGraphicFramePr>
          <p:cNvPr id="28" name="Объект 27">
            <a:extLst>
              <a:ext uri="{FF2B5EF4-FFF2-40B4-BE49-F238E27FC236}">
                <a16:creationId xmlns:a16="http://schemas.microsoft.com/office/drawing/2014/main" id="{F38D6FAE-4875-4FC2-996E-A3899E0310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660123"/>
              </p:ext>
            </p:extLst>
          </p:nvPr>
        </p:nvGraphicFramePr>
        <p:xfrm>
          <a:off x="1187739" y="6197060"/>
          <a:ext cx="1523669" cy="76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38080" imgH="419040" progId="Equation.DSMT4">
                  <p:embed/>
                </p:oleObj>
              </mc:Choice>
              <mc:Fallback>
                <p:oleObj name="Equation" r:id="rId7" imgW="838080" imgH="419040" progId="Equation.DSMT4">
                  <p:embed/>
                  <p:pic>
                    <p:nvPicPr>
                      <p:cNvPr id="5" name="Объект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7739" y="6197060"/>
                        <a:ext cx="1523669" cy="761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Объект 12">
            <a:extLst>
              <a:ext uri="{FF2B5EF4-FFF2-40B4-BE49-F238E27FC236}">
                <a16:creationId xmlns:a16="http://schemas.microsoft.com/office/drawing/2014/main" id="{70BAAD0C-452E-45B0-B0DB-D54846286D83}"/>
              </a:ext>
            </a:extLst>
          </p:cNvPr>
          <p:cNvSpPr txBox="1">
            <a:spLocks/>
          </p:cNvSpPr>
          <p:nvPr/>
        </p:nvSpPr>
        <p:spPr>
          <a:xfrm>
            <a:off x="525447" y="5870646"/>
            <a:ext cx="3185010" cy="652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0505" indent="-200505" algn="l" defTabSz="802020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Char char="•"/>
              <a:defRPr sz="24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151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1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52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7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535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4546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556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566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576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586" indent="-200505" algn="l" defTabSz="802020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1800" dirty="0">
                <a:solidFill>
                  <a:srgbClr val="0059A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Вероятность ошибки на бит</a:t>
            </a:r>
            <a:endParaRPr lang="ru-RU" sz="2000" dirty="0">
              <a:solidFill>
                <a:srgbClr val="0059A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14493B2-64D4-43A2-AA8C-629E96F21267}"/>
              </a:ext>
            </a:extLst>
          </p:cNvPr>
          <p:cNvSpPr/>
          <p:nvPr/>
        </p:nvSpPr>
        <p:spPr>
          <a:xfrm>
            <a:off x="376748" y="2323379"/>
            <a:ext cx="3448120" cy="154089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A353483C-D783-4B88-B044-6F7E9453F0EF}"/>
              </a:ext>
            </a:extLst>
          </p:cNvPr>
          <p:cNvSpPr/>
          <p:nvPr/>
        </p:nvSpPr>
        <p:spPr>
          <a:xfrm>
            <a:off x="393892" y="4053247"/>
            <a:ext cx="3448120" cy="16284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6617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9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9195</TotalTime>
  <Words>764</Words>
  <Application>Microsoft Office PowerPoint</Application>
  <PresentationFormat>Произвольный</PresentationFormat>
  <Paragraphs>140</Paragraphs>
  <Slides>23</Slides>
  <Notes>8</Notes>
  <HiddenSlides>1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5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38" baseType="lpstr">
      <vt:lpstr>Arial</vt:lpstr>
      <vt:lpstr>Calibri</vt:lpstr>
      <vt:lpstr>Calibri Light</vt:lpstr>
      <vt:lpstr>Roboto</vt:lpstr>
      <vt:lpstr>Roboto Light</vt:lpstr>
      <vt:lpstr>Roboto Medium</vt:lpstr>
      <vt:lpstr>Times New Roman</vt:lpstr>
      <vt:lpstr>Trebuchet MS</vt:lpstr>
      <vt:lpstr>Тема Office</vt:lpstr>
      <vt:lpstr>Специальное оформление</vt:lpstr>
      <vt:lpstr>6_Тема Office</vt:lpstr>
      <vt:lpstr>9_Тема Office</vt:lpstr>
      <vt:lpstr>1_Тема Office</vt:lpstr>
      <vt:lpstr>Equation</vt:lpstr>
      <vt:lpstr>MathType 7.0 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kafedra52</dc:creator>
  <cp:lastModifiedBy>Анастасия Ковалева</cp:lastModifiedBy>
  <cp:revision>98</cp:revision>
  <dcterms:modified xsi:type="dcterms:W3CDTF">2021-06-21T22:22:56Z</dcterms:modified>
</cp:coreProperties>
</file>