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693" r:id="rId2"/>
    <p:sldId id="582" r:id="rId3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3"/>
    <p:restoredTop sz="95741"/>
  </p:normalViewPr>
  <p:slideViewPr>
    <p:cSldViewPr snapToGrid="0" snapToObjects="1">
      <p:cViewPr varScale="1">
        <p:scale>
          <a:sx n="123" d="100"/>
          <a:sy n="123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704AE-AB55-604A-8262-93083BC28347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96339-5F7F-164E-9503-9491BE38DDD2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0163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4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3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1A0-B2BB-1A45-803F-7E6BFEE4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63DAF-899A-2B4A-9440-7727F5342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7760-68C7-F040-B47C-207DA27D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F906-7F00-5E4B-816A-C0F99A82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DFAA-9B3D-3C4A-BF43-0AC9A3FD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25313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0905-427A-824F-BC94-A7C2B8E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4B2B9-5961-EF4E-AA82-3059ACA0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FE23-BDFD-F545-9E1F-B37AF816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25DDE-751E-F449-A509-C848655A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26CC-1A88-2440-BD69-C9BBB527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12093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657CD-F349-A14A-93A0-A3BA67CFD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3C337-8D58-E342-B148-B569E155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BFF6-6A74-BC4A-AD67-669A34A4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7F1C-FA6A-B746-83D8-C18606D1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4DFC-3CEC-D647-ACBF-13D4A5E3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551939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2092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6D9B-DE96-0B4C-834B-1A59411C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B7F6-1D32-2D4E-B645-27E3F379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66E9-9353-6042-93DA-B9C013D1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2999-F15C-5A41-9C39-DD1AC1D6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78FF-6913-EB46-BC54-DB15E765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3285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2EA9-E7CB-D54A-BB41-A3E14C32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08FE-7D51-EB47-90EA-616C3269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2294-C205-3941-93EB-8AAAEC0A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27D0-EB50-B642-A5CD-85F2B0C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3883-BF45-EE41-8705-1149BC2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835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C96B-9A42-AB46-9C00-5439A5DC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A6A3-6001-7147-9543-B1801392C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67C6A-3DFA-9845-A7B3-012A82887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71506-6223-2E49-A780-37167C1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FA3AF-CBCE-FB47-B34A-46148C33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BC2DD-4500-8E4A-B3A6-2DC5CDEC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9918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809A-81CE-2A46-888D-2667EE99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528B-CD16-8343-B1B8-4D67B02D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86FC3-3079-B643-9172-3CB2DDF4B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92D4D-FE11-0A41-A27F-47F42BAF8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96A9F-25C4-4E44-8135-049AAD1FA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D6165-A9EE-FB4C-8A95-1339DC60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47BC4-2659-A341-980B-0F99FE8F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47EAD-4E03-5645-8B16-03804F71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9593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752-3B4C-E64A-8833-BE69DDCD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E705-771A-9241-BB5D-67E5C6A3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B7E3D-32B3-6241-A003-E64520FB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773A5-BB0C-5245-82D7-5104F7A4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4487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36AD7-6A25-7B44-BB90-23677A9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533EF-E026-B841-8949-4BA36543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DBE2D-8922-EB45-AF4A-4118D3F9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477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9EF0-A72B-DF40-9A97-6EF0005D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B97-B7C9-E54E-A109-8083818F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70AA7-9392-044E-89E7-D61BAB4C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B9489-E6A7-E04B-BB7D-B9CAD07E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79299-D3D4-5F4E-9E06-BA6C0CA1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2D4E5-16A0-464F-A435-321FEDFF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83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1AA5-76EF-D248-A6B6-52868049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F37F3-D2E9-5545-9ABD-2F0573E47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F2FDA-90BB-7941-BE4F-2FBEE587A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8F459-1FF9-8D4F-8809-8A779A86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3246-B3EE-DA46-B876-A707A562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DB66C-4752-3F42-A612-7A88944E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999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04FC6-384A-064A-9A34-F4343985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498F-D56A-A145-89DB-9A398060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54A3-CBA3-7E45-85CC-017582C9C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6277-3212-8E46-BFA9-159266A0915F}" type="datetimeFigureOut">
              <a:rPr lang="en-HU" smtClean="0"/>
              <a:t>2021. 11. 07.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088E-2773-964D-8701-BBDC9BEB8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47C7-372E-674A-B3D6-CF9DEBBE3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E3C0-EE95-A741-917D-20B620F73855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391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938805" y="1618488"/>
            <a:ext cx="1710877" cy="584385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Leagues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4764880" y="3129873"/>
            <a:ext cx="2186638" cy="10414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Detailed</a:t>
            </a:r>
            <a:r>
              <a:rPr lang="hu-HU" dirty="0"/>
              <a:t> </a:t>
            </a:r>
            <a:r>
              <a:rPr lang="hu-HU" dirty="0" err="1"/>
              <a:t>games</a:t>
            </a:r>
            <a:r>
              <a:rPr lang="hu-HU" dirty="0"/>
              <a:t> </a:t>
            </a:r>
            <a:r>
              <a:rPr lang="hu-HU" dirty="0" err="1"/>
              <a:t>datawarehouse</a:t>
            </a:r>
            <a:endParaRPr lang="hu-HU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8790710" y="1738821"/>
            <a:ext cx="1496290" cy="11938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Home </a:t>
            </a:r>
            <a:r>
              <a:rPr lang="hu-HU" dirty="0" err="1"/>
              <a:t>teams</a:t>
            </a:r>
            <a:r>
              <a:rPr lang="hu-HU" dirty="0"/>
              <a:t> </a:t>
            </a:r>
            <a:r>
              <a:rPr lang="hu-HU" dirty="0" err="1"/>
              <a:t>view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8765195" y="3925380"/>
            <a:ext cx="1604931" cy="11938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assists view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9989870" y="4873162"/>
            <a:ext cx="1604931" cy="11938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goals view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63677" y="3185527"/>
            <a:ext cx="777446" cy="113741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6418" y="1066800"/>
            <a:ext cx="2559163" cy="5374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Operational layer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97435" y="1050388"/>
            <a:ext cx="2559163" cy="5374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Analytical layer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78452" y="963140"/>
            <a:ext cx="2997130" cy="5374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Data Marts</a:t>
            </a:r>
          </a:p>
        </p:txBody>
      </p:sp>
      <p:sp>
        <p:nvSpPr>
          <p:cNvPr id="37" name="Right Arrow 22">
            <a:extLst>
              <a:ext uri="{FF2B5EF4-FFF2-40B4-BE49-F238E27FC236}">
                <a16:creationId xmlns:a16="http://schemas.microsoft.com/office/drawing/2014/main" id="{F79E9397-CF6A-4EFC-B8EA-724AF6D890DC}"/>
              </a:ext>
            </a:extLst>
          </p:cNvPr>
          <p:cNvSpPr/>
          <p:nvPr/>
        </p:nvSpPr>
        <p:spPr>
          <a:xfrm>
            <a:off x="7780356" y="3081867"/>
            <a:ext cx="777446" cy="113741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Magnetic Disk 3">
            <a:extLst>
              <a:ext uri="{FF2B5EF4-FFF2-40B4-BE49-F238E27FC236}">
                <a16:creationId xmlns:a16="http://schemas.microsoft.com/office/drawing/2014/main" id="{163FDC82-4DDE-C346-B889-66897031D8FF}"/>
              </a:ext>
            </a:extLst>
          </p:cNvPr>
          <p:cNvSpPr/>
          <p:nvPr/>
        </p:nvSpPr>
        <p:spPr>
          <a:xfrm>
            <a:off x="938804" y="2348236"/>
            <a:ext cx="1710877" cy="584385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Games</a:t>
            </a:r>
            <a:endParaRPr lang="en-US" dirty="0"/>
          </a:p>
        </p:txBody>
      </p:sp>
      <p:sp>
        <p:nvSpPr>
          <p:cNvPr id="26" name="Flowchart: Magnetic Disk 3">
            <a:extLst>
              <a:ext uri="{FF2B5EF4-FFF2-40B4-BE49-F238E27FC236}">
                <a16:creationId xmlns:a16="http://schemas.microsoft.com/office/drawing/2014/main" id="{AC0A59EE-1DD3-5444-BC02-DF14F719EF01}"/>
              </a:ext>
            </a:extLst>
          </p:cNvPr>
          <p:cNvSpPr/>
          <p:nvPr/>
        </p:nvSpPr>
        <p:spPr>
          <a:xfrm>
            <a:off x="938804" y="3117609"/>
            <a:ext cx="1710877" cy="584385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Teams</a:t>
            </a:r>
            <a:endParaRPr lang="en-US" dirty="0"/>
          </a:p>
        </p:txBody>
      </p:sp>
      <p:sp>
        <p:nvSpPr>
          <p:cNvPr id="27" name="Flowchart: Magnetic Disk 3">
            <a:extLst>
              <a:ext uri="{FF2B5EF4-FFF2-40B4-BE49-F238E27FC236}">
                <a16:creationId xmlns:a16="http://schemas.microsoft.com/office/drawing/2014/main" id="{695D3233-4EFE-C342-86E2-DBFAEF252A0C}"/>
              </a:ext>
            </a:extLst>
          </p:cNvPr>
          <p:cNvSpPr/>
          <p:nvPr/>
        </p:nvSpPr>
        <p:spPr>
          <a:xfrm>
            <a:off x="938804" y="3791984"/>
            <a:ext cx="1710877" cy="584385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Teamstats</a:t>
            </a:r>
            <a:endParaRPr lang="en-US" dirty="0"/>
          </a:p>
        </p:txBody>
      </p:sp>
      <p:sp>
        <p:nvSpPr>
          <p:cNvPr id="29" name="Flowchart: Magnetic Disk 3">
            <a:extLst>
              <a:ext uri="{FF2B5EF4-FFF2-40B4-BE49-F238E27FC236}">
                <a16:creationId xmlns:a16="http://schemas.microsoft.com/office/drawing/2014/main" id="{AD0A6AC2-ACA2-3840-AF4B-73EC2A2A60B3}"/>
              </a:ext>
            </a:extLst>
          </p:cNvPr>
          <p:cNvSpPr/>
          <p:nvPr/>
        </p:nvSpPr>
        <p:spPr>
          <a:xfrm>
            <a:off x="891873" y="4556349"/>
            <a:ext cx="1710877" cy="584385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Players</a:t>
            </a:r>
            <a:endParaRPr lang="en-US" dirty="0"/>
          </a:p>
        </p:txBody>
      </p:sp>
      <p:sp>
        <p:nvSpPr>
          <p:cNvPr id="30" name="Flowchart: Magnetic Disk 3">
            <a:extLst>
              <a:ext uri="{FF2B5EF4-FFF2-40B4-BE49-F238E27FC236}">
                <a16:creationId xmlns:a16="http://schemas.microsoft.com/office/drawing/2014/main" id="{9E935343-C848-0B4D-AD47-3CFED2B03F9B}"/>
              </a:ext>
            </a:extLst>
          </p:cNvPr>
          <p:cNvSpPr/>
          <p:nvPr/>
        </p:nvSpPr>
        <p:spPr>
          <a:xfrm>
            <a:off x="891873" y="5251842"/>
            <a:ext cx="1710877" cy="584385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Appearances</a:t>
            </a:r>
            <a:endParaRPr lang="en-US" dirty="0"/>
          </a:p>
        </p:txBody>
      </p:sp>
      <p:sp>
        <p:nvSpPr>
          <p:cNvPr id="39" name="Flowchart: Magnetic Disk 15">
            <a:extLst>
              <a:ext uri="{FF2B5EF4-FFF2-40B4-BE49-F238E27FC236}">
                <a16:creationId xmlns:a16="http://schemas.microsoft.com/office/drawing/2014/main" id="{3B4881F0-7F4C-494A-BF0F-15BB3E578855}"/>
              </a:ext>
            </a:extLst>
          </p:cNvPr>
          <p:cNvSpPr/>
          <p:nvPr/>
        </p:nvSpPr>
        <p:spPr>
          <a:xfrm>
            <a:off x="9989870" y="2506867"/>
            <a:ext cx="1604931" cy="11938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Away</a:t>
            </a:r>
            <a:r>
              <a:rPr lang="hu-HU" dirty="0"/>
              <a:t> </a:t>
            </a:r>
            <a:r>
              <a:rPr lang="hu-HU" dirty="0" err="1"/>
              <a:t>teams</a:t>
            </a:r>
            <a:r>
              <a:rPr lang="hu-HU" dirty="0"/>
              <a:t> </a:t>
            </a:r>
            <a:r>
              <a:rPr lang="hu-HU" dirty="0" err="1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32" grpId="0" animBg="1"/>
      <p:bldP spid="33" grpId="0" animBg="1"/>
      <p:bldP spid="36" grpId="0" animBg="1"/>
      <p:bldP spid="37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46268"/>
              </p:ext>
            </p:extLst>
          </p:nvPr>
        </p:nvGraphicFramePr>
        <p:xfrm>
          <a:off x="93518" y="3428998"/>
          <a:ext cx="12001501" cy="213181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67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09">
                  <a:extLst>
                    <a:ext uri="{9D8B030D-6E8A-4147-A177-3AD203B41FA5}">
                      <a16:colId xmlns:a16="http://schemas.microsoft.com/office/drawing/2014/main" val="407247983"/>
                    </a:ext>
                  </a:extLst>
                </a:gridCol>
                <a:gridCol w="815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319">
                  <a:extLst>
                    <a:ext uri="{9D8B030D-6E8A-4147-A177-3AD203B41FA5}">
                      <a16:colId xmlns:a16="http://schemas.microsoft.com/office/drawing/2014/main" val="1409831068"/>
                    </a:ext>
                  </a:extLst>
                </a:gridCol>
                <a:gridCol w="852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055">
                  <a:extLst>
                    <a:ext uri="{9D8B030D-6E8A-4147-A177-3AD203B41FA5}">
                      <a16:colId xmlns:a16="http://schemas.microsoft.com/office/drawing/2014/main" val="2744146129"/>
                    </a:ext>
                  </a:extLst>
                </a:gridCol>
                <a:gridCol w="1132609">
                  <a:extLst>
                    <a:ext uri="{9D8B030D-6E8A-4147-A177-3AD203B41FA5}">
                      <a16:colId xmlns:a16="http://schemas.microsoft.com/office/drawing/2014/main" val="2326442479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4224354438"/>
                    </a:ext>
                  </a:extLst>
                </a:gridCol>
                <a:gridCol w="197427">
                  <a:extLst>
                    <a:ext uri="{9D8B030D-6E8A-4147-A177-3AD203B41FA5}">
                      <a16:colId xmlns:a16="http://schemas.microsoft.com/office/drawing/2014/main" val="409495870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314019715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76649428"/>
                    </a:ext>
                  </a:extLst>
                </a:gridCol>
                <a:gridCol w="197427">
                  <a:extLst>
                    <a:ext uri="{9D8B030D-6E8A-4147-A177-3AD203B41FA5}">
                      <a16:colId xmlns:a16="http://schemas.microsoft.com/office/drawing/2014/main" val="32608466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60557547"/>
                    </a:ext>
                  </a:extLst>
                </a:gridCol>
                <a:gridCol w="1001297">
                  <a:extLst>
                    <a:ext uri="{9D8B030D-6E8A-4147-A177-3AD203B41FA5}">
                      <a16:colId xmlns:a16="http://schemas.microsoft.com/office/drawing/2014/main" val="2188985287"/>
                    </a:ext>
                  </a:extLst>
                </a:gridCol>
                <a:gridCol w="191671">
                  <a:extLst>
                    <a:ext uri="{9D8B030D-6E8A-4147-A177-3AD203B41FA5}">
                      <a16:colId xmlns:a16="http://schemas.microsoft.com/office/drawing/2014/main" val="3020139213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590832731"/>
                    </a:ext>
                  </a:extLst>
                </a:gridCol>
                <a:gridCol w="596312">
                  <a:extLst>
                    <a:ext uri="{9D8B030D-6E8A-4147-A177-3AD203B41FA5}">
                      <a16:colId xmlns:a16="http://schemas.microsoft.com/office/drawing/2014/main" val="2896293052"/>
                    </a:ext>
                  </a:extLst>
                </a:gridCol>
                <a:gridCol w="183019">
                  <a:extLst>
                    <a:ext uri="{9D8B030D-6E8A-4147-A177-3AD203B41FA5}">
                      <a16:colId xmlns:a16="http://schemas.microsoft.com/office/drawing/2014/main" val="608407868"/>
                    </a:ext>
                  </a:extLst>
                </a:gridCol>
              </a:tblGrid>
              <a:tr h="428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Season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League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Home_team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5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Away_team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56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Home_goals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Away_goals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Home_avg_odds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Away_avg_odds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Home_xg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Away_xg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Max_xg_player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Max_xa_player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Max_xg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Max_xa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Premier League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Man Utd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Tottenham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5.76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highlight>
                          <a:srgbClr val="808080"/>
                        </a:highlight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highlight>
                          <a:srgbClr val="808080"/>
                        </a:highlight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Wayne Rooney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Paul Scholes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Premier League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Liverpool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Bournemouth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highlight>
                          <a:srgbClr val="808080"/>
                        </a:highlight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highlight>
                          <a:srgbClr val="808080"/>
                        </a:highlight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Mohamed Salah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Jordan Henderson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Premier League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Norwich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Stoke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4.32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highlight>
                          <a:srgbClr val="808080"/>
                        </a:highlight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4.01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highlight>
                          <a:srgbClr val="808080"/>
                        </a:highlight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Luca </a:t>
                      </a:r>
                      <a:r>
                        <a:rPr lang="en-US" sz="1200" u="none" strike="noStrike" dirty="0" err="1">
                          <a:effectLst/>
                        </a:rPr>
                        <a:t>Caldirola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George Smith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Serie 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Napoli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Sampdoria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highlight>
                          <a:srgbClr val="808080"/>
                        </a:highlight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3.47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highlight>
                          <a:srgbClr val="808080"/>
                        </a:highlight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Aytac</a:t>
                      </a:r>
                      <a:r>
                        <a:rPr lang="en-US" sz="1200" u="none" strike="noStrike" dirty="0">
                          <a:effectLst/>
                        </a:rPr>
                        <a:t> Sulu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Luca Toni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C1E19E07-2712-4490-A0EC-412ED7EBF9E7}"/>
              </a:ext>
            </a:extLst>
          </p:cNvPr>
          <p:cNvSpPr/>
          <p:nvPr/>
        </p:nvSpPr>
        <p:spPr>
          <a:xfrm rot="16200000">
            <a:off x="714267" y="5527966"/>
            <a:ext cx="221886" cy="544188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2FBD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0E754B5-90B0-45A8-927D-5D08B2BFA726}"/>
              </a:ext>
            </a:extLst>
          </p:cNvPr>
          <p:cNvSpPr/>
          <p:nvPr/>
        </p:nvSpPr>
        <p:spPr>
          <a:xfrm rot="5400000">
            <a:off x="4562390" y="1107453"/>
            <a:ext cx="343258" cy="4081706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4F568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2459062-6006-4407-A279-CFC1650E2DA3}"/>
              </a:ext>
            </a:extLst>
          </p:cNvPr>
          <p:cNvSpPr/>
          <p:nvPr/>
        </p:nvSpPr>
        <p:spPr>
          <a:xfrm rot="5400000">
            <a:off x="9307714" y="2051668"/>
            <a:ext cx="327197" cy="2088573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82FD3B3-816C-421B-8F08-27B5D6DA266A}"/>
              </a:ext>
            </a:extLst>
          </p:cNvPr>
          <p:cNvSpPr/>
          <p:nvPr/>
        </p:nvSpPr>
        <p:spPr>
          <a:xfrm rot="16200000">
            <a:off x="7418626" y="5082082"/>
            <a:ext cx="448642" cy="1568158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AC18F-2F90-44C5-B5A9-2956DA2E71C5}"/>
              </a:ext>
            </a:extLst>
          </p:cNvPr>
          <p:cNvSpPr/>
          <p:nvPr/>
        </p:nvSpPr>
        <p:spPr>
          <a:xfrm>
            <a:off x="4178874" y="2241858"/>
            <a:ext cx="1056701" cy="734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4F5683"/>
                </a:solidFill>
                <a:latin typeface="Arial Black" panose="020B0A04020102020204" pitchFamily="34" charset="0"/>
                <a:cs typeface="Trebuchet MS"/>
              </a:rPr>
              <a:t>Fact: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4F5683"/>
                </a:solidFill>
                <a:latin typeface="Arial Black" panose="020B0A04020102020204" pitchFamily="34" charset="0"/>
                <a:cs typeface="Trebuchet MS"/>
              </a:rPr>
              <a:t>Games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B748DB-AC44-4A50-875A-4F5A8FB5D5D6}"/>
              </a:ext>
            </a:extLst>
          </p:cNvPr>
          <p:cNvSpPr/>
          <p:nvPr/>
        </p:nvSpPr>
        <p:spPr>
          <a:xfrm>
            <a:off x="199217" y="5903362"/>
            <a:ext cx="1290287" cy="52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2FBDD5"/>
                </a:solidFill>
                <a:latin typeface="Arial Black" panose="020B0A04020102020204" pitchFamily="34" charset="0"/>
                <a:cs typeface="Trebuchet MS"/>
              </a:rPr>
              <a:t>Dimension 2: 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2FBDD5"/>
                </a:solidFill>
                <a:latin typeface="Arial Black" panose="020B0A04020102020204" pitchFamily="34" charset="0"/>
                <a:cs typeface="Trebuchet MS"/>
              </a:rPr>
              <a:t>Leagues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A3306-2DDA-4016-B917-784A41D174F8}"/>
              </a:ext>
            </a:extLst>
          </p:cNvPr>
          <p:cNvSpPr/>
          <p:nvPr/>
        </p:nvSpPr>
        <p:spPr>
          <a:xfrm>
            <a:off x="6985986" y="6081018"/>
            <a:ext cx="1271502" cy="520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Trebuchet MS"/>
              </a:rPr>
              <a:t>Dimension 4:</a:t>
            </a:r>
          </a:p>
          <a:p>
            <a:pPr algn="ctr">
              <a:lnSpc>
                <a:spcPct val="120000"/>
              </a:lnSpc>
            </a:pP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Trebuchet MS"/>
              </a:rPr>
              <a:t>Teamstats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D3AC9C-CC6E-4AE6-AE38-F52D3091B592}"/>
              </a:ext>
            </a:extLst>
          </p:cNvPr>
          <p:cNvSpPr/>
          <p:nvPr/>
        </p:nvSpPr>
        <p:spPr>
          <a:xfrm>
            <a:off x="8835561" y="2396235"/>
            <a:ext cx="1271502" cy="520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  <a:cs typeface="Trebuchet MS"/>
              </a:rPr>
              <a:t>Dimension 5: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  <a:cs typeface="Trebuchet MS"/>
              </a:rPr>
              <a:t>Players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DBA8342-2640-3E4F-8A06-10028242A0EA}"/>
              </a:ext>
            </a:extLst>
          </p:cNvPr>
          <p:cNvSpPr/>
          <p:nvPr/>
        </p:nvSpPr>
        <p:spPr>
          <a:xfrm rot="5400000">
            <a:off x="204971" y="2968274"/>
            <a:ext cx="315351" cy="380938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2FBD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0BD2E-98BB-C248-94D4-2E3FC21B192A}"/>
              </a:ext>
            </a:extLst>
          </p:cNvPr>
          <p:cNvSpPr/>
          <p:nvPr/>
        </p:nvSpPr>
        <p:spPr>
          <a:xfrm>
            <a:off x="-61089" y="2285436"/>
            <a:ext cx="1290287" cy="742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2FBDD5"/>
                </a:solidFill>
                <a:latin typeface="Arial Black" panose="020B0A04020102020204" pitchFamily="34" charset="0"/>
                <a:cs typeface="Trebuchet MS"/>
              </a:rPr>
              <a:t>Dimension 1: 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2FBDD5"/>
                </a:solidFill>
                <a:latin typeface="Arial Black" panose="020B0A04020102020204" pitchFamily="34" charset="0"/>
                <a:cs typeface="Trebuchet MS"/>
              </a:rPr>
              <a:t>Season from Games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67D394C-126D-794D-9C00-FAC1A3BF89CA}"/>
              </a:ext>
            </a:extLst>
          </p:cNvPr>
          <p:cNvSpPr/>
          <p:nvPr/>
        </p:nvSpPr>
        <p:spPr>
          <a:xfrm rot="16200000">
            <a:off x="11248326" y="5234326"/>
            <a:ext cx="391901" cy="1301483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786598-DB62-1A40-9D7B-DC904E21D50E}"/>
              </a:ext>
            </a:extLst>
          </p:cNvPr>
          <p:cNvSpPr/>
          <p:nvPr/>
        </p:nvSpPr>
        <p:spPr>
          <a:xfrm>
            <a:off x="10598727" y="6163690"/>
            <a:ext cx="1466144" cy="52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Trebuchet MS"/>
              </a:rPr>
              <a:t>Dimension 6: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Trebuchet MS"/>
              </a:rPr>
              <a:t>Appearances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173E634-6A3A-0146-A1CA-51DAD6A821C6}"/>
              </a:ext>
            </a:extLst>
          </p:cNvPr>
          <p:cNvSpPr/>
          <p:nvPr/>
        </p:nvSpPr>
        <p:spPr>
          <a:xfrm rot="5400000">
            <a:off x="1737030" y="2383343"/>
            <a:ext cx="346537" cy="1478766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2FBD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E899E9-C5D8-5D4B-BC0A-5EE77B534437}"/>
              </a:ext>
            </a:extLst>
          </p:cNvPr>
          <p:cNvSpPr/>
          <p:nvPr/>
        </p:nvSpPr>
        <p:spPr>
          <a:xfrm>
            <a:off x="1265154" y="2446030"/>
            <a:ext cx="1290287" cy="52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2FBDD5"/>
                </a:solidFill>
                <a:latin typeface="Arial Black" panose="020B0A04020102020204" pitchFamily="34" charset="0"/>
                <a:cs typeface="Trebuchet MS"/>
              </a:rPr>
              <a:t>Dimension 3: 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2FBDD5"/>
                </a:solidFill>
                <a:latin typeface="Arial Black" panose="020B0A04020102020204" pitchFamily="34" charset="0"/>
                <a:cs typeface="Trebuchet MS"/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8734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8" grpId="0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179</Words>
  <Application>Microsoft Macintosh PowerPoint</Application>
  <PresentationFormat>Widescreen</PresentationFormat>
  <Paragraphs>106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Kovacs</dc:creator>
  <cp:lastModifiedBy>Adam Kovacs</cp:lastModifiedBy>
  <cp:revision>10</cp:revision>
  <dcterms:created xsi:type="dcterms:W3CDTF">2021-11-07T10:00:17Z</dcterms:created>
  <dcterms:modified xsi:type="dcterms:W3CDTF">2021-11-12T19:42:50Z</dcterms:modified>
</cp:coreProperties>
</file>