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95256" autoAdjust="0"/>
  </p:normalViewPr>
  <p:slideViewPr>
    <p:cSldViewPr snapToGrid="0">
      <p:cViewPr varScale="1">
        <p:scale>
          <a:sx n="75" d="100"/>
          <a:sy n="75" d="100"/>
        </p:scale>
        <p:origin x="72" y="2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C74A-0368-4583-84EE-F965939A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139A85-CC7A-4D6F-8CCA-DA9A547F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61B4E-31B0-419D-9349-56C7E48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7751C-307E-4F32-8C57-E2AFB590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2763B-4BA6-4E25-9AE2-DCF8485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5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7367F-49B0-4032-B157-4EC74A5D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500A99-5A86-4DC9-8CBD-83C6116E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C9658-5E83-41BF-886D-25324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946F1-3AB2-4B88-BBD1-36EDE06E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B1285-4E29-4480-B345-B30D66DA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79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B6B75-D266-45BE-8F4E-9D8154934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531766-5049-47EC-A508-D0F64D16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CBF7C-E63A-41E4-B655-8CFBF8AF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B90CC-FA36-4631-B55E-54E9EEDF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B93DF-9696-48A2-AFC3-7DC8AFE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33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F26E-F6E9-4D40-B2C8-2B67FC51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B2446-BAA3-4C86-BB83-AC747949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DA723-6F2E-4CF8-9BF5-C25706F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A9E76-0B96-40C1-9541-1267B291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0002B-CFB1-400C-A334-E918599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595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75500-4536-4FA8-9EBD-C604C92B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DBDD8-2D72-4E2C-A9A1-225B1E33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7794E3-6D26-486D-85F2-E0872CB9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47B9A-45AF-4D99-B08A-F24A5430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91FA6-B26A-4FDF-96A4-76F36C72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327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D11B0-CD7A-471B-9017-8223B0F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B3525-3107-4935-BF14-3F12BF8D5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DAAF8B-B0ED-4579-8250-90EC340E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4F324E-4BA2-40F0-95DE-468A407E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BDD0A-F8A2-4F11-B169-764FB58A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BB9F7F-23A3-4083-8EAE-7EBE415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73C7-7B3B-48EE-B134-D8BBE91A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A837A-FE6C-4712-990F-7D4E7111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04E9C-4540-4ECF-91DE-0D0FE6AF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19E191-BF1B-440E-A44C-6224AF2EE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BC4322-FFAA-430D-A1B2-4EB596A3F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C2BF4F-40CF-405C-BB63-DB7EE43A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6AFAB5-6E03-4C43-B231-7BB4FBDC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BB6799-B1CD-471C-BB64-489805AF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497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7B8C4-8722-4756-855F-8CE00265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826635-C240-46F2-847E-444A7D2F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802FB8-70E4-4CAB-9AC0-292405A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3ADDC4-3B6D-4A4E-A10B-FAB9A145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944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CA93FA-A8CB-429F-AB38-2DB6AC87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CF0967-6168-4B57-B9D4-B900B9DB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7EF9BB-352A-42BE-A497-4A00D09B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55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E1A0-4677-4D25-A1E8-FB705E35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51830-1500-49CF-9737-6241D4B0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2D9DA2-EAE0-41BA-BEC6-01BD0B7AB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139972-B2DF-4221-8AB1-B6CB576F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B587B-0D83-45A5-AE0A-AFE22C12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1FDF23-56AF-4DC4-B670-EC7C6B4B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11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C6D3B-BBF2-4972-ABC7-11541766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D05E2A-141C-4775-B204-FC53C573E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4AE977-953D-494F-AD5F-BD0C24B5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B5E6D-F159-4A27-8D0B-50AFA8F3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3B092B-19E1-4026-B9E1-C464E5F4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79FD83-0326-4321-A7FB-6007D05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216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2ABB3-9E2F-4630-BBAA-048F8B54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FA4B5-F2D2-4B24-998A-C831CB30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07455-B4E1-4B81-B1A2-FAA184BC2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816C-8318-4F57-AFCF-FC4BB7CC9A70}" type="datetimeFigureOut">
              <a:rPr lang="ru-UA" smtClean="0"/>
              <a:t>02.03.2021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01734-A0B3-4F7B-8DAF-CC4BB92F6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2A81E-5AAA-4530-90E4-FEA5E7BF4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7A3B-DB9C-4631-A901-F30BC264F7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05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56303-74CC-41E1-855B-9261CA0DE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1348898"/>
            <a:ext cx="9438640" cy="259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РАБДОЛОГИЧЕСКИЙ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АБАК</a:t>
            </a:r>
            <a:endParaRPr lang="ru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D557A8-5068-4298-B34B-52C22AEB9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5491798"/>
            <a:ext cx="5659120" cy="949642"/>
          </a:xfrm>
        </p:spPr>
        <p:txBody>
          <a:bodyPr/>
          <a:lstStyle/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Ковач Д.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Баранюк Д.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1DA77-827F-4978-975C-DBB501B57458}"/>
              </a:ext>
            </a:extLst>
          </p:cNvPr>
          <p:cNvSpPr txBox="1"/>
          <p:nvPr/>
        </p:nvSpPr>
        <p:spPr>
          <a:xfrm>
            <a:off x="5953760" y="924560"/>
            <a:ext cx="46024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Изобретатель Клод Перро в 1700 году написал книгу </a:t>
            </a:r>
            <a:r>
              <a:rPr lang="ru-RU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«Сборник большого числа машин собственного сочинения» в </a:t>
            </a: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котор</a:t>
            </a:r>
            <a:r>
              <a:rPr lang="ru-RU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ой описывается множество его изобретений,  таких как «маятниковые часы», «машина для поднятия тяжести», «машина для увеличения эффекта огнестрельного оружия», в том числе и интересующая нас суммирующая машина - «</a:t>
            </a:r>
            <a:r>
              <a:rPr lang="ru-RU" sz="2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Рабдологический</a:t>
            </a:r>
            <a:r>
              <a:rPr lang="ru-RU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абак».</a:t>
            </a:r>
          </a:p>
          <a:p>
            <a:pPr algn="ctr"/>
            <a:endParaRPr lang="ru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0FB39A-9CBD-4021-88DB-2DCCE88A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815339"/>
            <a:ext cx="3883660" cy="5215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695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E8DED-0B1A-4CC0-9D97-054D477C4175}"/>
              </a:ext>
            </a:extLst>
          </p:cNvPr>
          <p:cNvSpPr txBox="1"/>
          <p:nvPr/>
        </p:nvSpPr>
        <p:spPr>
          <a:xfrm>
            <a:off x="1172210" y="629920"/>
            <a:ext cx="40093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Рабдологический</a:t>
            </a:r>
            <a:r>
              <a:rPr lang="ru-RU" sz="24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абак – компактная и просто устроенная вычислительная машина, отметившаяся в вехах истории в основном за счет принципиального отличия от устройства всех предыдущих изобретений в этой области. В </a:t>
            </a:r>
            <a:r>
              <a:rPr lang="ru-RU" sz="240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рабдологическом</a:t>
            </a:r>
            <a:r>
              <a:rPr lang="ru-RU" sz="24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абаке взамен зубчатых колес, предложенных Паскалем, используются зубчатые рейки (кремальеры).</a:t>
            </a:r>
            <a:endParaRPr lang="ru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47C367-88A2-4882-8A11-C84FB6F05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4" y="183284"/>
            <a:ext cx="4133216" cy="6491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02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C168F-9589-41B6-9C53-5E1DA627EA54}"/>
              </a:ext>
            </a:extLst>
          </p:cNvPr>
          <p:cNvSpPr txBox="1"/>
          <p:nvPr/>
        </p:nvSpPr>
        <p:spPr>
          <a:xfrm>
            <a:off x="5473182" y="939672"/>
            <a:ext cx="4625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Рабдологический</a:t>
            </a:r>
            <a:r>
              <a:rPr lang="ru-RU" sz="24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абак  использовался для сложения и вычитания. Устройство было достаточно компактным и на удивление простым в использовании.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ru-RU" sz="2400" b="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должного признания </a:t>
            </a:r>
            <a:r>
              <a:rPr lang="ru-RU" sz="2400" b="0" i="0" dirty="0" err="1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рабдологический</a:t>
            </a:r>
            <a:r>
              <a:rPr lang="ru-RU" sz="2400" b="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абак не получил. </a:t>
            </a:r>
            <a:endParaRPr lang="ru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19474-DECB-4C66-BAD9-0DC2E852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59" y="153946"/>
            <a:ext cx="3433445" cy="6368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8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472A0E-CEE0-429A-9D36-FDACE8A38F58}"/>
              </a:ext>
            </a:extLst>
          </p:cNvPr>
          <p:cNvSpPr txBox="1"/>
          <p:nvPr/>
        </p:nvSpPr>
        <p:spPr>
          <a:xfrm>
            <a:off x="5801361" y="797507"/>
            <a:ext cx="46634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Счетная машина была в виде пластины с палец толщиной, высота достигала примерно 30 см., а ширина — 14 см. На лицевой стороне устройства было вырезано два окошка, где отображались результаты. В верхнем окошке демонстрировался результат вычитания, а в нижнем – сложения. В нижней части лицевой стороны была выгравирована таблица умножения.</a:t>
            </a:r>
            <a:endParaRPr lang="ru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7DA92-9108-4BDE-86EE-FA3055D2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26947"/>
            <a:ext cx="4137343" cy="6204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32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AC467-EB8A-4700-AA61-9901976C70BC}"/>
              </a:ext>
            </a:extLst>
          </p:cNvPr>
          <p:cNvSpPr txBox="1"/>
          <p:nvPr/>
        </p:nvSpPr>
        <p:spPr>
          <a:xfrm>
            <a:off x="1681480" y="428178"/>
            <a:ext cx="88290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127000" algn="just"/>
            <a:r>
              <a:rPr lang="ru-RU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Также на лицевой стороне было прорезано семь пазов, вдоль которых были нанесены шкалы с делениями 1,2,3…9. В пазах виднелись линейки, которые можно было передвигать вверх и опускать вниз, к основанию машины с помощью штифта с заостренным кончиком.</a:t>
            </a:r>
          </a:p>
          <a:p>
            <a:pPr marL="127000" marR="127000" algn="just"/>
            <a:r>
              <a:rPr lang="ru-RU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Каждая линейка была разделена на 26 частей глубокими рисками, используемыми для перемещения линеек (в риски вставлялось острие штифта, что позволяло легко и точно перемещать линейки). В верхних одиннадцати делениях линейки находилась возрастающая последовательность (0,1,2,3,4,5,6,7,8,9,0), используемая при вычитании. В нижних одиннадцати делениях находилась убывающая последовательность (0,9,8,7,6,5,4,3,2,1,0), используемая для сложения. Цифры этих последовательностей отображались в окошках результата, являясь искомой величиной сложения (нижнее окошко) или вычитания (верхнее окошко).</a:t>
            </a:r>
          </a:p>
        </p:txBody>
      </p:sp>
    </p:spTree>
    <p:extLst>
      <p:ext uri="{BB962C8B-B14F-4D97-AF65-F5344CB8AC3E}">
        <p14:creationId xmlns:p14="http://schemas.microsoft.com/office/powerpoint/2010/main" val="2362293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319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Тема Office</vt:lpstr>
      <vt:lpstr>РАБДОЛОГИЧЕСКИЙ  АБАК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Баранюк</dc:creator>
  <cp:lastModifiedBy>Дмитрий Баранюк</cp:lastModifiedBy>
  <cp:revision>8</cp:revision>
  <dcterms:created xsi:type="dcterms:W3CDTF">2021-03-02T20:21:04Z</dcterms:created>
  <dcterms:modified xsi:type="dcterms:W3CDTF">2021-03-02T22:24:38Z</dcterms:modified>
</cp:coreProperties>
</file>