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3a9861c32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3a9861c32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3a9861c3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3a9861c3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3a9861c3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3a9861c3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  <a:highlight>
                  <a:srgbClr val="BF9000"/>
                </a:highlight>
                <a:latin typeface="Arial"/>
                <a:ea typeface="Arial"/>
                <a:cs typeface="Arial"/>
                <a:sym typeface="Arial"/>
              </a:rPr>
              <a:t>Рабдологический абак</a:t>
            </a:r>
            <a:endParaRPr sz="2800">
              <a:solidFill>
                <a:srgbClr val="000000"/>
              </a:solidFill>
              <a:highlight>
                <a:srgbClr val="BF9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  <a:highlight>
                  <a:srgbClr val="BF9000"/>
                </a:highlight>
                <a:latin typeface="Arial"/>
                <a:ea typeface="Arial"/>
                <a:cs typeface="Arial"/>
                <a:sym typeface="Arial"/>
              </a:rPr>
              <a:t>Клода Перро</a:t>
            </a:r>
            <a:endParaRPr sz="2800">
              <a:solidFill>
                <a:srgbClr val="000000"/>
              </a:solidFill>
              <a:highlight>
                <a:srgbClr val="BF9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0" y="0"/>
            <a:ext cx="42555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</a:rPr>
              <a:t>Ковач Д.А. Баранюк Д.А.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713100" y="15522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</a:rPr>
              <a:t>Механизм рабдологического абака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1005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852" y="152400"/>
            <a:ext cx="308259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9850" y="152400"/>
            <a:ext cx="2641750" cy="42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900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5" y="152388"/>
            <a:ext cx="28956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138" y="152400"/>
            <a:ext cx="292417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4575" y="161950"/>
            <a:ext cx="2895600" cy="287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