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6247-F6C2-4E3C-805A-8785B308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CC640-F657-438E-98A2-B57EE395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E278-B826-4516-B9AC-266BDE0F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DFC2-DC52-40AC-A8BF-3F664963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7D46-05B0-4064-8858-A1B78875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1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F0AF-C357-4D09-A677-9493323A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0C1E9-F34A-4FCE-8C4B-3656BF62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1345-B603-41AA-B20D-44ADC3B0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6B85-D689-4BDB-9E2B-B210511E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6988-1259-400E-9ADD-AE4F3C26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235EC-5BCB-4322-931C-9FCB012F1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BEC73-3896-425D-AF63-8B10FE160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382C-1A0C-47CC-BD06-BA85CBFB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175D-BAFC-453A-8645-89AB4180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4885-BD87-45E9-B9FE-E4D91838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EEED-B66D-4D74-A352-7C0906FA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3FE7-1DD7-4B43-9027-FDFE792B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8F7D-0532-4C58-A464-CC277974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02BB-5AED-4071-884F-A036DC76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AD98-8A9E-4013-ACA1-7C921903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5441-7E3C-4E87-9B32-E355AA86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06C4-D22D-444C-AD60-EAB5435D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1614-9370-45CD-9F79-7B884DD7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5661-7905-4707-A261-BD12B46D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8258-9785-469B-AE94-E7A842DE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A0BC-FCA1-4DDE-9F5F-447E5620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848D-7789-44F3-A130-32F7C87CA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5F113-B8B9-4DA1-9CAE-9DC770ECE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062EC-FC62-424E-9542-9BBC19C2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3C6D9-1C70-43EA-825F-DFB7943A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535C1-2C0D-4501-A4B4-27A016F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D7DB-0F4A-494D-BDB5-1047FD1E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B256-9044-437C-8F46-D02BBF75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02063-63C2-4FB1-9B4D-52350506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2A9A0-CD73-4EBD-86AC-0A1BFE1F9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0C51-2DD0-473B-A1C5-1A5813223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C98BC-0E6A-4175-8633-2A97229F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FD62D-4F67-42B4-B3C7-5F756150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28D77-6CD1-46F7-9CD5-00FE1964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1AA6-5CB8-4835-AAFF-BF92385F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6C646-0151-4CAB-82DD-D83D8317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4DF75-FB57-4B5F-A1E0-5844C07F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E7E7A-7772-460D-9951-19FBCCF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969C9-260D-4FD2-9F77-4B76B96A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BA221-F398-4BDE-86FD-17359FFD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DD955-958D-4B2D-9019-D1AF6F9E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4464-0D4E-4426-BADF-577603D8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9166-1467-4023-88EB-C09AED29D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A197-A9D0-46F7-8042-D9E1B9C6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CE40-A756-4F2F-93AA-87531A9D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0AEFC-96FB-490E-B7B6-BB8C9A82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F468-8B6B-4F18-A908-D0F01251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CF5E-E37A-40DD-9FE0-B4BAB62D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E8023-A1FA-4DFB-A1C2-58D56741C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24B4-B536-462F-BAEA-F1B9260E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4D2C1-4527-4CFA-BF70-9DF89D5F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2B7F-0828-4D43-938E-0C66AFEF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82A33-E424-4545-8433-6656CF2F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866AE-9EE0-4726-B674-51EB0699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9F9E-98D7-4A5E-B087-7826AD22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6B5D-F32F-4043-9C3B-300CF932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2D40-AB07-453D-9976-765E6A0CE97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551D-0087-4AB0-BB71-7970C2E64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A333-5C62-4967-8158-00C675DE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2A91-98AC-4B14-A013-0A8D7EB7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B0EF5-EBD5-4B5F-B014-A02E328E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735-A6E6-472C-AE06-59F257D7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3904" cy="1325563"/>
          </a:xfrm>
        </p:spPr>
        <p:txBody>
          <a:bodyPr/>
          <a:lstStyle/>
          <a:p>
            <a:r>
              <a:rPr lang="en-US" dirty="0"/>
              <a:t>View Print Stats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37C65-2201-4461-88B2-B47C4AD0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197" y="180521"/>
            <a:ext cx="587774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4ABF68-6BAF-4B4C-AF79-ED4B839E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AB33-D17D-4127-A930-1E1249D0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0249" cy="1325563"/>
          </a:xfrm>
        </p:spPr>
        <p:txBody>
          <a:bodyPr/>
          <a:lstStyle/>
          <a:p>
            <a:r>
              <a:rPr lang="en-US" dirty="0"/>
              <a:t>Main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AA904-DEC9-4BE5-891E-FC30E452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47" y="0"/>
            <a:ext cx="4808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6AF5-46BE-4262-AACE-4B9B3875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0071" cy="1325563"/>
          </a:xfrm>
        </p:spPr>
        <p:txBody>
          <a:bodyPr/>
          <a:lstStyle/>
          <a:p>
            <a:r>
              <a:rPr lang="en-US" dirty="0"/>
              <a:t>Add/Edit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BBE02-C90E-41AC-A863-113A0C73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45" y="0"/>
            <a:ext cx="5098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3283-5F32-44BB-A07C-A0BFB41B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732" cy="1325563"/>
          </a:xfrm>
        </p:spPr>
        <p:txBody>
          <a:bodyPr/>
          <a:lstStyle/>
          <a:p>
            <a:r>
              <a:rPr lang="en-US" dirty="0"/>
              <a:t>Add/Edit Artist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9577A-2724-4272-8611-E4A3B703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55" y="491902"/>
            <a:ext cx="587774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A6C7-1C54-4871-84D3-CA50D72F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16680" cy="1325563"/>
          </a:xfrm>
        </p:spPr>
        <p:txBody>
          <a:bodyPr/>
          <a:lstStyle/>
          <a:p>
            <a:r>
              <a:rPr lang="en-US" dirty="0"/>
              <a:t>Add/Edit Printer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EDC1C-4666-48C4-8A9C-4186D051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45" y="0"/>
            <a:ext cx="5098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6414-FE40-4678-BEF2-B51278D5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45493" cy="1325563"/>
          </a:xfrm>
        </p:spPr>
        <p:txBody>
          <a:bodyPr>
            <a:normAutofit/>
          </a:bodyPr>
          <a:lstStyle/>
          <a:p>
            <a:r>
              <a:rPr lang="en-US" dirty="0"/>
              <a:t>Add/Edit </a:t>
            </a:r>
            <a:br>
              <a:rPr lang="en-US" dirty="0"/>
            </a:br>
            <a:r>
              <a:rPr lang="en-US" dirty="0"/>
              <a:t>Printer Brand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66458-529C-4932-B4F7-1338EEBB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56" y="365125"/>
            <a:ext cx="587774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CBEB-D83F-4277-BA82-F1F8C711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45910" cy="1325563"/>
          </a:xfrm>
        </p:spPr>
        <p:txBody>
          <a:bodyPr/>
          <a:lstStyle/>
          <a:p>
            <a:r>
              <a:rPr lang="en-US" dirty="0"/>
              <a:t>Add/Edit Resin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2FBAD-77BC-4125-9AB3-8E8CA75F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89" y="0"/>
            <a:ext cx="5098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B4EA-3EC0-40DF-A0E9-2A3A93AA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2134" cy="1325563"/>
          </a:xfrm>
        </p:spPr>
        <p:txBody>
          <a:bodyPr/>
          <a:lstStyle/>
          <a:p>
            <a:r>
              <a:rPr lang="en-US" dirty="0"/>
              <a:t>Add/Edit</a:t>
            </a:r>
            <a:br>
              <a:rPr lang="en-US" dirty="0"/>
            </a:br>
            <a:r>
              <a:rPr lang="en-US" dirty="0"/>
              <a:t>Resin Brand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D8117-811D-40CB-9B01-AC9C41A1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82" y="365125"/>
            <a:ext cx="5877745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Main Page</vt:lpstr>
      <vt:lpstr>Add/Edit Model</vt:lpstr>
      <vt:lpstr>Add/Edit Artist</vt:lpstr>
      <vt:lpstr>Add/Edit Printer</vt:lpstr>
      <vt:lpstr>Add/Edit  Printer Brand</vt:lpstr>
      <vt:lpstr>Add/Edit Resin</vt:lpstr>
      <vt:lpstr>Add/Edit Resin Brand</vt:lpstr>
      <vt:lpstr>View Print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Joseph (schmidjp)</dc:creator>
  <cp:lastModifiedBy>Schmidt, Joseph (schmidjp)</cp:lastModifiedBy>
  <cp:revision>1</cp:revision>
  <dcterms:created xsi:type="dcterms:W3CDTF">2021-05-25T21:56:55Z</dcterms:created>
  <dcterms:modified xsi:type="dcterms:W3CDTF">2021-05-25T22:04:25Z</dcterms:modified>
</cp:coreProperties>
</file>