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7"/>
  </p:notesMasterIdLst>
  <p:handoutMasterIdLst>
    <p:handoutMasterId r:id="rId78"/>
  </p:handoutMasterIdLst>
  <p:sldIdLst>
    <p:sldId id="2146848678" r:id="rId5"/>
    <p:sldId id="2146848683" r:id="rId6"/>
    <p:sldId id="2146848685" r:id="rId7"/>
    <p:sldId id="2146848687" r:id="rId8"/>
    <p:sldId id="2146848724" r:id="rId9"/>
    <p:sldId id="2146848731" r:id="rId10"/>
    <p:sldId id="2146848732" r:id="rId11"/>
    <p:sldId id="2146848733" r:id="rId12"/>
    <p:sldId id="2146848734" r:id="rId13"/>
    <p:sldId id="2146848735" r:id="rId14"/>
    <p:sldId id="2146848736" r:id="rId15"/>
    <p:sldId id="2146848737" r:id="rId16"/>
    <p:sldId id="2146848738" r:id="rId17"/>
    <p:sldId id="2146848739" r:id="rId18"/>
    <p:sldId id="2146848740" r:id="rId19"/>
    <p:sldId id="2146848741" r:id="rId20"/>
    <p:sldId id="2146848742" r:id="rId21"/>
    <p:sldId id="2146848725" r:id="rId22"/>
    <p:sldId id="2146848726" r:id="rId23"/>
    <p:sldId id="2146848743" r:id="rId24"/>
    <p:sldId id="2146848744" r:id="rId25"/>
    <p:sldId id="2146848745" r:id="rId26"/>
    <p:sldId id="2146848746" r:id="rId27"/>
    <p:sldId id="2146848747" r:id="rId28"/>
    <p:sldId id="2146848727" r:id="rId29"/>
    <p:sldId id="2146848728" r:id="rId30"/>
    <p:sldId id="2146848748" r:id="rId31"/>
    <p:sldId id="2146848749" r:id="rId32"/>
    <p:sldId id="2146848750" r:id="rId33"/>
    <p:sldId id="2146848751" r:id="rId34"/>
    <p:sldId id="2146848752" r:id="rId35"/>
    <p:sldId id="2146848753" r:id="rId36"/>
    <p:sldId id="2146848754" r:id="rId37"/>
    <p:sldId id="2146848755" r:id="rId38"/>
    <p:sldId id="2146848729" r:id="rId39"/>
    <p:sldId id="2146848730" r:id="rId40"/>
    <p:sldId id="2146848688" r:id="rId41"/>
    <p:sldId id="2146848689" r:id="rId42"/>
    <p:sldId id="2146848690" r:id="rId43"/>
    <p:sldId id="2146848691" r:id="rId44"/>
    <p:sldId id="2146848692" r:id="rId45"/>
    <p:sldId id="2146848693" r:id="rId46"/>
    <p:sldId id="2146848694" r:id="rId47"/>
    <p:sldId id="2146848695" r:id="rId48"/>
    <p:sldId id="2146848696" r:id="rId49"/>
    <p:sldId id="2146848697" r:id="rId50"/>
    <p:sldId id="2146848698" r:id="rId51"/>
    <p:sldId id="2146848699" r:id="rId52"/>
    <p:sldId id="2146848700" r:id="rId53"/>
    <p:sldId id="2146848701" r:id="rId54"/>
    <p:sldId id="2146848702" r:id="rId55"/>
    <p:sldId id="2146848703" r:id="rId56"/>
    <p:sldId id="2146848704" r:id="rId57"/>
    <p:sldId id="2146848705" r:id="rId58"/>
    <p:sldId id="2146848706" r:id="rId59"/>
    <p:sldId id="2146848707" r:id="rId60"/>
    <p:sldId id="2146848708" r:id="rId61"/>
    <p:sldId id="2146848709" r:id="rId62"/>
    <p:sldId id="2146848710" r:id="rId63"/>
    <p:sldId id="2146848711" r:id="rId64"/>
    <p:sldId id="2146848712" r:id="rId65"/>
    <p:sldId id="2146848713" r:id="rId66"/>
    <p:sldId id="2146848714" r:id="rId67"/>
    <p:sldId id="2146848715" r:id="rId68"/>
    <p:sldId id="2146848716" r:id="rId69"/>
    <p:sldId id="2146848717" r:id="rId70"/>
    <p:sldId id="2146848718" r:id="rId71"/>
    <p:sldId id="2146848719" r:id="rId72"/>
    <p:sldId id="2146848720" r:id="rId73"/>
    <p:sldId id="2146848721" r:id="rId74"/>
    <p:sldId id="2146848722" r:id="rId75"/>
    <p:sldId id="2146848723" r:id="rId76"/>
  </p:sldIdLst>
  <p:sldSz cx="12192000" cy="6858000"/>
  <p:notesSz cx="6858000" cy="9144000"/>
  <p:custDataLst>
    <p:tags r:id="rId79"/>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345"/>
    <a:srgbClr val="CCCCCC"/>
    <a:srgbClr val="008A1D"/>
    <a:srgbClr val="B7609D"/>
    <a:srgbClr val="E9EFF7"/>
    <a:srgbClr val="FFFFFF"/>
    <a:srgbClr val="0D0D0D"/>
    <a:srgbClr val="80C0E3"/>
    <a:srgbClr val="80B3FF"/>
    <a:srgbClr val="0081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357" autoAdjust="0"/>
  </p:normalViewPr>
  <p:slideViewPr>
    <p:cSldViewPr snapToGrid="0" snapToObjects="1" showGuides="1">
      <p:cViewPr varScale="1">
        <p:scale>
          <a:sx n="110" d="100"/>
          <a:sy n="110" d="100"/>
        </p:scale>
        <p:origin x="630"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798420D-4018-4262-95A2-99274DD550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a:extLst>
              <a:ext uri="{FF2B5EF4-FFF2-40B4-BE49-F238E27FC236}">
                <a16:creationId xmlns:a16="http://schemas.microsoft.com/office/drawing/2014/main" id="{96257238-49E0-400A-A411-31F210EBC8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C2F830-B0DB-46FC-86A3-B5C94899501D}" type="datetimeFigureOut">
              <a:rPr lang="de-AT" smtClean="0"/>
              <a:t>04.04.2024</a:t>
            </a:fld>
            <a:endParaRPr lang="de-AT"/>
          </a:p>
        </p:txBody>
      </p:sp>
      <p:sp>
        <p:nvSpPr>
          <p:cNvPr id="4" name="Fußzeilenplatzhalter 3">
            <a:extLst>
              <a:ext uri="{FF2B5EF4-FFF2-40B4-BE49-F238E27FC236}">
                <a16:creationId xmlns:a16="http://schemas.microsoft.com/office/drawing/2014/main" id="{445CE3B1-EA8A-48F6-A8E4-BE580BEE4B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a:extLst>
              <a:ext uri="{FF2B5EF4-FFF2-40B4-BE49-F238E27FC236}">
                <a16:creationId xmlns:a16="http://schemas.microsoft.com/office/drawing/2014/main" id="{D8975F84-9E32-45C3-9D20-7424B9AC9F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6E52E6-9B81-46F0-941E-7228A8D5C161}" type="slidenum">
              <a:rPr lang="de-AT" smtClean="0"/>
              <a:t>‹#›</a:t>
            </a:fld>
            <a:endParaRPr lang="de-AT"/>
          </a:p>
        </p:txBody>
      </p:sp>
    </p:spTree>
    <p:extLst>
      <p:ext uri="{BB962C8B-B14F-4D97-AF65-F5344CB8AC3E}">
        <p14:creationId xmlns:p14="http://schemas.microsoft.com/office/powerpoint/2010/main" val="41636956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EF3FD-4CB1-7B4C-BC52-3FB82BCF9752}" type="datetimeFigureOut">
              <a:rPr lang="de-AT" smtClean="0"/>
              <a:t>04.04.2024</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AT"/>
              <a:t>Mastertextformat bearbeiten</a:t>
            </a:r>
          </a:p>
          <a:p>
            <a:pPr lvl="1"/>
            <a:r>
              <a:rPr lang="de-AT"/>
              <a:t>Zweite Ebene</a:t>
            </a:r>
          </a:p>
          <a:p>
            <a:pPr lvl="2"/>
            <a:r>
              <a:rPr lang="de-AT"/>
              <a:t>Dritte Ebene</a:t>
            </a:r>
          </a:p>
          <a:p>
            <a:pPr lvl="3"/>
            <a:r>
              <a:rPr lang="de-AT"/>
              <a:t>Vierte Ebene</a:t>
            </a:r>
          </a:p>
          <a:p>
            <a:pPr lvl="4"/>
            <a:r>
              <a:rPr lang="de-AT"/>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E33D0-74F8-C740-82ED-4CC36B384B7A}" type="slidenum">
              <a:rPr lang="de-AT" smtClean="0"/>
              <a:t>‹#›</a:t>
            </a:fld>
            <a:endParaRPr lang="de-AT"/>
          </a:p>
        </p:txBody>
      </p:sp>
    </p:spTree>
    <p:extLst>
      <p:ext uri="{BB962C8B-B14F-4D97-AF65-F5344CB8AC3E}">
        <p14:creationId xmlns:p14="http://schemas.microsoft.com/office/powerpoint/2010/main" val="2442927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7.sv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1_Titel">
    <p:bg>
      <p:bgPr>
        <a:solidFill>
          <a:schemeClr val="tx2"/>
        </a:solidFill>
        <a:effectLst/>
      </p:bgPr>
    </p:bg>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A99D4152-C594-9D40-BE59-B02093F6F63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6301" t="15258" b="16881"/>
          <a:stretch/>
        </p:blipFill>
        <p:spPr>
          <a:xfrm>
            <a:off x="0" y="0"/>
            <a:ext cx="11278064" cy="6858000"/>
          </a:xfrm>
          <a:custGeom>
            <a:avLst/>
            <a:gdLst>
              <a:gd name="connsiteX0" fmla="*/ 0 w 10767828"/>
              <a:gd name="connsiteY0" fmla="*/ 0 h 6858000"/>
              <a:gd name="connsiteX1" fmla="*/ 10767828 w 10767828"/>
              <a:gd name="connsiteY1" fmla="*/ 0 h 6858000"/>
              <a:gd name="connsiteX2" fmla="*/ 10767828 w 10767828"/>
              <a:gd name="connsiteY2" fmla="*/ 6858000 h 6858000"/>
              <a:gd name="connsiteX3" fmla="*/ 0 w 1076782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67828" h="6858000">
                <a:moveTo>
                  <a:pt x="0" y="0"/>
                </a:moveTo>
                <a:lnTo>
                  <a:pt x="10767828" y="0"/>
                </a:lnTo>
                <a:lnTo>
                  <a:pt x="10767828" y="6858000"/>
                </a:lnTo>
                <a:lnTo>
                  <a:pt x="0" y="6858000"/>
                </a:lnTo>
                <a:close/>
              </a:path>
            </a:pathLst>
          </a:custGeom>
        </p:spPr>
      </p:pic>
      <p:sp>
        <p:nvSpPr>
          <p:cNvPr id="11" name="Textplatzhalter 2">
            <a:extLst>
              <a:ext uri="{FF2B5EF4-FFF2-40B4-BE49-F238E27FC236}">
                <a16:creationId xmlns:a16="http://schemas.microsoft.com/office/drawing/2014/main" id="{D32EE295-763D-944A-934D-A4C6DA13AE0E}"/>
              </a:ext>
            </a:extLst>
          </p:cNvPr>
          <p:cNvSpPr>
            <a:spLocks noGrp="1"/>
          </p:cNvSpPr>
          <p:nvPr>
            <p:ph type="body" idx="1" hasCustomPrompt="1"/>
          </p:nvPr>
        </p:nvSpPr>
        <p:spPr>
          <a:xfrm>
            <a:off x="396876" y="4569378"/>
            <a:ext cx="5699124" cy="1197241"/>
          </a:xfrm>
          <a:prstGeom prst="rect">
            <a:avLst/>
          </a:prstGeom>
        </p:spPr>
        <p:txBody>
          <a:bodyPr lIns="0" tIns="0" rIns="0" bIns="0" anchor="t" anchorCtr="0">
            <a:noAutofit/>
          </a:bodyPr>
          <a:lstStyle>
            <a:lvl1pPr marL="0" indent="0">
              <a:spcBef>
                <a:spcPts val="0"/>
              </a:spcBef>
              <a:buNone/>
              <a:defRPr sz="1800" b="0">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Text</a:t>
            </a:r>
          </a:p>
        </p:txBody>
      </p:sp>
      <p:sp>
        <p:nvSpPr>
          <p:cNvPr id="12" name="Titel 1">
            <a:extLst>
              <a:ext uri="{FF2B5EF4-FFF2-40B4-BE49-F238E27FC236}">
                <a16:creationId xmlns:a16="http://schemas.microsoft.com/office/drawing/2014/main" id="{C3975E68-ACFF-4548-A786-140FE67A9700}"/>
              </a:ext>
            </a:extLst>
          </p:cNvPr>
          <p:cNvSpPr>
            <a:spLocks noGrp="1"/>
          </p:cNvSpPr>
          <p:nvPr>
            <p:ph type="title" hasCustomPrompt="1"/>
          </p:nvPr>
        </p:nvSpPr>
        <p:spPr>
          <a:xfrm>
            <a:off x="396876" y="2346996"/>
            <a:ext cx="11395074" cy="2164008"/>
          </a:xfrm>
        </p:spPr>
        <p:txBody>
          <a:bodyPr lIns="0" tIns="0" rIns="0" bIns="0" anchor="b" anchorCtr="0">
            <a:noAutofit/>
          </a:bodyPr>
          <a:lstStyle>
            <a:lvl1pPr>
              <a:defRPr sz="7200">
                <a:solidFill>
                  <a:schemeClr val="bg1"/>
                </a:solidFill>
                <a:latin typeface="+mj-lt"/>
              </a:defRPr>
            </a:lvl1pPr>
          </a:lstStyle>
          <a:p>
            <a:r>
              <a:rPr lang="de-AT" dirty="0"/>
              <a:t>Titel</a:t>
            </a:r>
          </a:p>
        </p:txBody>
      </p:sp>
      <p:pic>
        <p:nvPicPr>
          <p:cNvPr id="4" name="Grafický objekt 3">
            <a:extLst>
              <a:ext uri="{FF2B5EF4-FFF2-40B4-BE49-F238E27FC236}">
                <a16:creationId xmlns:a16="http://schemas.microsoft.com/office/drawing/2014/main" id="{C5AE2018-A0FB-B9D5-2B71-68AF37BFE79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96876" y="482143"/>
            <a:ext cx="1810618" cy="912916"/>
          </a:xfrm>
          <a:prstGeom prst="rect">
            <a:avLst/>
          </a:prstGeom>
        </p:spPr>
      </p:pic>
    </p:spTree>
    <p:extLst>
      <p:ext uri="{BB962C8B-B14F-4D97-AF65-F5344CB8AC3E}">
        <p14:creationId xmlns:p14="http://schemas.microsoft.com/office/powerpoint/2010/main" val="331401036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3_links Flächenabgrenzung">
    <p:spTree>
      <p:nvGrpSpPr>
        <p:cNvPr id="1" name=""/>
        <p:cNvGrpSpPr/>
        <p:nvPr/>
      </p:nvGrpSpPr>
      <p:grpSpPr>
        <a:xfrm>
          <a:off x="0" y="0"/>
          <a:ext cx="0" cy="0"/>
          <a:chOff x="0" y="0"/>
          <a:chExt cx="0" cy="0"/>
        </a:xfrm>
      </p:grpSpPr>
      <p:sp>
        <p:nvSpPr>
          <p:cNvPr id="30" name="Rechteck 29">
            <a:extLst>
              <a:ext uri="{FF2B5EF4-FFF2-40B4-BE49-F238E27FC236}">
                <a16:creationId xmlns:a16="http://schemas.microsoft.com/office/drawing/2014/main" id="{1D7D7FEE-17B3-7547-80D6-B26EC0FE99E9}"/>
              </a:ext>
            </a:extLst>
          </p:cNvPr>
          <p:cNvSpPr/>
          <p:nvPr userDrawn="1"/>
        </p:nvSpPr>
        <p:spPr>
          <a:xfrm>
            <a:off x="0" y="0"/>
            <a:ext cx="302471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5" name="Gerade Verbindung 14">
            <a:extLst>
              <a:ext uri="{FF2B5EF4-FFF2-40B4-BE49-F238E27FC236}">
                <a16:creationId xmlns:a16="http://schemas.microsoft.com/office/drawing/2014/main" id="{AAF22644-D198-D83A-5497-352EDAD1F1A6}"/>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platzhalter 2">
            <a:extLst>
              <a:ext uri="{FF2B5EF4-FFF2-40B4-BE49-F238E27FC236}">
                <a16:creationId xmlns:a16="http://schemas.microsoft.com/office/drawing/2014/main" id="{3843653F-53D3-DFB3-944A-66B4153F55EC}"/>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9" name="Datumsplatzhalter 3">
            <a:extLst>
              <a:ext uri="{FF2B5EF4-FFF2-40B4-BE49-F238E27FC236}">
                <a16:creationId xmlns:a16="http://schemas.microsoft.com/office/drawing/2014/main" id="{8F2E55D3-1241-634D-AB72-5A39B77E2DF6}"/>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28A53FBD-132D-4956-9A30-A0403514BB6C}" type="datetime1">
              <a:rPr lang="de-AT" smtClean="0"/>
              <a:t>04.04.2024</a:t>
            </a:fld>
            <a:endParaRPr lang="de-AT" dirty="0"/>
          </a:p>
        </p:txBody>
      </p:sp>
      <p:sp>
        <p:nvSpPr>
          <p:cNvPr id="10" name="Fußzeilenplatzhalter 4">
            <a:extLst>
              <a:ext uri="{FF2B5EF4-FFF2-40B4-BE49-F238E27FC236}">
                <a16:creationId xmlns:a16="http://schemas.microsoft.com/office/drawing/2014/main" id="{CF78E4E6-EB5D-FA4E-AC08-EFDF20E779DA}"/>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11" name="Foliennummernplatzhalter 5">
            <a:extLst>
              <a:ext uri="{FF2B5EF4-FFF2-40B4-BE49-F238E27FC236}">
                <a16:creationId xmlns:a16="http://schemas.microsoft.com/office/drawing/2014/main" id="{806CBAC9-0539-1640-91FD-B44FF4E922F3}"/>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 name="Grafický objekt 1">
            <a:extLst>
              <a:ext uri="{FF2B5EF4-FFF2-40B4-BE49-F238E27FC236}">
                <a16:creationId xmlns:a16="http://schemas.microsoft.com/office/drawing/2014/main" id="{002F6D03-EF1C-D48D-66BA-7F889940ED5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383065626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4_Headline + Text + links Flächenabgrenzung">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42DE4ED8-512E-C546-B13F-87676A8B0E84}"/>
              </a:ext>
            </a:extLst>
          </p:cNvPr>
          <p:cNvSpPr/>
          <p:nvPr userDrawn="1"/>
        </p:nvSpPr>
        <p:spPr>
          <a:xfrm>
            <a:off x="0" y="0"/>
            <a:ext cx="45468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Titel 1">
            <a:extLst>
              <a:ext uri="{FF2B5EF4-FFF2-40B4-BE49-F238E27FC236}">
                <a16:creationId xmlns:a16="http://schemas.microsoft.com/office/drawing/2014/main" id="{E0F618B5-F9DA-C44F-8ED5-0201D6AA4C86}"/>
              </a:ext>
            </a:extLst>
          </p:cNvPr>
          <p:cNvSpPr>
            <a:spLocks noGrp="1"/>
          </p:cNvSpPr>
          <p:nvPr>
            <p:ph type="title" hasCustomPrompt="1"/>
          </p:nvPr>
        </p:nvSpPr>
        <p:spPr>
          <a:xfrm>
            <a:off x="393363" y="2179331"/>
            <a:ext cx="3630338" cy="918641"/>
          </a:xfrm>
        </p:spPr>
        <p:txBody>
          <a:bodyPr lIns="0" rIns="0" anchor="b" anchorCtr="0">
            <a:noAutofit/>
          </a:bodyPr>
          <a:lstStyle>
            <a:lvl1pPr>
              <a:defRPr sz="3200"/>
            </a:lvl1pPr>
          </a:lstStyle>
          <a:p>
            <a:r>
              <a:rPr lang="de-AT" dirty="0"/>
              <a:t>Headline</a:t>
            </a:r>
            <a:br>
              <a:rPr lang="de-AT" dirty="0"/>
            </a:br>
            <a:r>
              <a:rPr lang="de-AT" dirty="0"/>
              <a:t>Headline</a:t>
            </a:r>
          </a:p>
        </p:txBody>
      </p:sp>
      <p:sp>
        <p:nvSpPr>
          <p:cNvPr id="14" name="Inhaltsplatzhalter 2">
            <a:extLst>
              <a:ext uri="{FF2B5EF4-FFF2-40B4-BE49-F238E27FC236}">
                <a16:creationId xmlns:a16="http://schemas.microsoft.com/office/drawing/2014/main" id="{50EA3119-2818-8A48-B142-6B0427CB281B}"/>
              </a:ext>
            </a:extLst>
          </p:cNvPr>
          <p:cNvSpPr>
            <a:spLocks noGrp="1"/>
          </p:cNvSpPr>
          <p:nvPr>
            <p:ph sz="half" idx="21" hasCustomPrompt="1"/>
          </p:nvPr>
        </p:nvSpPr>
        <p:spPr>
          <a:xfrm>
            <a:off x="393363" y="3429000"/>
            <a:ext cx="3630338" cy="2351212"/>
          </a:xfrm>
          <a:prstGeom prst="rect">
            <a:avLst/>
          </a:prstGeom>
        </p:spPr>
        <p:txBody>
          <a:bodyPr lIns="0" tIns="0" rIns="0" bIns="0">
            <a:noAutofit/>
          </a:bodyPr>
          <a:lstStyle>
            <a:lvl1pPr marL="0" indent="0" algn="l">
              <a:lnSpc>
                <a:spcPct val="100000"/>
              </a:lnSpc>
              <a:spcBef>
                <a:spcPts val="0"/>
              </a:spcBef>
              <a:spcAft>
                <a:spcPts val="1000"/>
              </a:spcAft>
              <a:buNone/>
              <a:defRPr sz="1600" b="0" i="0">
                <a:solidFill>
                  <a:schemeClr val="tx1"/>
                </a:solidFill>
                <a:latin typeface="Arial" panose="020B0604020202020204" pitchFamily="34" charset="0"/>
                <a:cs typeface="Arial" panose="020B0604020202020204" pitchFamily="34" charset="0"/>
              </a:defRPr>
            </a:lvl1pPr>
          </a:lstStyle>
          <a:p>
            <a:pPr lvl="0"/>
            <a:r>
              <a:rPr lang="de-AT" dirty="0"/>
              <a:t>Text</a:t>
            </a:r>
          </a:p>
          <a:p>
            <a:pPr lvl="0"/>
            <a:r>
              <a:rPr lang="de-AT" dirty="0"/>
              <a:t>Text</a:t>
            </a:r>
          </a:p>
        </p:txBody>
      </p:sp>
      <p:sp>
        <p:nvSpPr>
          <p:cNvPr id="18" name="Inhaltsplatzhalter 2">
            <a:extLst>
              <a:ext uri="{FF2B5EF4-FFF2-40B4-BE49-F238E27FC236}">
                <a16:creationId xmlns:a16="http://schemas.microsoft.com/office/drawing/2014/main" id="{FD11ABAE-A311-92C9-D0BB-4EDA83C82C51}"/>
              </a:ext>
            </a:extLst>
          </p:cNvPr>
          <p:cNvSpPr>
            <a:spLocks noGrp="1"/>
          </p:cNvSpPr>
          <p:nvPr>
            <p:ph sz="half" idx="31" hasCustomPrompt="1"/>
          </p:nvPr>
        </p:nvSpPr>
        <p:spPr>
          <a:xfrm>
            <a:off x="5343525" y="1266825"/>
            <a:ext cx="6448426" cy="4984750"/>
          </a:xfrm>
          <a:prstGeom prst="rect">
            <a:avLst/>
          </a:prstGeom>
        </p:spPr>
        <p:txBody>
          <a:bodyPr lIns="0" tIns="0" rIns="0" bIns="0">
            <a:noAutofit/>
          </a:bodyPr>
          <a:lstStyle>
            <a:lvl1pPr marL="184150" indent="-184150">
              <a:lnSpc>
                <a:spcPct val="100000"/>
              </a:lnSpc>
              <a:spcBef>
                <a:spcPts val="0"/>
              </a:spcBef>
              <a:spcAft>
                <a:spcPts val="1000"/>
              </a:spcAft>
              <a:buClr>
                <a:schemeClr val="tx2"/>
              </a:buClr>
              <a:buFont typeface="Arial" panose="020B0604020202020204" pitchFamily="34" charset="0"/>
              <a:buChar char="•"/>
              <a:tabLst/>
              <a:defRPr sz="1600" b="0" i="0">
                <a:solidFill>
                  <a:schemeClr val="tx1"/>
                </a:solidFill>
                <a:latin typeface="Arial" panose="020B0604020202020204" pitchFamily="34" charset="0"/>
                <a:cs typeface="Arial" panose="020B0604020202020204" pitchFamily="34" charset="0"/>
              </a:defRPr>
            </a:lvl1pPr>
          </a:lstStyle>
          <a:p>
            <a:pPr lvl="0"/>
            <a:r>
              <a:rPr lang="de-AT" dirty="0"/>
              <a:t>Text</a:t>
            </a:r>
          </a:p>
          <a:p>
            <a:pPr lvl="0"/>
            <a:r>
              <a:rPr lang="de-AT" dirty="0"/>
              <a:t>Text</a:t>
            </a:r>
          </a:p>
        </p:txBody>
      </p:sp>
      <p:cxnSp>
        <p:nvCxnSpPr>
          <p:cNvPr id="22" name="Gerade Verbindung 21">
            <a:extLst>
              <a:ext uri="{FF2B5EF4-FFF2-40B4-BE49-F238E27FC236}">
                <a16:creationId xmlns:a16="http://schemas.microsoft.com/office/drawing/2014/main" id="{AE448E99-EA25-AC8F-0289-B3C09B961840}"/>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platzhalter 2">
            <a:extLst>
              <a:ext uri="{FF2B5EF4-FFF2-40B4-BE49-F238E27FC236}">
                <a16:creationId xmlns:a16="http://schemas.microsoft.com/office/drawing/2014/main" id="{8F85FD14-D819-598A-2D7C-261F43CEBA65}"/>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13" name="Datumsplatzhalter 3">
            <a:extLst>
              <a:ext uri="{FF2B5EF4-FFF2-40B4-BE49-F238E27FC236}">
                <a16:creationId xmlns:a16="http://schemas.microsoft.com/office/drawing/2014/main" id="{2D744909-7F7E-5441-B594-6335F4F6664D}"/>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5BE3DCA7-7BC2-4FD7-85E4-522478396FCD}" type="datetime1">
              <a:rPr lang="de-AT" smtClean="0"/>
              <a:t>04.04.2024</a:t>
            </a:fld>
            <a:endParaRPr lang="de-AT" dirty="0"/>
          </a:p>
        </p:txBody>
      </p:sp>
      <p:sp>
        <p:nvSpPr>
          <p:cNvPr id="15" name="Fußzeilenplatzhalter 4">
            <a:extLst>
              <a:ext uri="{FF2B5EF4-FFF2-40B4-BE49-F238E27FC236}">
                <a16:creationId xmlns:a16="http://schemas.microsoft.com/office/drawing/2014/main" id="{D584EE45-34B3-7B48-86DD-7896AB6BFBD7}"/>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16" name="Foliennummernplatzhalter 5">
            <a:extLst>
              <a:ext uri="{FF2B5EF4-FFF2-40B4-BE49-F238E27FC236}">
                <a16:creationId xmlns:a16="http://schemas.microsoft.com/office/drawing/2014/main" id="{1C023245-2491-3848-B515-32B8968384F1}"/>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 name="Grafický objekt 1">
            <a:extLst>
              <a:ext uri="{FF2B5EF4-FFF2-40B4-BE49-F238E27FC236}">
                <a16:creationId xmlns:a16="http://schemas.microsoft.com/office/drawing/2014/main" id="{65B161C9-39B0-97AF-D11D-0BCEF014F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420713267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5_links Flächenabgrenzung">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42DE4ED8-512E-C546-B13F-87676A8B0E84}"/>
              </a:ext>
            </a:extLst>
          </p:cNvPr>
          <p:cNvSpPr/>
          <p:nvPr userDrawn="1"/>
        </p:nvSpPr>
        <p:spPr>
          <a:xfrm>
            <a:off x="0" y="0"/>
            <a:ext cx="45468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3" name="Gerade Verbindung 12">
            <a:extLst>
              <a:ext uri="{FF2B5EF4-FFF2-40B4-BE49-F238E27FC236}">
                <a16:creationId xmlns:a16="http://schemas.microsoft.com/office/drawing/2014/main" id="{9203FBCE-F319-30E9-7CD5-C639DEDE1D28}"/>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platzhalter 2">
            <a:extLst>
              <a:ext uri="{FF2B5EF4-FFF2-40B4-BE49-F238E27FC236}">
                <a16:creationId xmlns:a16="http://schemas.microsoft.com/office/drawing/2014/main" id="{90694FE1-2C9E-3361-F545-2EBE09E5D64D}"/>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9" name="Datumsplatzhalter 3">
            <a:extLst>
              <a:ext uri="{FF2B5EF4-FFF2-40B4-BE49-F238E27FC236}">
                <a16:creationId xmlns:a16="http://schemas.microsoft.com/office/drawing/2014/main" id="{1CF4C435-B482-E94A-B653-1E5319295692}"/>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7D66F52B-0076-4A19-80B0-0DE93FBA546D}" type="datetime1">
              <a:rPr lang="de-AT" smtClean="0"/>
              <a:t>04.04.2024</a:t>
            </a:fld>
            <a:endParaRPr lang="de-AT" dirty="0"/>
          </a:p>
        </p:txBody>
      </p:sp>
      <p:sp>
        <p:nvSpPr>
          <p:cNvPr id="10" name="Fußzeilenplatzhalter 4">
            <a:extLst>
              <a:ext uri="{FF2B5EF4-FFF2-40B4-BE49-F238E27FC236}">
                <a16:creationId xmlns:a16="http://schemas.microsoft.com/office/drawing/2014/main" id="{0F137590-5897-F846-B7F3-5064688EEF14}"/>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11" name="Foliennummernplatzhalter 5">
            <a:extLst>
              <a:ext uri="{FF2B5EF4-FFF2-40B4-BE49-F238E27FC236}">
                <a16:creationId xmlns:a16="http://schemas.microsoft.com/office/drawing/2014/main" id="{0A77435A-6E14-614C-9AA8-46ACC143E598}"/>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 name="Grafický objekt 1">
            <a:extLst>
              <a:ext uri="{FF2B5EF4-FFF2-40B4-BE49-F238E27FC236}">
                <a16:creationId xmlns:a16="http://schemas.microsoft.com/office/drawing/2014/main" id="{17383E40-9D97-C502-AE73-1ACA1656DCA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56164971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6_Headline + Text + links Flächenabgrenzung">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925CB363-27FD-2240-BD68-CE87CD804C2F}"/>
              </a:ext>
            </a:extLst>
          </p:cNvPr>
          <p:cNvSpPr/>
          <p:nvPr userDrawn="1"/>
        </p:nvSpPr>
        <p:spPr>
          <a:xfrm>
            <a:off x="0" y="0"/>
            <a:ext cx="6096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21" name="Gerade Verbindung 20">
            <a:extLst>
              <a:ext uri="{FF2B5EF4-FFF2-40B4-BE49-F238E27FC236}">
                <a16:creationId xmlns:a16="http://schemas.microsoft.com/office/drawing/2014/main" id="{847013D8-063A-E2D5-6FB1-686F6143C7C9}"/>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platzhalter 2">
            <a:extLst>
              <a:ext uri="{FF2B5EF4-FFF2-40B4-BE49-F238E27FC236}">
                <a16:creationId xmlns:a16="http://schemas.microsoft.com/office/drawing/2014/main" id="{E7786AF2-BDCA-A38D-F3E8-37BC26E0DB32}"/>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28" name="Inhaltsplatzhalter 2">
            <a:extLst>
              <a:ext uri="{FF2B5EF4-FFF2-40B4-BE49-F238E27FC236}">
                <a16:creationId xmlns:a16="http://schemas.microsoft.com/office/drawing/2014/main" id="{9D2A828D-488A-8C13-607B-1E8977FE484E}"/>
              </a:ext>
            </a:extLst>
          </p:cNvPr>
          <p:cNvSpPr>
            <a:spLocks noGrp="1"/>
          </p:cNvSpPr>
          <p:nvPr>
            <p:ph sz="half" idx="23" hasCustomPrompt="1"/>
          </p:nvPr>
        </p:nvSpPr>
        <p:spPr>
          <a:xfrm>
            <a:off x="6757989" y="1345447"/>
            <a:ext cx="5033962" cy="4906120"/>
          </a:xfrm>
          <a:prstGeom prst="rect">
            <a:avLst/>
          </a:prstGeom>
        </p:spPr>
        <p:txBody>
          <a:bodyPr lIns="0" tIns="0" rIns="0" bIns="0" anchor="ctr" anchorCtr="0">
            <a:noAutofit/>
          </a:bodyPr>
          <a:lstStyle>
            <a:lvl1pPr marL="183600" indent="-183600" algn="l">
              <a:lnSpc>
                <a:spcPct val="100000"/>
              </a:lnSpc>
              <a:spcBef>
                <a:spcPts val="0"/>
              </a:spcBef>
              <a:spcAft>
                <a:spcPts val="1000"/>
              </a:spcAft>
              <a:buClr>
                <a:schemeClr val="tx2"/>
              </a:buClr>
              <a:buFont typeface="Arial" panose="020B0604020202020204" pitchFamily="34" charset="0"/>
              <a:buChar char="•"/>
              <a:tabLst/>
              <a:defRPr sz="1600" b="0" i="0">
                <a:solidFill>
                  <a:schemeClr val="tx1"/>
                </a:solidFill>
                <a:latin typeface="Arial" panose="020B0604020202020204" pitchFamily="34" charset="0"/>
                <a:cs typeface="Arial" panose="020B0604020202020204" pitchFamily="34" charset="0"/>
              </a:defRPr>
            </a:lvl1pPr>
          </a:lstStyle>
          <a:p>
            <a:pPr lvl="0"/>
            <a:r>
              <a:rPr lang="de-AT" dirty="0"/>
              <a:t>Text</a:t>
            </a:r>
          </a:p>
          <a:p>
            <a:pPr lvl="0"/>
            <a:r>
              <a:rPr lang="de-AT" dirty="0"/>
              <a:t>Text</a:t>
            </a:r>
          </a:p>
        </p:txBody>
      </p:sp>
      <p:sp>
        <p:nvSpPr>
          <p:cNvPr id="14" name="Datumsplatzhalter 3">
            <a:extLst>
              <a:ext uri="{FF2B5EF4-FFF2-40B4-BE49-F238E27FC236}">
                <a16:creationId xmlns:a16="http://schemas.microsoft.com/office/drawing/2014/main" id="{5DA110A6-6EA2-AF4C-8211-C445403FB30F}"/>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5CABF622-56BC-462D-B7E1-6BDC7D5AC0E5}" type="datetime1">
              <a:rPr lang="de-AT" smtClean="0"/>
              <a:t>04.04.2024</a:t>
            </a:fld>
            <a:endParaRPr lang="de-AT" dirty="0"/>
          </a:p>
        </p:txBody>
      </p:sp>
      <p:sp>
        <p:nvSpPr>
          <p:cNvPr id="16" name="Fußzeilenplatzhalter 4">
            <a:extLst>
              <a:ext uri="{FF2B5EF4-FFF2-40B4-BE49-F238E27FC236}">
                <a16:creationId xmlns:a16="http://schemas.microsoft.com/office/drawing/2014/main" id="{E98AD130-25DE-9C4C-A143-C5F97715BE1C}"/>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17" name="Foliennummernplatzhalter 5">
            <a:extLst>
              <a:ext uri="{FF2B5EF4-FFF2-40B4-BE49-F238E27FC236}">
                <a16:creationId xmlns:a16="http://schemas.microsoft.com/office/drawing/2014/main" id="{0CB4C87D-6A14-DF4B-B213-AEB1E042F88E}"/>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sp>
        <p:nvSpPr>
          <p:cNvPr id="18" name="Titel 1">
            <a:extLst>
              <a:ext uri="{FF2B5EF4-FFF2-40B4-BE49-F238E27FC236}">
                <a16:creationId xmlns:a16="http://schemas.microsoft.com/office/drawing/2014/main" id="{7BE7145C-9940-8F43-8F11-F0AA31D11BEE}"/>
              </a:ext>
            </a:extLst>
          </p:cNvPr>
          <p:cNvSpPr>
            <a:spLocks noGrp="1"/>
          </p:cNvSpPr>
          <p:nvPr>
            <p:ph type="title" hasCustomPrompt="1"/>
          </p:nvPr>
        </p:nvSpPr>
        <p:spPr>
          <a:xfrm>
            <a:off x="393363" y="2179331"/>
            <a:ext cx="5233714" cy="918641"/>
          </a:xfrm>
        </p:spPr>
        <p:txBody>
          <a:bodyPr lIns="0" rIns="0" anchor="b" anchorCtr="0">
            <a:noAutofit/>
          </a:bodyPr>
          <a:lstStyle>
            <a:lvl1pPr>
              <a:defRPr sz="3200"/>
            </a:lvl1pPr>
          </a:lstStyle>
          <a:p>
            <a:r>
              <a:rPr lang="de-AT" dirty="0"/>
              <a:t>Headline</a:t>
            </a:r>
            <a:br>
              <a:rPr lang="de-AT" dirty="0"/>
            </a:br>
            <a:r>
              <a:rPr lang="de-AT" dirty="0"/>
              <a:t>Headline</a:t>
            </a:r>
          </a:p>
        </p:txBody>
      </p:sp>
      <p:sp>
        <p:nvSpPr>
          <p:cNvPr id="19" name="Inhaltsplatzhalter 2">
            <a:extLst>
              <a:ext uri="{FF2B5EF4-FFF2-40B4-BE49-F238E27FC236}">
                <a16:creationId xmlns:a16="http://schemas.microsoft.com/office/drawing/2014/main" id="{6C3FD15B-48BB-9041-9F45-0D85279A8304}"/>
              </a:ext>
            </a:extLst>
          </p:cNvPr>
          <p:cNvSpPr>
            <a:spLocks noGrp="1"/>
          </p:cNvSpPr>
          <p:nvPr>
            <p:ph sz="half" idx="21" hasCustomPrompt="1"/>
          </p:nvPr>
        </p:nvSpPr>
        <p:spPr>
          <a:xfrm>
            <a:off x="393363" y="3429000"/>
            <a:ext cx="5233714" cy="2351212"/>
          </a:xfrm>
          <a:prstGeom prst="rect">
            <a:avLst/>
          </a:prstGeom>
        </p:spPr>
        <p:txBody>
          <a:bodyPr lIns="0" tIns="0" rIns="0" bIns="0">
            <a:noAutofit/>
          </a:bodyPr>
          <a:lstStyle>
            <a:lvl1pPr marL="0" indent="0" algn="l">
              <a:lnSpc>
                <a:spcPct val="100000"/>
              </a:lnSpc>
              <a:spcBef>
                <a:spcPts val="0"/>
              </a:spcBef>
              <a:spcAft>
                <a:spcPts val="1000"/>
              </a:spcAft>
              <a:buNone/>
              <a:defRPr sz="1600" b="0" i="0">
                <a:solidFill>
                  <a:schemeClr val="tx1"/>
                </a:solidFill>
                <a:latin typeface="Arial" panose="020B0604020202020204" pitchFamily="34" charset="0"/>
                <a:cs typeface="Arial" panose="020B0604020202020204" pitchFamily="34" charset="0"/>
              </a:defRPr>
            </a:lvl1pPr>
          </a:lstStyle>
          <a:p>
            <a:pPr lvl="0"/>
            <a:r>
              <a:rPr lang="de-AT" dirty="0"/>
              <a:t>Text</a:t>
            </a:r>
          </a:p>
          <a:p>
            <a:pPr lvl="0"/>
            <a:r>
              <a:rPr lang="de-AT" dirty="0"/>
              <a:t>Text</a:t>
            </a:r>
          </a:p>
        </p:txBody>
      </p:sp>
      <p:pic>
        <p:nvPicPr>
          <p:cNvPr id="2" name="Grafický objekt 1">
            <a:extLst>
              <a:ext uri="{FF2B5EF4-FFF2-40B4-BE49-F238E27FC236}">
                <a16:creationId xmlns:a16="http://schemas.microsoft.com/office/drawing/2014/main" id="{FB63F0DA-01DC-33D3-A801-C58FF15C8C4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178788959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7_links Flächenabgrenzung">
    <p:bg>
      <p:bgRef idx="1001">
        <a:schemeClr val="bg1"/>
      </p:bgRef>
    </p:bg>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892B6422-F961-FE44-89F9-965575142008}"/>
              </a:ext>
            </a:extLst>
          </p:cNvPr>
          <p:cNvSpPr/>
          <p:nvPr userDrawn="1"/>
        </p:nvSpPr>
        <p:spPr>
          <a:xfrm>
            <a:off x="0" y="0"/>
            <a:ext cx="6096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Gerade Verbindung 11">
            <a:extLst>
              <a:ext uri="{FF2B5EF4-FFF2-40B4-BE49-F238E27FC236}">
                <a16:creationId xmlns:a16="http://schemas.microsoft.com/office/drawing/2014/main" id="{7F4E9EF7-ED7B-31B2-5EAF-C02402D5A435}"/>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platzhalter 2">
            <a:extLst>
              <a:ext uri="{FF2B5EF4-FFF2-40B4-BE49-F238E27FC236}">
                <a16:creationId xmlns:a16="http://schemas.microsoft.com/office/drawing/2014/main" id="{75CEA320-A04E-3F1B-9941-5DC90093AB79}"/>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18" name="Datumsplatzhalter 3">
            <a:extLst>
              <a:ext uri="{FF2B5EF4-FFF2-40B4-BE49-F238E27FC236}">
                <a16:creationId xmlns:a16="http://schemas.microsoft.com/office/drawing/2014/main" id="{25812868-BB8C-B04E-BF7D-300C3D402825}"/>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42FCB9E3-CE4D-4465-943D-5924D1DC9354}" type="datetime1">
              <a:rPr lang="de-AT" smtClean="0"/>
              <a:t>04.04.2024</a:t>
            </a:fld>
            <a:endParaRPr lang="de-AT" dirty="0"/>
          </a:p>
        </p:txBody>
      </p:sp>
      <p:sp>
        <p:nvSpPr>
          <p:cNvPr id="19" name="Fußzeilenplatzhalter 4">
            <a:extLst>
              <a:ext uri="{FF2B5EF4-FFF2-40B4-BE49-F238E27FC236}">
                <a16:creationId xmlns:a16="http://schemas.microsoft.com/office/drawing/2014/main" id="{4690ED4B-081B-3B4A-AA2D-9E3925E421EF}"/>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20" name="Foliennummernplatzhalter 5">
            <a:extLst>
              <a:ext uri="{FF2B5EF4-FFF2-40B4-BE49-F238E27FC236}">
                <a16:creationId xmlns:a16="http://schemas.microsoft.com/office/drawing/2014/main" id="{140530A1-1BCE-0E46-8C9E-5E32D374EA21}"/>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 name="Grafický objekt 1">
            <a:extLst>
              <a:ext uri="{FF2B5EF4-FFF2-40B4-BE49-F238E27FC236}">
                <a16:creationId xmlns:a16="http://schemas.microsoft.com/office/drawing/2014/main" id="{924C823D-E6AD-94BE-5077-B2618564DF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424152339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1_Icons + Text">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F764EDE8-F91F-4444-AEE4-2AFB5C194560}"/>
              </a:ext>
            </a:extLst>
          </p:cNvPr>
          <p:cNvGraphicFramePr>
            <a:graphicFrameLocks noChangeAspect="1"/>
          </p:cNvGraphicFramePr>
          <p:nvPr userDrawn="1">
            <p:custDataLst>
              <p:tags r:id="rId1"/>
            </p:custDataLst>
            <p:extLst>
              <p:ext uri="{D42A27DB-BD31-4B8C-83A1-F6EECF244321}">
                <p14:modId xmlns:p14="http://schemas.microsoft.com/office/powerpoint/2010/main" val="18091269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1" imgH="412" progId="TCLayout.ActiveDocument.1">
                  <p:embed/>
                </p:oleObj>
              </mc:Choice>
              <mc:Fallback>
                <p:oleObj name="think-cell Slide" r:id="rId3" imgW="411" imgH="412" progId="TCLayout.ActiveDocument.1">
                  <p:embed/>
                  <p:pic>
                    <p:nvPicPr>
                      <p:cNvPr id="4" name="Objekt 3" hidden="1">
                        <a:extLst>
                          <a:ext uri="{FF2B5EF4-FFF2-40B4-BE49-F238E27FC236}">
                            <a16:creationId xmlns:a16="http://schemas.microsoft.com/office/drawing/2014/main" id="{F764EDE8-F91F-4444-AEE4-2AFB5C19456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 name="Grafik 2">
            <a:extLst>
              <a:ext uri="{FF2B5EF4-FFF2-40B4-BE49-F238E27FC236}">
                <a16:creationId xmlns:a16="http://schemas.microsoft.com/office/drawing/2014/main" id="{BC87854E-C2F0-45A6-AA6A-AD677C69CEC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55558" y="1712897"/>
            <a:ext cx="629343" cy="629343"/>
          </a:xfrm>
          <a:prstGeom prst="rect">
            <a:avLst/>
          </a:prstGeom>
        </p:spPr>
      </p:pic>
      <p:sp>
        <p:nvSpPr>
          <p:cNvPr id="12" name="Abgerundetes Rechteck 11">
            <a:extLst>
              <a:ext uri="{FF2B5EF4-FFF2-40B4-BE49-F238E27FC236}">
                <a16:creationId xmlns:a16="http://schemas.microsoft.com/office/drawing/2014/main" id="{20A4881D-0A50-4B4E-81A2-73368B3AB9CF}"/>
              </a:ext>
            </a:extLst>
          </p:cNvPr>
          <p:cNvSpPr/>
          <p:nvPr userDrawn="1"/>
        </p:nvSpPr>
        <p:spPr>
          <a:xfrm>
            <a:off x="6331944" y="2491483"/>
            <a:ext cx="5375743" cy="426819"/>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Abgerundetes Rechteck 13">
            <a:extLst>
              <a:ext uri="{FF2B5EF4-FFF2-40B4-BE49-F238E27FC236}">
                <a16:creationId xmlns:a16="http://schemas.microsoft.com/office/drawing/2014/main" id="{B1393168-A105-364D-A63B-EDD8F1CFDD49}"/>
              </a:ext>
            </a:extLst>
          </p:cNvPr>
          <p:cNvSpPr/>
          <p:nvPr userDrawn="1"/>
        </p:nvSpPr>
        <p:spPr>
          <a:xfrm>
            <a:off x="409640" y="2491483"/>
            <a:ext cx="5375743" cy="426819"/>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Inhaltsplatzhalter 2">
            <a:extLst>
              <a:ext uri="{FF2B5EF4-FFF2-40B4-BE49-F238E27FC236}">
                <a16:creationId xmlns:a16="http://schemas.microsoft.com/office/drawing/2014/main" id="{037066C4-CBC9-724F-BBC3-51D036610465}"/>
              </a:ext>
            </a:extLst>
          </p:cNvPr>
          <p:cNvSpPr>
            <a:spLocks noGrp="1"/>
          </p:cNvSpPr>
          <p:nvPr>
            <p:ph sz="half" idx="12" hasCustomPrompt="1"/>
          </p:nvPr>
        </p:nvSpPr>
        <p:spPr>
          <a:xfrm>
            <a:off x="825014" y="3051654"/>
            <a:ext cx="4619669" cy="3203905"/>
          </a:xfrm>
          <a:prstGeom prst="rect">
            <a:avLst/>
          </a:prstGeom>
        </p:spPr>
        <p:txBody>
          <a:bodyPr lIns="0" tIns="0" rIns="0" bIns="0">
            <a:noAutofit/>
          </a:bodyPr>
          <a:lstStyle>
            <a:lvl1pPr marL="0" indent="0">
              <a:lnSpc>
                <a:spcPct val="100000"/>
              </a:lnSpc>
              <a:spcBef>
                <a:spcPts val="0"/>
              </a:spcBef>
              <a:spcAft>
                <a:spcPts val="1000"/>
              </a:spcAft>
              <a:buNone/>
              <a:defRPr sz="1600" b="0" i="0">
                <a:solidFill>
                  <a:schemeClr val="tx1"/>
                </a:solidFill>
                <a:latin typeface="Arial" panose="020B0604020202020204" pitchFamily="34" charset="0"/>
                <a:cs typeface="Arial" panose="020B0604020202020204" pitchFamily="34" charset="0"/>
              </a:defRPr>
            </a:lvl1pPr>
          </a:lstStyle>
          <a:p>
            <a:pPr lvl="0"/>
            <a:r>
              <a:rPr lang="de-AT" dirty="0"/>
              <a:t>Die </a:t>
            </a:r>
            <a:r>
              <a:rPr lang="de-AT" dirty="0" err="1"/>
              <a:t>Iconbibliothek</a:t>
            </a:r>
            <a:r>
              <a:rPr lang="de-AT" dirty="0"/>
              <a:t> findest du in </a:t>
            </a:r>
            <a:r>
              <a:rPr lang="de-AT" dirty="0" err="1"/>
              <a:t>Powerpoint</a:t>
            </a:r>
            <a:r>
              <a:rPr lang="de-AT" dirty="0"/>
              <a:t> unter Datei/</a:t>
            </a:r>
            <a:r>
              <a:rPr lang="de-AT" dirty="0" err="1"/>
              <a:t>Iconbibliothek</a:t>
            </a:r>
            <a:r>
              <a:rPr lang="de-AT" dirty="0"/>
              <a:t>. Öffne die Bibliothek und kopiere einen Icon (</a:t>
            </a:r>
            <a:r>
              <a:rPr lang="de-AT" dirty="0" err="1"/>
              <a:t>strg+c</a:t>
            </a:r>
            <a:r>
              <a:rPr lang="de-AT" dirty="0"/>
              <a:t>). Anschließend klicke den Platzhalter „Icon“ an und füge den Icon ein (</a:t>
            </a:r>
            <a:r>
              <a:rPr lang="de-AT" dirty="0" err="1"/>
              <a:t>strg+v</a:t>
            </a:r>
            <a:r>
              <a:rPr lang="de-AT" dirty="0"/>
              <a:t>).</a:t>
            </a:r>
          </a:p>
        </p:txBody>
      </p:sp>
      <p:sp>
        <p:nvSpPr>
          <p:cNvPr id="22" name="Inhaltsplatzhalter 2">
            <a:extLst>
              <a:ext uri="{FF2B5EF4-FFF2-40B4-BE49-F238E27FC236}">
                <a16:creationId xmlns:a16="http://schemas.microsoft.com/office/drawing/2014/main" id="{3527E712-A189-B248-A11A-12FFF6186063}"/>
              </a:ext>
            </a:extLst>
          </p:cNvPr>
          <p:cNvSpPr>
            <a:spLocks noGrp="1"/>
          </p:cNvSpPr>
          <p:nvPr>
            <p:ph sz="half" idx="13" hasCustomPrompt="1"/>
          </p:nvPr>
        </p:nvSpPr>
        <p:spPr>
          <a:xfrm>
            <a:off x="6747319" y="3051654"/>
            <a:ext cx="4619668" cy="3203905"/>
          </a:xfrm>
          <a:prstGeom prst="rect">
            <a:avLst/>
          </a:prstGeom>
        </p:spPr>
        <p:txBody>
          <a:bodyPr lIns="0" tIns="0" rIns="0" bIns="0">
            <a:noAutofit/>
          </a:bodyPr>
          <a:lstStyle>
            <a:lvl1pPr marL="0" indent="0">
              <a:lnSpc>
                <a:spcPct val="100000"/>
              </a:lnSpc>
              <a:spcBef>
                <a:spcPts val="0"/>
              </a:spcBef>
              <a:spcAft>
                <a:spcPts val="1000"/>
              </a:spcAft>
              <a:buNone/>
              <a:defRPr sz="1600" b="0" i="0">
                <a:solidFill>
                  <a:schemeClr val="tx1"/>
                </a:solidFill>
                <a:latin typeface="Arial" panose="020B0604020202020204" pitchFamily="34" charset="0"/>
                <a:cs typeface="Arial" panose="020B0604020202020204" pitchFamily="34" charset="0"/>
              </a:defRPr>
            </a:lvl1pPr>
          </a:lstStyle>
          <a:p>
            <a:pPr lvl="0"/>
            <a:r>
              <a:rPr lang="de-AT" dirty="0"/>
              <a:t>Text</a:t>
            </a:r>
          </a:p>
        </p:txBody>
      </p:sp>
      <p:sp>
        <p:nvSpPr>
          <p:cNvPr id="23" name="Textplatzhalter 2">
            <a:extLst>
              <a:ext uri="{FF2B5EF4-FFF2-40B4-BE49-F238E27FC236}">
                <a16:creationId xmlns:a16="http://schemas.microsoft.com/office/drawing/2014/main" id="{CC244438-4536-2145-B2E3-7A7DAF200651}"/>
              </a:ext>
            </a:extLst>
          </p:cNvPr>
          <p:cNvSpPr>
            <a:spLocks noGrp="1"/>
          </p:cNvSpPr>
          <p:nvPr>
            <p:ph type="body" idx="14" hasCustomPrompt="1"/>
          </p:nvPr>
        </p:nvSpPr>
        <p:spPr>
          <a:xfrm>
            <a:off x="825014" y="2609243"/>
            <a:ext cx="4620768" cy="209587"/>
          </a:xfrm>
          <a:prstGeom prst="rect">
            <a:avLst/>
          </a:prstGeom>
        </p:spPr>
        <p:txBody>
          <a:bodyPr lIns="0" tIns="0" rIns="0" bIns="0" anchor="ctr" anchorCtr="0">
            <a:noAutofit/>
          </a:bodyPr>
          <a:lstStyle>
            <a:lvl1pPr marL="0" indent="0">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Headline</a:t>
            </a:r>
          </a:p>
        </p:txBody>
      </p:sp>
      <p:sp>
        <p:nvSpPr>
          <p:cNvPr id="24" name="Textplatzhalter 2">
            <a:extLst>
              <a:ext uri="{FF2B5EF4-FFF2-40B4-BE49-F238E27FC236}">
                <a16:creationId xmlns:a16="http://schemas.microsoft.com/office/drawing/2014/main" id="{B2A71910-67A5-E542-94BA-2E36E70E1ADE}"/>
              </a:ext>
            </a:extLst>
          </p:cNvPr>
          <p:cNvSpPr>
            <a:spLocks noGrp="1"/>
          </p:cNvSpPr>
          <p:nvPr>
            <p:ph type="body" idx="15" hasCustomPrompt="1"/>
          </p:nvPr>
        </p:nvSpPr>
        <p:spPr>
          <a:xfrm>
            <a:off x="6747318" y="2609243"/>
            <a:ext cx="4620768" cy="209587"/>
          </a:xfrm>
          <a:prstGeom prst="rect">
            <a:avLst/>
          </a:prstGeom>
        </p:spPr>
        <p:txBody>
          <a:bodyPr lIns="0" tIns="0" rIns="0" bIns="0" anchor="ctr" anchorCtr="0">
            <a:noAutofit/>
          </a:bodyPr>
          <a:lstStyle>
            <a:lvl1pPr marL="0" indent="0">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Headline</a:t>
            </a:r>
          </a:p>
        </p:txBody>
      </p:sp>
      <p:sp>
        <p:nvSpPr>
          <p:cNvPr id="33" name="Titel 1">
            <a:extLst>
              <a:ext uri="{FF2B5EF4-FFF2-40B4-BE49-F238E27FC236}">
                <a16:creationId xmlns:a16="http://schemas.microsoft.com/office/drawing/2014/main" id="{05D0D3D6-F592-9D63-A6B5-0A662F6B081C}"/>
              </a:ext>
            </a:extLst>
          </p:cNvPr>
          <p:cNvSpPr>
            <a:spLocks noGrp="1"/>
          </p:cNvSpPr>
          <p:nvPr>
            <p:ph type="title" hasCustomPrompt="1"/>
          </p:nvPr>
        </p:nvSpPr>
        <p:spPr>
          <a:xfrm>
            <a:off x="400237" y="563818"/>
            <a:ext cx="11391714" cy="918641"/>
          </a:xfrm>
        </p:spPr>
        <p:txBody>
          <a:bodyPr vert="horz" lIns="0" rIns="0" anchor="t">
            <a:noAutofit/>
          </a:bodyPr>
          <a:lstStyle>
            <a:lvl1pPr>
              <a:defRPr sz="3200"/>
            </a:lvl1pPr>
          </a:lstStyle>
          <a:p>
            <a:r>
              <a:rPr lang="de-AT" dirty="0"/>
              <a:t>Headline</a:t>
            </a:r>
          </a:p>
        </p:txBody>
      </p:sp>
      <p:cxnSp>
        <p:nvCxnSpPr>
          <p:cNvPr id="34" name="Gerade Verbindung 33">
            <a:extLst>
              <a:ext uri="{FF2B5EF4-FFF2-40B4-BE49-F238E27FC236}">
                <a16:creationId xmlns:a16="http://schemas.microsoft.com/office/drawing/2014/main" id="{A5142679-5DD7-0852-05AA-B6BA3EE2156D}"/>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platzhalter 2">
            <a:extLst>
              <a:ext uri="{FF2B5EF4-FFF2-40B4-BE49-F238E27FC236}">
                <a16:creationId xmlns:a16="http://schemas.microsoft.com/office/drawing/2014/main" id="{B612063A-B2A4-EF42-1FAD-A9E339557E19}"/>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27" name="Datumsplatzhalter 3">
            <a:extLst>
              <a:ext uri="{FF2B5EF4-FFF2-40B4-BE49-F238E27FC236}">
                <a16:creationId xmlns:a16="http://schemas.microsoft.com/office/drawing/2014/main" id="{F1B8D1C9-6E6A-CC41-98A8-5E1D2773CE1B}"/>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C45936BA-6AE5-452D-AF6A-8AC274880BC7}" type="datetime1">
              <a:rPr lang="de-AT" smtClean="0"/>
              <a:t>04.04.2024</a:t>
            </a:fld>
            <a:endParaRPr lang="de-AT" dirty="0"/>
          </a:p>
        </p:txBody>
      </p:sp>
      <p:sp>
        <p:nvSpPr>
          <p:cNvPr id="28" name="Fußzeilenplatzhalter 4">
            <a:extLst>
              <a:ext uri="{FF2B5EF4-FFF2-40B4-BE49-F238E27FC236}">
                <a16:creationId xmlns:a16="http://schemas.microsoft.com/office/drawing/2014/main" id="{A3769442-76C8-DD44-B7F5-A3653A9F677D}"/>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29" name="Foliennummernplatzhalter 5">
            <a:extLst>
              <a:ext uri="{FF2B5EF4-FFF2-40B4-BE49-F238E27FC236}">
                <a16:creationId xmlns:a16="http://schemas.microsoft.com/office/drawing/2014/main" id="{25FEA44E-22BC-A04C-A332-50B472149A35}"/>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sp>
        <p:nvSpPr>
          <p:cNvPr id="30" name="Bildplatzhalter 4">
            <a:extLst>
              <a:ext uri="{FF2B5EF4-FFF2-40B4-BE49-F238E27FC236}">
                <a16:creationId xmlns:a16="http://schemas.microsoft.com/office/drawing/2014/main" id="{EC134E2D-BB3D-459C-98B5-7C71DE3F7903}"/>
              </a:ext>
            </a:extLst>
          </p:cNvPr>
          <p:cNvSpPr>
            <a:spLocks noGrp="1"/>
          </p:cNvSpPr>
          <p:nvPr>
            <p:ph type="pic" sz="quarter" idx="17" hasCustomPrompt="1"/>
          </p:nvPr>
        </p:nvSpPr>
        <p:spPr>
          <a:xfrm>
            <a:off x="842215" y="1702105"/>
            <a:ext cx="656028" cy="650926"/>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41" name="Grafik 40">
            <a:extLst>
              <a:ext uri="{FF2B5EF4-FFF2-40B4-BE49-F238E27FC236}">
                <a16:creationId xmlns:a16="http://schemas.microsoft.com/office/drawing/2014/main" id="{FF5DC626-42E8-451C-81FF-CD6BA44101A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60662" y="1712897"/>
            <a:ext cx="629343" cy="629343"/>
          </a:xfrm>
          <a:prstGeom prst="rect">
            <a:avLst/>
          </a:prstGeom>
        </p:spPr>
      </p:pic>
      <p:sp>
        <p:nvSpPr>
          <p:cNvPr id="42" name="Bildplatzhalter 4">
            <a:extLst>
              <a:ext uri="{FF2B5EF4-FFF2-40B4-BE49-F238E27FC236}">
                <a16:creationId xmlns:a16="http://schemas.microsoft.com/office/drawing/2014/main" id="{2385FE18-6443-4A3D-89F1-16C5D404DC82}"/>
              </a:ext>
            </a:extLst>
          </p:cNvPr>
          <p:cNvSpPr>
            <a:spLocks noGrp="1"/>
          </p:cNvSpPr>
          <p:nvPr>
            <p:ph type="pic" sz="quarter" idx="18" hasCustomPrompt="1"/>
          </p:nvPr>
        </p:nvSpPr>
        <p:spPr>
          <a:xfrm>
            <a:off x="6747319" y="1702105"/>
            <a:ext cx="656028" cy="650926"/>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2" name="Grafický objekt 1">
            <a:extLst>
              <a:ext uri="{FF2B5EF4-FFF2-40B4-BE49-F238E27FC236}">
                <a16:creationId xmlns:a16="http://schemas.microsoft.com/office/drawing/2014/main" id="{04418790-C1A1-FB5F-ECD5-E2BB8A19074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329631916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2_Icons + Text">
    <p:spTree>
      <p:nvGrpSpPr>
        <p:cNvPr id="1" name=""/>
        <p:cNvGrpSpPr/>
        <p:nvPr/>
      </p:nvGrpSpPr>
      <p:grpSpPr>
        <a:xfrm>
          <a:off x="0" y="0"/>
          <a:ext cx="0" cy="0"/>
          <a:chOff x="0" y="0"/>
          <a:chExt cx="0" cy="0"/>
        </a:xfrm>
      </p:grpSpPr>
      <p:sp>
        <p:nvSpPr>
          <p:cNvPr id="29" name="Freihandform 28">
            <a:extLst>
              <a:ext uri="{FF2B5EF4-FFF2-40B4-BE49-F238E27FC236}">
                <a16:creationId xmlns:a16="http://schemas.microsoft.com/office/drawing/2014/main" id="{96AC26B5-C7F6-0740-B749-527FA3307F1B}"/>
              </a:ext>
            </a:extLst>
          </p:cNvPr>
          <p:cNvSpPr/>
          <p:nvPr userDrawn="1"/>
        </p:nvSpPr>
        <p:spPr>
          <a:xfrm>
            <a:off x="0" y="2188382"/>
            <a:ext cx="10481849" cy="4067175"/>
          </a:xfrm>
          <a:custGeom>
            <a:avLst/>
            <a:gdLst>
              <a:gd name="connsiteX0" fmla="*/ 0 w 10481849"/>
              <a:gd name="connsiteY0" fmla="*/ 0 h 4067175"/>
              <a:gd name="connsiteX1" fmla="*/ 10362843 w 10481849"/>
              <a:gd name="connsiteY1" fmla="*/ 0 h 4067175"/>
              <a:gd name="connsiteX2" fmla="*/ 10481849 w 10481849"/>
              <a:gd name="connsiteY2" fmla="*/ 119006 h 4067175"/>
              <a:gd name="connsiteX3" fmla="*/ 10481849 w 10481849"/>
              <a:gd name="connsiteY3" fmla="*/ 3948169 h 4067175"/>
              <a:gd name="connsiteX4" fmla="*/ 10362843 w 10481849"/>
              <a:gd name="connsiteY4" fmla="*/ 4067175 h 4067175"/>
              <a:gd name="connsiteX5" fmla="*/ 0 w 10481849"/>
              <a:gd name="connsiteY5" fmla="*/ 4067175 h 406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81849" h="4067175">
                <a:moveTo>
                  <a:pt x="0" y="0"/>
                </a:moveTo>
                <a:lnTo>
                  <a:pt x="10362843" y="0"/>
                </a:lnTo>
                <a:cubicBezTo>
                  <a:pt x="10428568" y="0"/>
                  <a:pt x="10481849" y="53281"/>
                  <a:pt x="10481849" y="119006"/>
                </a:cubicBezTo>
                <a:lnTo>
                  <a:pt x="10481849" y="3948169"/>
                </a:lnTo>
                <a:cubicBezTo>
                  <a:pt x="10481849" y="4013894"/>
                  <a:pt x="10428568" y="4067175"/>
                  <a:pt x="10362843" y="4067175"/>
                </a:cubicBezTo>
                <a:lnTo>
                  <a:pt x="0" y="406717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Textplatzhalter 3">
            <a:extLst>
              <a:ext uri="{FF2B5EF4-FFF2-40B4-BE49-F238E27FC236}">
                <a16:creationId xmlns:a16="http://schemas.microsoft.com/office/drawing/2014/main" id="{DBB55CA0-3E24-4C49-B639-D6B9867F7552}"/>
              </a:ext>
            </a:extLst>
          </p:cNvPr>
          <p:cNvSpPr>
            <a:spLocks noGrp="1"/>
          </p:cNvSpPr>
          <p:nvPr>
            <p:ph type="body" sz="half" idx="38" hasCustomPrompt="1"/>
          </p:nvPr>
        </p:nvSpPr>
        <p:spPr>
          <a:xfrm>
            <a:off x="1078625" y="4199871"/>
            <a:ext cx="3424102" cy="1713249"/>
          </a:xfrm>
          <a:prstGeom prst="rect">
            <a:avLst/>
          </a:prstGeom>
        </p:spPr>
        <p:txBody>
          <a:bodyPr>
            <a:noAutofit/>
          </a:bodyPr>
          <a:lstStyle>
            <a:lvl1pPr marL="0" indent="0" algn="ctr">
              <a:lnSpc>
                <a:spcPct val="100000"/>
              </a:lnSpc>
              <a:spcBef>
                <a:spcPts val="0"/>
              </a:spcBef>
              <a:spcAft>
                <a:spcPts val="1000"/>
              </a:spcAft>
              <a:buNone/>
              <a:defRPr lang="de-DE" sz="1400" b="1" i="0" kern="1200" dirty="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AT" dirty="0"/>
              <a:t>Die </a:t>
            </a:r>
            <a:r>
              <a:rPr lang="de-AT" dirty="0" err="1"/>
              <a:t>Iconbibliothek</a:t>
            </a:r>
            <a:r>
              <a:rPr lang="de-AT" dirty="0"/>
              <a:t> findest du in </a:t>
            </a:r>
            <a:r>
              <a:rPr lang="de-AT" dirty="0" err="1"/>
              <a:t>Powerpoint</a:t>
            </a:r>
            <a:r>
              <a:rPr lang="de-AT" dirty="0"/>
              <a:t> unter Datei/</a:t>
            </a:r>
            <a:r>
              <a:rPr lang="de-AT" dirty="0" err="1"/>
              <a:t>Iconbibliothek</a:t>
            </a:r>
            <a:r>
              <a:rPr lang="de-AT" dirty="0"/>
              <a:t>. Öffne die Bibliothek und kopiere einen Icon (</a:t>
            </a:r>
            <a:r>
              <a:rPr lang="de-AT" dirty="0" err="1"/>
              <a:t>strg+c</a:t>
            </a:r>
            <a:r>
              <a:rPr lang="de-AT" dirty="0"/>
              <a:t>). Anschließend klicke den Platzhalter „Icon“ an und füge den Icon ein (</a:t>
            </a:r>
            <a:r>
              <a:rPr lang="de-AT" dirty="0" err="1"/>
              <a:t>strg+v</a:t>
            </a:r>
            <a:r>
              <a:rPr lang="de-AT" dirty="0"/>
              <a:t>).</a:t>
            </a:r>
          </a:p>
        </p:txBody>
      </p:sp>
      <p:sp>
        <p:nvSpPr>
          <p:cNvPr id="31" name="Textplatzhalter 3">
            <a:extLst>
              <a:ext uri="{FF2B5EF4-FFF2-40B4-BE49-F238E27FC236}">
                <a16:creationId xmlns:a16="http://schemas.microsoft.com/office/drawing/2014/main" id="{3BA0E196-B048-6B44-93A0-7834BC61D3EF}"/>
              </a:ext>
            </a:extLst>
          </p:cNvPr>
          <p:cNvSpPr>
            <a:spLocks noGrp="1"/>
          </p:cNvSpPr>
          <p:nvPr>
            <p:ph type="body" sz="half" idx="39" hasCustomPrompt="1"/>
          </p:nvPr>
        </p:nvSpPr>
        <p:spPr>
          <a:xfrm>
            <a:off x="5650625" y="4199870"/>
            <a:ext cx="3424102" cy="1713249"/>
          </a:xfrm>
          <a:prstGeom prst="rect">
            <a:avLst/>
          </a:prstGeom>
        </p:spPr>
        <p:txBody>
          <a:bodyPr>
            <a:noAutofit/>
          </a:bodyPr>
          <a:lstStyle>
            <a:lvl1pPr marL="0" indent="0" algn="ctr">
              <a:lnSpc>
                <a:spcPct val="100000"/>
              </a:lnSpc>
              <a:spcBef>
                <a:spcPts val="0"/>
              </a:spcBef>
              <a:spcAft>
                <a:spcPts val="1000"/>
              </a:spcAft>
              <a:buNone/>
              <a:defRPr lang="de-DE" sz="1400" b="1" i="0" kern="1200" dirty="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AT" dirty="0"/>
              <a:t>Text</a:t>
            </a:r>
          </a:p>
        </p:txBody>
      </p:sp>
      <p:sp>
        <p:nvSpPr>
          <p:cNvPr id="35" name="Titel 1">
            <a:extLst>
              <a:ext uri="{FF2B5EF4-FFF2-40B4-BE49-F238E27FC236}">
                <a16:creationId xmlns:a16="http://schemas.microsoft.com/office/drawing/2014/main" id="{4DE3C32E-0670-483D-2550-3C5CA8116669}"/>
              </a:ext>
            </a:extLst>
          </p:cNvPr>
          <p:cNvSpPr>
            <a:spLocks noGrp="1"/>
          </p:cNvSpPr>
          <p:nvPr>
            <p:ph type="title" hasCustomPrompt="1"/>
          </p:nvPr>
        </p:nvSpPr>
        <p:spPr>
          <a:xfrm>
            <a:off x="400237" y="563818"/>
            <a:ext cx="11391714" cy="918641"/>
          </a:xfrm>
        </p:spPr>
        <p:txBody>
          <a:bodyPr lIns="0" rIns="0" anchor="t">
            <a:noAutofit/>
          </a:bodyPr>
          <a:lstStyle>
            <a:lvl1pPr>
              <a:defRPr sz="3200"/>
            </a:lvl1pPr>
          </a:lstStyle>
          <a:p>
            <a:r>
              <a:rPr lang="de-AT" dirty="0"/>
              <a:t>Headline</a:t>
            </a:r>
          </a:p>
        </p:txBody>
      </p:sp>
      <p:cxnSp>
        <p:nvCxnSpPr>
          <p:cNvPr id="36" name="Gerade Verbindung 35">
            <a:extLst>
              <a:ext uri="{FF2B5EF4-FFF2-40B4-BE49-F238E27FC236}">
                <a16:creationId xmlns:a16="http://schemas.microsoft.com/office/drawing/2014/main" id="{96F97219-070B-D11E-8EDB-E0AE46983273}"/>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Textplatzhalter 2">
            <a:extLst>
              <a:ext uri="{FF2B5EF4-FFF2-40B4-BE49-F238E27FC236}">
                <a16:creationId xmlns:a16="http://schemas.microsoft.com/office/drawing/2014/main" id="{AA94842E-A5AD-ACC8-389D-87077A447AC9}"/>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18" name="Datumsplatzhalter 3">
            <a:extLst>
              <a:ext uri="{FF2B5EF4-FFF2-40B4-BE49-F238E27FC236}">
                <a16:creationId xmlns:a16="http://schemas.microsoft.com/office/drawing/2014/main" id="{EF39BA8A-DF27-1B4E-BBB5-EA5833B3F2D1}"/>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C9D205F6-958D-4CEA-A3AB-EE1BD561EAFB}" type="datetime1">
              <a:rPr lang="de-AT" smtClean="0"/>
              <a:t>04.04.2024</a:t>
            </a:fld>
            <a:endParaRPr lang="de-AT" dirty="0"/>
          </a:p>
        </p:txBody>
      </p:sp>
      <p:sp>
        <p:nvSpPr>
          <p:cNvPr id="19" name="Fußzeilenplatzhalter 4">
            <a:extLst>
              <a:ext uri="{FF2B5EF4-FFF2-40B4-BE49-F238E27FC236}">
                <a16:creationId xmlns:a16="http://schemas.microsoft.com/office/drawing/2014/main" id="{A34D6435-696D-C14E-A572-66881FAF719C}"/>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24" name="Foliennummernplatzhalter 5">
            <a:extLst>
              <a:ext uri="{FF2B5EF4-FFF2-40B4-BE49-F238E27FC236}">
                <a16:creationId xmlns:a16="http://schemas.microsoft.com/office/drawing/2014/main" id="{7762FD86-F31D-5041-BED9-F3CD45C61BF0}"/>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34" name="Grafik 33">
            <a:extLst>
              <a:ext uri="{FF2B5EF4-FFF2-40B4-BE49-F238E27FC236}">
                <a16:creationId xmlns:a16="http://schemas.microsoft.com/office/drawing/2014/main" id="{6B2976BE-19CA-4F54-9719-C1DF2EA6079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4300" y="2646198"/>
            <a:ext cx="1292753" cy="1292753"/>
          </a:xfrm>
          <a:prstGeom prst="rect">
            <a:avLst/>
          </a:prstGeom>
        </p:spPr>
      </p:pic>
      <p:sp>
        <p:nvSpPr>
          <p:cNvPr id="39" name="Bildplatzhalter 4">
            <a:extLst>
              <a:ext uri="{FF2B5EF4-FFF2-40B4-BE49-F238E27FC236}">
                <a16:creationId xmlns:a16="http://schemas.microsoft.com/office/drawing/2014/main" id="{7001938A-38C8-406D-B1C5-A3B766FC2353}"/>
              </a:ext>
            </a:extLst>
          </p:cNvPr>
          <p:cNvSpPr>
            <a:spLocks noGrp="1"/>
          </p:cNvSpPr>
          <p:nvPr>
            <p:ph type="pic" sz="quarter" idx="41" hasCustomPrompt="1"/>
          </p:nvPr>
        </p:nvSpPr>
        <p:spPr>
          <a:xfrm>
            <a:off x="2116893" y="2635405"/>
            <a:ext cx="1347567" cy="1337087"/>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40" name="Grafik 39">
            <a:extLst>
              <a:ext uri="{FF2B5EF4-FFF2-40B4-BE49-F238E27FC236}">
                <a16:creationId xmlns:a16="http://schemas.microsoft.com/office/drawing/2014/main" id="{7CC573B8-AD4C-49A3-8EEE-877483FF69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16300" y="2646198"/>
            <a:ext cx="1292753" cy="1292753"/>
          </a:xfrm>
          <a:prstGeom prst="rect">
            <a:avLst/>
          </a:prstGeom>
        </p:spPr>
      </p:pic>
      <p:sp>
        <p:nvSpPr>
          <p:cNvPr id="41" name="Bildplatzhalter 4">
            <a:extLst>
              <a:ext uri="{FF2B5EF4-FFF2-40B4-BE49-F238E27FC236}">
                <a16:creationId xmlns:a16="http://schemas.microsoft.com/office/drawing/2014/main" id="{FD76459E-5E36-41A3-9E42-9635949B2D1C}"/>
              </a:ext>
            </a:extLst>
          </p:cNvPr>
          <p:cNvSpPr>
            <a:spLocks noGrp="1"/>
          </p:cNvSpPr>
          <p:nvPr>
            <p:ph type="pic" sz="quarter" idx="42" hasCustomPrompt="1"/>
          </p:nvPr>
        </p:nvSpPr>
        <p:spPr>
          <a:xfrm>
            <a:off x="6688893" y="2635405"/>
            <a:ext cx="1347567" cy="1337087"/>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2" name="Grafický objekt 1">
            <a:extLst>
              <a:ext uri="{FF2B5EF4-FFF2-40B4-BE49-F238E27FC236}">
                <a16:creationId xmlns:a16="http://schemas.microsoft.com/office/drawing/2014/main" id="{B553CE96-3A3F-AF29-D32A-005833B9986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404402130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3_Icons + Text">
    <p:spTree>
      <p:nvGrpSpPr>
        <p:cNvPr id="1" name=""/>
        <p:cNvGrpSpPr/>
        <p:nvPr/>
      </p:nvGrpSpPr>
      <p:grpSpPr>
        <a:xfrm>
          <a:off x="0" y="0"/>
          <a:ext cx="0" cy="0"/>
          <a:chOff x="0" y="0"/>
          <a:chExt cx="0" cy="0"/>
        </a:xfrm>
      </p:grpSpPr>
      <p:sp>
        <p:nvSpPr>
          <p:cNvPr id="24" name="Abgerundetes Rechteck 23">
            <a:extLst>
              <a:ext uri="{FF2B5EF4-FFF2-40B4-BE49-F238E27FC236}">
                <a16:creationId xmlns:a16="http://schemas.microsoft.com/office/drawing/2014/main" id="{244C6FA8-9725-9442-A37F-928D399C04CD}"/>
              </a:ext>
            </a:extLst>
          </p:cNvPr>
          <p:cNvSpPr/>
          <p:nvPr userDrawn="1"/>
        </p:nvSpPr>
        <p:spPr>
          <a:xfrm>
            <a:off x="6351757" y="1700213"/>
            <a:ext cx="5439600" cy="4551362"/>
          </a:xfrm>
          <a:prstGeom prst="roundRect">
            <a:avLst>
              <a:gd name="adj" fmla="val 306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Abgerundetes Rechteck 24">
            <a:extLst>
              <a:ext uri="{FF2B5EF4-FFF2-40B4-BE49-F238E27FC236}">
                <a16:creationId xmlns:a16="http://schemas.microsoft.com/office/drawing/2014/main" id="{92366561-52E1-2246-A5BA-799A9E829CD6}"/>
              </a:ext>
            </a:extLst>
          </p:cNvPr>
          <p:cNvSpPr/>
          <p:nvPr userDrawn="1"/>
        </p:nvSpPr>
        <p:spPr>
          <a:xfrm>
            <a:off x="401172" y="1700213"/>
            <a:ext cx="5439600" cy="4551362"/>
          </a:xfrm>
          <a:prstGeom prst="roundRect">
            <a:avLst>
              <a:gd name="adj" fmla="val 306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Inhaltsplatzhalter 2">
            <a:extLst>
              <a:ext uri="{FF2B5EF4-FFF2-40B4-BE49-F238E27FC236}">
                <a16:creationId xmlns:a16="http://schemas.microsoft.com/office/drawing/2014/main" id="{EA634FDE-27DD-E946-B2EF-6A586D7B0863}"/>
              </a:ext>
            </a:extLst>
          </p:cNvPr>
          <p:cNvSpPr>
            <a:spLocks noGrp="1"/>
          </p:cNvSpPr>
          <p:nvPr>
            <p:ph sz="half" idx="17" hasCustomPrompt="1"/>
          </p:nvPr>
        </p:nvSpPr>
        <p:spPr>
          <a:xfrm>
            <a:off x="825014" y="3154680"/>
            <a:ext cx="4619669" cy="2754043"/>
          </a:xfrm>
          <a:prstGeom prst="rect">
            <a:avLst/>
          </a:prstGeom>
        </p:spPr>
        <p:txBody>
          <a:bodyPr lIns="0" tIns="0" rIns="0" bIns="0">
            <a:noAutofit/>
          </a:bodyPr>
          <a:lstStyle>
            <a:lvl1pPr marL="0" indent="0">
              <a:lnSpc>
                <a:spcPct val="100000"/>
              </a:lnSpc>
              <a:spcBef>
                <a:spcPts val="0"/>
              </a:spcBef>
              <a:spcAft>
                <a:spcPts val="1000"/>
              </a:spcAft>
              <a:buNone/>
              <a:defRPr sz="1600" b="0" i="0">
                <a:solidFill>
                  <a:schemeClr val="tx1"/>
                </a:solidFill>
                <a:latin typeface="Arial" panose="020B0604020202020204" pitchFamily="34" charset="0"/>
                <a:cs typeface="Arial" panose="020B0604020202020204" pitchFamily="34" charset="0"/>
              </a:defRPr>
            </a:lvl1pPr>
          </a:lstStyle>
          <a:p>
            <a:pPr lvl="0"/>
            <a:r>
              <a:rPr lang="de-AT" dirty="0"/>
              <a:t>Die </a:t>
            </a:r>
            <a:r>
              <a:rPr lang="de-AT" dirty="0" err="1"/>
              <a:t>Iconbibliothek</a:t>
            </a:r>
            <a:r>
              <a:rPr lang="de-AT" dirty="0"/>
              <a:t> findest du in </a:t>
            </a:r>
            <a:r>
              <a:rPr lang="de-AT" dirty="0" err="1"/>
              <a:t>Powerpoint</a:t>
            </a:r>
            <a:r>
              <a:rPr lang="de-AT" dirty="0"/>
              <a:t> unter Datei/</a:t>
            </a:r>
            <a:r>
              <a:rPr lang="de-AT" dirty="0" err="1"/>
              <a:t>Iconbibliothek</a:t>
            </a:r>
            <a:r>
              <a:rPr lang="de-AT" dirty="0"/>
              <a:t>. Öffne die Bibliothek und kopiere einen Icon (</a:t>
            </a:r>
            <a:r>
              <a:rPr lang="de-AT" dirty="0" err="1"/>
              <a:t>strg+c</a:t>
            </a:r>
            <a:r>
              <a:rPr lang="de-AT" dirty="0"/>
              <a:t>). Anschließend klicke den Platzhalter „Icon“ an und füge den Icon ein (</a:t>
            </a:r>
            <a:r>
              <a:rPr lang="de-AT" dirty="0" err="1"/>
              <a:t>strg+v</a:t>
            </a:r>
            <a:r>
              <a:rPr lang="de-AT" dirty="0"/>
              <a:t>).</a:t>
            </a:r>
          </a:p>
        </p:txBody>
      </p:sp>
      <p:sp>
        <p:nvSpPr>
          <p:cNvPr id="15" name="Inhaltsplatzhalter 2">
            <a:extLst>
              <a:ext uri="{FF2B5EF4-FFF2-40B4-BE49-F238E27FC236}">
                <a16:creationId xmlns:a16="http://schemas.microsoft.com/office/drawing/2014/main" id="{495273FE-2E87-1247-A490-3B0F42572BB4}"/>
              </a:ext>
            </a:extLst>
          </p:cNvPr>
          <p:cNvSpPr>
            <a:spLocks noGrp="1"/>
          </p:cNvSpPr>
          <p:nvPr>
            <p:ph sz="half" idx="18" hasCustomPrompt="1"/>
          </p:nvPr>
        </p:nvSpPr>
        <p:spPr>
          <a:xfrm>
            <a:off x="6747319" y="3154680"/>
            <a:ext cx="4619668" cy="2754043"/>
          </a:xfrm>
          <a:prstGeom prst="rect">
            <a:avLst/>
          </a:prstGeom>
        </p:spPr>
        <p:txBody>
          <a:bodyPr lIns="0" tIns="0" rIns="0" bIns="0">
            <a:noAutofit/>
          </a:bodyPr>
          <a:lstStyle>
            <a:lvl1pPr marL="0" indent="0">
              <a:lnSpc>
                <a:spcPct val="100000"/>
              </a:lnSpc>
              <a:spcBef>
                <a:spcPts val="0"/>
              </a:spcBef>
              <a:spcAft>
                <a:spcPts val="1000"/>
              </a:spcAft>
              <a:buNone/>
              <a:defRPr sz="1600" b="0" i="0">
                <a:solidFill>
                  <a:schemeClr val="tx1"/>
                </a:solidFill>
                <a:latin typeface="Arial" panose="020B0604020202020204" pitchFamily="34" charset="0"/>
                <a:cs typeface="Arial" panose="020B0604020202020204" pitchFamily="34" charset="0"/>
              </a:defRPr>
            </a:lvl1pPr>
          </a:lstStyle>
          <a:p>
            <a:pPr lvl="0"/>
            <a:r>
              <a:rPr lang="de-AT" dirty="0"/>
              <a:t>Text</a:t>
            </a:r>
          </a:p>
        </p:txBody>
      </p:sp>
      <p:sp>
        <p:nvSpPr>
          <p:cNvPr id="22" name="Textplatzhalter 2">
            <a:extLst>
              <a:ext uri="{FF2B5EF4-FFF2-40B4-BE49-F238E27FC236}">
                <a16:creationId xmlns:a16="http://schemas.microsoft.com/office/drawing/2014/main" id="{4CAD07A0-CFA8-2C4A-A9DF-B41783E2B72D}"/>
              </a:ext>
            </a:extLst>
          </p:cNvPr>
          <p:cNvSpPr>
            <a:spLocks noGrp="1"/>
          </p:cNvSpPr>
          <p:nvPr>
            <p:ph type="body" idx="12" hasCustomPrompt="1"/>
          </p:nvPr>
        </p:nvSpPr>
        <p:spPr>
          <a:xfrm>
            <a:off x="1613577" y="2265452"/>
            <a:ext cx="3831106" cy="450884"/>
          </a:xfrm>
          <a:prstGeom prst="rect">
            <a:avLst/>
          </a:prstGeom>
        </p:spPr>
        <p:txBody>
          <a:bodyPr lIns="0" tIns="0" rIns="0" bIns="0" anchor="ctr" anchorCtr="0">
            <a:noAutofit/>
          </a:bodyPr>
          <a:lstStyle>
            <a:lvl1pPr marL="0" indent="0">
              <a:lnSpc>
                <a:spcPct val="100000"/>
              </a:lnSpc>
              <a:spcBef>
                <a:spcPts val="0"/>
              </a:spcBef>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Headline</a:t>
            </a:r>
          </a:p>
          <a:p>
            <a:pPr lvl="0"/>
            <a:r>
              <a:rPr lang="de-AT"/>
              <a:t>Headline</a:t>
            </a:r>
          </a:p>
        </p:txBody>
      </p:sp>
      <p:sp>
        <p:nvSpPr>
          <p:cNvPr id="23" name="Textplatzhalter 2">
            <a:extLst>
              <a:ext uri="{FF2B5EF4-FFF2-40B4-BE49-F238E27FC236}">
                <a16:creationId xmlns:a16="http://schemas.microsoft.com/office/drawing/2014/main" id="{0F5346DB-E03A-1148-93B4-E867A632FC16}"/>
              </a:ext>
            </a:extLst>
          </p:cNvPr>
          <p:cNvSpPr>
            <a:spLocks noGrp="1"/>
          </p:cNvSpPr>
          <p:nvPr>
            <p:ph type="body" idx="19" hasCustomPrompt="1"/>
          </p:nvPr>
        </p:nvSpPr>
        <p:spPr>
          <a:xfrm>
            <a:off x="7535881" y="2265452"/>
            <a:ext cx="3831106" cy="450884"/>
          </a:xfrm>
          <a:prstGeom prst="rect">
            <a:avLst/>
          </a:prstGeom>
        </p:spPr>
        <p:txBody>
          <a:bodyPr lIns="0" tIns="0" rIns="0" bIns="0" anchor="ctr" anchorCtr="0">
            <a:noAutofit/>
          </a:bodyPr>
          <a:lstStyle>
            <a:lvl1pPr marL="0" indent="0">
              <a:lnSpc>
                <a:spcPct val="100000"/>
              </a:lnSpc>
              <a:spcBef>
                <a:spcPts val="0"/>
              </a:spcBef>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Headline</a:t>
            </a:r>
          </a:p>
          <a:p>
            <a:pPr lvl="0"/>
            <a:r>
              <a:rPr lang="de-AT"/>
              <a:t>Headline</a:t>
            </a:r>
          </a:p>
        </p:txBody>
      </p:sp>
      <p:sp>
        <p:nvSpPr>
          <p:cNvPr id="32" name="Titel 1">
            <a:extLst>
              <a:ext uri="{FF2B5EF4-FFF2-40B4-BE49-F238E27FC236}">
                <a16:creationId xmlns:a16="http://schemas.microsoft.com/office/drawing/2014/main" id="{DC2E4DEE-56A4-A657-8E3E-D7441C932198}"/>
              </a:ext>
            </a:extLst>
          </p:cNvPr>
          <p:cNvSpPr>
            <a:spLocks noGrp="1"/>
          </p:cNvSpPr>
          <p:nvPr>
            <p:ph type="title" hasCustomPrompt="1"/>
          </p:nvPr>
        </p:nvSpPr>
        <p:spPr>
          <a:xfrm>
            <a:off x="400237" y="563818"/>
            <a:ext cx="11391714" cy="918641"/>
          </a:xfrm>
        </p:spPr>
        <p:txBody>
          <a:bodyPr lIns="0" rIns="0" anchor="t">
            <a:noAutofit/>
          </a:bodyPr>
          <a:lstStyle>
            <a:lvl1pPr>
              <a:defRPr sz="3200"/>
            </a:lvl1pPr>
          </a:lstStyle>
          <a:p>
            <a:r>
              <a:rPr lang="de-AT" dirty="0"/>
              <a:t>Headline</a:t>
            </a:r>
          </a:p>
        </p:txBody>
      </p:sp>
      <p:cxnSp>
        <p:nvCxnSpPr>
          <p:cNvPr id="33" name="Gerade Verbindung 32">
            <a:extLst>
              <a:ext uri="{FF2B5EF4-FFF2-40B4-BE49-F238E27FC236}">
                <a16:creationId xmlns:a16="http://schemas.microsoft.com/office/drawing/2014/main" id="{13E325B2-CE08-F913-8FD0-9CCCA4736EC1}"/>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Textplatzhalter 2">
            <a:extLst>
              <a:ext uri="{FF2B5EF4-FFF2-40B4-BE49-F238E27FC236}">
                <a16:creationId xmlns:a16="http://schemas.microsoft.com/office/drawing/2014/main" id="{26541687-5177-34E5-B2B9-2E25FE422C43}"/>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26" name="Datumsplatzhalter 3">
            <a:extLst>
              <a:ext uri="{FF2B5EF4-FFF2-40B4-BE49-F238E27FC236}">
                <a16:creationId xmlns:a16="http://schemas.microsoft.com/office/drawing/2014/main" id="{0F83D371-61EA-C049-BBC8-DB8AF4E08A45}"/>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F0B94962-96EE-49F8-8673-E4B7F27CEA78}" type="datetime1">
              <a:rPr lang="de-AT" smtClean="0"/>
              <a:t>04.04.2024</a:t>
            </a:fld>
            <a:endParaRPr lang="de-AT" dirty="0"/>
          </a:p>
        </p:txBody>
      </p:sp>
      <p:sp>
        <p:nvSpPr>
          <p:cNvPr id="27" name="Fußzeilenplatzhalter 4">
            <a:extLst>
              <a:ext uri="{FF2B5EF4-FFF2-40B4-BE49-F238E27FC236}">
                <a16:creationId xmlns:a16="http://schemas.microsoft.com/office/drawing/2014/main" id="{5142F970-3D88-0E41-A7B8-46E0ED09D1ED}"/>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28" name="Foliennummernplatzhalter 5">
            <a:extLst>
              <a:ext uri="{FF2B5EF4-FFF2-40B4-BE49-F238E27FC236}">
                <a16:creationId xmlns:a16="http://schemas.microsoft.com/office/drawing/2014/main" id="{E401DCE6-D342-B64E-AEEA-31E3F084CE3F}"/>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9" name="Grafik 28">
            <a:extLst>
              <a:ext uri="{FF2B5EF4-FFF2-40B4-BE49-F238E27FC236}">
                <a16:creationId xmlns:a16="http://schemas.microsoft.com/office/drawing/2014/main" id="{8EA0F611-5442-498A-9AE5-6D46453E51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356" y="2173673"/>
            <a:ext cx="629343" cy="629343"/>
          </a:xfrm>
          <a:prstGeom prst="rect">
            <a:avLst/>
          </a:prstGeom>
        </p:spPr>
      </p:pic>
      <p:sp>
        <p:nvSpPr>
          <p:cNvPr id="30" name="Bildplatzhalter 4">
            <a:extLst>
              <a:ext uri="{FF2B5EF4-FFF2-40B4-BE49-F238E27FC236}">
                <a16:creationId xmlns:a16="http://schemas.microsoft.com/office/drawing/2014/main" id="{F61C6DBC-6256-4ED2-92BE-B69B0AB3575D}"/>
              </a:ext>
            </a:extLst>
          </p:cNvPr>
          <p:cNvSpPr>
            <a:spLocks noGrp="1"/>
          </p:cNvSpPr>
          <p:nvPr>
            <p:ph type="pic" sz="quarter" idx="20" hasCustomPrompt="1"/>
          </p:nvPr>
        </p:nvSpPr>
        <p:spPr>
          <a:xfrm>
            <a:off x="825013" y="2162881"/>
            <a:ext cx="656028" cy="650926"/>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31" name="Grafik 30">
            <a:extLst>
              <a:ext uri="{FF2B5EF4-FFF2-40B4-BE49-F238E27FC236}">
                <a16:creationId xmlns:a16="http://schemas.microsoft.com/office/drawing/2014/main" id="{39048D14-68EB-4329-9C96-7B20094EF9E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60662" y="2173673"/>
            <a:ext cx="629343" cy="629343"/>
          </a:xfrm>
          <a:prstGeom prst="rect">
            <a:avLst/>
          </a:prstGeom>
        </p:spPr>
      </p:pic>
      <p:sp>
        <p:nvSpPr>
          <p:cNvPr id="36" name="Bildplatzhalter 4">
            <a:extLst>
              <a:ext uri="{FF2B5EF4-FFF2-40B4-BE49-F238E27FC236}">
                <a16:creationId xmlns:a16="http://schemas.microsoft.com/office/drawing/2014/main" id="{1122048B-0A96-4A2C-89C4-367BFA851697}"/>
              </a:ext>
            </a:extLst>
          </p:cNvPr>
          <p:cNvSpPr>
            <a:spLocks noGrp="1"/>
          </p:cNvSpPr>
          <p:nvPr>
            <p:ph type="pic" sz="quarter" idx="21" hasCustomPrompt="1"/>
          </p:nvPr>
        </p:nvSpPr>
        <p:spPr>
          <a:xfrm>
            <a:off x="6747319" y="2162881"/>
            <a:ext cx="656028" cy="650926"/>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2" name="Grafický objekt 1">
            <a:extLst>
              <a:ext uri="{FF2B5EF4-FFF2-40B4-BE49-F238E27FC236}">
                <a16:creationId xmlns:a16="http://schemas.microsoft.com/office/drawing/2014/main" id="{2F0A5946-9B75-00ED-092E-67ED1D26BF9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841476236"/>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4_Icons + Text">
    <p:spTree>
      <p:nvGrpSpPr>
        <p:cNvPr id="1" name=""/>
        <p:cNvGrpSpPr/>
        <p:nvPr/>
      </p:nvGrpSpPr>
      <p:grpSpPr>
        <a:xfrm>
          <a:off x="0" y="0"/>
          <a:ext cx="0" cy="0"/>
          <a:chOff x="0" y="0"/>
          <a:chExt cx="0" cy="0"/>
        </a:xfrm>
      </p:grpSpPr>
      <p:sp>
        <p:nvSpPr>
          <p:cNvPr id="29" name="Freihandform 28">
            <a:extLst>
              <a:ext uri="{FF2B5EF4-FFF2-40B4-BE49-F238E27FC236}">
                <a16:creationId xmlns:a16="http://schemas.microsoft.com/office/drawing/2014/main" id="{96AC26B5-C7F6-0740-B749-527FA3307F1B}"/>
              </a:ext>
            </a:extLst>
          </p:cNvPr>
          <p:cNvSpPr/>
          <p:nvPr userDrawn="1"/>
        </p:nvSpPr>
        <p:spPr>
          <a:xfrm>
            <a:off x="0" y="2188382"/>
            <a:ext cx="10481849" cy="4067175"/>
          </a:xfrm>
          <a:custGeom>
            <a:avLst/>
            <a:gdLst>
              <a:gd name="connsiteX0" fmla="*/ 0 w 10481849"/>
              <a:gd name="connsiteY0" fmla="*/ 0 h 4067175"/>
              <a:gd name="connsiteX1" fmla="*/ 10362843 w 10481849"/>
              <a:gd name="connsiteY1" fmla="*/ 0 h 4067175"/>
              <a:gd name="connsiteX2" fmla="*/ 10481849 w 10481849"/>
              <a:gd name="connsiteY2" fmla="*/ 119006 h 4067175"/>
              <a:gd name="connsiteX3" fmla="*/ 10481849 w 10481849"/>
              <a:gd name="connsiteY3" fmla="*/ 3948169 h 4067175"/>
              <a:gd name="connsiteX4" fmla="*/ 10362843 w 10481849"/>
              <a:gd name="connsiteY4" fmla="*/ 4067175 h 4067175"/>
              <a:gd name="connsiteX5" fmla="*/ 0 w 10481849"/>
              <a:gd name="connsiteY5" fmla="*/ 4067175 h 406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81849" h="4067175">
                <a:moveTo>
                  <a:pt x="0" y="0"/>
                </a:moveTo>
                <a:lnTo>
                  <a:pt x="10362843" y="0"/>
                </a:lnTo>
                <a:cubicBezTo>
                  <a:pt x="10428568" y="0"/>
                  <a:pt x="10481849" y="53281"/>
                  <a:pt x="10481849" y="119006"/>
                </a:cubicBezTo>
                <a:lnTo>
                  <a:pt x="10481849" y="3948169"/>
                </a:lnTo>
                <a:cubicBezTo>
                  <a:pt x="10481849" y="4013894"/>
                  <a:pt x="10428568" y="4067175"/>
                  <a:pt x="10362843" y="4067175"/>
                </a:cubicBezTo>
                <a:lnTo>
                  <a:pt x="0" y="406717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Textplatzhalter 3">
            <a:extLst>
              <a:ext uri="{FF2B5EF4-FFF2-40B4-BE49-F238E27FC236}">
                <a16:creationId xmlns:a16="http://schemas.microsoft.com/office/drawing/2014/main" id="{DBB55CA0-3E24-4C49-B639-D6B9867F7552}"/>
              </a:ext>
            </a:extLst>
          </p:cNvPr>
          <p:cNvSpPr>
            <a:spLocks noGrp="1"/>
          </p:cNvSpPr>
          <p:nvPr>
            <p:ph type="body" sz="half" idx="38" hasCustomPrompt="1"/>
          </p:nvPr>
        </p:nvSpPr>
        <p:spPr>
          <a:xfrm>
            <a:off x="677329" y="4199872"/>
            <a:ext cx="2311396" cy="1585244"/>
          </a:xfrm>
          <a:prstGeom prst="rect">
            <a:avLst/>
          </a:prstGeom>
        </p:spPr>
        <p:txBody>
          <a:bodyPr>
            <a:noAutofit/>
          </a:bodyPr>
          <a:lstStyle>
            <a:lvl1pPr marL="0" indent="0" algn="ctr">
              <a:lnSpc>
                <a:spcPct val="100000"/>
              </a:lnSpc>
              <a:spcBef>
                <a:spcPts val="0"/>
              </a:spcBef>
              <a:spcAft>
                <a:spcPts val="1000"/>
              </a:spcAft>
              <a:buNone/>
              <a:defRPr lang="de-DE" sz="1400" b="1" i="0" kern="1200" dirty="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AT" dirty="0"/>
              <a:t>Die </a:t>
            </a:r>
            <a:r>
              <a:rPr lang="de-AT" dirty="0" err="1"/>
              <a:t>Iconbibliothek</a:t>
            </a:r>
            <a:r>
              <a:rPr lang="de-AT" dirty="0"/>
              <a:t> findest du in </a:t>
            </a:r>
            <a:r>
              <a:rPr lang="de-AT" dirty="0" err="1"/>
              <a:t>Powerpoint</a:t>
            </a:r>
            <a:r>
              <a:rPr lang="de-AT" dirty="0"/>
              <a:t> unter Datei/</a:t>
            </a:r>
            <a:r>
              <a:rPr lang="de-AT" dirty="0" err="1"/>
              <a:t>Iconbibliothek</a:t>
            </a:r>
            <a:r>
              <a:rPr lang="de-AT" dirty="0"/>
              <a:t>. Öffne die Bibliothek und kopiere einen Icon (</a:t>
            </a:r>
            <a:r>
              <a:rPr lang="de-AT" dirty="0" err="1"/>
              <a:t>strg+c</a:t>
            </a:r>
            <a:r>
              <a:rPr lang="de-AT" dirty="0"/>
              <a:t>). Anschließend klicke den Platzhalter „Icon“ an und füge den Icon ein (</a:t>
            </a:r>
            <a:r>
              <a:rPr lang="de-AT" dirty="0" err="1"/>
              <a:t>strg+v</a:t>
            </a:r>
            <a:r>
              <a:rPr lang="de-AT" dirty="0"/>
              <a:t>).</a:t>
            </a:r>
          </a:p>
        </p:txBody>
      </p:sp>
      <p:sp>
        <p:nvSpPr>
          <p:cNvPr id="31" name="Textplatzhalter 3">
            <a:extLst>
              <a:ext uri="{FF2B5EF4-FFF2-40B4-BE49-F238E27FC236}">
                <a16:creationId xmlns:a16="http://schemas.microsoft.com/office/drawing/2014/main" id="{3BA0E196-B048-6B44-93A0-7834BC61D3EF}"/>
              </a:ext>
            </a:extLst>
          </p:cNvPr>
          <p:cNvSpPr>
            <a:spLocks noGrp="1"/>
          </p:cNvSpPr>
          <p:nvPr>
            <p:ph type="body" sz="half" idx="39" hasCustomPrompt="1"/>
          </p:nvPr>
        </p:nvSpPr>
        <p:spPr>
          <a:xfrm>
            <a:off x="4082653" y="4199871"/>
            <a:ext cx="2311396" cy="1585244"/>
          </a:xfrm>
          <a:prstGeom prst="rect">
            <a:avLst/>
          </a:prstGeom>
        </p:spPr>
        <p:txBody>
          <a:bodyPr>
            <a:noAutofit/>
          </a:bodyPr>
          <a:lstStyle>
            <a:lvl1pPr marL="0" indent="0" algn="ctr">
              <a:lnSpc>
                <a:spcPct val="100000"/>
              </a:lnSpc>
              <a:spcBef>
                <a:spcPts val="0"/>
              </a:spcBef>
              <a:spcAft>
                <a:spcPts val="1000"/>
              </a:spcAft>
              <a:buNone/>
              <a:defRPr lang="de-DE" sz="1400" b="1" i="0" kern="1200" dirty="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AT" dirty="0"/>
              <a:t>Text</a:t>
            </a:r>
          </a:p>
          <a:p>
            <a:pPr lvl="0"/>
            <a:r>
              <a:rPr lang="de-AT" dirty="0"/>
              <a:t>Text</a:t>
            </a:r>
          </a:p>
        </p:txBody>
      </p:sp>
      <p:sp>
        <p:nvSpPr>
          <p:cNvPr id="32" name="Textplatzhalter 3">
            <a:extLst>
              <a:ext uri="{FF2B5EF4-FFF2-40B4-BE49-F238E27FC236}">
                <a16:creationId xmlns:a16="http://schemas.microsoft.com/office/drawing/2014/main" id="{5B0D2639-96D6-0841-89B4-C806A9C1E076}"/>
              </a:ext>
            </a:extLst>
          </p:cNvPr>
          <p:cNvSpPr>
            <a:spLocks noGrp="1"/>
          </p:cNvSpPr>
          <p:nvPr>
            <p:ph type="body" sz="half" idx="40" hasCustomPrompt="1"/>
          </p:nvPr>
        </p:nvSpPr>
        <p:spPr>
          <a:xfrm>
            <a:off x="7487978" y="4199870"/>
            <a:ext cx="2311396" cy="1585244"/>
          </a:xfrm>
          <a:prstGeom prst="rect">
            <a:avLst/>
          </a:prstGeom>
        </p:spPr>
        <p:txBody>
          <a:bodyPr>
            <a:noAutofit/>
          </a:bodyPr>
          <a:lstStyle>
            <a:lvl1pPr marL="0" indent="0" algn="ctr">
              <a:lnSpc>
                <a:spcPct val="100000"/>
              </a:lnSpc>
              <a:spcBef>
                <a:spcPts val="0"/>
              </a:spcBef>
              <a:spcAft>
                <a:spcPts val="1000"/>
              </a:spcAft>
              <a:buNone/>
              <a:defRPr lang="de-DE" sz="1400" b="1" i="0" kern="1200" dirty="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AT" dirty="0"/>
              <a:t>Text</a:t>
            </a:r>
          </a:p>
          <a:p>
            <a:pPr lvl="0"/>
            <a:r>
              <a:rPr lang="de-AT" dirty="0"/>
              <a:t>Text</a:t>
            </a:r>
          </a:p>
        </p:txBody>
      </p:sp>
      <p:sp>
        <p:nvSpPr>
          <p:cNvPr id="35" name="Titel 1">
            <a:extLst>
              <a:ext uri="{FF2B5EF4-FFF2-40B4-BE49-F238E27FC236}">
                <a16:creationId xmlns:a16="http://schemas.microsoft.com/office/drawing/2014/main" id="{4DE3C32E-0670-483D-2550-3C5CA8116669}"/>
              </a:ext>
            </a:extLst>
          </p:cNvPr>
          <p:cNvSpPr>
            <a:spLocks noGrp="1"/>
          </p:cNvSpPr>
          <p:nvPr>
            <p:ph type="title" hasCustomPrompt="1"/>
          </p:nvPr>
        </p:nvSpPr>
        <p:spPr>
          <a:xfrm>
            <a:off x="400237" y="563818"/>
            <a:ext cx="11391714" cy="918641"/>
          </a:xfrm>
        </p:spPr>
        <p:txBody>
          <a:bodyPr lIns="0" rIns="0" anchor="t">
            <a:noAutofit/>
          </a:bodyPr>
          <a:lstStyle>
            <a:lvl1pPr>
              <a:defRPr sz="3200"/>
            </a:lvl1pPr>
          </a:lstStyle>
          <a:p>
            <a:r>
              <a:rPr lang="de-AT" dirty="0"/>
              <a:t>Headline</a:t>
            </a:r>
          </a:p>
        </p:txBody>
      </p:sp>
      <p:cxnSp>
        <p:nvCxnSpPr>
          <p:cNvPr id="36" name="Gerade Verbindung 35">
            <a:extLst>
              <a:ext uri="{FF2B5EF4-FFF2-40B4-BE49-F238E27FC236}">
                <a16:creationId xmlns:a16="http://schemas.microsoft.com/office/drawing/2014/main" id="{96F97219-070B-D11E-8EDB-E0AE46983273}"/>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Textplatzhalter 2">
            <a:extLst>
              <a:ext uri="{FF2B5EF4-FFF2-40B4-BE49-F238E27FC236}">
                <a16:creationId xmlns:a16="http://schemas.microsoft.com/office/drawing/2014/main" id="{AA94842E-A5AD-ACC8-389D-87077A447AC9}"/>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25" name="Datumsplatzhalter 3">
            <a:extLst>
              <a:ext uri="{FF2B5EF4-FFF2-40B4-BE49-F238E27FC236}">
                <a16:creationId xmlns:a16="http://schemas.microsoft.com/office/drawing/2014/main" id="{A6DE69C2-27DD-1240-ABC8-4422C1156DCC}"/>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ECFCC75B-58BA-4A69-A5C2-63B63B4BC312}" type="datetime1">
              <a:rPr lang="de-AT" smtClean="0"/>
              <a:t>04.04.2024</a:t>
            </a:fld>
            <a:endParaRPr lang="de-AT" dirty="0"/>
          </a:p>
        </p:txBody>
      </p:sp>
      <p:sp>
        <p:nvSpPr>
          <p:cNvPr id="26" name="Fußzeilenplatzhalter 4">
            <a:extLst>
              <a:ext uri="{FF2B5EF4-FFF2-40B4-BE49-F238E27FC236}">
                <a16:creationId xmlns:a16="http://schemas.microsoft.com/office/drawing/2014/main" id="{822A560B-259C-FA42-A2D0-203DC1BD0BC7}"/>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27" name="Foliennummernplatzhalter 5">
            <a:extLst>
              <a:ext uri="{FF2B5EF4-FFF2-40B4-BE49-F238E27FC236}">
                <a16:creationId xmlns:a16="http://schemas.microsoft.com/office/drawing/2014/main" id="{FCC8FCC2-E7C7-184B-994F-3EE6779B7FA5}"/>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34" name="Grafik 33">
            <a:extLst>
              <a:ext uri="{FF2B5EF4-FFF2-40B4-BE49-F238E27FC236}">
                <a16:creationId xmlns:a16="http://schemas.microsoft.com/office/drawing/2014/main" id="{131DB012-70C1-43ED-A25C-7F7053B511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6651" y="2646198"/>
            <a:ext cx="1292753" cy="1292753"/>
          </a:xfrm>
          <a:prstGeom prst="rect">
            <a:avLst/>
          </a:prstGeom>
        </p:spPr>
      </p:pic>
      <p:sp>
        <p:nvSpPr>
          <p:cNvPr id="39" name="Bildplatzhalter 4">
            <a:extLst>
              <a:ext uri="{FF2B5EF4-FFF2-40B4-BE49-F238E27FC236}">
                <a16:creationId xmlns:a16="http://schemas.microsoft.com/office/drawing/2014/main" id="{7A251496-655B-4CFE-9057-8509F9B3E9BC}"/>
              </a:ext>
            </a:extLst>
          </p:cNvPr>
          <p:cNvSpPr>
            <a:spLocks noGrp="1"/>
          </p:cNvSpPr>
          <p:nvPr>
            <p:ph type="pic" sz="quarter" idx="18" hasCustomPrompt="1"/>
          </p:nvPr>
        </p:nvSpPr>
        <p:spPr>
          <a:xfrm>
            <a:off x="1159244" y="2635405"/>
            <a:ext cx="1347567" cy="1337087"/>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40" name="Grafik 39">
            <a:extLst>
              <a:ext uri="{FF2B5EF4-FFF2-40B4-BE49-F238E27FC236}">
                <a16:creationId xmlns:a16="http://schemas.microsoft.com/office/drawing/2014/main" id="{B519FC9B-1F10-4B34-867F-0EF612B7AC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1975" y="2646198"/>
            <a:ext cx="1292753" cy="1292753"/>
          </a:xfrm>
          <a:prstGeom prst="rect">
            <a:avLst/>
          </a:prstGeom>
        </p:spPr>
      </p:pic>
      <p:sp>
        <p:nvSpPr>
          <p:cNvPr id="41" name="Bildplatzhalter 4">
            <a:extLst>
              <a:ext uri="{FF2B5EF4-FFF2-40B4-BE49-F238E27FC236}">
                <a16:creationId xmlns:a16="http://schemas.microsoft.com/office/drawing/2014/main" id="{57F58FB9-1B43-4908-938C-685992B7E1E2}"/>
              </a:ext>
            </a:extLst>
          </p:cNvPr>
          <p:cNvSpPr>
            <a:spLocks noGrp="1"/>
          </p:cNvSpPr>
          <p:nvPr>
            <p:ph type="pic" sz="quarter" idx="41" hasCustomPrompt="1"/>
          </p:nvPr>
        </p:nvSpPr>
        <p:spPr>
          <a:xfrm>
            <a:off x="4564568" y="2635405"/>
            <a:ext cx="1347567" cy="1337087"/>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42" name="Grafik 41">
            <a:extLst>
              <a:ext uri="{FF2B5EF4-FFF2-40B4-BE49-F238E27FC236}">
                <a16:creationId xmlns:a16="http://schemas.microsoft.com/office/drawing/2014/main" id="{C76F875B-7770-48B7-BEE2-06D9ED1620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7300" y="2646198"/>
            <a:ext cx="1292753" cy="1292753"/>
          </a:xfrm>
          <a:prstGeom prst="rect">
            <a:avLst/>
          </a:prstGeom>
        </p:spPr>
      </p:pic>
      <p:sp>
        <p:nvSpPr>
          <p:cNvPr id="43" name="Bildplatzhalter 4">
            <a:extLst>
              <a:ext uri="{FF2B5EF4-FFF2-40B4-BE49-F238E27FC236}">
                <a16:creationId xmlns:a16="http://schemas.microsoft.com/office/drawing/2014/main" id="{B3F4FEF2-1A92-45B8-816D-5AF3F7E2E9D1}"/>
              </a:ext>
            </a:extLst>
          </p:cNvPr>
          <p:cNvSpPr>
            <a:spLocks noGrp="1"/>
          </p:cNvSpPr>
          <p:nvPr>
            <p:ph type="pic" sz="quarter" idx="42" hasCustomPrompt="1"/>
          </p:nvPr>
        </p:nvSpPr>
        <p:spPr>
          <a:xfrm>
            <a:off x="7969893" y="2635405"/>
            <a:ext cx="1347567" cy="1337087"/>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2" name="Grafický objekt 1">
            <a:extLst>
              <a:ext uri="{FF2B5EF4-FFF2-40B4-BE49-F238E27FC236}">
                <a16:creationId xmlns:a16="http://schemas.microsoft.com/office/drawing/2014/main" id="{958A526F-B213-5359-3E1B-A244B7B9187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2176372905"/>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5_Icons + Text">
    <p:spTree>
      <p:nvGrpSpPr>
        <p:cNvPr id="1" name=""/>
        <p:cNvGrpSpPr/>
        <p:nvPr/>
      </p:nvGrpSpPr>
      <p:grpSpPr>
        <a:xfrm>
          <a:off x="0" y="0"/>
          <a:ext cx="0" cy="0"/>
          <a:chOff x="0" y="0"/>
          <a:chExt cx="0" cy="0"/>
        </a:xfrm>
      </p:grpSpPr>
      <p:sp>
        <p:nvSpPr>
          <p:cNvPr id="12" name="Abgerundetes Rechteck 11">
            <a:extLst>
              <a:ext uri="{FF2B5EF4-FFF2-40B4-BE49-F238E27FC236}">
                <a16:creationId xmlns:a16="http://schemas.microsoft.com/office/drawing/2014/main" id="{30EFC01F-74AE-2542-84AE-C4135942E2E3}"/>
              </a:ext>
            </a:extLst>
          </p:cNvPr>
          <p:cNvSpPr/>
          <p:nvPr userDrawn="1"/>
        </p:nvSpPr>
        <p:spPr>
          <a:xfrm>
            <a:off x="8116770" y="1700213"/>
            <a:ext cx="3675600" cy="4551362"/>
          </a:xfrm>
          <a:prstGeom prst="roundRect">
            <a:avLst>
              <a:gd name="adj" fmla="val 306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Abgerundetes Rechteck 12">
            <a:extLst>
              <a:ext uri="{FF2B5EF4-FFF2-40B4-BE49-F238E27FC236}">
                <a16:creationId xmlns:a16="http://schemas.microsoft.com/office/drawing/2014/main" id="{63CCD3ED-1888-B04E-B419-DB965F4C3E19}"/>
              </a:ext>
            </a:extLst>
          </p:cNvPr>
          <p:cNvSpPr/>
          <p:nvPr userDrawn="1"/>
        </p:nvSpPr>
        <p:spPr>
          <a:xfrm>
            <a:off x="4258971" y="1700213"/>
            <a:ext cx="3675600" cy="4551362"/>
          </a:xfrm>
          <a:prstGeom prst="roundRect">
            <a:avLst>
              <a:gd name="adj" fmla="val 306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Abgerundetes Rechteck 13">
            <a:extLst>
              <a:ext uri="{FF2B5EF4-FFF2-40B4-BE49-F238E27FC236}">
                <a16:creationId xmlns:a16="http://schemas.microsoft.com/office/drawing/2014/main" id="{52AD1895-94C7-2B46-9A42-4C94A98196B5}"/>
              </a:ext>
            </a:extLst>
          </p:cNvPr>
          <p:cNvSpPr/>
          <p:nvPr userDrawn="1"/>
        </p:nvSpPr>
        <p:spPr>
          <a:xfrm>
            <a:off x="401172" y="1700213"/>
            <a:ext cx="3675600" cy="4551362"/>
          </a:xfrm>
          <a:prstGeom prst="roundRect">
            <a:avLst>
              <a:gd name="adj" fmla="val 306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Textplatzhalter 2">
            <a:extLst>
              <a:ext uri="{FF2B5EF4-FFF2-40B4-BE49-F238E27FC236}">
                <a16:creationId xmlns:a16="http://schemas.microsoft.com/office/drawing/2014/main" id="{913F0FC4-C75B-3E41-9DA5-D344B5B89CDC}"/>
              </a:ext>
            </a:extLst>
          </p:cNvPr>
          <p:cNvSpPr>
            <a:spLocks noGrp="1"/>
          </p:cNvSpPr>
          <p:nvPr>
            <p:ph type="body" idx="20" hasCustomPrompt="1"/>
          </p:nvPr>
        </p:nvSpPr>
        <p:spPr>
          <a:xfrm>
            <a:off x="5470318" y="2266278"/>
            <a:ext cx="2221472" cy="450884"/>
          </a:xfrm>
          <a:prstGeom prst="rect">
            <a:avLst/>
          </a:prstGeom>
        </p:spPr>
        <p:txBody>
          <a:bodyPr lIns="0" tIns="0" rIns="0" bIns="0" anchor="ctr" anchorCtr="0">
            <a:noAutofit/>
          </a:bodyPr>
          <a:lstStyle>
            <a:lvl1pPr marL="0" indent="0">
              <a:lnSpc>
                <a:spcPct val="100000"/>
              </a:lnSpc>
              <a:spcBef>
                <a:spcPts val="0"/>
              </a:spcBef>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Headline</a:t>
            </a:r>
          </a:p>
          <a:p>
            <a:pPr lvl="0"/>
            <a:r>
              <a:rPr lang="de-AT"/>
              <a:t>Headline</a:t>
            </a:r>
          </a:p>
        </p:txBody>
      </p:sp>
      <p:sp>
        <p:nvSpPr>
          <p:cNvPr id="16" name="Inhaltsplatzhalter 2">
            <a:extLst>
              <a:ext uri="{FF2B5EF4-FFF2-40B4-BE49-F238E27FC236}">
                <a16:creationId xmlns:a16="http://schemas.microsoft.com/office/drawing/2014/main" id="{84A11357-2AA2-DD48-927B-BA576D7182C7}"/>
              </a:ext>
            </a:extLst>
          </p:cNvPr>
          <p:cNvSpPr>
            <a:spLocks noGrp="1"/>
          </p:cNvSpPr>
          <p:nvPr>
            <p:ph sz="half" idx="17" hasCustomPrompt="1"/>
          </p:nvPr>
        </p:nvSpPr>
        <p:spPr>
          <a:xfrm>
            <a:off x="825015" y="3037487"/>
            <a:ext cx="3010035" cy="2871236"/>
          </a:xfrm>
          <a:prstGeom prst="rect">
            <a:avLst/>
          </a:prstGeom>
        </p:spPr>
        <p:txBody>
          <a:bodyPr lIns="0" tIns="0" rIns="0" bIns="0">
            <a:noAutofit/>
          </a:bodyPr>
          <a:lstStyle>
            <a:lvl1pPr marL="0" indent="0">
              <a:lnSpc>
                <a:spcPct val="100000"/>
              </a:lnSpc>
              <a:spcBef>
                <a:spcPts val="0"/>
              </a:spcBef>
              <a:spcAft>
                <a:spcPts val="1000"/>
              </a:spcAft>
              <a:buNone/>
              <a:defRPr sz="1600" b="0" i="0">
                <a:solidFill>
                  <a:schemeClr val="tx1"/>
                </a:solidFill>
                <a:latin typeface="Arial" panose="020B0604020202020204" pitchFamily="34" charset="0"/>
                <a:cs typeface="Arial" panose="020B0604020202020204" pitchFamily="34" charset="0"/>
              </a:defRPr>
            </a:lvl1pPr>
          </a:lstStyle>
          <a:p>
            <a:pPr lvl="0"/>
            <a:r>
              <a:rPr lang="de-AT" dirty="0"/>
              <a:t>Die </a:t>
            </a:r>
            <a:r>
              <a:rPr lang="de-AT" dirty="0" err="1"/>
              <a:t>Iconbibliothek</a:t>
            </a:r>
            <a:r>
              <a:rPr lang="de-AT" dirty="0"/>
              <a:t> findest du in </a:t>
            </a:r>
            <a:r>
              <a:rPr lang="de-AT" dirty="0" err="1"/>
              <a:t>Powerpoint</a:t>
            </a:r>
            <a:r>
              <a:rPr lang="de-AT" dirty="0"/>
              <a:t> unter Datei/</a:t>
            </a:r>
            <a:r>
              <a:rPr lang="de-AT" dirty="0" err="1"/>
              <a:t>Iconbibliothek</a:t>
            </a:r>
            <a:r>
              <a:rPr lang="de-AT" dirty="0"/>
              <a:t>. Öffne die Bibliothek und kopiere einen Icon (</a:t>
            </a:r>
            <a:r>
              <a:rPr lang="de-AT" dirty="0" err="1"/>
              <a:t>strg+c</a:t>
            </a:r>
            <a:r>
              <a:rPr lang="de-AT" dirty="0"/>
              <a:t>). Anschließend klicke den Platzhalter „Icon“ an und füge den Icon ein (</a:t>
            </a:r>
            <a:r>
              <a:rPr lang="de-AT" dirty="0" err="1"/>
              <a:t>strg+v</a:t>
            </a:r>
            <a:r>
              <a:rPr lang="de-AT" dirty="0"/>
              <a:t>).</a:t>
            </a:r>
          </a:p>
        </p:txBody>
      </p:sp>
      <p:sp>
        <p:nvSpPr>
          <p:cNvPr id="20" name="Textplatzhalter 2">
            <a:extLst>
              <a:ext uri="{FF2B5EF4-FFF2-40B4-BE49-F238E27FC236}">
                <a16:creationId xmlns:a16="http://schemas.microsoft.com/office/drawing/2014/main" id="{F1D2D54B-5829-7344-8812-6318B1B23D04}"/>
              </a:ext>
            </a:extLst>
          </p:cNvPr>
          <p:cNvSpPr>
            <a:spLocks noGrp="1"/>
          </p:cNvSpPr>
          <p:nvPr>
            <p:ph type="body" idx="12" hasCustomPrompt="1"/>
          </p:nvPr>
        </p:nvSpPr>
        <p:spPr>
          <a:xfrm>
            <a:off x="1613578" y="2266278"/>
            <a:ext cx="2221472" cy="450884"/>
          </a:xfrm>
          <a:prstGeom prst="rect">
            <a:avLst/>
          </a:prstGeom>
        </p:spPr>
        <p:txBody>
          <a:bodyPr lIns="0" tIns="0" rIns="0" bIns="0" anchor="ctr" anchorCtr="0">
            <a:noAutofit/>
          </a:bodyPr>
          <a:lstStyle>
            <a:lvl1pPr marL="0" indent="0">
              <a:lnSpc>
                <a:spcPct val="100000"/>
              </a:lnSpc>
              <a:spcBef>
                <a:spcPts val="0"/>
              </a:spcBef>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Headline</a:t>
            </a:r>
          </a:p>
          <a:p>
            <a:pPr lvl="0"/>
            <a:r>
              <a:rPr lang="de-AT"/>
              <a:t>Headline</a:t>
            </a:r>
          </a:p>
        </p:txBody>
      </p:sp>
      <p:sp>
        <p:nvSpPr>
          <p:cNvPr id="22" name="Inhaltsplatzhalter 2">
            <a:extLst>
              <a:ext uri="{FF2B5EF4-FFF2-40B4-BE49-F238E27FC236}">
                <a16:creationId xmlns:a16="http://schemas.microsoft.com/office/drawing/2014/main" id="{FEE863F5-F942-A144-9041-F3F6C293F4BC}"/>
              </a:ext>
            </a:extLst>
          </p:cNvPr>
          <p:cNvSpPr>
            <a:spLocks noGrp="1"/>
          </p:cNvSpPr>
          <p:nvPr>
            <p:ph sz="half" idx="19" hasCustomPrompt="1"/>
          </p:nvPr>
        </p:nvSpPr>
        <p:spPr>
          <a:xfrm>
            <a:off x="4681755" y="3037487"/>
            <a:ext cx="3010035" cy="2871236"/>
          </a:xfrm>
          <a:prstGeom prst="rect">
            <a:avLst/>
          </a:prstGeom>
        </p:spPr>
        <p:txBody>
          <a:bodyPr lIns="0" tIns="0" rIns="0" bIns="0">
            <a:noAutofit/>
          </a:bodyPr>
          <a:lstStyle>
            <a:lvl1pPr marL="0" indent="0">
              <a:lnSpc>
                <a:spcPct val="100000"/>
              </a:lnSpc>
              <a:spcBef>
                <a:spcPts val="0"/>
              </a:spcBef>
              <a:spcAft>
                <a:spcPts val="1000"/>
              </a:spcAft>
              <a:buNone/>
              <a:defRPr sz="1600" b="0" i="0">
                <a:solidFill>
                  <a:schemeClr val="tx1"/>
                </a:solidFill>
                <a:latin typeface="Arial" panose="020B0604020202020204" pitchFamily="34" charset="0"/>
                <a:cs typeface="Arial" panose="020B0604020202020204" pitchFamily="34" charset="0"/>
              </a:defRPr>
            </a:lvl1pPr>
          </a:lstStyle>
          <a:p>
            <a:pPr lvl="0"/>
            <a:r>
              <a:rPr lang="de-AT" dirty="0"/>
              <a:t>Text</a:t>
            </a:r>
          </a:p>
        </p:txBody>
      </p:sp>
      <p:sp>
        <p:nvSpPr>
          <p:cNvPr id="28" name="Inhaltsplatzhalter 2">
            <a:extLst>
              <a:ext uri="{FF2B5EF4-FFF2-40B4-BE49-F238E27FC236}">
                <a16:creationId xmlns:a16="http://schemas.microsoft.com/office/drawing/2014/main" id="{EAE349A4-F079-1749-9EBD-7FB103650316}"/>
              </a:ext>
            </a:extLst>
          </p:cNvPr>
          <p:cNvSpPr>
            <a:spLocks noGrp="1"/>
          </p:cNvSpPr>
          <p:nvPr>
            <p:ph sz="half" idx="22" hasCustomPrompt="1"/>
          </p:nvPr>
        </p:nvSpPr>
        <p:spPr>
          <a:xfrm>
            <a:off x="8539554" y="3037487"/>
            <a:ext cx="3010035" cy="2871236"/>
          </a:xfrm>
          <a:prstGeom prst="rect">
            <a:avLst/>
          </a:prstGeom>
        </p:spPr>
        <p:txBody>
          <a:bodyPr lIns="0" tIns="0" rIns="0" bIns="0">
            <a:noAutofit/>
          </a:bodyPr>
          <a:lstStyle>
            <a:lvl1pPr marL="0" indent="0">
              <a:lnSpc>
                <a:spcPct val="100000"/>
              </a:lnSpc>
              <a:spcBef>
                <a:spcPts val="0"/>
              </a:spcBef>
              <a:spcAft>
                <a:spcPts val="1000"/>
              </a:spcAft>
              <a:buNone/>
              <a:defRPr sz="1600" b="0" i="0">
                <a:solidFill>
                  <a:schemeClr val="tx1"/>
                </a:solidFill>
                <a:latin typeface="Arial" panose="020B0604020202020204" pitchFamily="34" charset="0"/>
                <a:cs typeface="Arial" panose="020B0604020202020204" pitchFamily="34" charset="0"/>
              </a:defRPr>
            </a:lvl1pPr>
          </a:lstStyle>
          <a:p>
            <a:pPr lvl="0"/>
            <a:r>
              <a:rPr lang="de-AT" dirty="0"/>
              <a:t>Text</a:t>
            </a:r>
          </a:p>
        </p:txBody>
      </p:sp>
      <p:sp>
        <p:nvSpPr>
          <p:cNvPr id="32" name="Textplatzhalter 2">
            <a:extLst>
              <a:ext uri="{FF2B5EF4-FFF2-40B4-BE49-F238E27FC236}">
                <a16:creationId xmlns:a16="http://schemas.microsoft.com/office/drawing/2014/main" id="{D92569B3-EA9F-9043-9B26-24CB3CA2B00B}"/>
              </a:ext>
            </a:extLst>
          </p:cNvPr>
          <p:cNvSpPr>
            <a:spLocks noGrp="1"/>
          </p:cNvSpPr>
          <p:nvPr>
            <p:ph type="body" idx="23" hasCustomPrompt="1"/>
          </p:nvPr>
        </p:nvSpPr>
        <p:spPr>
          <a:xfrm>
            <a:off x="9328117" y="2266278"/>
            <a:ext cx="2221472" cy="450884"/>
          </a:xfrm>
          <a:prstGeom prst="rect">
            <a:avLst/>
          </a:prstGeom>
        </p:spPr>
        <p:txBody>
          <a:bodyPr lIns="0" tIns="0" rIns="0" bIns="0" anchor="ctr" anchorCtr="0">
            <a:noAutofit/>
          </a:bodyPr>
          <a:lstStyle>
            <a:lvl1pPr marL="0" indent="0">
              <a:lnSpc>
                <a:spcPct val="100000"/>
              </a:lnSpc>
              <a:spcBef>
                <a:spcPts val="0"/>
              </a:spcBef>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Headline</a:t>
            </a:r>
          </a:p>
          <a:p>
            <a:pPr lvl="0"/>
            <a:r>
              <a:rPr lang="de-AT"/>
              <a:t>Headline</a:t>
            </a:r>
          </a:p>
        </p:txBody>
      </p:sp>
      <p:sp>
        <p:nvSpPr>
          <p:cNvPr id="38" name="Titel 1">
            <a:extLst>
              <a:ext uri="{FF2B5EF4-FFF2-40B4-BE49-F238E27FC236}">
                <a16:creationId xmlns:a16="http://schemas.microsoft.com/office/drawing/2014/main" id="{8F769DE6-6052-64C7-9E7A-93537C291DD5}"/>
              </a:ext>
            </a:extLst>
          </p:cNvPr>
          <p:cNvSpPr>
            <a:spLocks noGrp="1"/>
          </p:cNvSpPr>
          <p:nvPr>
            <p:ph type="title" hasCustomPrompt="1"/>
          </p:nvPr>
        </p:nvSpPr>
        <p:spPr>
          <a:xfrm>
            <a:off x="400237" y="563818"/>
            <a:ext cx="11391714" cy="918641"/>
          </a:xfrm>
        </p:spPr>
        <p:txBody>
          <a:bodyPr lIns="0" rIns="0" anchor="t">
            <a:noAutofit/>
          </a:bodyPr>
          <a:lstStyle>
            <a:lvl1pPr>
              <a:defRPr sz="3200"/>
            </a:lvl1pPr>
          </a:lstStyle>
          <a:p>
            <a:r>
              <a:rPr lang="de-AT" dirty="0"/>
              <a:t>Headline</a:t>
            </a:r>
          </a:p>
        </p:txBody>
      </p:sp>
      <p:cxnSp>
        <p:nvCxnSpPr>
          <p:cNvPr id="39" name="Gerade Verbindung 38">
            <a:extLst>
              <a:ext uri="{FF2B5EF4-FFF2-40B4-BE49-F238E27FC236}">
                <a16:creationId xmlns:a16="http://schemas.microsoft.com/office/drawing/2014/main" id="{8C4DD662-F79A-355E-BF0C-74D55DC0165C}"/>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platzhalter 2">
            <a:extLst>
              <a:ext uri="{FF2B5EF4-FFF2-40B4-BE49-F238E27FC236}">
                <a16:creationId xmlns:a16="http://schemas.microsoft.com/office/drawing/2014/main" id="{5C879F9D-7E5D-5A48-F548-7C9434FAC4EE}"/>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29" name="Datumsplatzhalter 3">
            <a:extLst>
              <a:ext uri="{FF2B5EF4-FFF2-40B4-BE49-F238E27FC236}">
                <a16:creationId xmlns:a16="http://schemas.microsoft.com/office/drawing/2014/main" id="{568F5546-8B97-E64C-9ED9-0D14BC423C48}"/>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D8EF801D-16CA-4DC3-9A58-B723FD480C69}" type="datetime1">
              <a:rPr lang="de-AT" smtClean="0"/>
              <a:t>04.04.2024</a:t>
            </a:fld>
            <a:endParaRPr lang="de-AT" dirty="0"/>
          </a:p>
        </p:txBody>
      </p:sp>
      <p:sp>
        <p:nvSpPr>
          <p:cNvPr id="33" name="Fußzeilenplatzhalter 4">
            <a:extLst>
              <a:ext uri="{FF2B5EF4-FFF2-40B4-BE49-F238E27FC236}">
                <a16:creationId xmlns:a16="http://schemas.microsoft.com/office/drawing/2014/main" id="{9D1BE60D-BB44-E44E-AA14-3667EA6B5C8C}"/>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34" name="Foliennummernplatzhalter 5">
            <a:extLst>
              <a:ext uri="{FF2B5EF4-FFF2-40B4-BE49-F238E27FC236}">
                <a16:creationId xmlns:a16="http://schemas.microsoft.com/office/drawing/2014/main" id="{08C4F841-81C0-FC48-BE51-D353B804E7A5}"/>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35" name="Grafik 34">
            <a:extLst>
              <a:ext uri="{FF2B5EF4-FFF2-40B4-BE49-F238E27FC236}">
                <a16:creationId xmlns:a16="http://schemas.microsoft.com/office/drawing/2014/main" id="{D0DE4B5D-EB75-4E79-8F60-3ECB3B60B1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358" y="2167357"/>
            <a:ext cx="629343" cy="629343"/>
          </a:xfrm>
          <a:prstGeom prst="rect">
            <a:avLst/>
          </a:prstGeom>
        </p:spPr>
      </p:pic>
      <p:sp>
        <p:nvSpPr>
          <p:cNvPr id="36" name="Bildplatzhalter 4">
            <a:extLst>
              <a:ext uri="{FF2B5EF4-FFF2-40B4-BE49-F238E27FC236}">
                <a16:creationId xmlns:a16="http://schemas.microsoft.com/office/drawing/2014/main" id="{D0B867A5-667C-42D0-ABEC-B39B9333698D}"/>
              </a:ext>
            </a:extLst>
          </p:cNvPr>
          <p:cNvSpPr>
            <a:spLocks noGrp="1"/>
          </p:cNvSpPr>
          <p:nvPr>
            <p:ph type="pic" sz="quarter" idx="18" hasCustomPrompt="1"/>
          </p:nvPr>
        </p:nvSpPr>
        <p:spPr>
          <a:xfrm>
            <a:off x="825015" y="2156565"/>
            <a:ext cx="656028" cy="650926"/>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37" name="Grafik 36">
            <a:extLst>
              <a:ext uri="{FF2B5EF4-FFF2-40B4-BE49-F238E27FC236}">
                <a16:creationId xmlns:a16="http://schemas.microsoft.com/office/drawing/2014/main" id="{FE002293-DC41-4946-BF67-DFFE1CEEB9B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95098" y="2167357"/>
            <a:ext cx="629343" cy="629343"/>
          </a:xfrm>
          <a:prstGeom prst="rect">
            <a:avLst/>
          </a:prstGeom>
        </p:spPr>
      </p:pic>
      <p:sp>
        <p:nvSpPr>
          <p:cNvPr id="41" name="Bildplatzhalter 4">
            <a:extLst>
              <a:ext uri="{FF2B5EF4-FFF2-40B4-BE49-F238E27FC236}">
                <a16:creationId xmlns:a16="http://schemas.microsoft.com/office/drawing/2014/main" id="{1132D6C3-0348-4A65-870B-967FEA2303DD}"/>
              </a:ext>
            </a:extLst>
          </p:cNvPr>
          <p:cNvSpPr>
            <a:spLocks noGrp="1"/>
          </p:cNvSpPr>
          <p:nvPr>
            <p:ph type="pic" sz="quarter" idx="24" hasCustomPrompt="1"/>
          </p:nvPr>
        </p:nvSpPr>
        <p:spPr>
          <a:xfrm>
            <a:off x="4681755" y="2156565"/>
            <a:ext cx="656028" cy="650926"/>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43" name="Grafik 42">
            <a:extLst>
              <a:ext uri="{FF2B5EF4-FFF2-40B4-BE49-F238E27FC236}">
                <a16:creationId xmlns:a16="http://schemas.microsoft.com/office/drawing/2014/main" id="{96AF78A4-097A-42D0-BDF5-D47C63EA3C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52897" y="2167357"/>
            <a:ext cx="629343" cy="629343"/>
          </a:xfrm>
          <a:prstGeom prst="rect">
            <a:avLst/>
          </a:prstGeom>
        </p:spPr>
      </p:pic>
      <p:sp>
        <p:nvSpPr>
          <p:cNvPr id="44" name="Bildplatzhalter 4">
            <a:extLst>
              <a:ext uri="{FF2B5EF4-FFF2-40B4-BE49-F238E27FC236}">
                <a16:creationId xmlns:a16="http://schemas.microsoft.com/office/drawing/2014/main" id="{9FDE5665-EEE4-43E4-BAAE-F3A51EC7EC8B}"/>
              </a:ext>
            </a:extLst>
          </p:cNvPr>
          <p:cNvSpPr>
            <a:spLocks noGrp="1"/>
          </p:cNvSpPr>
          <p:nvPr>
            <p:ph type="pic" sz="quarter" idx="25" hasCustomPrompt="1"/>
          </p:nvPr>
        </p:nvSpPr>
        <p:spPr>
          <a:xfrm>
            <a:off x="8539554" y="2156565"/>
            <a:ext cx="656028" cy="650926"/>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2" name="Grafický objekt 1">
            <a:extLst>
              <a:ext uri="{FF2B5EF4-FFF2-40B4-BE49-F238E27FC236}">
                <a16:creationId xmlns:a16="http://schemas.microsoft.com/office/drawing/2014/main" id="{574103F2-E598-2CD0-FE6A-9BA60E6D23E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184957508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Titel + Bild">
    <p:bg>
      <p:bgPr>
        <a:solidFill>
          <a:schemeClr val="tx2"/>
        </a:solidFill>
        <a:effectLst/>
      </p:bgPr>
    </p:bg>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98DEC2F5-E90F-99B9-050E-B7B7693EA32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6301" t="15258" b="16881"/>
          <a:stretch/>
        </p:blipFill>
        <p:spPr>
          <a:xfrm>
            <a:off x="0" y="0"/>
            <a:ext cx="11278064" cy="6858000"/>
          </a:xfrm>
          <a:custGeom>
            <a:avLst/>
            <a:gdLst>
              <a:gd name="connsiteX0" fmla="*/ 0 w 10767828"/>
              <a:gd name="connsiteY0" fmla="*/ 0 h 6858000"/>
              <a:gd name="connsiteX1" fmla="*/ 10767828 w 10767828"/>
              <a:gd name="connsiteY1" fmla="*/ 0 h 6858000"/>
              <a:gd name="connsiteX2" fmla="*/ 10767828 w 10767828"/>
              <a:gd name="connsiteY2" fmla="*/ 6858000 h 6858000"/>
              <a:gd name="connsiteX3" fmla="*/ 0 w 1076782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67828" h="6858000">
                <a:moveTo>
                  <a:pt x="0" y="0"/>
                </a:moveTo>
                <a:lnTo>
                  <a:pt x="10767828" y="0"/>
                </a:lnTo>
                <a:lnTo>
                  <a:pt x="10767828" y="6858000"/>
                </a:lnTo>
                <a:lnTo>
                  <a:pt x="0" y="6858000"/>
                </a:lnTo>
                <a:close/>
              </a:path>
            </a:pathLst>
          </a:custGeom>
        </p:spPr>
      </p:pic>
      <p:sp>
        <p:nvSpPr>
          <p:cNvPr id="13" name="Bildplatzhalter 2">
            <a:extLst>
              <a:ext uri="{FF2B5EF4-FFF2-40B4-BE49-F238E27FC236}">
                <a16:creationId xmlns:a16="http://schemas.microsoft.com/office/drawing/2014/main" id="{E6C689BF-E482-EE41-9AAD-256666DD751A}"/>
              </a:ext>
            </a:extLst>
          </p:cNvPr>
          <p:cNvSpPr>
            <a:spLocks noGrp="1"/>
          </p:cNvSpPr>
          <p:nvPr>
            <p:ph type="pic" idx="10" hasCustomPrompt="1"/>
          </p:nvPr>
        </p:nvSpPr>
        <p:spPr>
          <a:xfrm>
            <a:off x="6258559" y="0"/>
            <a:ext cx="5933441" cy="6857999"/>
          </a:xfrm>
          <a:prstGeom prst="rect">
            <a:avLst/>
          </a:prstGeom>
        </p:spPr>
        <p:txBody>
          <a:bodyPr>
            <a:normAutofit/>
          </a:bodyPr>
          <a:lstStyle>
            <a:lvl1pPr marL="0" indent="0">
              <a:buNone/>
              <a:defRPr sz="18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AT"/>
              <a:t>Bild in den Vordergrund bringen</a:t>
            </a:r>
          </a:p>
        </p:txBody>
      </p:sp>
      <p:sp>
        <p:nvSpPr>
          <p:cNvPr id="11" name="Textplatzhalter 2">
            <a:extLst>
              <a:ext uri="{FF2B5EF4-FFF2-40B4-BE49-F238E27FC236}">
                <a16:creationId xmlns:a16="http://schemas.microsoft.com/office/drawing/2014/main" id="{D32EE295-763D-944A-934D-A4C6DA13AE0E}"/>
              </a:ext>
            </a:extLst>
          </p:cNvPr>
          <p:cNvSpPr>
            <a:spLocks noGrp="1"/>
          </p:cNvSpPr>
          <p:nvPr>
            <p:ph type="body" idx="1" hasCustomPrompt="1"/>
          </p:nvPr>
        </p:nvSpPr>
        <p:spPr>
          <a:xfrm>
            <a:off x="396875" y="4569378"/>
            <a:ext cx="5268975" cy="1682197"/>
          </a:xfrm>
          <a:prstGeom prst="rect">
            <a:avLst/>
          </a:prstGeom>
        </p:spPr>
        <p:txBody>
          <a:bodyPr lIns="0" tIns="0" rIns="0" bIns="0" anchor="t" anchorCtr="0">
            <a:noAutofit/>
          </a:bodyPr>
          <a:lstStyle>
            <a:lvl1pPr marL="0" indent="0">
              <a:lnSpc>
                <a:spcPct val="100000"/>
              </a:lnSpc>
              <a:spcBef>
                <a:spcPts val="0"/>
              </a:spcBef>
              <a:buNone/>
              <a:defRPr sz="1800" b="0">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Text</a:t>
            </a:r>
          </a:p>
        </p:txBody>
      </p:sp>
      <p:sp>
        <p:nvSpPr>
          <p:cNvPr id="9" name="Titel 1">
            <a:extLst>
              <a:ext uri="{FF2B5EF4-FFF2-40B4-BE49-F238E27FC236}">
                <a16:creationId xmlns:a16="http://schemas.microsoft.com/office/drawing/2014/main" id="{E62ABF6D-68BA-DE40-B9BA-2F901B25D993}"/>
              </a:ext>
            </a:extLst>
          </p:cNvPr>
          <p:cNvSpPr>
            <a:spLocks noGrp="1"/>
          </p:cNvSpPr>
          <p:nvPr>
            <p:ph type="title" hasCustomPrompt="1"/>
          </p:nvPr>
        </p:nvSpPr>
        <p:spPr>
          <a:xfrm>
            <a:off x="396875" y="2336201"/>
            <a:ext cx="5268975" cy="2124492"/>
          </a:xfrm>
        </p:spPr>
        <p:txBody>
          <a:bodyPr lIns="0" tIns="0" rIns="0" bIns="0" anchor="b" anchorCtr="0">
            <a:noAutofit/>
          </a:bodyPr>
          <a:lstStyle>
            <a:lvl1pPr>
              <a:defRPr sz="4000">
                <a:solidFill>
                  <a:schemeClr val="bg1"/>
                </a:solidFill>
                <a:latin typeface="+mj-lt"/>
              </a:defRPr>
            </a:lvl1pPr>
          </a:lstStyle>
          <a:p>
            <a:r>
              <a:rPr lang="de-AT" dirty="0"/>
              <a:t>Titel</a:t>
            </a:r>
          </a:p>
        </p:txBody>
      </p:sp>
      <p:pic>
        <p:nvPicPr>
          <p:cNvPr id="3" name="Grafický objekt 2">
            <a:extLst>
              <a:ext uri="{FF2B5EF4-FFF2-40B4-BE49-F238E27FC236}">
                <a16:creationId xmlns:a16="http://schemas.microsoft.com/office/drawing/2014/main" id="{097569B2-9247-DF48-72D4-60D5B63AEBD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96876" y="482143"/>
            <a:ext cx="1810618" cy="912916"/>
          </a:xfrm>
          <a:prstGeom prst="rect">
            <a:avLst/>
          </a:prstGeom>
        </p:spPr>
      </p:pic>
    </p:spTree>
    <p:extLst>
      <p:ext uri="{BB962C8B-B14F-4D97-AF65-F5344CB8AC3E}">
        <p14:creationId xmlns:p14="http://schemas.microsoft.com/office/powerpoint/2010/main" val="532508936"/>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6_Icons + Text">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E0F618B5-F9DA-C44F-8ED5-0201D6AA4C86}"/>
              </a:ext>
            </a:extLst>
          </p:cNvPr>
          <p:cNvSpPr>
            <a:spLocks noGrp="1"/>
          </p:cNvSpPr>
          <p:nvPr>
            <p:ph type="title" hasCustomPrompt="1"/>
          </p:nvPr>
        </p:nvSpPr>
        <p:spPr>
          <a:xfrm>
            <a:off x="400237" y="2121640"/>
            <a:ext cx="3488071" cy="918641"/>
          </a:xfrm>
        </p:spPr>
        <p:txBody>
          <a:bodyPr lIns="0" rIns="0" anchor="t">
            <a:noAutofit/>
          </a:bodyPr>
          <a:lstStyle>
            <a:lvl1pPr>
              <a:defRPr sz="3200"/>
            </a:lvl1pPr>
          </a:lstStyle>
          <a:p>
            <a:r>
              <a:rPr lang="de-AT" dirty="0"/>
              <a:t>Headline</a:t>
            </a:r>
          </a:p>
        </p:txBody>
      </p:sp>
      <p:sp>
        <p:nvSpPr>
          <p:cNvPr id="12" name="Abgerundetes Rechteck 11">
            <a:extLst>
              <a:ext uri="{FF2B5EF4-FFF2-40B4-BE49-F238E27FC236}">
                <a16:creationId xmlns:a16="http://schemas.microsoft.com/office/drawing/2014/main" id="{D36F44E4-9DA9-294C-8081-39D1B9E5B449}"/>
              </a:ext>
            </a:extLst>
          </p:cNvPr>
          <p:cNvSpPr/>
          <p:nvPr userDrawn="1"/>
        </p:nvSpPr>
        <p:spPr>
          <a:xfrm>
            <a:off x="4279445" y="1729600"/>
            <a:ext cx="2635065" cy="4525959"/>
          </a:xfrm>
          <a:prstGeom prst="roundRect">
            <a:avLst>
              <a:gd name="adj" fmla="val 431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Abgerundetes Rechteck 12">
            <a:extLst>
              <a:ext uri="{FF2B5EF4-FFF2-40B4-BE49-F238E27FC236}">
                <a16:creationId xmlns:a16="http://schemas.microsoft.com/office/drawing/2014/main" id="{AD16272F-9C31-2B47-B45A-245CD81DB4F6}"/>
              </a:ext>
            </a:extLst>
          </p:cNvPr>
          <p:cNvSpPr/>
          <p:nvPr userDrawn="1"/>
        </p:nvSpPr>
        <p:spPr>
          <a:xfrm>
            <a:off x="9166041" y="1729600"/>
            <a:ext cx="2633186" cy="4525959"/>
          </a:xfrm>
          <a:prstGeom prst="roundRect">
            <a:avLst>
              <a:gd name="adj" fmla="val 431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Abgerundetes Rechteck 13">
            <a:extLst>
              <a:ext uri="{FF2B5EF4-FFF2-40B4-BE49-F238E27FC236}">
                <a16:creationId xmlns:a16="http://schemas.microsoft.com/office/drawing/2014/main" id="{36B843D3-C93C-9943-8DAF-7F3A3F9635FB}"/>
              </a:ext>
            </a:extLst>
          </p:cNvPr>
          <p:cNvSpPr/>
          <p:nvPr userDrawn="1"/>
        </p:nvSpPr>
        <p:spPr>
          <a:xfrm>
            <a:off x="6781296" y="1729600"/>
            <a:ext cx="2505971" cy="4525959"/>
          </a:xfrm>
          <a:prstGeom prst="roundRect">
            <a:avLst>
              <a:gd name="adj" fmla="val 0"/>
            </a:avLst>
          </a:prstGeom>
          <a:solidFill>
            <a:srgbClr val="97B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Dreieck 23">
            <a:extLst>
              <a:ext uri="{FF2B5EF4-FFF2-40B4-BE49-F238E27FC236}">
                <a16:creationId xmlns:a16="http://schemas.microsoft.com/office/drawing/2014/main" id="{88347782-5135-8842-A314-8E7787507BD6}"/>
              </a:ext>
            </a:extLst>
          </p:cNvPr>
          <p:cNvSpPr/>
          <p:nvPr userDrawn="1"/>
        </p:nvSpPr>
        <p:spPr>
          <a:xfrm rot="5400000">
            <a:off x="6704418" y="3911287"/>
            <a:ext cx="314908" cy="16258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Dreieck 24">
            <a:extLst>
              <a:ext uri="{FF2B5EF4-FFF2-40B4-BE49-F238E27FC236}">
                <a16:creationId xmlns:a16="http://schemas.microsoft.com/office/drawing/2014/main" id="{E29E88ED-B0DD-094B-ADD3-AB5574A6585C}"/>
              </a:ext>
            </a:extLst>
          </p:cNvPr>
          <p:cNvSpPr/>
          <p:nvPr userDrawn="1"/>
        </p:nvSpPr>
        <p:spPr>
          <a:xfrm rot="16200000">
            <a:off x="9060025" y="3915270"/>
            <a:ext cx="314908" cy="154619"/>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Inhaltsplatzhalter 2">
            <a:extLst>
              <a:ext uri="{FF2B5EF4-FFF2-40B4-BE49-F238E27FC236}">
                <a16:creationId xmlns:a16="http://schemas.microsoft.com/office/drawing/2014/main" id="{00335449-AFD2-2B40-A9E9-ACC1116CD009}"/>
              </a:ext>
            </a:extLst>
          </p:cNvPr>
          <p:cNvSpPr>
            <a:spLocks noGrp="1"/>
          </p:cNvSpPr>
          <p:nvPr>
            <p:ph sz="half" idx="13" hasCustomPrompt="1"/>
          </p:nvPr>
        </p:nvSpPr>
        <p:spPr>
          <a:xfrm>
            <a:off x="400237" y="3498109"/>
            <a:ext cx="3321002" cy="2339163"/>
          </a:xfrm>
          <a:prstGeom prst="rect">
            <a:avLst/>
          </a:prstGeom>
        </p:spPr>
        <p:txBody>
          <a:bodyPr lIns="0" tIns="0" rIns="0" bIns="0">
            <a:noAutofit/>
          </a:bodyPr>
          <a:lstStyle>
            <a:lvl1pPr marL="0" indent="0">
              <a:lnSpc>
                <a:spcPct val="100000"/>
              </a:lnSpc>
              <a:spcBef>
                <a:spcPts val="0"/>
              </a:spcBef>
              <a:spcAft>
                <a:spcPts val="1000"/>
              </a:spcAft>
              <a:buNone/>
              <a:defRPr sz="1600" b="0" i="0">
                <a:solidFill>
                  <a:schemeClr val="tx1"/>
                </a:solidFill>
                <a:latin typeface="Arial" panose="020B0604020202020204" pitchFamily="34" charset="0"/>
                <a:cs typeface="Arial" panose="020B0604020202020204" pitchFamily="34" charset="0"/>
              </a:defRPr>
            </a:lvl1pPr>
          </a:lstStyle>
          <a:p>
            <a:pPr lvl="0"/>
            <a:r>
              <a:rPr lang="de-AT" dirty="0"/>
              <a:t>Text</a:t>
            </a:r>
          </a:p>
        </p:txBody>
      </p:sp>
      <p:sp>
        <p:nvSpPr>
          <p:cNvPr id="31" name="Inhaltsplatzhalter 2">
            <a:extLst>
              <a:ext uri="{FF2B5EF4-FFF2-40B4-BE49-F238E27FC236}">
                <a16:creationId xmlns:a16="http://schemas.microsoft.com/office/drawing/2014/main" id="{A8979F66-66A2-8B49-BF67-0BC7C445223F}"/>
              </a:ext>
            </a:extLst>
          </p:cNvPr>
          <p:cNvSpPr>
            <a:spLocks noGrp="1"/>
          </p:cNvSpPr>
          <p:nvPr>
            <p:ph sz="half" idx="21" hasCustomPrompt="1"/>
          </p:nvPr>
        </p:nvSpPr>
        <p:spPr>
          <a:xfrm>
            <a:off x="4634187" y="3498109"/>
            <a:ext cx="1796930" cy="2339163"/>
          </a:xfrm>
          <a:prstGeom prst="rect">
            <a:avLst/>
          </a:prstGeom>
        </p:spPr>
        <p:txBody>
          <a:bodyPr lIns="0" tIns="0" rIns="0" bIns="0">
            <a:noAutofit/>
          </a:bodyPr>
          <a:lstStyle>
            <a:lvl1pPr marL="0" indent="0" algn="ctr">
              <a:lnSpc>
                <a:spcPct val="100000"/>
              </a:lnSpc>
              <a:spcBef>
                <a:spcPts val="0"/>
              </a:spcBef>
              <a:spcAft>
                <a:spcPts val="1000"/>
              </a:spcAft>
              <a:buNone/>
              <a:defRPr sz="1400" b="0" i="0">
                <a:solidFill>
                  <a:schemeClr val="tx1"/>
                </a:solidFill>
                <a:latin typeface="Arial" panose="020B0604020202020204" pitchFamily="34" charset="0"/>
                <a:cs typeface="Arial" panose="020B0604020202020204" pitchFamily="34" charset="0"/>
              </a:defRPr>
            </a:lvl1pPr>
          </a:lstStyle>
          <a:p>
            <a:pPr lvl="0"/>
            <a:r>
              <a:rPr lang="de-AT"/>
              <a:t>Text</a:t>
            </a:r>
          </a:p>
        </p:txBody>
      </p:sp>
      <p:sp>
        <p:nvSpPr>
          <p:cNvPr id="32" name="Inhaltsplatzhalter 2">
            <a:extLst>
              <a:ext uri="{FF2B5EF4-FFF2-40B4-BE49-F238E27FC236}">
                <a16:creationId xmlns:a16="http://schemas.microsoft.com/office/drawing/2014/main" id="{05984486-9EC6-D749-97EC-3A008E51BF84}"/>
              </a:ext>
            </a:extLst>
          </p:cNvPr>
          <p:cNvSpPr>
            <a:spLocks noGrp="1"/>
          </p:cNvSpPr>
          <p:nvPr>
            <p:ph sz="half" idx="22" hasCustomPrompt="1"/>
          </p:nvPr>
        </p:nvSpPr>
        <p:spPr>
          <a:xfrm>
            <a:off x="7139142" y="3498109"/>
            <a:ext cx="1796930" cy="2339163"/>
          </a:xfrm>
          <a:prstGeom prst="rect">
            <a:avLst/>
          </a:prstGeom>
        </p:spPr>
        <p:txBody>
          <a:bodyPr lIns="0" tIns="0" rIns="0" bIns="0">
            <a:noAutofit/>
          </a:bodyPr>
          <a:lstStyle>
            <a:lvl1pPr marL="0" indent="0" algn="ctr">
              <a:lnSpc>
                <a:spcPct val="100000"/>
              </a:lnSpc>
              <a:spcBef>
                <a:spcPts val="0"/>
              </a:spcBef>
              <a:spcAft>
                <a:spcPts val="1000"/>
              </a:spcAft>
              <a:buNone/>
              <a:defRPr sz="1400" b="0" i="0">
                <a:solidFill>
                  <a:schemeClr val="bg1"/>
                </a:solidFill>
                <a:latin typeface="Arial" panose="020B0604020202020204" pitchFamily="34" charset="0"/>
                <a:cs typeface="Arial" panose="020B0604020202020204" pitchFamily="34" charset="0"/>
              </a:defRPr>
            </a:lvl1pPr>
          </a:lstStyle>
          <a:p>
            <a:pPr lvl="0"/>
            <a:r>
              <a:rPr lang="de-AT" dirty="0"/>
              <a:t>Text</a:t>
            </a:r>
          </a:p>
        </p:txBody>
      </p:sp>
      <p:sp>
        <p:nvSpPr>
          <p:cNvPr id="33" name="Inhaltsplatzhalter 2">
            <a:extLst>
              <a:ext uri="{FF2B5EF4-FFF2-40B4-BE49-F238E27FC236}">
                <a16:creationId xmlns:a16="http://schemas.microsoft.com/office/drawing/2014/main" id="{07787C83-C631-E74B-BA2D-129350051D6B}"/>
              </a:ext>
            </a:extLst>
          </p:cNvPr>
          <p:cNvSpPr>
            <a:spLocks noGrp="1"/>
          </p:cNvSpPr>
          <p:nvPr>
            <p:ph sz="half" idx="23" hasCustomPrompt="1"/>
          </p:nvPr>
        </p:nvSpPr>
        <p:spPr>
          <a:xfrm>
            <a:off x="9656235" y="3498109"/>
            <a:ext cx="1796930" cy="2339163"/>
          </a:xfrm>
          <a:prstGeom prst="rect">
            <a:avLst/>
          </a:prstGeom>
        </p:spPr>
        <p:txBody>
          <a:bodyPr lIns="0" tIns="0" rIns="0" bIns="0">
            <a:noAutofit/>
          </a:bodyPr>
          <a:lstStyle>
            <a:lvl1pPr marL="0" indent="0" algn="ctr">
              <a:lnSpc>
                <a:spcPct val="100000"/>
              </a:lnSpc>
              <a:spcBef>
                <a:spcPts val="0"/>
              </a:spcBef>
              <a:spcAft>
                <a:spcPts val="1000"/>
              </a:spcAft>
              <a:buNone/>
              <a:defRPr sz="1400" b="0" i="0">
                <a:solidFill>
                  <a:schemeClr val="tx1"/>
                </a:solidFill>
                <a:latin typeface="Arial" panose="020B0604020202020204" pitchFamily="34" charset="0"/>
                <a:cs typeface="Arial" panose="020B0604020202020204" pitchFamily="34" charset="0"/>
              </a:defRPr>
            </a:lvl1pPr>
          </a:lstStyle>
          <a:p>
            <a:pPr lvl="0"/>
            <a:r>
              <a:rPr lang="de-AT"/>
              <a:t>Text</a:t>
            </a:r>
          </a:p>
        </p:txBody>
      </p:sp>
      <p:cxnSp>
        <p:nvCxnSpPr>
          <p:cNvPr id="40" name="Gerade Verbindung 39">
            <a:extLst>
              <a:ext uri="{FF2B5EF4-FFF2-40B4-BE49-F238E27FC236}">
                <a16:creationId xmlns:a16="http://schemas.microsoft.com/office/drawing/2014/main" id="{1497FEE2-CC14-19ED-D148-870573398AFC}"/>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Textplatzhalter 2">
            <a:extLst>
              <a:ext uri="{FF2B5EF4-FFF2-40B4-BE49-F238E27FC236}">
                <a16:creationId xmlns:a16="http://schemas.microsoft.com/office/drawing/2014/main" id="{1EF6FB6D-4E54-4E10-5997-2D926BE9ACBF}"/>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34" name="Datumsplatzhalter 3">
            <a:extLst>
              <a:ext uri="{FF2B5EF4-FFF2-40B4-BE49-F238E27FC236}">
                <a16:creationId xmlns:a16="http://schemas.microsoft.com/office/drawing/2014/main" id="{2703EDBC-F233-1447-9CC8-DE7F310B0AF9}"/>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D59A5431-4D68-4473-AD44-5DAF263D43F8}" type="datetime1">
              <a:rPr lang="de-AT" smtClean="0"/>
              <a:t>04.04.2024</a:t>
            </a:fld>
            <a:endParaRPr lang="de-AT" dirty="0"/>
          </a:p>
        </p:txBody>
      </p:sp>
      <p:sp>
        <p:nvSpPr>
          <p:cNvPr id="35" name="Fußzeilenplatzhalter 4">
            <a:extLst>
              <a:ext uri="{FF2B5EF4-FFF2-40B4-BE49-F238E27FC236}">
                <a16:creationId xmlns:a16="http://schemas.microsoft.com/office/drawing/2014/main" id="{F274BB32-92DC-8B4E-BCA9-46006A1AB19B}"/>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36" name="Foliennummernplatzhalter 5">
            <a:extLst>
              <a:ext uri="{FF2B5EF4-FFF2-40B4-BE49-F238E27FC236}">
                <a16:creationId xmlns:a16="http://schemas.microsoft.com/office/drawing/2014/main" id="{BD16DF66-9666-0745-A8FD-5BCFEC800F9F}"/>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9" name="Grafik 28">
            <a:extLst>
              <a:ext uri="{FF2B5EF4-FFF2-40B4-BE49-F238E27FC236}">
                <a16:creationId xmlns:a16="http://schemas.microsoft.com/office/drawing/2014/main" id="{08D85A4F-2EB5-496A-9127-BA5D5E6C41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15700" y="2299184"/>
            <a:ext cx="629343" cy="629343"/>
          </a:xfrm>
          <a:prstGeom prst="rect">
            <a:avLst/>
          </a:prstGeom>
        </p:spPr>
      </p:pic>
      <p:sp>
        <p:nvSpPr>
          <p:cNvPr id="37" name="Bildplatzhalter 4">
            <a:extLst>
              <a:ext uri="{FF2B5EF4-FFF2-40B4-BE49-F238E27FC236}">
                <a16:creationId xmlns:a16="http://schemas.microsoft.com/office/drawing/2014/main" id="{48E3FC84-EBB2-420F-BAC1-33287A842821}"/>
              </a:ext>
            </a:extLst>
          </p:cNvPr>
          <p:cNvSpPr>
            <a:spLocks noGrp="1"/>
          </p:cNvSpPr>
          <p:nvPr>
            <p:ph type="pic" sz="quarter" idx="18" hasCustomPrompt="1"/>
          </p:nvPr>
        </p:nvSpPr>
        <p:spPr>
          <a:xfrm>
            <a:off x="5202357" y="2288392"/>
            <a:ext cx="656028" cy="650926"/>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38" name="Grafik 37">
            <a:extLst>
              <a:ext uri="{FF2B5EF4-FFF2-40B4-BE49-F238E27FC236}">
                <a16:creationId xmlns:a16="http://schemas.microsoft.com/office/drawing/2014/main" id="{C73CBAA1-F7A5-408D-BF1B-60A702195A6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33887" y="2299184"/>
            <a:ext cx="629343" cy="629343"/>
          </a:xfrm>
          <a:prstGeom prst="rect">
            <a:avLst/>
          </a:prstGeom>
        </p:spPr>
      </p:pic>
      <p:sp>
        <p:nvSpPr>
          <p:cNvPr id="39" name="Bildplatzhalter 4">
            <a:extLst>
              <a:ext uri="{FF2B5EF4-FFF2-40B4-BE49-F238E27FC236}">
                <a16:creationId xmlns:a16="http://schemas.microsoft.com/office/drawing/2014/main" id="{699A9320-9790-4BB5-8F0C-9AF7E086B6AB}"/>
              </a:ext>
            </a:extLst>
          </p:cNvPr>
          <p:cNvSpPr>
            <a:spLocks noGrp="1"/>
          </p:cNvSpPr>
          <p:nvPr>
            <p:ph type="pic" sz="quarter" idx="24" hasCustomPrompt="1"/>
          </p:nvPr>
        </p:nvSpPr>
        <p:spPr>
          <a:xfrm>
            <a:off x="7720544" y="2288392"/>
            <a:ext cx="656028" cy="650926"/>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45" name="Grafik 44">
            <a:extLst>
              <a:ext uri="{FF2B5EF4-FFF2-40B4-BE49-F238E27FC236}">
                <a16:creationId xmlns:a16="http://schemas.microsoft.com/office/drawing/2014/main" id="{1EFDA433-FE46-4AE8-AD5E-81B079B69B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2774" y="2299184"/>
            <a:ext cx="629343" cy="629343"/>
          </a:xfrm>
          <a:prstGeom prst="rect">
            <a:avLst/>
          </a:prstGeom>
        </p:spPr>
      </p:pic>
      <p:sp>
        <p:nvSpPr>
          <p:cNvPr id="47" name="Bildplatzhalter 4">
            <a:extLst>
              <a:ext uri="{FF2B5EF4-FFF2-40B4-BE49-F238E27FC236}">
                <a16:creationId xmlns:a16="http://schemas.microsoft.com/office/drawing/2014/main" id="{1D505D37-8734-46CD-B404-4AEB3B71FBC5}"/>
              </a:ext>
            </a:extLst>
          </p:cNvPr>
          <p:cNvSpPr>
            <a:spLocks noGrp="1"/>
          </p:cNvSpPr>
          <p:nvPr>
            <p:ph type="pic" sz="quarter" idx="25" hasCustomPrompt="1"/>
          </p:nvPr>
        </p:nvSpPr>
        <p:spPr>
          <a:xfrm>
            <a:off x="10249431" y="2288392"/>
            <a:ext cx="656028" cy="650926"/>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2" name="Grafický objekt 1">
            <a:extLst>
              <a:ext uri="{FF2B5EF4-FFF2-40B4-BE49-F238E27FC236}">
                <a16:creationId xmlns:a16="http://schemas.microsoft.com/office/drawing/2014/main" id="{38A11893-246C-6C44-E17F-5A903B1BB22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2708124974"/>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7_Icons + Text">
    <p:spTree>
      <p:nvGrpSpPr>
        <p:cNvPr id="1" name=""/>
        <p:cNvGrpSpPr/>
        <p:nvPr/>
      </p:nvGrpSpPr>
      <p:grpSpPr>
        <a:xfrm>
          <a:off x="0" y="0"/>
          <a:ext cx="0" cy="0"/>
          <a:chOff x="0" y="0"/>
          <a:chExt cx="0" cy="0"/>
        </a:xfrm>
      </p:grpSpPr>
      <p:sp>
        <p:nvSpPr>
          <p:cNvPr id="29" name="Freihandform 28">
            <a:extLst>
              <a:ext uri="{FF2B5EF4-FFF2-40B4-BE49-F238E27FC236}">
                <a16:creationId xmlns:a16="http://schemas.microsoft.com/office/drawing/2014/main" id="{96AC26B5-C7F6-0740-B749-527FA3307F1B}"/>
              </a:ext>
            </a:extLst>
          </p:cNvPr>
          <p:cNvSpPr/>
          <p:nvPr userDrawn="1"/>
        </p:nvSpPr>
        <p:spPr>
          <a:xfrm>
            <a:off x="0" y="2188382"/>
            <a:ext cx="10481849" cy="4067175"/>
          </a:xfrm>
          <a:custGeom>
            <a:avLst/>
            <a:gdLst>
              <a:gd name="connsiteX0" fmla="*/ 0 w 10481849"/>
              <a:gd name="connsiteY0" fmla="*/ 0 h 4067175"/>
              <a:gd name="connsiteX1" fmla="*/ 10362843 w 10481849"/>
              <a:gd name="connsiteY1" fmla="*/ 0 h 4067175"/>
              <a:gd name="connsiteX2" fmla="*/ 10481849 w 10481849"/>
              <a:gd name="connsiteY2" fmla="*/ 119006 h 4067175"/>
              <a:gd name="connsiteX3" fmla="*/ 10481849 w 10481849"/>
              <a:gd name="connsiteY3" fmla="*/ 3948169 h 4067175"/>
              <a:gd name="connsiteX4" fmla="*/ 10362843 w 10481849"/>
              <a:gd name="connsiteY4" fmla="*/ 4067175 h 4067175"/>
              <a:gd name="connsiteX5" fmla="*/ 0 w 10481849"/>
              <a:gd name="connsiteY5" fmla="*/ 4067175 h 406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81849" h="4067175">
                <a:moveTo>
                  <a:pt x="0" y="0"/>
                </a:moveTo>
                <a:lnTo>
                  <a:pt x="10362843" y="0"/>
                </a:lnTo>
                <a:cubicBezTo>
                  <a:pt x="10428568" y="0"/>
                  <a:pt x="10481849" y="53281"/>
                  <a:pt x="10481849" y="119006"/>
                </a:cubicBezTo>
                <a:lnTo>
                  <a:pt x="10481849" y="3948169"/>
                </a:lnTo>
                <a:cubicBezTo>
                  <a:pt x="10481849" y="4013894"/>
                  <a:pt x="10428568" y="4067175"/>
                  <a:pt x="10362843" y="4067175"/>
                </a:cubicBezTo>
                <a:lnTo>
                  <a:pt x="0" y="406717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Textplatzhalter 3">
            <a:extLst>
              <a:ext uri="{FF2B5EF4-FFF2-40B4-BE49-F238E27FC236}">
                <a16:creationId xmlns:a16="http://schemas.microsoft.com/office/drawing/2014/main" id="{DBB55CA0-3E24-4C49-B639-D6B9867F7552}"/>
              </a:ext>
            </a:extLst>
          </p:cNvPr>
          <p:cNvSpPr>
            <a:spLocks noGrp="1"/>
          </p:cNvSpPr>
          <p:nvPr>
            <p:ph type="body" sz="half" idx="38" hasCustomPrompt="1"/>
          </p:nvPr>
        </p:nvSpPr>
        <p:spPr>
          <a:xfrm>
            <a:off x="416279" y="4060572"/>
            <a:ext cx="1955839" cy="1806828"/>
          </a:xfrm>
          <a:prstGeom prst="rect">
            <a:avLst/>
          </a:prstGeom>
        </p:spPr>
        <p:txBody>
          <a:bodyPr>
            <a:noAutofit/>
          </a:bodyPr>
          <a:lstStyle>
            <a:lvl1pPr marL="0" indent="0" algn="ctr">
              <a:lnSpc>
                <a:spcPct val="100000"/>
              </a:lnSpc>
              <a:spcBef>
                <a:spcPts val="0"/>
              </a:spcBef>
              <a:spcAft>
                <a:spcPts val="1000"/>
              </a:spcAft>
              <a:buNone/>
              <a:defRPr lang="de-DE" sz="1400" b="1" i="0" kern="1200" dirty="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AT" dirty="0"/>
              <a:t>Die </a:t>
            </a:r>
            <a:r>
              <a:rPr lang="de-AT" dirty="0" err="1"/>
              <a:t>Iconbibliothek</a:t>
            </a:r>
            <a:r>
              <a:rPr lang="de-AT" dirty="0"/>
              <a:t> findest du in </a:t>
            </a:r>
            <a:r>
              <a:rPr lang="de-AT" dirty="0" err="1"/>
              <a:t>Powerpoint</a:t>
            </a:r>
            <a:r>
              <a:rPr lang="de-AT" dirty="0"/>
              <a:t> unter Datei/</a:t>
            </a:r>
            <a:r>
              <a:rPr lang="de-AT" dirty="0" err="1"/>
              <a:t>Iconbibliothek</a:t>
            </a:r>
            <a:r>
              <a:rPr lang="de-AT" dirty="0"/>
              <a:t>. Öffne die Bibliothek und kopiere einen Icon (</a:t>
            </a:r>
            <a:r>
              <a:rPr lang="de-AT" dirty="0" err="1"/>
              <a:t>strg+c</a:t>
            </a:r>
            <a:r>
              <a:rPr lang="de-AT" dirty="0"/>
              <a:t>). Anschließend klicke den Platzhalter „Icon“ an und füge den Icon ein (</a:t>
            </a:r>
            <a:r>
              <a:rPr lang="de-AT" dirty="0" err="1"/>
              <a:t>strg+v</a:t>
            </a:r>
            <a:r>
              <a:rPr lang="de-AT" dirty="0"/>
              <a:t>).</a:t>
            </a:r>
          </a:p>
        </p:txBody>
      </p:sp>
      <p:sp>
        <p:nvSpPr>
          <p:cNvPr id="31" name="Textplatzhalter 3">
            <a:extLst>
              <a:ext uri="{FF2B5EF4-FFF2-40B4-BE49-F238E27FC236}">
                <a16:creationId xmlns:a16="http://schemas.microsoft.com/office/drawing/2014/main" id="{3BA0E196-B048-6B44-93A0-7834BC61D3EF}"/>
              </a:ext>
            </a:extLst>
          </p:cNvPr>
          <p:cNvSpPr>
            <a:spLocks noGrp="1"/>
          </p:cNvSpPr>
          <p:nvPr>
            <p:ph type="body" sz="half" idx="39" hasCustomPrompt="1"/>
          </p:nvPr>
        </p:nvSpPr>
        <p:spPr>
          <a:xfrm>
            <a:off x="2956993" y="4060572"/>
            <a:ext cx="1955839" cy="1806828"/>
          </a:xfrm>
          <a:prstGeom prst="rect">
            <a:avLst/>
          </a:prstGeom>
        </p:spPr>
        <p:txBody>
          <a:bodyPr>
            <a:noAutofit/>
          </a:bodyPr>
          <a:lstStyle>
            <a:lvl1pPr marL="0" indent="0" algn="ctr">
              <a:lnSpc>
                <a:spcPct val="100000"/>
              </a:lnSpc>
              <a:spcBef>
                <a:spcPts val="0"/>
              </a:spcBef>
              <a:spcAft>
                <a:spcPts val="1000"/>
              </a:spcAft>
              <a:buNone/>
              <a:defRPr lang="de-DE" sz="1400" b="1" i="0" kern="1200" dirty="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AT"/>
              <a:t>Text</a:t>
            </a:r>
          </a:p>
          <a:p>
            <a:pPr lvl="0"/>
            <a:r>
              <a:rPr lang="de-AT"/>
              <a:t>Text</a:t>
            </a:r>
          </a:p>
        </p:txBody>
      </p:sp>
      <p:sp>
        <p:nvSpPr>
          <p:cNvPr id="32" name="Textplatzhalter 3">
            <a:extLst>
              <a:ext uri="{FF2B5EF4-FFF2-40B4-BE49-F238E27FC236}">
                <a16:creationId xmlns:a16="http://schemas.microsoft.com/office/drawing/2014/main" id="{5B0D2639-96D6-0841-89B4-C806A9C1E076}"/>
              </a:ext>
            </a:extLst>
          </p:cNvPr>
          <p:cNvSpPr>
            <a:spLocks noGrp="1"/>
          </p:cNvSpPr>
          <p:nvPr>
            <p:ph type="body" sz="half" idx="40" hasCustomPrompt="1"/>
          </p:nvPr>
        </p:nvSpPr>
        <p:spPr>
          <a:xfrm>
            <a:off x="5497707" y="4060572"/>
            <a:ext cx="1955839" cy="1806828"/>
          </a:xfrm>
          <a:prstGeom prst="rect">
            <a:avLst/>
          </a:prstGeom>
        </p:spPr>
        <p:txBody>
          <a:bodyPr>
            <a:noAutofit/>
          </a:bodyPr>
          <a:lstStyle>
            <a:lvl1pPr marL="0" indent="0" algn="ctr">
              <a:lnSpc>
                <a:spcPct val="100000"/>
              </a:lnSpc>
              <a:spcBef>
                <a:spcPts val="0"/>
              </a:spcBef>
              <a:spcAft>
                <a:spcPts val="1000"/>
              </a:spcAft>
              <a:buNone/>
              <a:defRPr lang="de-DE" sz="1400" b="1" i="0" kern="1200" dirty="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AT" dirty="0"/>
              <a:t>Text</a:t>
            </a:r>
          </a:p>
          <a:p>
            <a:pPr lvl="0"/>
            <a:r>
              <a:rPr lang="de-AT" dirty="0"/>
              <a:t>Text</a:t>
            </a:r>
          </a:p>
        </p:txBody>
      </p:sp>
      <p:sp>
        <p:nvSpPr>
          <p:cNvPr id="35" name="Titel 1">
            <a:extLst>
              <a:ext uri="{FF2B5EF4-FFF2-40B4-BE49-F238E27FC236}">
                <a16:creationId xmlns:a16="http://schemas.microsoft.com/office/drawing/2014/main" id="{4DE3C32E-0670-483D-2550-3C5CA8116669}"/>
              </a:ext>
            </a:extLst>
          </p:cNvPr>
          <p:cNvSpPr>
            <a:spLocks noGrp="1"/>
          </p:cNvSpPr>
          <p:nvPr>
            <p:ph type="title" hasCustomPrompt="1"/>
          </p:nvPr>
        </p:nvSpPr>
        <p:spPr>
          <a:xfrm>
            <a:off x="400237" y="563818"/>
            <a:ext cx="11391714" cy="918641"/>
          </a:xfrm>
        </p:spPr>
        <p:txBody>
          <a:bodyPr lIns="0" rIns="0" anchor="t">
            <a:noAutofit/>
          </a:bodyPr>
          <a:lstStyle>
            <a:lvl1pPr>
              <a:defRPr sz="3200"/>
            </a:lvl1pPr>
          </a:lstStyle>
          <a:p>
            <a:r>
              <a:rPr lang="de-AT" dirty="0"/>
              <a:t>Headline</a:t>
            </a:r>
          </a:p>
        </p:txBody>
      </p:sp>
      <p:cxnSp>
        <p:nvCxnSpPr>
          <p:cNvPr id="36" name="Gerade Verbindung 35">
            <a:extLst>
              <a:ext uri="{FF2B5EF4-FFF2-40B4-BE49-F238E27FC236}">
                <a16:creationId xmlns:a16="http://schemas.microsoft.com/office/drawing/2014/main" id="{96F97219-070B-D11E-8EDB-E0AE46983273}"/>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Textplatzhalter 2">
            <a:extLst>
              <a:ext uri="{FF2B5EF4-FFF2-40B4-BE49-F238E27FC236}">
                <a16:creationId xmlns:a16="http://schemas.microsoft.com/office/drawing/2014/main" id="{AA94842E-A5AD-ACC8-389D-87077A447AC9}"/>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28" name="Textplatzhalter 3">
            <a:extLst>
              <a:ext uri="{FF2B5EF4-FFF2-40B4-BE49-F238E27FC236}">
                <a16:creationId xmlns:a16="http://schemas.microsoft.com/office/drawing/2014/main" id="{3F870027-F839-7283-76B1-976F55796F12}"/>
              </a:ext>
            </a:extLst>
          </p:cNvPr>
          <p:cNvSpPr>
            <a:spLocks noGrp="1"/>
          </p:cNvSpPr>
          <p:nvPr>
            <p:ph type="body" sz="half" idx="42" hasCustomPrompt="1"/>
          </p:nvPr>
        </p:nvSpPr>
        <p:spPr>
          <a:xfrm>
            <a:off x="8038421" y="4060572"/>
            <a:ext cx="1955839" cy="1806828"/>
          </a:xfrm>
          <a:prstGeom prst="rect">
            <a:avLst/>
          </a:prstGeom>
        </p:spPr>
        <p:txBody>
          <a:bodyPr>
            <a:noAutofit/>
          </a:bodyPr>
          <a:lstStyle>
            <a:lvl1pPr marL="0" indent="0" algn="ctr">
              <a:lnSpc>
                <a:spcPct val="100000"/>
              </a:lnSpc>
              <a:spcBef>
                <a:spcPts val="0"/>
              </a:spcBef>
              <a:spcAft>
                <a:spcPts val="1000"/>
              </a:spcAft>
              <a:buNone/>
              <a:defRPr lang="de-DE" sz="1400" b="1" i="0" kern="1200" dirty="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AT"/>
              <a:t>Text</a:t>
            </a:r>
          </a:p>
          <a:p>
            <a:pPr lvl="0"/>
            <a:r>
              <a:rPr lang="de-AT"/>
              <a:t>Text</a:t>
            </a:r>
          </a:p>
        </p:txBody>
      </p:sp>
      <p:sp>
        <p:nvSpPr>
          <p:cNvPr id="33" name="Datumsplatzhalter 3">
            <a:extLst>
              <a:ext uri="{FF2B5EF4-FFF2-40B4-BE49-F238E27FC236}">
                <a16:creationId xmlns:a16="http://schemas.microsoft.com/office/drawing/2014/main" id="{BDD0CB56-6DC7-2D4A-A2B5-8232593C1106}"/>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207B6AC0-ED8F-4E05-9F9F-3FEFA4CF165D}" type="datetime1">
              <a:rPr lang="de-AT" smtClean="0"/>
              <a:t>04.04.2024</a:t>
            </a:fld>
            <a:endParaRPr lang="de-AT" dirty="0"/>
          </a:p>
        </p:txBody>
      </p:sp>
      <p:sp>
        <p:nvSpPr>
          <p:cNvPr id="34" name="Fußzeilenplatzhalter 4">
            <a:extLst>
              <a:ext uri="{FF2B5EF4-FFF2-40B4-BE49-F238E27FC236}">
                <a16:creationId xmlns:a16="http://schemas.microsoft.com/office/drawing/2014/main" id="{ADA55C67-F141-3846-BC14-3BD82EC7BAE6}"/>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41" name="Foliennummernplatzhalter 5">
            <a:extLst>
              <a:ext uri="{FF2B5EF4-FFF2-40B4-BE49-F238E27FC236}">
                <a16:creationId xmlns:a16="http://schemas.microsoft.com/office/drawing/2014/main" id="{8131B1E1-4C06-A246-B78F-1653CD9FF7C4}"/>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42" name="Grafik 41">
            <a:extLst>
              <a:ext uri="{FF2B5EF4-FFF2-40B4-BE49-F238E27FC236}">
                <a16:creationId xmlns:a16="http://schemas.microsoft.com/office/drawing/2014/main" id="{B96D691C-A5E5-4D65-89B1-03554981B0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822" y="2646198"/>
            <a:ext cx="1292753" cy="1292753"/>
          </a:xfrm>
          <a:prstGeom prst="rect">
            <a:avLst/>
          </a:prstGeom>
        </p:spPr>
      </p:pic>
      <p:sp>
        <p:nvSpPr>
          <p:cNvPr id="43" name="Bildplatzhalter 4">
            <a:extLst>
              <a:ext uri="{FF2B5EF4-FFF2-40B4-BE49-F238E27FC236}">
                <a16:creationId xmlns:a16="http://schemas.microsoft.com/office/drawing/2014/main" id="{7F4CB59A-D2DB-433A-AB2E-00459AE85687}"/>
              </a:ext>
            </a:extLst>
          </p:cNvPr>
          <p:cNvSpPr>
            <a:spLocks noGrp="1"/>
          </p:cNvSpPr>
          <p:nvPr>
            <p:ph type="pic" sz="quarter" idx="18" hasCustomPrompt="1"/>
          </p:nvPr>
        </p:nvSpPr>
        <p:spPr>
          <a:xfrm>
            <a:off x="720415" y="2635405"/>
            <a:ext cx="1347567" cy="1337087"/>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44" name="Grafik 43">
            <a:extLst>
              <a:ext uri="{FF2B5EF4-FFF2-40B4-BE49-F238E27FC236}">
                <a16:creationId xmlns:a16="http://schemas.microsoft.com/office/drawing/2014/main" id="{D3469296-A8F7-4F13-98F2-EF005E5A29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88536" y="2646198"/>
            <a:ext cx="1292753" cy="1292753"/>
          </a:xfrm>
          <a:prstGeom prst="rect">
            <a:avLst/>
          </a:prstGeom>
        </p:spPr>
      </p:pic>
      <p:sp>
        <p:nvSpPr>
          <p:cNvPr id="45" name="Bildplatzhalter 4">
            <a:extLst>
              <a:ext uri="{FF2B5EF4-FFF2-40B4-BE49-F238E27FC236}">
                <a16:creationId xmlns:a16="http://schemas.microsoft.com/office/drawing/2014/main" id="{532D714E-D414-4DF6-8B88-6EF047BF8084}"/>
              </a:ext>
            </a:extLst>
          </p:cNvPr>
          <p:cNvSpPr>
            <a:spLocks noGrp="1"/>
          </p:cNvSpPr>
          <p:nvPr>
            <p:ph type="pic" sz="quarter" idx="43" hasCustomPrompt="1"/>
          </p:nvPr>
        </p:nvSpPr>
        <p:spPr>
          <a:xfrm>
            <a:off x="3261129" y="2635405"/>
            <a:ext cx="1347567" cy="1337087"/>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46" name="Grafik 45">
            <a:extLst>
              <a:ext uri="{FF2B5EF4-FFF2-40B4-BE49-F238E27FC236}">
                <a16:creationId xmlns:a16="http://schemas.microsoft.com/office/drawing/2014/main" id="{CA988DEF-6BFB-4BBA-8657-DF63FC370C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9250" y="2646198"/>
            <a:ext cx="1292753" cy="1292753"/>
          </a:xfrm>
          <a:prstGeom prst="rect">
            <a:avLst/>
          </a:prstGeom>
        </p:spPr>
      </p:pic>
      <p:sp>
        <p:nvSpPr>
          <p:cNvPr id="47" name="Bildplatzhalter 4">
            <a:extLst>
              <a:ext uri="{FF2B5EF4-FFF2-40B4-BE49-F238E27FC236}">
                <a16:creationId xmlns:a16="http://schemas.microsoft.com/office/drawing/2014/main" id="{2B961400-115D-4300-BB3B-9300AC1B483B}"/>
              </a:ext>
            </a:extLst>
          </p:cNvPr>
          <p:cNvSpPr>
            <a:spLocks noGrp="1"/>
          </p:cNvSpPr>
          <p:nvPr>
            <p:ph type="pic" sz="quarter" idx="44" hasCustomPrompt="1"/>
          </p:nvPr>
        </p:nvSpPr>
        <p:spPr>
          <a:xfrm>
            <a:off x="5801843" y="2635405"/>
            <a:ext cx="1347567" cy="1337087"/>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48" name="Grafik 47">
            <a:extLst>
              <a:ext uri="{FF2B5EF4-FFF2-40B4-BE49-F238E27FC236}">
                <a16:creationId xmlns:a16="http://schemas.microsoft.com/office/drawing/2014/main" id="{5EB28090-7D7C-49ED-9176-526F92F7CE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69964" y="2646198"/>
            <a:ext cx="1292753" cy="1292753"/>
          </a:xfrm>
          <a:prstGeom prst="rect">
            <a:avLst/>
          </a:prstGeom>
        </p:spPr>
      </p:pic>
      <p:sp>
        <p:nvSpPr>
          <p:cNvPr id="49" name="Bildplatzhalter 4">
            <a:extLst>
              <a:ext uri="{FF2B5EF4-FFF2-40B4-BE49-F238E27FC236}">
                <a16:creationId xmlns:a16="http://schemas.microsoft.com/office/drawing/2014/main" id="{5084776E-B245-46A2-821A-1023A548ABA5}"/>
              </a:ext>
            </a:extLst>
          </p:cNvPr>
          <p:cNvSpPr>
            <a:spLocks noGrp="1"/>
          </p:cNvSpPr>
          <p:nvPr>
            <p:ph type="pic" sz="quarter" idx="45" hasCustomPrompt="1"/>
          </p:nvPr>
        </p:nvSpPr>
        <p:spPr>
          <a:xfrm>
            <a:off x="8342557" y="2635405"/>
            <a:ext cx="1347567" cy="1337087"/>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2" name="Grafický objekt 1">
            <a:extLst>
              <a:ext uri="{FF2B5EF4-FFF2-40B4-BE49-F238E27FC236}">
                <a16:creationId xmlns:a16="http://schemas.microsoft.com/office/drawing/2014/main" id="{2D54D64B-939B-C359-6921-DA4A92CD4DD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2141832709"/>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8_Icons + Text">
    <p:spTree>
      <p:nvGrpSpPr>
        <p:cNvPr id="1" name=""/>
        <p:cNvGrpSpPr/>
        <p:nvPr/>
      </p:nvGrpSpPr>
      <p:grpSpPr>
        <a:xfrm>
          <a:off x="0" y="0"/>
          <a:ext cx="0" cy="0"/>
          <a:chOff x="0" y="0"/>
          <a:chExt cx="0" cy="0"/>
        </a:xfrm>
      </p:grpSpPr>
      <p:sp>
        <p:nvSpPr>
          <p:cNvPr id="13" name="Abgerundetes Rechteck 12">
            <a:extLst>
              <a:ext uri="{FF2B5EF4-FFF2-40B4-BE49-F238E27FC236}">
                <a16:creationId xmlns:a16="http://schemas.microsoft.com/office/drawing/2014/main" id="{533CB98D-45A2-C041-9FD1-6CD6E96A1FED}"/>
              </a:ext>
            </a:extLst>
          </p:cNvPr>
          <p:cNvSpPr/>
          <p:nvPr userDrawn="1"/>
        </p:nvSpPr>
        <p:spPr>
          <a:xfrm>
            <a:off x="393363" y="1700213"/>
            <a:ext cx="2463653" cy="4551362"/>
          </a:xfrm>
          <a:prstGeom prst="roundRect">
            <a:avLst>
              <a:gd name="adj" fmla="val 438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Abgerundetes Rechteck 13">
            <a:extLst>
              <a:ext uri="{FF2B5EF4-FFF2-40B4-BE49-F238E27FC236}">
                <a16:creationId xmlns:a16="http://schemas.microsoft.com/office/drawing/2014/main" id="{594CB974-28E1-2F4B-AB9A-70881D145F9C}"/>
              </a:ext>
            </a:extLst>
          </p:cNvPr>
          <p:cNvSpPr/>
          <p:nvPr userDrawn="1"/>
        </p:nvSpPr>
        <p:spPr>
          <a:xfrm>
            <a:off x="3371675" y="1700213"/>
            <a:ext cx="2463653" cy="4551362"/>
          </a:xfrm>
          <a:prstGeom prst="roundRect">
            <a:avLst>
              <a:gd name="adj" fmla="val 438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bgerundetes Rechteck 14">
            <a:extLst>
              <a:ext uri="{FF2B5EF4-FFF2-40B4-BE49-F238E27FC236}">
                <a16:creationId xmlns:a16="http://schemas.microsoft.com/office/drawing/2014/main" id="{7896248E-FE49-6A4E-9013-489797A4A0AC}"/>
              </a:ext>
            </a:extLst>
          </p:cNvPr>
          <p:cNvSpPr/>
          <p:nvPr userDrawn="1"/>
        </p:nvSpPr>
        <p:spPr>
          <a:xfrm>
            <a:off x="6349987" y="1700213"/>
            <a:ext cx="2463653" cy="4551362"/>
          </a:xfrm>
          <a:prstGeom prst="roundRect">
            <a:avLst>
              <a:gd name="adj" fmla="val 438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bgerundetes Rechteck 15">
            <a:extLst>
              <a:ext uri="{FF2B5EF4-FFF2-40B4-BE49-F238E27FC236}">
                <a16:creationId xmlns:a16="http://schemas.microsoft.com/office/drawing/2014/main" id="{131C4AED-1F76-F848-89B2-D3B976E87700}"/>
              </a:ext>
            </a:extLst>
          </p:cNvPr>
          <p:cNvSpPr/>
          <p:nvPr userDrawn="1"/>
        </p:nvSpPr>
        <p:spPr>
          <a:xfrm>
            <a:off x="9328298" y="1700213"/>
            <a:ext cx="2463653" cy="4551362"/>
          </a:xfrm>
          <a:prstGeom prst="roundRect">
            <a:avLst>
              <a:gd name="adj" fmla="val 438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Textplatzhalter 2">
            <a:extLst>
              <a:ext uri="{FF2B5EF4-FFF2-40B4-BE49-F238E27FC236}">
                <a16:creationId xmlns:a16="http://schemas.microsoft.com/office/drawing/2014/main" id="{B1E9CD3B-464C-6A4E-A6E5-C6A7B035964B}"/>
              </a:ext>
            </a:extLst>
          </p:cNvPr>
          <p:cNvSpPr>
            <a:spLocks noGrp="1"/>
          </p:cNvSpPr>
          <p:nvPr>
            <p:ph type="body" idx="13" hasCustomPrompt="1"/>
          </p:nvPr>
        </p:nvSpPr>
        <p:spPr>
          <a:xfrm>
            <a:off x="3616789" y="2563164"/>
            <a:ext cx="1973425" cy="450884"/>
          </a:xfrm>
          <a:prstGeom prst="rect">
            <a:avLst/>
          </a:prstGeom>
        </p:spPr>
        <p:txBody>
          <a:bodyPr lIns="0" tIns="0" rIns="0" bIns="0" anchor="ctr" anchorCtr="0">
            <a:noAutofit/>
          </a:bodyPr>
          <a:lstStyle>
            <a:lvl1pPr marL="0" indent="0">
              <a:lnSpc>
                <a:spcPct val="100000"/>
              </a:lnSpc>
              <a:spcBef>
                <a:spcPts val="0"/>
              </a:spcBef>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Headline</a:t>
            </a:r>
          </a:p>
          <a:p>
            <a:pPr lvl="0"/>
            <a:r>
              <a:rPr lang="de-AT" dirty="0"/>
              <a:t>Headline</a:t>
            </a:r>
          </a:p>
        </p:txBody>
      </p:sp>
      <p:sp>
        <p:nvSpPr>
          <p:cNvPr id="30" name="Textplatzhalter 2">
            <a:extLst>
              <a:ext uri="{FF2B5EF4-FFF2-40B4-BE49-F238E27FC236}">
                <a16:creationId xmlns:a16="http://schemas.microsoft.com/office/drawing/2014/main" id="{B129C2F4-D38D-BF42-9BC7-BBA621DFDD38}"/>
              </a:ext>
            </a:extLst>
          </p:cNvPr>
          <p:cNvSpPr>
            <a:spLocks noGrp="1"/>
          </p:cNvSpPr>
          <p:nvPr>
            <p:ph type="body" idx="15" hasCustomPrompt="1"/>
          </p:nvPr>
        </p:nvSpPr>
        <p:spPr>
          <a:xfrm>
            <a:off x="9573412" y="2563164"/>
            <a:ext cx="1973425" cy="450884"/>
          </a:xfrm>
          <a:prstGeom prst="rect">
            <a:avLst/>
          </a:prstGeom>
        </p:spPr>
        <p:txBody>
          <a:bodyPr lIns="0" tIns="0" rIns="0" bIns="0" anchor="ctr" anchorCtr="0">
            <a:noAutofit/>
          </a:bodyPr>
          <a:lstStyle>
            <a:lvl1pPr marL="0" indent="0">
              <a:lnSpc>
                <a:spcPct val="100000"/>
              </a:lnSpc>
              <a:spcBef>
                <a:spcPts val="0"/>
              </a:spcBef>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Headline</a:t>
            </a:r>
          </a:p>
          <a:p>
            <a:pPr lvl="0"/>
            <a:r>
              <a:rPr lang="de-AT" dirty="0"/>
              <a:t>Headline</a:t>
            </a:r>
          </a:p>
        </p:txBody>
      </p:sp>
      <p:sp>
        <p:nvSpPr>
          <p:cNvPr id="31" name="Textplatzhalter 2">
            <a:extLst>
              <a:ext uri="{FF2B5EF4-FFF2-40B4-BE49-F238E27FC236}">
                <a16:creationId xmlns:a16="http://schemas.microsoft.com/office/drawing/2014/main" id="{D6D39BD4-6429-9B48-831E-94E8E104546D}"/>
              </a:ext>
            </a:extLst>
          </p:cNvPr>
          <p:cNvSpPr>
            <a:spLocks noGrp="1"/>
          </p:cNvSpPr>
          <p:nvPr>
            <p:ph type="body" idx="14" hasCustomPrompt="1"/>
          </p:nvPr>
        </p:nvSpPr>
        <p:spPr>
          <a:xfrm>
            <a:off x="6595101" y="2563164"/>
            <a:ext cx="1973425" cy="450884"/>
          </a:xfrm>
          <a:prstGeom prst="rect">
            <a:avLst/>
          </a:prstGeom>
        </p:spPr>
        <p:txBody>
          <a:bodyPr lIns="0" tIns="0" rIns="0" bIns="0" anchor="ctr" anchorCtr="0">
            <a:noAutofit/>
          </a:bodyPr>
          <a:lstStyle>
            <a:lvl1pPr marL="0" indent="0">
              <a:lnSpc>
                <a:spcPct val="100000"/>
              </a:lnSpc>
              <a:spcBef>
                <a:spcPts val="0"/>
              </a:spcBef>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Headline</a:t>
            </a:r>
          </a:p>
          <a:p>
            <a:pPr lvl="0"/>
            <a:r>
              <a:rPr lang="de-AT" dirty="0"/>
              <a:t>Headline</a:t>
            </a:r>
          </a:p>
        </p:txBody>
      </p:sp>
      <p:sp>
        <p:nvSpPr>
          <p:cNvPr id="32" name="Inhaltsplatzhalter 2">
            <a:extLst>
              <a:ext uri="{FF2B5EF4-FFF2-40B4-BE49-F238E27FC236}">
                <a16:creationId xmlns:a16="http://schemas.microsoft.com/office/drawing/2014/main" id="{F3C642BD-118D-504B-95EB-5AA00B19ADB3}"/>
              </a:ext>
            </a:extLst>
          </p:cNvPr>
          <p:cNvSpPr>
            <a:spLocks noGrp="1"/>
          </p:cNvSpPr>
          <p:nvPr>
            <p:ph sz="half" idx="23" hasCustomPrompt="1"/>
          </p:nvPr>
        </p:nvSpPr>
        <p:spPr>
          <a:xfrm>
            <a:off x="6595101" y="3284069"/>
            <a:ext cx="1973425" cy="2784222"/>
          </a:xfrm>
          <a:prstGeom prst="rect">
            <a:avLst/>
          </a:prstGeom>
        </p:spPr>
        <p:txBody>
          <a:bodyPr lIns="0" tIns="0" rIns="0" bIns="0">
            <a:noAutofit/>
          </a:bodyPr>
          <a:lstStyle>
            <a:lvl1pPr marL="0" indent="0" algn="l">
              <a:lnSpc>
                <a:spcPct val="100000"/>
              </a:lnSpc>
              <a:spcBef>
                <a:spcPts val="0"/>
              </a:spcBef>
              <a:spcAft>
                <a:spcPts val="1000"/>
              </a:spcAft>
              <a:buNone/>
              <a:defRPr sz="1600" b="0" i="0">
                <a:solidFill>
                  <a:schemeClr val="tx1"/>
                </a:solidFill>
                <a:latin typeface="Arial" panose="020B0604020202020204" pitchFamily="34" charset="0"/>
                <a:cs typeface="Arial" panose="020B0604020202020204" pitchFamily="34" charset="0"/>
              </a:defRPr>
            </a:lvl1pPr>
          </a:lstStyle>
          <a:p>
            <a:pPr lvl="0"/>
            <a:r>
              <a:rPr lang="de-AT"/>
              <a:t>Text</a:t>
            </a:r>
          </a:p>
        </p:txBody>
      </p:sp>
      <p:sp>
        <p:nvSpPr>
          <p:cNvPr id="33" name="Inhaltsplatzhalter 2">
            <a:extLst>
              <a:ext uri="{FF2B5EF4-FFF2-40B4-BE49-F238E27FC236}">
                <a16:creationId xmlns:a16="http://schemas.microsoft.com/office/drawing/2014/main" id="{605E3364-A483-2342-A45B-E59BB3FBBF98}"/>
              </a:ext>
            </a:extLst>
          </p:cNvPr>
          <p:cNvSpPr>
            <a:spLocks noGrp="1"/>
          </p:cNvSpPr>
          <p:nvPr>
            <p:ph sz="half" idx="24" hasCustomPrompt="1"/>
          </p:nvPr>
        </p:nvSpPr>
        <p:spPr>
          <a:xfrm>
            <a:off x="9573412" y="3284069"/>
            <a:ext cx="1973425" cy="2784222"/>
          </a:xfrm>
          <a:prstGeom prst="rect">
            <a:avLst/>
          </a:prstGeom>
        </p:spPr>
        <p:txBody>
          <a:bodyPr lIns="0" tIns="0" rIns="0" bIns="0">
            <a:noAutofit/>
          </a:bodyPr>
          <a:lstStyle>
            <a:lvl1pPr marL="0" indent="0" algn="l">
              <a:lnSpc>
                <a:spcPct val="100000"/>
              </a:lnSpc>
              <a:spcBef>
                <a:spcPts val="0"/>
              </a:spcBef>
              <a:spcAft>
                <a:spcPts val="1000"/>
              </a:spcAft>
              <a:buNone/>
              <a:defRPr sz="1600" b="0" i="0">
                <a:solidFill>
                  <a:schemeClr val="tx1"/>
                </a:solidFill>
                <a:latin typeface="Arial" panose="020B0604020202020204" pitchFamily="34" charset="0"/>
                <a:cs typeface="Arial" panose="020B0604020202020204" pitchFamily="34" charset="0"/>
              </a:defRPr>
            </a:lvl1pPr>
          </a:lstStyle>
          <a:p>
            <a:pPr lvl="0"/>
            <a:r>
              <a:rPr lang="de-AT"/>
              <a:t>Text</a:t>
            </a:r>
          </a:p>
        </p:txBody>
      </p:sp>
      <p:sp>
        <p:nvSpPr>
          <p:cNvPr id="34" name="Inhaltsplatzhalter 2">
            <a:extLst>
              <a:ext uri="{FF2B5EF4-FFF2-40B4-BE49-F238E27FC236}">
                <a16:creationId xmlns:a16="http://schemas.microsoft.com/office/drawing/2014/main" id="{28CD9F24-2CE3-4647-AC32-E54F8FDF6A11}"/>
              </a:ext>
            </a:extLst>
          </p:cNvPr>
          <p:cNvSpPr>
            <a:spLocks noGrp="1"/>
          </p:cNvSpPr>
          <p:nvPr>
            <p:ph sz="half" idx="22" hasCustomPrompt="1"/>
          </p:nvPr>
        </p:nvSpPr>
        <p:spPr>
          <a:xfrm>
            <a:off x="3616789" y="3284069"/>
            <a:ext cx="1973425" cy="2784222"/>
          </a:xfrm>
          <a:prstGeom prst="rect">
            <a:avLst/>
          </a:prstGeom>
        </p:spPr>
        <p:txBody>
          <a:bodyPr lIns="0" tIns="0" rIns="0" bIns="0">
            <a:noAutofit/>
          </a:bodyPr>
          <a:lstStyle>
            <a:lvl1pPr marL="0" indent="0" algn="l">
              <a:lnSpc>
                <a:spcPct val="100000"/>
              </a:lnSpc>
              <a:spcBef>
                <a:spcPts val="0"/>
              </a:spcBef>
              <a:spcAft>
                <a:spcPts val="1000"/>
              </a:spcAft>
              <a:buNone/>
              <a:defRPr sz="1600" b="0" i="0">
                <a:solidFill>
                  <a:schemeClr val="tx1"/>
                </a:solidFill>
                <a:latin typeface="Arial" panose="020B0604020202020204" pitchFamily="34" charset="0"/>
                <a:cs typeface="Arial" panose="020B0604020202020204" pitchFamily="34" charset="0"/>
              </a:defRPr>
            </a:lvl1pPr>
          </a:lstStyle>
          <a:p>
            <a:pPr lvl="0"/>
            <a:r>
              <a:rPr lang="de-AT" dirty="0"/>
              <a:t>Text</a:t>
            </a:r>
          </a:p>
        </p:txBody>
      </p:sp>
      <p:sp>
        <p:nvSpPr>
          <p:cNvPr id="35" name="Inhaltsplatzhalter 2">
            <a:extLst>
              <a:ext uri="{FF2B5EF4-FFF2-40B4-BE49-F238E27FC236}">
                <a16:creationId xmlns:a16="http://schemas.microsoft.com/office/drawing/2014/main" id="{A9822D4E-4F96-4247-9A66-6E1CB2DD2AC4}"/>
              </a:ext>
            </a:extLst>
          </p:cNvPr>
          <p:cNvSpPr>
            <a:spLocks noGrp="1"/>
          </p:cNvSpPr>
          <p:nvPr>
            <p:ph sz="half" idx="21" hasCustomPrompt="1"/>
          </p:nvPr>
        </p:nvSpPr>
        <p:spPr>
          <a:xfrm>
            <a:off x="638477" y="3284069"/>
            <a:ext cx="1973425" cy="2784222"/>
          </a:xfrm>
          <a:prstGeom prst="rect">
            <a:avLst/>
          </a:prstGeom>
        </p:spPr>
        <p:txBody>
          <a:bodyPr lIns="0" tIns="0" rIns="0" bIns="0">
            <a:noAutofit/>
          </a:bodyPr>
          <a:lstStyle>
            <a:lvl1pPr marL="0" indent="0" algn="l">
              <a:lnSpc>
                <a:spcPct val="100000"/>
              </a:lnSpc>
              <a:spcBef>
                <a:spcPts val="0"/>
              </a:spcBef>
              <a:spcAft>
                <a:spcPts val="1000"/>
              </a:spcAft>
              <a:buNone/>
              <a:defRPr sz="1600" b="0" i="0">
                <a:solidFill>
                  <a:schemeClr val="tx1"/>
                </a:solidFill>
                <a:latin typeface="Arial" panose="020B0604020202020204" pitchFamily="34" charset="0"/>
                <a:cs typeface="Arial" panose="020B0604020202020204" pitchFamily="34" charset="0"/>
              </a:defRPr>
            </a:lvl1pPr>
          </a:lstStyle>
          <a:p>
            <a:pPr marL="0" marR="0" lvl="0" indent="0" algn="l" defTabSz="360000" rtl="0" eaLnBrk="1" fontAlgn="auto" latinLnBrk="0" hangingPunct="1">
              <a:lnSpc>
                <a:spcPct val="100000"/>
              </a:lnSpc>
              <a:spcBef>
                <a:spcPts val="0"/>
              </a:spcBef>
              <a:spcAft>
                <a:spcPts val="1000"/>
              </a:spcAft>
              <a:buClr>
                <a:schemeClr val="tx2"/>
              </a:buClr>
              <a:buSzTx/>
              <a:buFont typeface="Arial" panose="020B0604020202020204" pitchFamily="34" charset="0"/>
              <a:buNone/>
              <a:tabLst/>
              <a:defRPr/>
            </a:pPr>
            <a:r>
              <a:rPr lang="de-AT" dirty="0"/>
              <a:t>Die </a:t>
            </a:r>
            <a:r>
              <a:rPr lang="de-AT" dirty="0" err="1"/>
              <a:t>Iconbibliothek</a:t>
            </a:r>
            <a:r>
              <a:rPr lang="de-AT" dirty="0"/>
              <a:t> findest du in </a:t>
            </a:r>
            <a:r>
              <a:rPr lang="de-AT" dirty="0" err="1"/>
              <a:t>Powerpoint</a:t>
            </a:r>
            <a:r>
              <a:rPr lang="de-AT" dirty="0"/>
              <a:t> unter Datei/</a:t>
            </a:r>
            <a:r>
              <a:rPr lang="de-AT" dirty="0" err="1"/>
              <a:t>Iconbibliothek</a:t>
            </a:r>
            <a:r>
              <a:rPr lang="de-AT" dirty="0"/>
              <a:t>. Öffne die Bibliothek und kopiere einen Icon (</a:t>
            </a:r>
            <a:r>
              <a:rPr lang="de-AT" dirty="0" err="1"/>
              <a:t>strg+c</a:t>
            </a:r>
            <a:r>
              <a:rPr lang="de-AT" dirty="0"/>
              <a:t>). Anschließend klicke den Platzhalter „Icon“ an und füge den Icon ein (</a:t>
            </a:r>
            <a:r>
              <a:rPr lang="de-AT" dirty="0" err="1"/>
              <a:t>strg+v</a:t>
            </a:r>
            <a:r>
              <a:rPr lang="de-AT" dirty="0"/>
              <a:t>).</a:t>
            </a:r>
          </a:p>
          <a:p>
            <a:pPr lvl="0"/>
            <a:endParaRPr lang="de-AT" dirty="0"/>
          </a:p>
        </p:txBody>
      </p:sp>
      <p:sp>
        <p:nvSpPr>
          <p:cNvPr id="36" name="Textplatzhalter 2">
            <a:extLst>
              <a:ext uri="{FF2B5EF4-FFF2-40B4-BE49-F238E27FC236}">
                <a16:creationId xmlns:a16="http://schemas.microsoft.com/office/drawing/2014/main" id="{A47F85AD-293E-3C40-807E-29A154A766C0}"/>
              </a:ext>
            </a:extLst>
          </p:cNvPr>
          <p:cNvSpPr>
            <a:spLocks noGrp="1"/>
          </p:cNvSpPr>
          <p:nvPr>
            <p:ph type="body" idx="12" hasCustomPrompt="1"/>
          </p:nvPr>
        </p:nvSpPr>
        <p:spPr>
          <a:xfrm>
            <a:off x="638477" y="2563164"/>
            <a:ext cx="1973425" cy="450884"/>
          </a:xfrm>
          <a:prstGeom prst="rect">
            <a:avLst/>
          </a:prstGeom>
        </p:spPr>
        <p:txBody>
          <a:bodyPr lIns="0" tIns="0" rIns="0" bIns="0" anchor="ctr" anchorCtr="0">
            <a:noAutofit/>
          </a:bodyPr>
          <a:lstStyle>
            <a:lvl1pPr marL="0" indent="0">
              <a:lnSpc>
                <a:spcPct val="100000"/>
              </a:lnSpc>
              <a:spcBef>
                <a:spcPts val="0"/>
              </a:spcBef>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Headline</a:t>
            </a:r>
          </a:p>
          <a:p>
            <a:pPr lvl="0"/>
            <a:r>
              <a:rPr lang="de-AT" dirty="0"/>
              <a:t>Headline</a:t>
            </a:r>
          </a:p>
        </p:txBody>
      </p:sp>
      <p:sp>
        <p:nvSpPr>
          <p:cNvPr id="48" name="Titel 1">
            <a:extLst>
              <a:ext uri="{FF2B5EF4-FFF2-40B4-BE49-F238E27FC236}">
                <a16:creationId xmlns:a16="http://schemas.microsoft.com/office/drawing/2014/main" id="{A7D0B770-0D01-6AD6-EE18-4026E9AEA1EB}"/>
              </a:ext>
            </a:extLst>
          </p:cNvPr>
          <p:cNvSpPr>
            <a:spLocks noGrp="1"/>
          </p:cNvSpPr>
          <p:nvPr>
            <p:ph type="title" hasCustomPrompt="1"/>
          </p:nvPr>
        </p:nvSpPr>
        <p:spPr>
          <a:xfrm>
            <a:off x="400237" y="563818"/>
            <a:ext cx="11391714" cy="918641"/>
          </a:xfrm>
        </p:spPr>
        <p:txBody>
          <a:bodyPr lIns="0" rIns="0" anchor="t">
            <a:noAutofit/>
          </a:bodyPr>
          <a:lstStyle>
            <a:lvl1pPr>
              <a:defRPr sz="3200"/>
            </a:lvl1pPr>
          </a:lstStyle>
          <a:p>
            <a:r>
              <a:rPr lang="de-AT" dirty="0"/>
              <a:t>Headline</a:t>
            </a:r>
          </a:p>
        </p:txBody>
      </p:sp>
      <p:cxnSp>
        <p:nvCxnSpPr>
          <p:cNvPr id="49" name="Gerade Verbindung 48">
            <a:extLst>
              <a:ext uri="{FF2B5EF4-FFF2-40B4-BE49-F238E27FC236}">
                <a16:creationId xmlns:a16="http://schemas.microsoft.com/office/drawing/2014/main" id="{34BE67E0-BB4D-1DC5-62F8-F3B95AE6B864}"/>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0" name="Textplatzhalter 2">
            <a:extLst>
              <a:ext uri="{FF2B5EF4-FFF2-40B4-BE49-F238E27FC236}">
                <a16:creationId xmlns:a16="http://schemas.microsoft.com/office/drawing/2014/main" id="{A02164A3-2BE3-C19F-4EF5-9AFE9222D83A}"/>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41" name="Datumsplatzhalter 3">
            <a:extLst>
              <a:ext uri="{FF2B5EF4-FFF2-40B4-BE49-F238E27FC236}">
                <a16:creationId xmlns:a16="http://schemas.microsoft.com/office/drawing/2014/main" id="{AD61BB0F-A6B1-6D4A-B549-0F197AF56E9A}"/>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1B3D551C-5267-4ECF-B65C-76B006D33503}" type="datetime1">
              <a:rPr lang="de-AT" smtClean="0"/>
              <a:t>04.04.2024</a:t>
            </a:fld>
            <a:endParaRPr lang="de-AT" dirty="0"/>
          </a:p>
        </p:txBody>
      </p:sp>
      <p:sp>
        <p:nvSpPr>
          <p:cNvPr id="42" name="Fußzeilenplatzhalter 4">
            <a:extLst>
              <a:ext uri="{FF2B5EF4-FFF2-40B4-BE49-F238E27FC236}">
                <a16:creationId xmlns:a16="http://schemas.microsoft.com/office/drawing/2014/main" id="{9E4B8D9B-ECC4-2A49-B62C-9728BE63DFB0}"/>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43" name="Foliennummernplatzhalter 5">
            <a:extLst>
              <a:ext uri="{FF2B5EF4-FFF2-40B4-BE49-F238E27FC236}">
                <a16:creationId xmlns:a16="http://schemas.microsoft.com/office/drawing/2014/main" id="{48DCD277-5FE6-F941-A054-F98478F16942}"/>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44" name="Grafik 43">
            <a:extLst>
              <a:ext uri="{FF2B5EF4-FFF2-40B4-BE49-F238E27FC236}">
                <a16:creationId xmlns:a16="http://schemas.microsoft.com/office/drawing/2014/main" id="{2F92C130-72BC-4DB3-B43A-3A24D2325B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08444" y="1817018"/>
            <a:ext cx="629343" cy="629343"/>
          </a:xfrm>
          <a:prstGeom prst="rect">
            <a:avLst/>
          </a:prstGeom>
        </p:spPr>
      </p:pic>
      <p:sp>
        <p:nvSpPr>
          <p:cNvPr id="45" name="Bildplatzhalter 4">
            <a:extLst>
              <a:ext uri="{FF2B5EF4-FFF2-40B4-BE49-F238E27FC236}">
                <a16:creationId xmlns:a16="http://schemas.microsoft.com/office/drawing/2014/main" id="{094CC19E-20D1-44CC-A1CE-66996D1A3A12}"/>
              </a:ext>
            </a:extLst>
          </p:cNvPr>
          <p:cNvSpPr>
            <a:spLocks noGrp="1"/>
          </p:cNvSpPr>
          <p:nvPr>
            <p:ph type="pic" sz="quarter" idx="18" hasCustomPrompt="1"/>
          </p:nvPr>
        </p:nvSpPr>
        <p:spPr>
          <a:xfrm>
            <a:off x="6595101" y="1806226"/>
            <a:ext cx="656028" cy="650926"/>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46" name="Grafik 45">
            <a:extLst>
              <a:ext uri="{FF2B5EF4-FFF2-40B4-BE49-F238E27FC236}">
                <a16:creationId xmlns:a16="http://schemas.microsoft.com/office/drawing/2014/main" id="{07948D3A-078E-4920-A4D1-B712391802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6755" y="1817018"/>
            <a:ext cx="629343" cy="629343"/>
          </a:xfrm>
          <a:prstGeom prst="rect">
            <a:avLst/>
          </a:prstGeom>
        </p:spPr>
      </p:pic>
      <p:sp>
        <p:nvSpPr>
          <p:cNvPr id="47" name="Bildplatzhalter 4">
            <a:extLst>
              <a:ext uri="{FF2B5EF4-FFF2-40B4-BE49-F238E27FC236}">
                <a16:creationId xmlns:a16="http://schemas.microsoft.com/office/drawing/2014/main" id="{708A91A9-7F39-48FB-9AB3-1E8EB6527C2C}"/>
              </a:ext>
            </a:extLst>
          </p:cNvPr>
          <p:cNvSpPr>
            <a:spLocks noGrp="1"/>
          </p:cNvSpPr>
          <p:nvPr>
            <p:ph type="pic" sz="quarter" idx="25" hasCustomPrompt="1"/>
          </p:nvPr>
        </p:nvSpPr>
        <p:spPr>
          <a:xfrm>
            <a:off x="9573412" y="1806226"/>
            <a:ext cx="656028" cy="650926"/>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52" name="Grafik 51">
            <a:extLst>
              <a:ext uri="{FF2B5EF4-FFF2-40B4-BE49-F238E27FC236}">
                <a16:creationId xmlns:a16="http://schemas.microsoft.com/office/drawing/2014/main" id="{A7B7ECFF-BB19-4EE2-8C41-5DAA561B28D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30132" y="1817018"/>
            <a:ext cx="629343" cy="629343"/>
          </a:xfrm>
          <a:prstGeom prst="rect">
            <a:avLst/>
          </a:prstGeom>
        </p:spPr>
      </p:pic>
      <p:sp>
        <p:nvSpPr>
          <p:cNvPr id="53" name="Bildplatzhalter 4">
            <a:extLst>
              <a:ext uri="{FF2B5EF4-FFF2-40B4-BE49-F238E27FC236}">
                <a16:creationId xmlns:a16="http://schemas.microsoft.com/office/drawing/2014/main" id="{2D14C306-FAFA-4D72-A844-E65CC38B09D9}"/>
              </a:ext>
            </a:extLst>
          </p:cNvPr>
          <p:cNvSpPr>
            <a:spLocks noGrp="1"/>
          </p:cNvSpPr>
          <p:nvPr>
            <p:ph type="pic" sz="quarter" idx="26" hasCustomPrompt="1"/>
          </p:nvPr>
        </p:nvSpPr>
        <p:spPr>
          <a:xfrm>
            <a:off x="3616789" y="1806226"/>
            <a:ext cx="656028" cy="650926"/>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54" name="Grafik 53">
            <a:extLst>
              <a:ext uri="{FF2B5EF4-FFF2-40B4-BE49-F238E27FC236}">
                <a16:creationId xmlns:a16="http://schemas.microsoft.com/office/drawing/2014/main" id="{7628D6EE-2768-4574-85F7-CF040A871D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1820" y="1817018"/>
            <a:ext cx="629343" cy="629343"/>
          </a:xfrm>
          <a:prstGeom prst="rect">
            <a:avLst/>
          </a:prstGeom>
        </p:spPr>
      </p:pic>
      <p:sp>
        <p:nvSpPr>
          <p:cNvPr id="55" name="Bildplatzhalter 4">
            <a:extLst>
              <a:ext uri="{FF2B5EF4-FFF2-40B4-BE49-F238E27FC236}">
                <a16:creationId xmlns:a16="http://schemas.microsoft.com/office/drawing/2014/main" id="{D18FCE38-246F-4E23-9F9A-85B7FB497FC0}"/>
              </a:ext>
            </a:extLst>
          </p:cNvPr>
          <p:cNvSpPr>
            <a:spLocks noGrp="1"/>
          </p:cNvSpPr>
          <p:nvPr>
            <p:ph type="pic" sz="quarter" idx="27" hasCustomPrompt="1"/>
          </p:nvPr>
        </p:nvSpPr>
        <p:spPr>
          <a:xfrm>
            <a:off x="638477" y="1806226"/>
            <a:ext cx="656028" cy="650926"/>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2" name="Grafický objekt 1">
            <a:extLst>
              <a:ext uri="{FF2B5EF4-FFF2-40B4-BE49-F238E27FC236}">
                <a16:creationId xmlns:a16="http://schemas.microsoft.com/office/drawing/2014/main" id="{9E716B1E-FC00-8B24-FFF4-064DD8FC2DB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393339159"/>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1_Text + Icon + Bild">
    <p:spTree>
      <p:nvGrpSpPr>
        <p:cNvPr id="1" name=""/>
        <p:cNvGrpSpPr/>
        <p:nvPr/>
      </p:nvGrpSpPr>
      <p:grpSpPr>
        <a:xfrm>
          <a:off x="0" y="0"/>
          <a:ext cx="0" cy="0"/>
          <a:chOff x="0" y="0"/>
          <a:chExt cx="0" cy="0"/>
        </a:xfrm>
      </p:grpSpPr>
      <p:sp>
        <p:nvSpPr>
          <p:cNvPr id="23" name="Freihandform 22">
            <a:extLst>
              <a:ext uri="{FF2B5EF4-FFF2-40B4-BE49-F238E27FC236}">
                <a16:creationId xmlns:a16="http://schemas.microsoft.com/office/drawing/2014/main" id="{43F2DE30-7BFF-FE4B-AFB2-27186EC9B3D5}"/>
              </a:ext>
            </a:extLst>
          </p:cNvPr>
          <p:cNvSpPr/>
          <p:nvPr userDrawn="1"/>
        </p:nvSpPr>
        <p:spPr>
          <a:xfrm>
            <a:off x="0" y="2188382"/>
            <a:ext cx="10481849" cy="4067175"/>
          </a:xfrm>
          <a:custGeom>
            <a:avLst/>
            <a:gdLst>
              <a:gd name="connsiteX0" fmla="*/ 0 w 10481849"/>
              <a:gd name="connsiteY0" fmla="*/ 0 h 4067175"/>
              <a:gd name="connsiteX1" fmla="*/ 10362843 w 10481849"/>
              <a:gd name="connsiteY1" fmla="*/ 0 h 4067175"/>
              <a:gd name="connsiteX2" fmla="*/ 10481849 w 10481849"/>
              <a:gd name="connsiteY2" fmla="*/ 119006 h 4067175"/>
              <a:gd name="connsiteX3" fmla="*/ 10481849 w 10481849"/>
              <a:gd name="connsiteY3" fmla="*/ 3948169 h 4067175"/>
              <a:gd name="connsiteX4" fmla="*/ 10362843 w 10481849"/>
              <a:gd name="connsiteY4" fmla="*/ 4067175 h 4067175"/>
              <a:gd name="connsiteX5" fmla="*/ 0 w 10481849"/>
              <a:gd name="connsiteY5" fmla="*/ 4067175 h 406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81849" h="4067175">
                <a:moveTo>
                  <a:pt x="0" y="0"/>
                </a:moveTo>
                <a:lnTo>
                  <a:pt x="10362843" y="0"/>
                </a:lnTo>
                <a:cubicBezTo>
                  <a:pt x="10428568" y="0"/>
                  <a:pt x="10481849" y="53281"/>
                  <a:pt x="10481849" y="119006"/>
                </a:cubicBezTo>
                <a:lnTo>
                  <a:pt x="10481849" y="3948169"/>
                </a:lnTo>
                <a:cubicBezTo>
                  <a:pt x="10481849" y="4013894"/>
                  <a:pt x="10428568" y="4067175"/>
                  <a:pt x="10362843" y="4067175"/>
                </a:cubicBezTo>
                <a:lnTo>
                  <a:pt x="0" y="406717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Bildplatzhalter 4">
            <a:extLst>
              <a:ext uri="{FF2B5EF4-FFF2-40B4-BE49-F238E27FC236}">
                <a16:creationId xmlns:a16="http://schemas.microsoft.com/office/drawing/2014/main" id="{3EF21B42-8A42-CF4F-8EB5-78D52D4622EA}"/>
              </a:ext>
            </a:extLst>
          </p:cNvPr>
          <p:cNvSpPr>
            <a:spLocks noGrp="1"/>
          </p:cNvSpPr>
          <p:nvPr>
            <p:ph type="pic" sz="quarter" idx="12"/>
          </p:nvPr>
        </p:nvSpPr>
        <p:spPr>
          <a:xfrm>
            <a:off x="400237" y="2465242"/>
            <a:ext cx="5824899" cy="3513455"/>
          </a:xfrm>
          <a:prstGeom prst="rect">
            <a:avLst/>
          </a:prstGeom>
        </p:spPr>
        <p:txBody>
          <a:bodyPr/>
          <a:lstStyle>
            <a:lvl1pPr marL="0" indent="0">
              <a:buNone/>
              <a:defRPr/>
            </a:lvl1pPr>
          </a:lstStyle>
          <a:p>
            <a:r>
              <a:rPr lang="en-US"/>
              <a:t>Click icon to add picture</a:t>
            </a:r>
            <a:endParaRPr lang="de-DE"/>
          </a:p>
        </p:txBody>
      </p:sp>
      <p:sp>
        <p:nvSpPr>
          <p:cNvPr id="18" name="Inhaltsplatzhalter 2">
            <a:extLst>
              <a:ext uri="{FF2B5EF4-FFF2-40B4-BE49-F238E27FC236}">
                <a16:creationId xmlns:a16="http://schemas.microsoft.com/office/drawing/2014/main" id="{1066182F-0251-9641-9766-049375F12F97}"/>
              </a:ext>
            </a:extLst>
          </p:cNvPr>
          <p:cNvSpPr>
            <a:spLocks noGrp="1"/>
          </p:cNvSpPr>
          <p:nvPr>
            <p:ph sz="half" idx="35" hasCustomPrompt="1"/>
          </p:nvPr>
        </p:nvSpPr>
        <p:spPr>
          <a:xfrm>
            <a:off x="6699804" y="3227363"/>
            <a:ext cx="3385503" cy="2751334"/>
          </a:xfrm>
          <a:prstGeom prst="rect">
            <a:avLst/>
          </a:prstGeom>
        </p:spPr>
        <p:txBody>
          <a:bodyPr lIns="0" tIns="0" rIns="0" bIns="0" anchor="t" anchorCtr="0">
            <a:noAutofit/>
          </a:bodyPr>
          <a:lstStyle>
            <a:lvl1pPr marL="183600" indent="-183600" algn="l">
              <a:lnSpc>
                <a:spcPct val="100000"/>
              </a:lnSpc>
              <a:spcBef>
                <a:spcPts val="0"/>
              </a:spcBef>
              <a:spcAft>
                <a:spcPts val="1000"/>
              </a:spcAft>
              <a:buClr>
                <a:schemeClr val="tx2"/>
              </a:buClr>
              <a:buFont typeface="Arial" panose="020B0604020202020204" pitchFamily="34" charset="0"/>
              <a:buChar char="•"/>
              <a:tabLst/>
              <a:defRPr sz="1600" b="0" i="0">
                <a:solidFill>
                  <a:schemeClr val="tx1"/>
                </a:solidFill>
                <a:latin typeface="Arial" panose="020B0604020202020204" pitchFamily="34" charset="0"/>
                <a:cs typeface="Arial" panose="020B0604020202020204" pitchFamily="34" charset="0"/>
              </a:defRPr>
            </a:lvl1pPr>
          </a:lstStyle>
          <a:p>
            <a:pPr lvl="0"/>
            <a:r>
              <a:rPr lang="de-AT" dirty="0"/>
              <a:t>Die </a:t>
            </a:r>
            <a:r>
              <a:rPr lang="de-AT" dirty="0" err="1"/>
              <a:t>Iconbibliothek</a:t>
            </a:r>
            <a:r>
              <a:rPr lang="de-AT" dirty="0"/>
              <a:t> findest du in </a:t>
            </a:r>
            <a:r>
              <a:rPr lang="de-AT" dirty="0" err="1"/>
              <a:t>Powerpoint</a:t>
            </a:r>
            <a:r>
              <a:rPr lang="de-AT" dirty="0"/>
              <a:t> unter Datei/</a:t>
            </a:r>
            <a:r>
              <a:rPr lang="de-AT" dirty="0" err="1"/>
              <a:t>Iconbibliothek</a:t>
            </a:r>
            <a:r>
              <a:rPr lang="de-AT" dirty="0"/>
              <a:t>. Öffne die Bibliothek und kopiere einen Icon (</a:t>
            </a:r>
            <a:r>
              <a:rPr lang="de-AT" dirty="0" err="1"/>
              <a:t>strg+c</a:t>
            </a:r>
            <a:r>
              <a:rPr lang="de-AT" dirty="0"/>
              <a:t>). Anschließend klicke den Platzhalter „Icon“ an und füge den Icon ein (</a:t>
            </a:r>
            <a:r>
              <a:rPr lang="de-AT" dirty="0" err="1"/>
              <a:t>strg+v</a:t>
            </a:r>
            <a:r>
              <a:rPr lang="de-AT" dirty="0"/>
              <a:t>).</a:t>
            </a:r>
          </a:p>
        </p:txBody>
      </p:sp>
      <p:sp>
        <p:nvSpPr>
          <p:cNvPr id="26" name="Titel 1">
            <a:extLst>
              <a:ext uri="{FF2B5EF4-FFF2-40B4-BE49-F238E27FC236}">
                <a16:creationId xmlns:a16="http://schemas.microsoft.com/office/drawing/2014/main" id="{3CF0E130-BDFF-50CE-0BEF-37088CC8826D}"/>
              </a:ext>
            </a:extLst>
          </p:cNvPr>
          <p:cNvSpPr>
            <a:spLocks noGrp="1"/>
          </p:cNvSpPr>
          <p:nvPr>
            <p:ph type="title" hasCustomPrompt="1"/>
          </p:nvPr>
        </p:nvSpPr>
        <p:spPr>
          <a:xfrm>
            <a:off x="400237" y="563818"/>
            <a:ext cx="11391714" cy="918641"/>
          </a:xfrm>
        </p:spPr>
        <p:txBody>
          <a:bodyPr lIns="0" rIns="0" anchor="t">
            <a:noAutofit/>
          </a:bodyPr>
          <a:lstStyle>
            <a:lvl1pPr>
              <a:defRPr sz="3200"/>
            </a:lvl1pPr>
          </a:lstStyle>
          <a:p>
            <a:r>
              <a:rPr lang="de-AT" dirty="0"/>
              <a:t>Headline</a:t>
            </a:r>
          </a:p>
        </p:txBody>
      </p:sp>
      <p:cxnSp>
        <p:nvCxnSpPr>
          <p:cNvPr id="27" name="Gerade Verbindung 26">
            <a:extLst>
              <a:ext uri="{FF2B5EF4-FFF2-40B4-BE49-F238E27FC236}">
                <a16:creationId xmlns:a16="http://schemas.microsoft.com/office/drawing/2014/main" id="{1B38ECCA-4A43-C9D6-2CA4-F90226552A53}"/>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Textplatzhalter 2">
            <a:extLst>
              <a:ext uri="{FF2B5EF4-FFF2-40B4-BE49-F238E27FC236}">
                <a16:creationId xmlns:a16="http://schemas.microsoft.com/office/drawing/2014/main" id="{A7CCFBB9-6E54-8D87-F549-B25E2F218C5F}"/>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20" name="Datumsplatzhalter 3">
            <a:extLst>
              <a:ext uri="{FF2B5EF4-FFF2-40B4-BE49-F238E27FC236}">
                <a16:creationId xmlns:a16="http://schemas.microsoft.com/office/drawing/2014/main" id="{06EDA86A-5AD0-BE4B-B83B-590A806332DD}"/>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3C3152E0-5C8F-4514-91E0-2079C1F7522D}" type="datetime1">
              <a:rPr lang="de-AT" smtClean="0"/>
              <a:t>04.04.2024</a:t>
            </a:fld>
            <a:endParaRPr lang="de-AT" dirty="0"/>
          </a:p>
        </p:txBody>
      </p:sp>
      <p:sp>
        <p:nvSpPr>
          <p:cNvPr id="21" name="Fußzeilenplatzhalter 4">
            <a:extLst>
              <a:ext uri="{FF2B5EF4-FFF2-40B4-BE49-F238E27FC236}">
                <a16:creationId xmlns:a16="http://schemas.microsoft.com/office/drawing/2014/main" id="{7A474A3E-47B0-4B4E-8A98-05BFBB09B498}"/>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22" name="Foliennummernplatzhalter 5">
            <a:extLst>
              <a:ext uri="{FF2B5EF4-FFF2-40B4-BE49-F238E27FC236}">
                <a16:creationId xmlns:a16="http://schemas.microsoft.com/office/drawing/2014/main" id="{754565D2-E5E1-E043-93C4-44DE30567AAF}"/>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19" name="Grafik 18">
            <a:extLst>
              <a:ext uri="{FF2B5EF4-FFF2-40B4-BE49-F238E27FC236}">
                <a16:creationId xmlns:a16="http://schemas.microsoft.com/office/drawing/2014/main" id="{535075BB-8DAB-4669-82F0-0E15EB31EC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13147" y="2393202"/>
            <a:ext cx="629343" cy="629343"/>
          </a:xfrm>
          <a:prstGeom prst="rect">
            <a:avLst/>
          </a:prstGeom>
        </p:spPr>
      </p:pic>
      <p:sp>
        <p:nvSpPr>
          <p:cNvPr id="24" name="Bildplatzhalter 4">
            <a:extLst>
              <a:ext uri="{FF2B5EF4-FFF2-40B4-BE49-F238E27FC236}">
                <a16:creationId xmlns:a16="http://schemas.microsoft.com/office/drawing/2014/main" id="{3A82EAF7-FC02-4FCC-A98F-43AB299C99CE}"/>
              </a:ext>
            </a:extLst>
          </p:cNvPr>
          <p:cNvSpPr>
            <a:spLocks noGrp="1"/>
          </p:cNvSpPr>
          <p:nvPr>
            <p:ph type="pic" sz="quarter" idx="18" hasCustomPrompt="1"/>
          </p:nvPr>
        </p:nvSpPr>
        <p:spPr>
          <a:xfrm>
            <a:off x="6699804" y="2382410"/>
            <a:ext cx="656028" cy="650926"/>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2" name="Grafický objekt 1">
            <a:extLst>
              <a:ext uri="{FF2B5EF4-FFF2-40B4-BE49-F238E27FC236}">
                <a16:creationId xmlns:a16="http://schemas.microsoft.com/office/drawing/2014/main" id="{547330BF-43A2-7908-E60E-433714581DB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2982717571"/>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2_Text + Icon + Bild">
    <p:spTree>
      <p:nvGrpSpPr>
        <p:cNvPr id="1" name=""/>
        <p:cNvGrpSpPr/>
        <p:nvPr/>
      </p:nvGrpSpPr>
      <p:grpSpPr>
        <a:xfrm>
          <a:off x="0" y="0"/>
          <a:ext cx="0" cy="0"/>
          <a:chOff x="0" y="0"/>
          <a:chExt cx="0" cy="0"/>
        </a:xfrm>
      </p:grpSpPr>
      <p:sp>
        <p:nvSpPr>
          <p:cNvPr id="42" name="Freihandform 41">
            <a:extLst>
              <a:ext uri="{FF2B5EF4-FFF2-40B4-BE49-F238E27FC236}">
                <a16:creationId xmlns:a16="http://schemas.microsoft.com/office/drawing/2014/main" id="{151A7481-6AE7-FE41-8CB1-A8B4FAE35D49}"/>
              </a:ext>
            </a:extLst>
          </p:cNvPr>
          <p:cNvSpPr/>
          <p:nvPr userDrawn="1"/>
        </p:nvSpPr>
        <p:spPr>
          <a:xfrm>
            <a:off x="400048" y="1715887"/>
            <a:ext cx="6223818" cy="2215376"/>
          </a:xfrm>
          <a:custGeom>
            <a:avLst/>
            <a:gdLst>
              <a:gd name="connsiteX0" fmla="*/ 114601 w 6223818"/>
              <a:gd name="connsiteY0" fmla="*/ 0 h 2215376"/>
              <a:gd name="connsiteX1" fmla="*/ 6109217 w 6223818"/>
              <a:gd name="connsiteY1" fmla="*/ 0 h 2215376"/>
              <a:gd name="connsiteX2" fmla="*/ 6116033 w 6223818"/>
              <a:gd name="connsiteY2" fmla="*/ 1376 h 2215376"/>
              <a:gd name="connsiteX3" fmla="*/ 6223818 w 6223818"/>
              <a:gd name="connsiteY3" fmla="*/ 1376 h 2215376"/>
              <a:gd name="connsiteX4" fmla="*/ 6223818 w 6223818"/>
              <a:gd name="connsiteY4" fmla="*/ 114601 h 2215376"/>
              <a:gd name="connsiteX5" fmla="*/ 6223818 w 6223818"/>
              <a:gd name="connsiteY5" fmla="*/ 2100775 h 2215376"/>
              <a:gd name="connsiteX6" fmla="*/ 6223818 w 6223818"/>
              <a:gd name="connsiteY6" fmla="*/ 2215376 h 2215376"/>
              <a:gd name="connsiteX7" fmla="*/ 6109217 w 6223818"/>
              <a:gd name="connsiteY7" fmla="*/ 2215376 h 2215376"/>
              <a:gd name="connsiteX8" fmla="*/ 5783980 w 6223818"/>
              <a:gd name="connsiteY8" fmla="*/ 2215376 h 2215376"/>
              <a:gd name="connsiteX9" fmla="*/ 114601 w 6223818"/>
              <a:gd name="connsiteY9" fmla="*/ 2215376 h 2215376"/>
              <a:gd name="connsiteX10" fmla="*/ 0 w 6223818"/>
              <a:gd name="connsiteY10" fmla="*/ 2100775 h 2215376"/>
              <a:gd name="connsiteX11" fmla="*/ 0 w 6223818"/>
              <a:gd name="connsiteY11" fmla="*/ 114601 h 2215376"/>
              <a:gd name="connsiteX12" fmla="*/ 114601 w 6223818"/>
              <a:gd name="connsiteY12" fmla="*/ 0 h 2215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23818" h="2215376">
                <a:moveTo>
                  <a:pt x="114601" y="0"/>
                </a:moveTo>
                <a:lnTo>
                  <a:pt x="6109217" y="0"/>
                </a:lnTo>
                <a:lnTo>
                  <a:pt x="6116033" y="1376"/>
                </a:lnTo>
                <a:lnTo>
                  <a:pt x="6223818" y="1376"/>
                </a:lnTo>
                <a:lnTo>
                  <a:pt x="6223818" y="114601"/>
                </a:lnTo>
                <a:lnTo>
                  <a:pt x="6223818" y="2100775"/>
                </a:lnTo>
                <a:lnTo>
                  <a:pt x="6223818" y="2215376"/>
                </a:lnTo>
                <a:lnTo>
                  <a:pt x="6109217" y="2215376"/>
                </a:lnTo>
                <a:lnTo>
                  <a:pt x="5783980" y="2215376"/>
                </a:lnTo>
                <a:lnTo>
                  <a:pt x="114601" y="2215376"/>
                </a:lnTo>
                <a:cubicBezTo>
                  <a:pt x="51309" y="2215376"/>
                  <a:pt x="0" y="2164067"/>
                  <a:pt x="0" y="2100775"/>
                </a:cubicBezTo>
                <a:lnTo>
                  <a:pt x="0" y="114601"/>
                </a:lnTo>
                <a:cubicBezTo>
                  <a:pt x="0" y="51309"/>
                  <a:pt x="51309" y="0"/>
                  <a:pt x="114601"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200" b="1" i="0" u="none" strike="noStrike" kern="1200" cap="none" spc="0" normalizeH="0" baseline="0" noProof="0">
              <a:ln>
                <a:noFill/>
              </a:ln>
              <a:solidFill>
                <a:srgbClr val="005C9D"/>
              </a:solidFill>
              <a:effectLst/>
              <a:uLnTx/>
              <a:uFillTx/>
              <a:latin typeface="Arial" panose="020B0604020202020204"/>
              <a:ea typeface="+mn-ea"/>
              <a:cs typeface="+mn-cs"/>
            </a:endParaRPr>
          </a:p>
        </p:txBody>
      </p:sp>
      <p:sp>
        <p:nvSpPr>
          <p:cNvPr id="44" name="Freihandform 43">
            <a:extLst>
              <a:ext uri="{FF2B5EF4-FFF2-40B4-BE49-F238E27FC236}">
                <a16:creationId xmlns:a16="http://schemas.microsoft.com/office/drawing/2014/main" id="{94786F6E-249E-3349-8FCD-4CC98B185745}"/>
              </a:ext>
            </a:extLst>
          </p:cNvPr>
          <p:cNvSpPr/>
          <p:nvPr userDrawn="1"/>
        </p:nvSpPr>
        <p:spPr>
          <a:xfrm>
            <a:off x="400048" y="4040184"/>
            <a:ext cx="6223818" cy="2215376"/>
          </a:xfrm>
          <a:custGeom>
            <a:avLst/>
            <a:gdLst>
              <a:gd name="connsiteX0" fmla="*/ 114601 w 6223818"/>
              <a:gd name="connsiteY0" fmla="*/ 0 h 2215376"/>
              <a:gd name="connsiteX1" fmla="*/ 6109217 w 6223818"/>
              <a:gd name="connsiteY1" fmla="*/ 0 h 2215376"/>
              <a:gd name="connsiteX2" fmla="*/ 6116033 w 6223818"/>
              <a:gd name="connsiteY2" fmla="*/ 1376 h 2215376"/>
              <a:gd name="connsiteX3" fmla="*/ 6223818 w 6223818"/>
              <a:gd name="connsiteY3" fmla="*/ 1376 h 2215376"/>
              <a:gd name="connsiteX4" fmla="*/ 6223818 w 6223818"/>
              <a:gd name="connsiteY4" fmla="*/ 114601 h 2215376"/>
              <a:gd name="connsiteX5" fmla="*/ 6223818 w 6223818"/>
              <a:gd name="connsiteY5" fmla="*/ 2100775 h 2215376"/>
              <a:gd name="connsiteX6" fmla="*/ 6223818 w 6223818"/>
              <a:gd name="connsiteY6" fmla="*/ 2215376 h 2215376"/>
              <a:gd name="connsiteX7" fmla="*/ 6109217 w 6223818"/>
              <a:gd name="connsiteY7" fmla="*/ 2215376 h 2215376"/>
              <a:gd name="connsiteX8" fmla="*/ 5783980 w 6223818"/>
              <a:gd name="connsiteY8" fmla="*/ 2215376 h 2215376"/>
              <a:gd name="connsiteX9" fmla="*/ 114601 w 6223818"/>
              <a:gd name="connsiteY9" fmla="*/ 2215376 h 2215376"/>
              <a:gd name="connsiteX10" fmla="*/ 0 w 6223818"/>
              <a:gd name="connsiteY10" fmla="*/ 2100775 h 2215376"/>
              <a:gd name="connsiteX11" fmla="*/ 0 w 6223818"/>
              <a:gd name="connsiteY11" fmla="*/ 114601 h 2215376"/>
              <a:gd name="connsiteX12" fmla="*/ 114601 w 6223818"/>
              <a:gd name="connsiteY12" fmla="*/ 0 h 2215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23818" h="2215376">
                <a:moveTo>
                  <a:pt x="114601" y="0"/>
                </a:moveTo>
                <a:lnTo>
                  <a:pt x="6109217" y="0"/>
                </a:lnTo>
                <a:lnTo>
                  <a:pt x="6116033" y="1376"/>
                </a:lnTo>
                <a:lnTo>
                  <a:pt x="6223818" y="1376"/>
                </a:lnTo>
                <a:lnTo>
                  <a:pt x="6223818" y="114601"/>
                </a:lnTo>
                <a:lnTo>
                  <a:pt x="6223818" y="2100775"/>
                </a:lnTo>
                <a:lnTo>
                  <a:pt x="6223818" y="2215376"/>
                </a:lnTo>
                <a:lnTo>
                  <a:pt x="6109217" y="2215376"/>
                </a:lnTo>
                <a:lnTo>
                  <a:pt x="5783980" y="2215376"/>
                </a:lnTo>
                <a:lnTo>
                  <a:pt x="114601" y="2215376"/>
                </a:lnTo>
                <a:cubicBezTo>
                  <a:pt x="51309" y="2215376"/>
                  <a:pt x="0" y="2164067"/>
                  <a:pt x="0" y="2100775"/>
                </a:cubicBezTo>
                <a:lnTo>
                  <a:pt x="0" y="114601"/>
                </a:lnTo>
                <a:cubicBezTo>
                  <a:pt x="0" y="51309"/>
                  <a:pt x="51309" y="0"/>
                  <a:pt x="114601"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200" b="1" i="0" u="none" strike="noStrike" kern="1200" cap="none" spc="0" normalizeH="0" baseline="0" noProof="0">
              <a:ln>
                <a:noFill/>
              </a:ln>
              <a:solidFill>
                <a:srgbClr val="005C9D"/>
              </a:solidFill>
              <a:effectLst/>
              <a:uLnTx/>
              <a:uFillTx/>
              <a:latin typeface="Arial" panose="020B0604020202020204"/>
              <a:ea typeface="+mn-ea"/>
              <a:cs typeface="+mn-cs"/>
            </a:endParaRPr>
          </a:p>
        </p:txBody>
      </p:sp>
      <p:sp>
        <p:nvSpPr>
          <p:cNvPr id="18" name="Inhaltsplatzhalter 2">
            <a:extLst>
              <a:ext uri="{FF2B5EF4-FFF2-40B4-BE49-F238E27FC236}">
                <a16:creationId xmlns:a16="http://schemas.microsoft.com/office/drawing/2014/main" id="{30537EED-8A6D-5244-BE74-3BF3F4C183FB}"/>
              </a:ext>
            </a:extLst>
          </p:cNvPr>
          <p:cNvSpPr>
            <a:spLocks noGrp="1"/>
          </p:cNvSpPr>
          <p:nvPr>
            <p:ph sz="half" idx="31" hasCustomPrompt="1"/>
          </p:nvPr>
        </p:nvSpPr>
        <p:spPr>
          <a:xfrm>
            <a:off x="1772907" y="2627934"/>
            <a:ext cx="4365019" cy="1047600"/>
          </a:xfrm>
          <a:prstGeom prst="rect">
            <a:avLst/>
          </a:prstGeom>
        </p:spPr>
        <p:txBody>
          <a:bodyPr lIns="0" tIns="0" rIns="0" bIns="0">
            <a:noAutofit/>
          </a:bodyPr>
          <a:lstStyle>
            <a:lvl1pPr marL="0" indent="0">
              <a:lnSpc>
                <a:spcPct val="100000"/>
              </a:lnSpc>
              <a:spcBef>
                <a:spcPts val="0"/>
              </a:spcBef>
              <a:buClr>
                <a:schemeClr val="tx2"/>
              </a:buClr>
              <a:buFont typeface="Arial" panose="020B0604020202020204" pitchFamily="34" charset="0"/>
              <a:buNone/>
              <a:tabLst/>
              <a:defRPr sz="1600" b="0" i="0">
                <a:solidFill>
                  <a:schemeClr val="tx1"/>
                </a:solidFill>
                <a:latin typeface="Arial" panose="020B0604020202020204" pitchFamily="34" charset="0"/>
                <a:cs typeface="Arial" panose="020B0604020202020204" pitchFamily="34" charset="0"/>
              </a:defRPr>
            </a:lvl1pPr>
          </a:lstStyle>
          <a:p>
            <a:pPr lvl="0"/>
            <a:r>
              <a:rPr lang="de-AT" dirty="0"/>
              <a:t>Die </a:t>
            </a:r>
            <a:r>
              <a:rPr lang="de-AT" dirty="0" err="1"/>
              <a:t>Iconbibliothek</a:t>
            </a:r>
            <a:r>
              <a:rPr lang="de-AT" dirty="0"/>
              <a:t> findest du in </a:t>
            </a:r>
            <a:r>
              <a:rPr lang="de-AT" dirty="0" err="1"/>
              <a:t>Powerpoint</a:t>
            </a:r>
            <a:r>
              <a:rPr lang="de-AT" dirty="0"/>
              <a:t> unter Datei/</a:t>
            </a:r>
            <a:r>
              <a:rPr lang="de-AT" dirty="0" err="1"/>
              <a:t>Iconbibliothek</a:t>
            </a:r>
            <a:r>
              <a:rPr lang="de-AT" dirty="0"/>
              <a:t>. Öffne die Bibliothek und kopiere einen Icon (</a:t>
            </a:r>
            <a:r>
              <a:rPr lang="de-AT" dirty="0" err="1"/>
              <a:t>strg+c</a:t>
            </a:r>
            <a:r>
              <a:rPr lang="de-AT" dirty="0"/>
              <a:t>). Anschließend klicke den Platzhalter „Icon“ an und füge den Icon ein (</a:t>
            </a:r>
            <a:r>
              <a:rPr lang="de-AT" dirty="0" err="1"/>
              <a:t>strg+v</a:t>
            </a:r>
            <a:r>
              <a:rPr lang="de-AT" dirty="0"/>
              <a:t>).</a:t>
            </a:r>
          </a:p>
        </p:txBody>
      </p:sp>
      <p:sp>
        <p:nvSpPr>
          <p:cNvPr id="19" name="Textplatzhalter 2">
            <a:extLst>
              <a:ext uri="{FF2B5EF4-FFF2-40B4-BE49-F238E27FC236}">
                <a16:creationId xmlns:a16="http://schemas.microsoft.com/office/drawing/2014/main" id="{AA72865C-7CE1-B140-848E-3E34E117DF06}"/>
              </a:ext>
            </a:extLst>
          </p:cNvPr>
          <p:cNvSpPr>
            <a:spLocks noGrp="1"/>
          </p:cNvSpPr>
          <p:nvPr>
            <p:ph type="body" idx="12" hasCustomPrompt="1"/>
          </p:nvPr>
        </p:nvSpPr>
        <p:spPr>
          <a:xfrm>
            <a:off x="1772907" y="2068129"/>
            <a:ext cx="4365019" cy="450884"/>
          </a:xfrm>
          <a:prstGeom prst="rect">
            <a:avLst/>
          </a:prstGeom>
        </p:spPr>
        <p:txBody>
          <a:bodyPr lIns="0" tIns="0" rIns="0" bIns="0" anchor="ctr" anchorCtr="0">
            <a:noAutofit/>
          </a:bodyPr>
          <a:lstStyle>
            <a:lvl1pPr marL="0" indent="0">
              <a:lnSpc>
                <a:spcPct val="100000"/>
              </a:lnSpc>
              <a:spcBef>
                <a:spcPts val="0"/>
              </a:spcBef>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Headline</a:t>
            </a:r>
          </a:p>
          <a:p>
            <a:pPr lvl="0"/>
            <a:r>
              <a:rPr lang="de-AT"/>
              <a:t>Headline</a:t>
            </a:r>
          </a:p>
        </p:txBody>
      </p:sp>
      <p:sp>
        <p:nvSpPr>
          <p:cNvPr id="24" name="Inhaltsplatzhalter 2">
            <a:extLst>
              <a:ext uri="{FF2B5EF4-FFF2-40B4-BE49-F238E27FC236}">
                <a16:creationId xmlns:a16="http://schemas.microsoft.com/office/drawing/2014/main" id="{6B1A19CD-7516-3249-B404-FBA7A861AB2B}"/>
              </a:ext>
            </a:extLst>
          </p:cNvPr>
          <p:cNvSpPr>
            <a:spLocks noGrp="1"/>
          </p:cNvSpPr>
          <p:nvPr>
            <p:ph sz="half" idx="33" hasCustomPrompt="1"/>
          </p:nvPr>
        </p:nvSpPr>
        <p:spPr>
          <a:xfrm>
            <a:off x="1772907" y="4956984"/>
            <a:ext cx="4365019" cy="1048700"/>
          </a:xfrm>
          <a:prstGeom prst="rect">
            <a:avLst/>
          </a:prstGeom>
        </p:spPr>
        <p:txBody>
          <a:bodyPr lIns="0" tIns="0" rIns="0" bIns="0">
            <a:noAutofit/>
          </a:bodyPr>
          <a:lstStyle>
            <a:lvl1pPr marL="0" indent="0">
              <a:lnSpc>
                <a:spcPct val="100000"/>
              </a:lnSpc>
              <a:spcBef>
                <a:spcPts val="0"/>
              </a:spcBef>
              <a:buClr>
                <a:schemeClr val="tx2"/>
              </a:buClr>
              <a:buFont typeface="Arial" panose="020B0604020202020204" pitchFamily="34" charset="0"/>
              <a:buNone/>
              <a:tabLst/>
              <a:defRPr sz="1600" b="0" i="0">
                <a:solidFill>
                  <a:schemeClr val="tx1"/>
                </a:solidFill>
                <a:latin typeface="Arial" panose="020B0604020202020204" pitchFamily="34" charset="0"/>
                <a:cs typeface="Arial" panose="020B0604020202020204" pitchFamily="34" charset="0"/>
              </a:defRPr>
            </a:lvl1pPr>
          </a:lstStyle>
          <a:p>
            <a:pPr lvl="0"/>
            <a:r>
              <a:rPr lang="de-AT" dirty="0"/>
              <a:t>Text</a:t>
            </a:r>
          </a:p>
          <a:p>
            <a:pPr lvl="0"/>
            <a:endParaRPr lang="de-AT" dirty="0"/>
          </a:p>
        </p:txBody>
      </p:sp>
      <p:sp>
        <p:nvSpPr>
          <p:cNvPr id="25" name="Textplatzhalter 2">
            <a:extLst>
              <a:ext uri="{FF2B5EF4-FFF2-40B4-BE49-F238E27FC236}">
                <a16:creationId xmlns:a16="http://schemas.microsoft.com/office/drawing/2014/main" id="{AEF94081-2799-0047-B653-9C23057A90E3}"/>
              </a:ext>
            </a:extLst>
          </p:cNvPr>
          <p:cNvSpPr>
            <a:spLocks noGrp="1"/>
          </p:cNvSpPr>
          <p:nvPr>
            <p:ph type="body" idx="34" hasCustomPrompt="1"/>
          </p:nvPr>
        </p:nvSpPr>
        <p:spPr>
          <a:xfrm>
            <a:off x="1772907" y="4397178"/>
            <a:ext cx="4365019" cy="450884"/>
          </a:xfrm>
          <a:prstGeom prst="rect">
            <a:avLst/>
          </a:prstGeom>
        </p:spPr>
        <p:txBody>
          <a:bodyPr lIns="0" tIns="0" rIns="0" bIns="0" anchor="ctr" anchorCtr="0">
            <a:noAutofit/>
          </a:bodyPr>
          <a:lstStyle>
            <a:lvl1pPr marL="0" indent="0">
              <a:lnSpc>
                <a:spcPct val="100000"/>
              </a:lnSpc>
              <a:spcBef>
                <a:spcPts val="0"/>
              </a:spcBef>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Headline</a:t>
            </a:r>
          </a:p>
          <a:p>
            <a:pPr lvl="0"/>
            <a:r>
              <a:rPr lang="de-AT"/>
              <a:t>Headline</a:t>
            </a:r>
          </a:p>
        </p:txBody>
      </p:sp>
      <p:sp>
        <p:nvSpPr>
          <p:cNvPr id="34" name="Titel 1">
            <a:extLst>
              <a:ext uri="{FF2B5EF4-FFF2-40B4-BE49-F238E27FC236}">
                <a16:creationId xmlns:a16="http://schemas.microsoft.com/office/drawing/2014/main" id="{BCA97F54-1427-9858-5A14-5539843666B3}"/>
              </a:ext>
            </a:extLst>
          </p:cNvPr>
          <p:cNvSpPr>
            <a:spLocks noGrp="1"/>
          </p:cNvSpPr>
          <p:nvPr>
            <p:ph type="title" hasCustomPrompt="1"/>
          </p:nvPr>
        </p:nvSpPr>
        <p:spPr>
          <a:xfrm>
            <a:off x="400237" y="563818"/>
            <a:ext cx="11391714" cy="918641"/>
          </a:xfrm>
        </p:spPr>
        <p:txBody>
          <a:bodyPr lIns="0" rIns="0" anchor="t">
            <a:noAutofit/>
          </a:bodyPr>
          <a:lstStyle>
            <a:lvl1pPr>
              <a:defRPr sz="3200"/>
            </a:lvl1pPr>
          </a:lstStyle>
          <a:p>
            <a:r>
              <a:rPr lang="de-AT" dirty="0"/>
              <a:t>Headline</a:t>
            </a:r>
          </a:p>
        </p:txBody>
      </p:sp>
      <p:cxnSp>
        <p:nvCxnSpPr>
          <p:cNvPr id="35" name="Gerade Verbindung 34">
            <a:extLst>
              <a:ext uri="{FF2B5EF4-FFF2-40B4-BE49-F238E27FC236}">
                <a16:creationId xmlns:a16="http://schemas.microsoft.com/office/drawing/2014/main" id="{A2C13D71-4BF2-6E0A-8682-45E6346DC9A7}"/>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Textplatzhalter 2">
            <a:extLst>
              <a:ext uri="{FF2B5EF4-FFF2-40B4-BE49-F238E27FC236}">
                <a16:creationId xmlns:a16="http://schemas.microsoft.com/office/drawing/2014/main" id="{F364BBA5-6D13-210C-312E-3904E0277B8C}"/>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28" name="Datumsplatzhalter 3">
            <a:extLst>
              <a:ext uri="{FF2B5EF4-FFF2-40B4-BE49-F238E27FC236}">
                <a16:creationId xmlns:a16="http://schemas.microsoft.com/office/drawing/2014/main" id="{BCB3462D-5633-6D4A-9336-550C63263E51}"/>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5B74478B-045B-4EA8-AEA8-48403493D185}" type="datetime1">
              <a:rPr lang="de-AT" smtClean="0"/>
              <a:t>04.04.2024</a:t>
            </a:fld>
            <a:endParaRPr lang="de-AT" dirty="0"/>
          </a:p>
        </p:txBody>
      </p:sp>
      <p:sp>
        <p:nvSpPr>
          <p:cNvPr id="29" name="Fußzeilenplatzhalter 4">
            <a:extLst>
              <a:ext uri="{FF2B5EF4-FFF2-40B4-BE49-F238E27FC236}">
                <a16:creationId xmlns:a16="http://schemas.microsoft.com/office/drawing/2014/main" id="{652BB4ED-0DA1-A84C-AC89-2FB9C6D251C2}"/>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30" name="Foliennummernplatzhalter 5">
            <a:extLst>
              <a:ext uri="{FF2B5EF4-FFF2-40B4-BE49-F238E27FC236}">
                <a16:creationId xmlns:a16="http://schemas.microsoft.com/office/drawing/2014/main" id="{C0E63DA2-324D-394A-9C50-D4BCA29A8C4F}"/>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sp>
        <p:nvSpPr>
          <p:cNvPr id="26" name="Bildplatzhalter 61">
            <a:extLst>
              <a:ext uri="{FF2B5EF4-FFF2-40B4-BE49-F238E27FC236}">
                <a16:creationId xmlns:a16="http://schemas.microsoft.com/office/drawing/2014/main" id="{A0D6AFAC-6417-F048-9432-B3A6AC71CA6F}"/>
              </a:ext>
            </a:extLst>
          </p:cNvPr>
          <p:cNvSpPr>
            <a:spLocks noGrp="1"/>
          </p:cNvSpPr>
          <p:nvPr>
            <p:ph type="pic" sz="quarter" idx="35"/>
          </p:nvPr>
        </p:nvSpPr>
        <p:spPr>
          <a:xfrm>
            <a:off x="6623866" y="1716706"/>
            <a:ext cx="5168085" cy="2214229"/>
          </a:xfrm>
          <a:custGeom>
            <a:avLst/>
            <a:gdLst>
              <a:gd name="connsiteX0" fmla="*/ 0 w 5168085"/>
              <a:gd name="connsiteY0" fmla="*/ 0 h 1962150"/>
              <a:gd name="connsiteX1" fmla="*/ 5111987 w 5168085"/>
              <a:gd name="connsiteY1" fmla="*/ 0 h 1962150"/>
              <a:gd name="connsiteX2" fmla="*/ 5168085 w 5168085"/>
              <a:gd name="connsiteY2" fmla="*/ 56098 h 1962150"/>
              <a:gd name="connsiteX3" fmla="*/ 5168085 w 5168085"/>
              <a:gd name="connsiteY3" fmla="*/ 1906052 h 1962150"/>
              <a:gd name="connsiteX4" fmla="*/ 5111987 w 5168085"/>
              <a:gd name="connsiteY4" fmla="*/ 1962150 h 1962150"/>
              <a:gd name="connsiteX5" fmla="*/ 0 w 5168085"/>
              <a:gd name="connsiteY5" fmla="*/ 1962150 h 19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68085" h="1962150">
                <a:moveTo>
                  <a:pt x="0" y="0"/>
                </a:moveTo>
                <a:lnTo>
                  <a:pt x="5111987" y="0"/>
                </a:lnTo>
                <a:cubicBezTo>
                  <a:pt x="5142969" y="0"/>
                  <a:pt x="5168085" y="25116"/>
                  <a:pt x="5168085" y="56098"/>
                </a:cubicBezTo>
                <a:lnTo>
                  <a:pt x="5168085" y="1906052"/>
                </a:lnTo>
                <a:cubicBezTo>
                  <a:pt x="5168085" y="1937034"/>
                  <a:pt x="5142969" y="1962150"/>
                  <a:pt x="5111987" y="1962150"/>
                </a:cubicBezTo>
                <a:lnTo>
                  <a:pt x="0" y="1962150"/>
                </a:lnTo>
                <a:close/>
              </a:path>
            </a:pathLst>
          </a:custGeom>
        </p:spPr>
        <p:txBody>
          <a:bodyPr wrap="square">
            <a:noAutofit/>
          </a:bodyPr>
          <a:lstStyle>
            <a:lvl1pPr marL="0" indent="0">
              <a:buNone/>
              <a:defRPr/>
            </a:lvl1pPr>
          </a:lstStyle>
          <a:p>
            <a:r>
              <a:rPr lang="en-US"/>
              <a:t>Click icon to add picture</a:t>
            </a:r>
            <a:endParaRPr lang="de-DE"/>
          </a:p>
        </p:txBody>
      </p:sp>
      <p:sp>
        <p:nvSpPr>
          <p:cNvPr id="27" name="Bildplatzhalter 62">
            <a:extLst>
              <a:ext uri="{FF2B5EF4-FFF2-40B4-BE49-F238E27FC236}">
                <a16:creationId xmlns:a16="http://schemas.microsoft.com/office/drawing/2014/main" id="{232B75BC-51DD-AC43-94CA-0BDE32C15D4B}"/>
              </a:ext>
            </a:extLst>
          </p:cNvPr>
          <p:cNvSpPr>
            <a:spLocks noGrp="1"/>
          </p:cNvSpPr>
          <p:nvPr>
            <p:ph type="pic" sz="quarter" idx="36"/>
          </p:nvPr>
        </p:nvSpPr>
        <p:spPr>
          <a:xfrm>
            <a:off x="6623866" y="4041331"/>
            <a:ext cx="5168085" cy="2214229"/>
          </a:xfrm>
          <a:custGeom>
            <a:avLst/>
            <a:gdLst>
              <a:gd name="connsiteX0" fmla="*/ 0 w 5168085"/>
              <a:gd name="connsiteY0" fmla="*/ 0 h 1962150"/>
              <a:gd name="connsiteX1" fmla="*/ 5111987 w 5168085"/>
              <a:gd name="connsiteY1" fmla="*/ 0 h 1962150"/>
              <a:gd name="connsiteX2" fmla="*/ 5168085 w 5168085"/>
              <a:gd name="connsiteY2" fmla="*/ 56098 h 1962150"/>
              <a:gd name="connsiteX3" fmla="*/ 5168085 w 5168085"/>
              <a:gd name="connsiteY3" fmla="*/ 1906052 h 1962150"/>
              <a:gd name="connsiteX4" fmla="*/ 5111987 w 5168085"/>
              <a:gd name="connsiteY4" fmla="*/ 1962150 h 1962150"/>
              <a:gd name="connsiteX5" fmla="*/ 0 w 5168085"/>
              <a:gd name="connsiteY5" fmla="*/ 1962150 h 19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68085" h="1962150">
                <a:moveTo>
                  <a:pt x="0" y="0"/>
                </a:moveTo>
                <a:lnTo>
                  <a:pt x="5111987" y="0"/>
                </a:lnTo>
                <a:cubicBezTo>
                  <a:pt x="5142969" y="0"/>
                  <a:pt x="5168085" y="25116"/>
                  <a:pt x="5168085" y="56098"/>
                </a:cubicBezTo>
                <a:lnTo>
                  <a:pt x="5168085" y="1906052"/>
                </a:lnTo>
                <a:cubicBezTo>
                  <a:pt x="5168085" y="1937034"/>
                  <a:pt x="5142969" y="1962150"/>
                  <a:pt x="5111987" y="1962150"/>
                </a:cubicBezTo>
                <a:lnTo>
                  <a:pt x="0" y="1962150"/>
                </a:lnTo>
                <a:close/>
              </a:path>
            </a:pathLst>
          </a:custGeom>
        </p:spPr>
        <p:txBody>
          <a:bodyPr wrap="square">
            <a:noAutofit/>
          </a:bodyPr>
          <a:lstStyle>
            <a:lvl1pPr marL="0" indent="0">
              <a:buNone/>
              <a:defRPr/>
            </a:lvl1pPr>
          </a:lstStyle>
          <a:p>
            <a:r>
              <a:rPr lang="en-US"/>
              <a:t>Click icon to add picture</a:t>
            </a:r>
            <a:endParaRPr lang="de-DE"/>
          </a:p>
        </p:txBody>
      </p:sp>
      <p:pic>
        <p:nvPicPr>
          <p:cNvPr id="31" name="Grafik 30">
            <a:extLst>
              <a:ext uri="{FF2B5EF4-FFF2-40B4-BE49-F238E27FC236}">
                <a16:creationId xmlns:a16="http://schemas.microsoft.com/office/drawing/2014/main" id="{BDEF3342-0FE3-407A-A36A-4FB9B75C64B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0396" y="1987800"/>
            <a:ext cx="629343" cy="629343"/>
          </a:xfrm>
          <a:prstGeom prst="rect">
            <a:avLst/>
          </a:prstGeom>
        </p:spPr>
      </p:pic>
      <p:sp>
        <p:nvSpPr>
          <p:cNvPr id="32" name="Bildplatzhalter 4">
            <a:extLst>
              <a:ext uri="{FF2B5EF4-FFF2-40B4-BE49-F238E27FC236}">
                <a16:creationId xmlns:a16="http://schemas.microsoft.com/office/drawing/2014/main" id="{FEE577C3-EE90-457A-98FE-B8F26C3752C9}"/>
              </a:ext>
            </a:extLst>
          </p:cNvPr>
          <p:cNvSpPr>
            <a:spLocks noGrp="1"/>
          </p:cNvSpPr>
          <p:nvPr>
            <p:ph type="pic" sz="quarter" idx="18" hasCustomPrompt="1"/>
          </p:nvPr>
        </p:nvSpPr>
        <p:spPr>
          <a:xfrm>
            <a:off x="657053" y="1977008"/>
            <a:ext cx="656028" cy="650926"/>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33" name="Grafik 32">
            <a:extLst>
              <a:ext uri="{FF2B5EF4-FFF2-40B4-BE49-F238E27FC236}">
                <a16:creationId xmlns:a16="http://schemas.microsoft.com/office/drawing/2014/main" id="{CBCC61C9-38D2-4B17-9C16-8ABC2EA6DDF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0396" y="4316850"/>
            <a:ext cx="629343" cy="629343"/>
          </a:xfrm>
          <a:prstGeom prst="rect">
            <a:avLst/>
          </a:prstGeom>
        </p:spPr>
      </p:pic>
      <p:sp>
        <p:nvSpPr>
          <p:cNvPr id="38" name="Bildplatzhalter 4">
            <a:extLst>
              <a:ext uri="{FF2B5EF4-FFF2-40B4-BE49-F238E27FC236}">
                <a16:creationId xmlns:a16="http://schemas.microsoft.com/office/drawing/2014/main" id="{9932814C-41EE-49AF-B861-701C5FC35C8D}"/>
              </a:ext>
            </a:extLst>
          </p:cNvPr>
          <p:cNvSpPr>
            <a:spLocks noGrp="1"/>
          </p:cNvSpPr>
          <p:nvPr>
            <p:ph type="pic" sz="quarter" idx="37" hasCustomPrompt="1"/>
          </p:nvPr>
        </p:nvSpPr>
        <p:spPr>
          <a:xfrm>
            <a:off x="657053" y="4306058"/>
            <a:ext cx="656028" cy="650926"/>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2" name="Grafický objekt 1">
            <a:extLst>
              <a:ext uri="{FF2B5EF4-FFF2-40B4-BE49-F238E27FC236}">
                <a16:creationId xmlns:a16="http://schemas.microsoft.com/office/drawing/2014/main" id="{4A61874A-2C54-AE26-5FD7-E5B3590808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2978504994"/>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4_Text + Icon + Bild">
    <p:spTree>
      <p:nvGrpSpPr>
        <p:cNvPr id="1" name=""/>
        <p:cNvGrpSpPr/>
        <p:nvPr/>
      </p:nvGrpSpPr>
      <p:grpSpPr>
        <a:xfrm>
          <a:off x="0" y="0"/>
          <a:ext cx="0" cy="0"/>
          <a:chOff x="0" y="0"/>
          <a:chExt cx="0" cy="0"/>
        </a:xfrm>
      </p:grpSpPr>
      <p:sp>
        <p:nvSpPr>
          <p:cNvPr id="12" name="Bildplatzhalter 4">
            <a:extLst>
              <a:ext uri="{FF2B5EF4-FFF2-40B4-BE49-F238E27FC236}">
                <a16:creationId xmlns:a16="http://schemas.microsoft.com/office/drawing/2014/main" id="{C98B7585-B20F-6F40-91C3-882D938A86EB}"/>
              </a:ext>
            </a:extLst>
          </p:cNvPr>
          <p:cNvSpPr>
            <a:spLocks noGrp="1"/>
          </p:cNvSpPr>
          <p:nvPr>
            <p:ph type="pic" sz="quarter" idx="12"/>
          </p:nvPr>
        </p:nvSpPr>
        <p:spPr>
          <a:xfrm>
            <a:off x="400049" y="2198622"/>
            <a:ext cx="3764149" cy="4056938"/>
          </a:xfrm>
          <a:prstGeom prst="rect">
            <a:avLst/>
          </a:prstGeom>
        </p:spPr>
        <p:txBody>
          <a:bodyPr/>
          <a:lstStyle>
            <a:lvl1pPr marL="0" indent="0">
              <a:buNone/>
              <a:defRPr/>
            </a:lvl1pPr>
          </a:lstStyle>
          <a:p>
            <a:r>
              <a:rPr lang="en-US"/>
              <a:t>Click icon to add picture</a:t>
            </a:r>
            <a:endParaRPr lang="de-DE" dirty="0"/>
          </a:p>
        </p:txBody>
      </p:sp>
      <p:sp>
        <p:nvSpPr>
          <p:cNvPr id="21" name="Inhaltsplatzhalter 2">
            <a:extLst>
              <a:ext uri="{FF2B5EF4-FFF2-40B4-BE49-F238E27FC236}">
                <a16:creationId xmlns:a16="http://schemas.microsoft.com/office/drawing/2014/main" id="{B14617F2-F39E-E548-877B-1EB0A0C63A23}"/>
              </a:ext>
            </a:extLst>
          </p:cNvPr>
          <p:cNvSpPr>
            <a:spLocks noGrp="1"/>
          </p:cNvSpPr>
          <p:nvPr>
            <p:ph sz="half" idx="35" hasCustomPrompt="1"/>
          </p:nvPr>
        </p:nvSpPr>
        <p:spPr>
          <a:xfrm>
            <a:off x="4620198" y="3227362"/>
            <a:ext cx="3385503" cy="3028197"/>
          </a:xfrm>
          <a:prstGeom prst="rect">
            <a:avLst/>
          </a:prstGeom>
        </p:spPr>
        <p:txBody>
          <a:bodyPr lIns="0" tIns="0" rIns="0" bIns="0" anchor="t" anchorCtr="0">
            <a:noAutofit/>
          </a:bodyPr>
          <a:lstStyle>
            <a:lvl1pPr marL="183600" indent="-183600" algn="l">
              <a:lnSpc>
                <a:spcPct val="100000"/>
              </a:lnSpc>
              <a:spcBef>
                <a:spcPts val="0"/>
              </a:spcBef>
              <a:spcAft>
                <a:spcPts val="1000"/>
              </a:spcAft>
              <a:buClr>
                <a:schemeClr val="tx2"/>
              </a:buClr>
              <a:buFont typeface="Arial" panose="020B0604020202020204" pitchFamily="34" charset="0"/>
              <a:buChar char="•"/>
              <a:tabLst/>
              <a:defRPr sz="1600" b="0" i="0">
                <a:solidFill>
                  <a:schemeClr val="tx1"/>
                </a:solidFill>
                <a:latin typeface="Arial" panose="020B0604020202020204" pitchFamily="34" charset="0"/>
                <a:cs typeface="Arial" panose="020B0604020202020204" pitchFamily="34" charset="0"/>
              </a:defRPr>
            </a:lvl1pPr>
          </a:lstStyle>
          <a:p>
            <a:pPr lvl="0"/>
            <a:r>
              <a:rPr lang="de-AT" dirty="0"/>
              <a:t>Die </a:t>
            </a:r>
            <a:r>
              <a:rPr lang="de-AT" dirty="0" err="1"/>
              <a:t>Iconbibliothek</a:t>
            </a:r>
            <a:r>
              <a:rPr lang="de-AT" dirty="0"/>
              <a:t> findest du in </a:t>
            </a:r>
            <a:r>
              <a:rPr lang="de-AT" dirty="0" err="1"/>
              <a:t>Powerpoint</a:t>
            </a:r>
            <a:r>
              <a:rPr lang="de-AT" dirty="0"/>
              <a:t> unter Datei/</a:t>
            </a:r>
            <a:r>
              <a:rPr lang="de-AT" dirty="0" err="1"/>
              <a:t>Iconbibliothek</a:t>
            </a:r>
            <a:r>
              <a:rPr lang="de-AT" dirty="0"/>
              <a:t>. Öffne die Bibliothek und kopiere einen Icon (</a:t>
            </a:r>
            <a:r>
              <a:rPr lang="de-AT" dirty="0" err="1"/>
              <a:t>strg+c</a:t>
            </a:r>
            <a:r>
              <a:rPr lang="de-AT" dirty="0"/>
              <a:t>). Anschließend klicke den Platzhalter „Icon“ an und füge den Icon ein (</a:t>
            </a:r>
            <a:r>
              <a:rPr lang="de-AT" dirty="0" err="1"/>
              <a:t>strg+v</a:t>
            </a:r>
            <a:r>
              <a:rPr lang="de-AT" dirty="0"/>
              <a:t>).</a:t>
            </a:r>
          </a:p>
        </p:txBody>
      </p:sp>
      <p:sp>
        <p:nvSpPr>
          <p:cNvPr id="22" name="Inhaltsplatzhalter 2">
            <a:extLst>
              <a:ext uri="{FF2B5EF4-FFF2-40B4-BE49-F238E27FC236}">
                <a16:creationId xmlns:a16="http://schemas.microsoft.com/office/drawing/2014/main" id="{6B89DDCA-8A8E-6440-AE0A-16E8BC25F5C8}"/>
              </a:ext>
            </a:extLst>
          </p:cNvPr>
          <p:cNvSpPr>
            <a:spLocks noGrp="1"/>
          </p:cNvSpPr>
          <p:nvPr>
            <p:ph sz="half" idx="42" hasCustomPrompt="1"/>
          </p:nvPr>
        </p:nvSpPr>
        <p:spPr>
          <a:xfrm>
            <a:off x="8406448" y="3227363"/>
            <a:ext cx="3385503" cy="3028196"/>
          </a:xfrm>
          <a:prstGeom prst="rect">
            <a:avLst/>
          </a:prstGeom>
        </p:spPr>
        <p:txBody>
          <a:bodyPr lIns="0" tIns="0" rIns="0" bIns="0" anchor="t" anchorCtr="0">
            <a:noAutofit/>
          </a:bodyPr>
          <a:lstStyle>
            <a:lvl1pPr marL="183600" indent="-183600" algn="l">
              <a:lnSpc>
                <a:spcPct val="100000"/>
              </a:lnSpc>
              <a:spcBef>
                <a:spcPts val="0"/>
              </a:spcBef>
              <a:spcAft>
                <a:spcPts val="1000"/>
              </a:spcAft>
              <a:buClr>
                <a:schemeClr val="tx2"/>
              </a:buClr>
              <a:buFont typeface="Arial" panose="020B0604020202020204" pitchFamily="34" charset="0"/>
              <a:buChar char="•"/>
              <a:tabLst/>
              <a:defRPr sz="1600" b="0" i="0">
                <a:solidFill>
                  <a:schemeClr val="tx1"/>
                </a:solidFill>
                <a:latin typeface="Arial" panose="020B0604020202020204" pitchFamily="34" charset="0"/>
                <a:cs typeface="Arial" panose="020B0604020202020204" pitchFamily="34" charset="0"/>
              </a:defRPr>
            </a:lvl1pPr>
          </a:lstStyle>
          <a:p>
            <a:pPr lvl="0"/>
            <a:r>
              <a:rPr lang="de-AT"/>
              <a:t>Text</a:t>
            </a:r>
          </a:p>
          <a:p>
            <a:pPr lvl="0"/>
            <a:r>
              <a:rPr lang="de-AT"/>
              <a:t>Text</a:t>
            </a:r>
          </a:p>
        </p:txBody>
      </p:sp>
      <p:sp>
        <p:nvSpPr>
          <p:cNvPr id="29" name="Titel 1">
            <a:extLst>
              <a:ext uri="{FF2B5EF4-FFF2-40B4-BE49-F238E27FC236}">
                <a16:creationId xmlns:a16="http://schemas.microsoft.com/office/drawing/2014/main" id="{29669320-B28F-168B-A778-EEE6EE825B0A}"/>
              </a:ext>
            </a:extLst>
          </p:cNvPr>
          <p:cNvSpPr>
            <a:spLocks noGrp="1"/>
          </p:cNvSpPr>
          <p:nvPr>
            <p:ph type="title" hasCustomPrompt="1"/>
          </p:nvPr>
        </p:nvSpPr>
        <p:spPr>
          <a:xfrm>
            <a:off x="400237" y="563818"/>
            <a:ext cx="11391714" cy="918641"/>
          </a:xfrm>
        </p:spPr>
        <p:txBody>
          <a:bodyPr lIns="0" rIns="0" anchor="t">
            <a:noAutofit/>
          </a:bodyPr>
          <a:lstStyle>
            <a:lvl1pPr>
              <a:defRPr sz="3200"/>
            </a:lvl1pPr>
          </a:lstStyle>
          <a:p>
            <a:r>
              <a:rPr lang="de-AT" dirty="0"/>
              <a:t>Headline</a:t>
            </a:r>
          </a:p>
        </p:txBody>
      </p:sp>
      <p:cxnSp>
        <p:nvCxnSpPr>
          <p:cNvPr id="30" name="Gerade Verbindung 29">
            <a:extLst>
              <a:ext uri="{FF2B5EF4-FFF2-40B4-BE49-F238E27FC236}">
                <a16:creationId xmlns:a16="http://schemas.microsoft.com/office/drawing/2014/main" id="{360474E8-08DB-DFDE-1164-1AAE3697DA9C}"/>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Textplatzhalter 2">
            <a:extLst>
              <a:ext uri="{FF2B5EF4-FFF2-40B4-BE49-F238E27FC236}">
                <a16:creationId xmlns:a16="http://schemas.microsoft.com/office/drawing/2014/main" id="{512BAB86-FCE6-25E9-CA2B-24148C7DC606}"/>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23" name="Datumsplatzhalter 3">
            <a:extLst>
              <a:ext uri="{FF2B5EF4-FFF2-40B4-BE49-F238E27FC236}">
                <a16:creationId xmlns:a16="http://schemas.microsoft.com/office/drawing/2014/main" id="{250E9426-8B06-7B41-B8CE-4B79F42EE9C8}"/>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CC35E308-6D1A-4DE8-BC35-F1E6C1ECBFE0}" type="datetime1">
              <a:rPr lang="de-AT" smtClean="0"/>
              <a:t>04.04.2024</a:t>
            </a:fld>
            <a:endParaRPr lang="de-AT" dirty="0"/>
          </a:p>
        </p:txBody>
      </p:sp>
      <p:sp>
        <p:nvSpPr>
          <p:cNvPr id="24" name="Fußzeilenplatzhalter 4">
            <a:extLst>
              <a:ext uri="{FF2B5EF4-FFF2-40B4-BE49-F238E27FC236}">
                <a16:creationId xmlns:a16="http://schemas.microsoft.com/office/drawing/2014/main" id="{719811F4-DABC-E34A-97D8-E720CAC8482F}"/>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25" name="Foliennummernplatzhalter 5">
            <a:extLst>
              <a:ext uri="{FF2B5EF4-FFF2-40B4-BE49-F238E27FC236}">
                <a16:creationId xmlns:a16="http://schemas.microsoft.com/office/drawing/2014/main" id="{6ADD92BC-1B94-234B-8CF4-DB8AA7B730B1}"/>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6" name="Grafik 25">
            <a:extLst>
              <a:ext uri="{FF2B5EF4-FFF2-40B4-BE49-F238E27FC236}">
                <a16:creationId xmlns:a16="http://schemas.microsoft.com/office/drawing/2014/main" id="{9CBC1375-CBCA-48A8-97F3-AB5456F606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33541" y="2327915"/>
            <a:ext cx="629343" cy="629343"/>
          </a:xfrm>
          <a:prstGeom prst="rect">
            <a:avLst/>
          </a:prstGeom>
        </p:spPr>
      </p:pic>
      <p:sp>
        <p:nvSpPr>
          <p:cNvPr id="27" name="Bildplatzhalter 4">
            <a:extLst>
              <a:ext uri="{FF2B5EF4-FFF2-40B4-BE49-F238E27FC236}">
                <a16:creationId xmlns:a16="http://schemas.microsoft.com/office/drawing/2014/main" id="{B3D79872-035C-4932-8088-1546C6E5ED1F}"/>
              </a:ext>
            </a:extLst>
          </p:cNvPr>
          <p:cNvSpPr>
            <a:spLocks noGrp="1"/>
          </p:cNvSpPr>
          <p:nvPr>
            <p:ph type="pic" sz="quarter" idx="18" hasCustomPrompt="1"/>
          </p:nvPr>
        </p:nvSpPr>
        <p:spPr>
          <a:xfrm>
            <a:off x="4620198" y="2317123"/>
            <a:ext cx="656028" cy="650926"/>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28" name="Grafik 27">
            <a:extLst>
              <a:ext uri="{FF2B5EF4-FFF2-40B4-BE49-F238E27FC236}">
                <a16:creationId xmlns:a16="http://schemas.microsoft.com/office/drawing/2014/main" id="{4444AE61-4C61-46BB-8191-F738C0EFBC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19791" y="2327915"/>
            <a:ext cx="629343" cy="629343"/>
          </a:xfrm>
          <a:prstGeom prst="rect">
            <a:avLst/>
          </a:prstGeom>
        </p:spPr>
      </p:pic>
      <p:sp>
        <p:nvSpPr>
          <p:cNvPr id="33" name="Bildplatzhalter 4">
            <a:extLst>
              <a:ext uri="{FF2B5EF4-FFF2-40B4-BE49-F238E27FC236}">
                <a16:creationId xmlns:a16="http://schemas.microsoft.com/office/drawing/2014/main" id="{C42CE31B-1954-42D6-9CFD-A0E051E2D57B}"/>
              </a:ext>
            </a:extLst>
          </p:cNvPr>
          <p:cNvSpPr>
            <a:spLocks noGrp="1"/>
          </p:cNvSpPr>
          <p:nvPr>
            <p:ph type="pic" sz="quarter" idx="43" hasCustomPrompt="1"/>
          </p:nvPr>
        </p:nvSpPr>
        <p:spPr>
          <a:xfrm>
            <a:off x="8406448" y="2317123"/>
            <a:ext cx="656028" cy="650926"/>
          </a:xfrm>
          <a:prstGeom prst="rect">
            <a:avLst/>
          </a:prstGeom>
        </p:spPr>
        <p:txBody>
          <a:bodyPr anchor="ctr">
            <a:noAutofit/>
          </a:bodyPr>
          <a:lstStyle>
            <a:lvl1pPr marL="0" indent="0" algn="ctr">
              <a:buNone/>
              <a:defRPr sz="1100">
                <a:solidFill>
                  <a:schemeClr val="bg1"/>
                </a:solidFill>
              </a:defRPr>
            </a:lvl1pPr>
          </a:lstStyle>
          <a:p>
            <a:r>
              <a:rPr lang="de-AT"/>
              <a:t>Icon</a:t>
            </a:r>
          </a:p>
        </p:txBody>
      </p:sp>
      <p:pic>
        <p:nvPicPr>
          <p:cNvPr id="2" name="Grafický objekt 1">
            <a:extLst>
              <a:ext uri="{FF2B5EF4-FFF2-40B4-BE49-F238E27FC236}">
                <a16:creationId xmlns:a16="http://schemas.microsoft.com/office/drawing/2014/main" id="{2F75C4A7-20CD-3037-410A-1EBBD768789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3482880674"/>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1_Text + Bild">
    <p:spTree>
      <p:nvGrpSpPr>
        <p:cNvPr id="1" name=""/>
        <p:cNvGrpSpPr/>
        <p:nvPr/>
      </p:nvGrpSpPr>
      <p:grpSpPr>
        <a:xfrm>
          <a:off x="0" y="0"/>
          <a:ext cx="0" cy="0"/>
          <a:chOff x="0" y="0"/>
          <a:chExt cx="0" cy="0"/>
        </a:xfrm>
      </p:grpSpPr>
      <p:sp>
        <p:nvSpPr>
          <p:cNvPr id="24" name="Rechteck 23">
            <a:extLst>
              <a:ext uri="{FF2B5EF4-FFF2-40B4-BE49-F238E27FC236}">
                <a16:creationId xmlns:a16="http://schemas.microsoft.com/office/drawing/2014/main" id="{6C080DB3-2422-2346-8E20-5231731FCC48}"/>
              </a:ext>
            </a:extLst>
          </p:cNvPr>
          <p:cNvSpPr/>
          <p:nvPr userDrawn="1"/>
        </p:nvSpPr>
        <p:spPr>
          <a:xfrm>
            <a:off x="0" y="0"/>
            <a:ext cx="4547616"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Titel 1">
            <a:extLst>
              <a:ext uri="{FF2B5EF4-FFF2-40B4-BE49-F238E27FC236}">
                <a16:creationId xmlns:a16="http://schemas.microsoft.com/office/drawing/2014/main" id="{4732B8A6-38DD-334F-A18E-C4081C5BBF0A}"/>
              </a:ext>
            </a:extLst>
          </p:cNvPr>
          <p:cNvSpPr>
            <a:spLocks noGrp="1"/>
          </p:cNvSpPr>
          <p:nvPr>
            <p:ph type="title" hasCustomPrompt="1"/>
          </p:nvPr>
        </p:nvSpPr>
        <p:spPr>
          <a:xfrm>
            <a:off x="393362" y="2647758"/>
            <a:ext cx="2618401" cy="1456155"/>
          </a:xfrm>
        </p:spPr>
        <p:txBody>
          <a:bodyPr lIns="0" tIns="0" rIns="0" bIns="0" anchor="ctr" anchorCtr="0">
            <a:noAutofit/>
          </a:bodyPr>
          <a:lstStyle>
            <a:lvl1pPr>
              <a:lnSpc>
                <a:spcPct val="100000"/>
              </a:lnSpc>
              <a:defRPr sz="2800" b="1" i="0">
                <a:solidFill>
                  <a:schemeClr val="tx2"/>
                </a:solidFill>
                <a:latin typeface="+mj-lt"/>
                <a:cs typeface="Arial" panose="020B0604020202020204" pitchFamily="34" charset="0"/>
              </a:defRPr>
            </a:lvl1pPr>
          </a:lstStyle>
          <a:p>
            <a:r>
              <a:rPr lang="de-AT" dirty="0"/>
              <a:t>Headline</a:t>
            </a:r>
          </a:p>
        </p:txBody>
      </p:sp>
      <p:sp>
        <p:nvSpPr>
          <p:cNvPr id="26" name="Inhaltsplatzhalter 2">
            <a:extLst>
              <a:ext uri="{FF2B5EF4-FFF2-40B4-BE49-F238E27FC236}">
                <a16:creationId xmlns:a16="http://schemas.microsoft.com/office/drawing/2014/main" id="{82747BB1-CB37-8B42-9AE3-2C5E4BE58E6B}"/>
              </a:ext>
            </a:extLst>
          </p:cNvPr>
          <p:cNvSpPr>
            <a:spLocks noGrp="1"/>
          </p:cNvSpPr>
          <p:nvPr>
            <p:ph sz="half" idx="35" hasCustomPrompt="1"/>
          </p:nvPr>
        </p:nvSpPr>
        <p:spPr>
          <a:xfrm>
            <a:off x="393363" y="5272702"/>
            <a:ext cx="2618402" cy="982857"/>
          </a:xfrm>
          <a:prstGeom prst="rect">
            <a:avLst/>
          </a:prstGeom>
        </p:spPr>
        <p:txBody>
          <a:bodyPr lIns="0" tIns="0" rIns="0" bIns="0" anchor="b" anchorCtr="0">
            <a:noAutofit/>
          </a:bodyPr>
          <a:lstStyle>
            <a:lvl1pPr marL="0" indent="0" algn="l">
              <a:lnSpc>
                <a:spcPct val="100000"/>
              </a:lnSpc>
              <a:spcBef>
                <a:spcPts val="0"/>
              </a:spcBef>
              <a:buClr>
                <a:schemeClr val="tx2"/>
              </a:buClr>
              <a:buFont typeface="Arial" panose="020B0604020202020204" pitchFamily="34" charset="0"/>
              <a:buNone/>
              <a:tabLst/>
              <a:defRPr sz="1600" b="0" i="0">
                <a:solidFill>
                  <a:schemeClr val="tx1"/>
                </a:solidFill>
                <a:latin typeface="Arial" panose="020B0604020202020204" pitchFamily="34" charset="0"/>
                <a:cs typeface="Arial" panose="020B0604020202020204" pitchFamily="34" charset="0"/>
              </a:defRPr>
            </a:lvl1pPr>
          </a:lstStyle>
          <a:p>
            <a:pPr lvl="0"/>
            <a:r>
              <a:rPr lang="de-AT"/>
              <a:t>Text</a:t>
            </a:r>
          </a:p>
          <a:p>
            <a:pPr lvl="0"/>
            <a:r>
              <a:rPr lang="de-AT"/>
              <a:t>Text</a:t>
            </a:r>
          </a:p>
        </p:txBody>
      </p:sp>
      <p:sp>
        <p:nvSpPr>
          <p:cNvPr id="27" name="Bildplatzhalter 2">
            <a:extLst>
              <a:ext uri="{FF2B5EF4-FFF2-40B4-BE49-F238E27FC236}">
                <a16:creationId xmlns:a16="http://schemas.microsoft.com/office/drawing/2014/main" id="{504B6539-6EBF-E344-9BC4-475416C59E1E}"/>
              </a:ext>
            </a:extLst>
          </p:cNvPr>
          <p:cNvSpPr>
            <a:spLocks noGrp="1"/>
          </p:cNvSpPr>
          <p:nvPr>
            <p:ph type="pic" sz="quarter" idx="36"/>
          </p:nvPr>
        </p:nvSpPr>
        <p:spPr>
          <a:xfrm>
            <a:off x="3553355" y="1213653"/>
            <a:ext cx="8238596" cy="5041907"/>
          </a:xfrm>
          <a:prstGeom prst="rect">
            <a:avLst/>
          </a:prstGeom>
        </p:spPr>
        <p:txBody>
          <a:bodyPr/>
          <a:lstStyle>
            <a:lvl1pPr marL="0" indent="0">
              <a:buNone/>
              <a:defRPr/>
            </a:lvl1pPr>
          </a:lstStyle>
          <a:p>
            <a:r>
              <a:rPr lang="en-US"/>
              <a:t>Click icon to add picture</a:t>
            </a:r>
            <a:endParaRPr lang="de-DE"/>
          </a:p>
        </p:txBody>
      </p:sp>
      <p:cxnSp>
        <p:nvCxnSpPr>
          <p:cNvPr id="23" name="Gerade Verbindung 22">
            <a:extLst>
              <a:ext uri="{FF2B5EF4-FFF2-40B4-BE49-F238E27FC236}">
                <a16:creationId xmlns:a16="http://schemas.microsoft.com/office/drawing/2014/main" id="{0D39892F-EDC8-3A33-99FB-AB0285A48107}"/>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Textplatzhalter 2">
            <a:extLst>
              <a:ext uri="{FF2B5EF4-FFF2-40B4-BE49-F238E27FC236}">
                <a16:creationId xmlns:a16="http://schemas.microsoft.com/office/drawing/2014/main" id="{CCB4BD93-3BB5-C879-3C4F-216EB2E7D2D1}"/>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12" name="Datumsplatzhalter 3">
            <a:extLst>
              <a:ext uri="{FF2B5EF4-FFF2-40B4-BE49-F238E27FC236}">
                <a16:creationId xmlns:a16="http://schemas.microsoft.com/office/drawing/2014/main" id="{8FD88F99-4CF3-AE4E-B8D6-033CDEAD35AF}"/>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8A116D9B-09A1-4F98-9907-34765BE39A2E}" type="datetime1">
              <a:rPr lang="de-AT" smtClean="0"/>
              <a:t>04.04.2024</a:t>
            </a:fld>
            <a:endParaRPr lang="de-AT" dirty="0"/>
          </a:p>
        </p:txBody>
      </p:sp>
      <p:sp>
        <p:nvSpPr>
          <p:cNvPr id="13" name="Fußzeilenplatzhalter 4">
            <a:extLst>
              <a:ext uri="{FF2B5EF4-FFF2-40B4-BE49-F238E27FC236}">
                <a16:creationId xmlns:a16="http://schemas.microsoft.com/office/drawing/2014/main" id="{48D2F0AA-CAF2-E44C-BE0D-A676CBD4DAE3}"/>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14" name="Foliennummernplatzhalter 5">
            <a:extLst>
              <a:ext uri="{FF2B5EF4-FFF2-40B4-BE49-F238E27FC236}">
                <a16:creationId xmlns:a16="http://schemas.microsoft.com/office/drawing/2014/main" id="{A8AB85D1-18F5-0E42-8686-15EC37BF0465}"/>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 name="Grafický objekt 1">
            <a:extLst>
              <a:ext uri="{FF2B5EF4-FFF2-40B4-BE49-F238E27FC236}">
                <a16:creationId xmlns:a16="http://schemas.microsoft.com/office/drawing/2014/main" id="{3FE8F863-2A51-1797-DBB3-1F82FA7D2C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3722258976"/>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2_Text + Bild">
    <p:spTree>
      <p:nvGrpSpPr>
        <p:cNvPr id="1" name=""/>
        <p:cNvGrpSpPr/>
        <p:nvPr/>
      </p:nvGrpSpPr>
      <p:grpSpPr>
        <a:xfrm>
          <a:off x="0" y="0"/>
          <a:ext cx="0" cy="0"/>
          <a:chOff x="0" y="0"/>
          <a:chExt cx="0" cy="0"/>
        </a:xfrm>
      </p:grpSpPr>
      <p:sp>
        <p:nvSpPr>
          <p:cNvPr id="12" name="Inhaltsplatzhalter 2">
            <a:extLst>
              <a:ext uri="{FF2B5EF4-FFF2-40B4-BE49-F238E27FC236}">
                <a16:creationId xmlns:a16="http://schemas.microsoft.com/office/drawing/2014/main" id="{C6828B6F-02BB-2349-983A-6B9141D9DEFD}"/>
              </a:ext>
            </a:extLst>
          </p:cNvPr>
          <p:cNvSpPr>
            <a:spLocks noGrp="1"/>
          </p:cNvSpPr>
          <p:nvPr>
            <p:ph sz="half" idx="31" hasCustomPrompt="1"/>
          </p:nvPr>
        </p:nvSpPr>
        <p:spPr>
          <a:xfrm>
            <a:off x="400237" y="2611228"/>
            <a:ext cx="5617635" cy="1262582"/>
          </a:xfrm>
          <a:prstGeom prst="rect">
            <a:avLst/>
          </a:prstGeom>
        </p:spPr>
        <p:txBody>
          <a:bodyPr lIns="0" tIns="0" rIns="0" bIns="0">
            <a:noAutofit/>
          </a:bodyPr>
          <a:lstStyle>
            <a:lvl1pPr marL="0" indent="0">
              <a:lnSpc>
                <a:spcPct val="100000"/>
              </a:lnSpc>
              <a:spcBef>
                <a:spcPts val="0"/>
              </a:spcBef>
              <a:spcAft>
                <a:spcPts val="1000"/>
              </a:spcAft>
              <a:buClr>
                <a:schemeClr val="tx2"/>
              </a:buClr>
              <a:buFont typeface="Arial" panose="020B0604020202020204" pitchFamily="34" charset="0"/>
              <a:buNone/>
              <a:tabLst/>
              <a:defRPr sz="1600" b="0" i="0">
                <a:solidFill>
                  <a:schemeClr val="tx1"/>
                </a:solidFill>
                <a:latin typeface="Arial" panose="020B0604020202020204" pitchFamily="34" charset="0"/>
                <a:cs typeface="Arial" panose="020B0604020202020204" pitchFamily="34" charset="0"/>
              </a:defRPr>
            </a:lvl1pPr>
          </a:lstStyle>
          <a:p>
            <a:pPr lvl="0"/>
            <a:r>
              <a:rPr lang="de-AT" dirty="0"/>
              <a:t>Text</a:t>
            </a:r>
          </a:p>
        </p:txBody>
      </p:sp>
      <p:sp>
        <p:nvSpPr>
          <p:cNvPr id="13" name="Textplatzhalter 2">
            <a:extLst>
              <a:ext uri="{FF2B5EF4-FFF2-40B4-BE49-F238E27FC236}">
                <a16:creationId xmlns:a16="http://schemas.microsoft.com/office/drawing/2014/main" id="{D858715E-2102-994D-9A68-A211BB1AB6CE}"/>
              </a:ext>
            </a:extLst>
          </p:cNvPr>
          <p:cNvSpPr>
            <a:spLocks noGrp="1"/>
          </p:cNvSpPr>
          <p:nvPr>
            <p:ph type="body" idx="12" hasCustomPrompt="1"/>
          </p:nvPr>
        </p:nvSpPr>
        <p:spPr>
          <a:xfrm>
            <a:off x="400237" y="2030155"/>
            <a:ext cx="5617635" cy="450884"/>
          </a:xfrm>
          <a:prstGeom prst="rect">
            <a:avLst/>
          </a:prstGeom>
        </p:spPr>
        <p:txBody>
          <a:bodyPr lIns="0" tIns="0" rIns="0" bIns="0" anchor="ctr" anchorCtr="0">
            <a:noAutofit/>
          </a:bodyPr>
          <a:lstStyle>
            <a:lvl1pPr marL="0" indent="0">
              <a:lnSpc>
                <a:spcPct val="100000"/>
              </a:lnSpc>
              <a:spcBef>
                <a:spcPts val="0"/>
              </a:spcBef>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Headline</a:t>
            </a:r>
          </a:p>
          <a:p>
            <a:pPr lvl="0"/>
            <a:r>
              <a:rPr lang="de-AT" dirty="0"/>
              <a:t>Headline</a:t>
            </a:r>
          </a:p>
        </p:txBody>
      </p:sp>
      <p:sp>
        <p:nvSpPr>
          <p:cNvPr id="14" name="Inhaltsplatzhalter 2">
            <a:extLst>
              <a:ext uri="{FF2B5EF4-FFF2-40B4-BE49-F238E27FC236}">
                <a16:creationId xmlns:a16="http://schemas.microsoft.com/office/drawing/2014/main" id="{C7A27801-52C0-D848-BEC2-79B1A356AB4E}"/>
              </a:ext>
            </a:extLst>
          </p:cNvPr>
          <p:cNvSpPr>
            <a:spLocks noGrp="1"/>
          </p:cNvSpPr>
          <p:nvPr>
            <p:ph sz="half" idx="33" hasCustomPrompt="1"/>
          </p:nvPr>
        </p:nvSpPr>
        <p:spPr>
          <a:xfrm>
            <a:off x="400237" y="4987858"/>
            <a:ext cx="5617635" cy="1262223"/>
          </a:xfrm>
          <a:prstGeom prst="rect">
            <a:avLst/>
          </a:prstGeom>
        </p:spPr>
        <p:txBody>
          <a:bodyPr lIns="0" tIns="0" rIns="0" bIns="0">
            <a:noAutofit/>
          </a:bodyPr>
          <a:lstStyle>
            <a:lvl1pPr marL="0" indent="0">
              <a:lnSpc>
                <a:spcPct val="100000"/>
              </a:lnSpc>
              <a:spcBef>
                <a:spcPts val="0"/>
              </a:spcBef>
              <a:spcAft>
                <a:spcPts val="1000"/>
              </a:spcAft>
              <a:buClr>
                <a:schemeClr val="tx2"/>
              </a:buClr>
              <a:buFont typeface="Arial" panose="020B0604020202020204" pitchFamily="34" charset="0"/>
              <a:buNone/>
              <a:tabLst/>
              <a:defRPr sz="1600" b="0" i="0">
                <a:solidFill>
                  <a:schemeClr val="tx1"/>
                </a:solidFill>
                <a:latin typeface="Arial" panose="020B0604020202020204" pitchFamily="34" charset="0"/>
                <a:cs typeface="Arial" panose="020B0604020202020204" pitchFamily="34" charset="0"/>
              </a:defRPr>
            </a:lvl1pPr>
          </a:lstStyle>
          <a:p>
            <a:pPr lvl="0"/>
            <a:r>
              <a:rPr lang="de-AT" dirty="0"/>
              <a:t>Text</a:t>
            </a:r>
          </a:p>
        </p:txBody>
      </p:sp>
      <p:sp>
        <p:nvSpPr>
          <p:cNvPr id="15" name="Textplatzhalter 2">
            <a:extLst>
              <a:ext uri="{FF2B5EF4-FFF2-40B4-BE49-F238E27FC236}">
                <a16:creationId xmlns:a16="http://schemas.microsoft.com/office/drawing/2014/main" id="{0EF313A1-1D0E-9040-A6C6-6C96DBA030E4}"/>
              </a:ext>
            </a:extLst>
          </p:cNvPr>
          <p:cNvSpPr>
            <a:spLocks noGrp="1"/>
          </p:cNvSpPr>
          <p:nvPr>
            <p:ph type="body" idx="34" hasCustomPrompt="1"/>
          </p:nvPr>
        </p:nvSpPr>
        <p:spPr>
          <a:xfrm>
            <a:off x="400237" y="4416926"/>
            <a:ext cx="5617635" cy="450884"/>
          </a:xfrm>
          <a:prstGeom prst="rect">
            <a:avLst/>
          </a:prstGeom>
        </p:spPr>
        <p:txBody>
          <a:bodyPr lIns="0" tIns="0" rIns="0" bIns="0" anchor="ctr" anchorCtr="0">
            <a:noAutofit/>
          </a:bodyPr>
          <a:lstStyle>
            <a:lvl1pPr marL="0" indent="0">
              <a:lnSpc>
                <a:spcPct val="100000"/>
              </a:lnSpc>
              <a:spcBef>
                <a:spcPts val="0"/>
              </a:spcBef>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Headline</a:t>
            </a:r>
          </a:p>
          <a:p>
            <a:pPr lvl="0"/>
            <a:r>
              <a:rPr lang="de-AT" dirty="0"/>
              <a:t>Headline</a:t>
            </a:r>
          </a:p>
        </p:txBody>
      </p:sp>
      <p:sp>
        <p:nvSpPr>
          <p:cNvPr id="18" name="Bildplatzhalter 2">
            <a:extLst>
              <a:ext uri="{FF2B5EF4-FFF2-40B4-BE49-F238E27FC236}">
                <a16:creationId xmlns:a16="http://schemas.microsoft.com/office/drawing/2014/main" id="{33888C05-E457-4F4B-9EDC-F520DAE79F05}"/>
              </a:ext>
            </a:extLst>
          </p:cNvPr>
          <p:cNvSpPr>
            <a:spLocks noGrp="1"/>
          </p:cNvSpPr>
          <p:nvPr>
            <p:ph type="pic" sz="quarter" idx="36"/>
          </p:nvPr>
        </p:nvSpPr>
        <p:spPr>
          <a:xfrm>
            <a:off x="6624639" y="1700213"/>
            <a:ext cx="5167312" cy="2173597"/>
          </a:xfrm>
          <a:prstGeom prst="rect">
            <a:avLst/>
          </a:prstGeom>
        </p:spPr>
        <p:txBody>
          <a:bodyPr/>
          <a:lstStyle>
            <a:lvl1pPr marL="0" indent="0">
              <a:buNone/>
              <a:defRPr/>
            </a:lvl1pPr>
          </a:lstStyle>
          <a:p>
            <a:r>
              <a:rPr lang="en-US"/>
              <a:t>Click icon to add picture</a:t>
            </a:r>
            <a:endParaRPr lang="de-DE"/>
          </a:p>
        </p:txBody>
      </p:sp>
      <p:sp>
        <p:nvSpPr>
          <p:cNvPr id="19" name="Bildplatzhalter 2">
            <a:extLst>
              <a:ext uri="{FF2B5EF4-FFF2-40B4-BE49-F238E27FC236}">
                <a16:creationId xmlns:a16="http://schemas.microsoft.com/office/drawing/2014/main" id="{119DE5DE-2CC0-1A42-B920-68DEA552C96D}"/>
              </a:ext>
            </a:extLst>
          </p:cNvPr>
          <p:cNvSpPr>
            <a:spLocks noGrp="1"/>
          </p:cNvSpPr>
          <p:nvPr>
            <p:ph type="pic" sz="quarter" idx="37"/>
          </p:nvPr>
        </p:nvSpPr>
        <p:spPr>
          <a:xfrm>
            <a:off x="6624639" y="4077978"/>
            <a:ext cx="5167312" cy="2173597"/>
          </a:xfrm>
          <a:prstGeom prst="rect">
            <a:avLst/>
          </a:prstGeom>
        </p:spPr>
        <p:txBody>
          <a:bodyPr/>
          <a:lstStyle>
            <a:lvl1pPr marL="0" indent="0">
              <a:buNone/>
              <a:defRPr/>
            </a:lvl1pPr>
          </a:lstStyle>
          <a:p>
            <a:r>
              <a:rPr lang="en-US"/>
              <a:t>Click icon to add picture</a:t>
            </a:r>
            <a:endParaRPr lang="de-DE"/>
          </a:p>
        </p:txBody>
      </p:sp>
      <p:sp>
        <p:nvSpPr>
          <p:cNvPr id="27" name="Titel 1">
            <a:extLst>
              <a:ext uri="{FF2B5EF4-FFF2-40B4-BE49-F238E27FC236}">
                <a16:creationId xmlns:a16="http://schemas.microsoft.com/office/drawing/2014/main" id="{9F2F5A74-3B9B-5DD8-5148-7D20609ADF5C}"/>
              </a:ext>
            </a:extLst>
          </p:cNvPr>
          <p:cNvSpPr>
            <a:spLocks noGrp="1"/>
          </p:cNvSpPr>
          <p:nvPr>
            <p:ph type="title" hasCustomPrompt="1"/>
          </p:nvPr>
        </p:nvSpPr>
        <p:spPr>
          <a:xfrm>
            <a:off x="400237" y="563818"/>
            <a:ext cx="11391714" cy="918641"/>
          </a:xfrm>
        </p:spPr>
        <p:txBody>
          <a:bodyPr lIns="0" rIns="0" anchor="t">
            <a:noAutofit/>
          </a:bodyPr>
          <a:lstStyle>
            <a:lvl1pPr>
              <a:defRPr sz="3200"/>
            </a:lvl1pPr>
          </a:lstStyle>
          <a:p>
            <a:r>
              <a:rPr lang="de-AT" dirty="0"/>
              <a:t>Headline</a:t>
            </a:r>
          </a:p>
        </p:txBody>
      </p:sp>
      <p:cxnSp>
        <p:nvCxnSpPr>
          <p:cNvPr id="28" name="Gerade Verbindung 27">
            <a:extLst>
              <a:ext uri="{FF2B5EF4-FFF2-40B4-BE49-F238E27FC236}">
                <a16:creationId xmlns:a16="http://schemas.microsoft.com/office/drawing/2014/main" id="{F4276CBF-3BB9-6105-1BCA-93EB1F86491F}"/>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Textplatzhalter 2">
            <a:extLst>
              <a:ext uri="{FF2B5EF4-FFF2-40B4-BE49-F238E27FC236}">
                <a16:creationId xmlns:a16="http://schemas.microsoft.com/office/drawing/2014/main" id="{370DE8B6-1933-3A90-8996-114A8F6F5E89}"/>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16" name="Datumsplatzhalter 3">
            <a:extLst>
              <a:ext uri="{FF2B5EF4-FFF2-40B4-BE49-F238E27FC236}">
                <a16:creationId xmlns:a16="http://schemas.microsoft.com/office/drawing/2014/main" id="{650C926F-B9AA-C542-9FD5-8416FB1E15A6}"/>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CB0AC1BF-4781-4699-99E2-B6B754C9FEDB}" type="datetime1">
              <a:rPr lang="de-AT" smtClean="0"/>
              <a:t>04.04.2024</a:t>
            </a:fld>
            <a:endParaRPr lang="de-AT" dirty="0"/>
          </a:p>
        </p:txBody>
      </p:sp>
      <p:sp>
        <p:nvSpPr>
          <p:cNvPr id="17" name="Fußzeilenplatzhalter 4">
            <a:extLst>
              <a:ext uri="{FF2B5EF4-FFF2-40B4-BE49-F238E27FC236}">
                <a16:creationId xmlns:a16="http://schemas.microsoft.com/office/drawing/2014/main" id="{D00D352E-492E-B048-8679-FEB69B364DDD}"/>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20" name="Foliennummernplatzhalter 5">
            <a:extLst>
              <a:ext uri="{FF2B5EF4-FFF2-40B4-BE49-F238E27FC236}">
                <a16:creationId xmlns:a16="http://schemas.microsoft.com/office/drawing/2014/main" id="{40651042-D9B3-A846-919F-D0CFAB1BA16B}"/>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 name="Grafický objekt 1">
            <a:extLst>
              <a:ext uri="{FF2B5EF4-FFF2-40B4-BE49-F238E27FC236}">
                <a16:creationId xmlns:a16="http://schemas.microsoft.com/office/drawing/2014/main" id="{35615F28-824C-57C8-51DC-0FC61EC83F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2251292156"/>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3_Text + Bild">
    <p:spTree>
      <p:nvGrpSpPr>
        <p:cNvPr id="1" name=""/>
        <p:cNvGrpSpPr/>
        <p:nvPr/>
      </p:nvGrpSpPr>
      <p:grpSpPr>
        <a:xfrm>
          <a:off x="0" y="0"/>
          <a:ext cx="0" cy="0"/>
          <a:chOff x="0" y="0"/>
          <a:chExt cx="0" cy="0"/>
        </a:xfrm>
      </p:grpSpPr>
      <p:sp>
        <p:nvSpPr>
          <p:cNvPr id="13" name="Bildplatzhalter 3">
            <a:extLst>
              <a:ext uri="{FF2B5EF4-FFF2-40B4-BE49-F238E27FC236}">
                <a16:creationId xmlns:a16="http://schemas.microsoft.com/office/drawing/2014/main" id="{9B456B22-3F48-5944-9488-8EB31188650D}"/>
              </a:ext>
            </a:extLst>
          </p:cNvPr>
          <p:cNvSpPr>
            <a:spLocks noGrp="1"/>
          </p:cNvSpPr>
          <p:nvPr>
            <p:ph type="pic" sz="quarter" idx="39"/>
          </p:nvPr>
        </p:nvSpPr>
        <p:spPr>
          <a:xfrm>
            <a:off x="9290750" y="1700213"/>
            <a:ext cx="2501201" cy="4552172"/>
          </a:xfrm>
          <a:prstGeom prst="rect">
            <a:avLst/>
          </a:prstGeom>
        </p:spPr>
        <p:txBody>
          <a:bodyPr/>
          <a:lstStyle>
            <a:lvl1pPr marL="0" indent="0">
              <a:buNone/>
              <a:defRPr/>
            </a:lvl1pPr>
          </a:lstStyle>
          <a:p>
            <a:r>
              <a:rPr lang="en-US"/>
              <a:t>Click icon to add picture</a:t>
            </a:r>
            <a:endParaRPr lang="de-DE"/>
          </a:p>
        </p:txBody>
      </p:sp>
      <p:sp>
        <p:nvSpPr>
          <p:cNvPr id="14" name="Bildplatzhalter 3">
            <a:extLst>
              <a:ext uri="{FF2B5EF4-FFF2-40B4-BE49-F238E27FC236}">
                <a16:creationId xmlns:a16="http://schemas.microsoft.com/office/drawing/2014/main" id="{B1368E82-47A7-A846-B460-480035412BCB}"/>
              </a:ext>
            </a:extLst>
          </p:cNvPr>
          <p:cNvSpPr>
            <a:spLocks noGrp="1"/>
          </p:cNvSpPr>
          <p:nvPr>
            <p:ph type="pic" sz="quarter" idx="38"/>
          </p:nvPr>
        </p:nvSpPr>
        <p:spPr>
          <a:xfrm>
            <a:off x="6609061" y="1700213"/>
            <a:ext cx="2501201" cy="4552172"/>
          </a:xfrm>
          <a:prstGeom prst="rect">
            <a:avLst/>
          </a:prstGeom>
        </p:spPr>
        <p:txBody>
          <a:bodyPr/>
          <a:lstStyle>
            <a:lvl1pPr marL="0" indent="0">
              <a:buNone/>
              <a:defRPr/>
            </a:lvl1pPr>
          </a:lstStyle>
          <a:p>
            <a:r>
              <a:rPr lang="en-US"/>
              <a:t>Click icon to add picture</a:t>
            </a:r>
            <a:endParaRPr lang="de-DE" dirty="0"/>
          </a:p>
        </p:txBody>
      </p:sp>
      <p:sp>
        <p:nvSpPr>
          <p:cNvPr id="17" name="Inhaltsplatzhalter 2">
            <a:extLst>
              <a:ext uri="{FF2B5EF4-FFF2-40B4-BE49-F238E27FC236}">
                <a16:creationId xmlns:a16="http://schemas.microsoft.com/office/drawing/2014/main" id="{8DC05CBE-AEFB-5E44-B5AD-BA54145E6C67}"/>
              </a:ext>
            </a:extLst>
          </p:cNvPr>
          <p:cNvSpPr>
            <a:spLocks noGrp="1"/>
          </p:cNvSpPr>
          <p:nvPr>
            <p:ph sz="half" idx="31" hasCustomPrompt="1"/>
          </p:nvPr>
        </p:nvSpPr>
        <p:spPr>
          <a:xfrm>
            <a:off x="400237" y="2285898"/>
            <a:ext cx="5617635" cy="3966487"/>
          </a:xfrm>
          <a:prstGeom prst="rect">
            <a:avLst/>
          </a:prstGeom>
        </p:spPr>
        <p:txBody>
          <a:bodyPr lIns="0" tIns="0" rIns="0" bIns="0">
            <a:noAutofit/>
          </a:bodyPr>
          <a:lstStyle>
            <a:lvl1pPr marL="0" indent="0">
              <a:lnSpc>
                <a:spcPct val="100000"/>
              </a:lnSpc>
              <a:spcBef>
                <a:spcPts val="0"/>
              </a:spcBef>
              <a:spcAft>
                <a:spcPts val="1000"/>
              </a:spcAft>
              <a:buClr>
                <a:schemeClr val="tx2"/>
              </a:buClr>
              <a:buFont typeface="Arial" panose="020B0604020202020204" pitchFamily="34" charset="0"/>
              <a:buNone/>
              <a:tabLst/>
              <a:defRPr sz="1600" b="0" i="0">
                <a:solidFill>
                  <a:schemeClr val="tx1"/>
                </a:solidFill>
                <a:latin typeface="Arial" panose="020B0604020202020204" pitchFamily="34" charset="0"/>
                <a:cs typeface="Arial" panose="020B0604020202020204" pitchFamily="34" charset="0"/>
              </a:defRPr>
            </a:lvl1pPr>
          </a:lstStyle>
          <a:p>
            <a:pPr lvl="0"/>
            <a:r>
              <a:rPr lang="de-AT" dirty="0"/>
              <a:t>Text</a:t>
            </a:r>
          </a:p>
          <a:p>
            <a:pPr lvl="0"/>
            <a:r>
              <a:rPr lang="de-AT" dirty="0"/>
              <a:t>Text</a:t>
            </a:r>
          </a:p>
        </p:txBody>
      </p:sp>
      <p:sp>
        <p:nvSpPr>
          <p:cNvPr id="18" name="Textplatzhalter 2">
            <a:extLst>
              <a:ext uri="{FF2B5EF4-FFF2-40B4-BE49-F238E27FC236}">
                <a16:creationId xmlns:a16="http://schemas.microsoft.com/office/drawing/2014/main" id="{7D52C04E-DF32-814B-93E2-9790FA714485}"/>
              </a:ext>
            </a:extLst>
          </p:cNvPr>
          <p:cNvSpPr>
            <a:spLocks noGrp="1"/>
          </p:cNvSpPr>
          <p:nvPr>
            <p:ph type="body" idx="12" hasCustomPrompt="1"/>
          </p:nvPr>
        </p:nvSpPr>
        <p:spPr>
          <a:xfrm>
            <a:off x="400237" y="1700213"/>
            <a:ext cx="5617635" cy="450884"/>
          </a:xfrm>
          <a:prstGeom prst="rect">
            <a:avLst/>
          </a:prstGeom>
        </p:spPr>
        <p:txBody>
          <a:bodyPr lIns="0" tIns="0" rIns="0" bIns="0" anchor="ctr" anchorCtr="0">
            <a:noAutofit/>
          </a:bodyPr>
          <a:lstStyle>
            <a:lvl1pPr marL="0" indent="0">
              <a:lnSpc>
                <a:spcPct val="100000"/>
              </a:lnSpc>
              <a:spcBef>
                <a:spcPts val="0"/>
              </a:spcBef>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Headline</a:t>
            </a:r>
          </a:p>
          <a:p>
            <a:pPr lvl="0"/>
            <a:r>
              <a:rPr lang="de-AT" dirty="0"/>
              <a:t>Headline</a:t>
            </a:r>
          </a:p>
        </p:txBody>
      </p:sp>
      <p:sp>
        <p:nvSpPr>
          <p:cNvPr id="26" name="Titel 1">
            <a:extLst>
              <a:ext uri="{FF2B5EF4-FFF2-40B4-BE49-F238E27FC236}">
                <a16:creationId xmlns:a16="http://schemas.microsoft.com/office/drawing/2014/main" id="{6B82C348-0A46-FA91-810C-5ED051807C49}"/>
              </a:ext>
            </a:extLst>
          </p:cNvPr>
          <p:cNvSpPr>
            <a:spLocks noGrp="1"/>
          </p:cNvSpPr>
          <p:nvPr>
            <p:ph type="title" hasCustomPrompt="1"/>
          </p:nvPr>
        </p:nvSpPr>
        <p:spPr>
          <a:xfrm>
            <a:off x="400237" y="563818"/>
            <a:ext cx="11391714" cy="918641"/>
          </a:xfrm>
        </p:spPr>
        <p:txBody>
          <a:bodyPr lIns="0" rIns="0" anchor="t">
            <a:noAutofit/>
          </a:bodyPr>
          <a:lstStyle>
            <a:lvl1pPr>
              <a:defRPr sz="3200"/>
            </a:lvl1pPr>
          </a:lstStyle>
          <a:p>
            <a:r>
              <a:rPr lang="de-AT" dirty="0"/>
              <a:t>Headline</a:t>
            </a:r>
          </a:p>
        </p:txBody>
      </p:sp>
      <p:cxnSp>
        <p:nvCxnSpPr>
          <p:cNvPr id="27" name="Gerade Verbindung 26">
            <a:extLst>
              <a:ext uri="{FF2B5EF4-FFF2-40B4-BE49-F238E27FC236}">
                <a16:creationId xmlns:a16="http://schemas.microsoft.com/office/drawing/2014/main" id="{1C238440-388B-B914-4709-FBCC363BDF66}"/>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Textplatzhalter 2">
            <a:extLst>
              <a:ext uri="{FF2B5EF4-FFF2-40B4-BE49-F238E27FC236}">
                <a16:creationId xmlns:a16="http://schemas.microsoft.com/office/drawing/2014/main" id="{6DFC048C-AF6A-47C4-550D-DA5DA7690D15}"/>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15" name="Datumsplatzhalter 3">
            <a:extLst>
              <a:ext uri="{FF2B5EF4-FFF2-40B4-BE49-F238E27FC236}">
                <a16:creationId xmlns:a16="http://schemas.microsoft.com/office/drawing/2014/main" id="{4A4E116A-684A-EA4A-98F6-A8C9345843DA}"/>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72A2EA21-3B2C-430A-932E-E882882B0CC4}" type="datetime1">
              <a:rPr lang="de-AT" smtClean="0"/>
              <a:t>04.04.2024</a:t>
            </a:fld>
            <a:endParaRPr lang="de-AT" dirty="0"/>
          </a:p>
        </p:txBody>
      </p:sp>
      <p:sp>
        <p:nvSpPr>
          <p:cNvPr id="16" name="Fußzeilenplatzhalter 4">
            <a:extLst>
              <a:ext uri="{FF2B5EF4-FFF2-40B4-BE49-F238E27FC236}">
                <a16:creationId xmlns:a16="http://schemas.microsoft.com/office/drawing/2014/main" id="{C938FE6B-6797-DB47-A4A9-1019FEACF32B}"/>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19" name="Foliennummernplatzhalter 5">
            <a:extLst>
              <a:ext uri="{FF2B5EF4-FFF2-40B4-BE49-F238E27FC236}">
                <a16:creationId xmlns:a16="http://schemas.microsoft.com/office/drawing/2014/main" id="{6213FB44-7DEB-9A4E-9B86-BB779D2DF9CB}"/>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 name="Grafický objekt 1">
            <a:extLst>
              <a:ext uri="{FF2B5EF4-FFF2-40B4-BE49-F238E27FC236}">
                <a16:creationId xmlns:a16="http://schemas.microsoft.com/office/drawing/2014/main" id="{A20D3BD7-D176-B129-F70B-3FFCD94B75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3957560853"/>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4_Text + Bild">
    <p:spTree>
      <p:nvGrpSpPr>
        <p:cNvPr id="1" name=""/>
        <p:cNvGrpSpPr/>
        <p:nvPr/>
      </p:nvGrpSpPr>
      <p:grpSpPr>
        <a:xfrm>
          <a:off x="0" y="0"/>
          <a:ext cx="0" cy="0"/>
          <a:chOff x="0" y="0"/>
          <a:chExt cx="0" cy="0"/>
        </a:xfrm>
      </p:grpSpPr>
      <p:sp>
        <p:nvSpPr>
          <p:cNvPr id="33" name="Freihandform 32">
            <a:extLst>
              <a:ext uri="{FF2B5EF4-FFF2-40B4-BE49-F238E27FC236}">
                <a16:creationId xmlns:a16="http://schemas.microsoft.com/office/drawing/2014/main" id="{100089C6-5246-4F47-AB79-A79E0CB2F428}"/>
              </a:ext>
            </a:extLst>
          </p:cNvPr>
          <p:cNvSpPr/>
          <p:nvPr userDrawn="1"/>
        </p:nvSpPr>
        <p:spPr>
          <a:xfrm>
            <a:off x="394951" y="3907472"/>
            <a:ext cx="5456762" cy="2348084"/>
          </a:xfrm>
          <a:custGeom>
            <a:avLst/>
            <a:gdLst>
              <a:gd name="connsiteX0" fmla="*/ 0 w 5456762"/>
              <a:gd name="connsiteY0" fmla="*/ 0 h 2348084"/>
              <a:gd name="connsiteX1" fmla="*/ 5456762 w 5456762"/>
              <a:gd name="connsiteY1" fmla="*/ 0 h 2348084"/>
              <a:gd name="connsiteX2" fmla="*/ 5456762 w 5456762"/>
              <a:gd name="connsiteY2" fmla="*/ 468487 h 2348084"/>
              <a:gd name="connsiteX3" fmla="*/ 5456762 w 5456762"/>
              <a:gd name="connsiteY3" fmla="*/ 593401 h 2348084"/>
              <a:gd name="connsiteX4" fmla="*/ 5456762 w 5456762"/>
              <a:gd name="connsiteY4" fmla="*/ 2260415 h 2348084"/>
              <a:gd name="connsiteX5" fmla="*/ 5369093 w 5456762"/>
              <a:gd name="connsiteY5" fmla="*/ 2348084 h 2348084"/>
              <a:gd name="connsiteX6" fmla="*/ 92955 w 5456762"/>
              <a:gd name="connsiteY6" fmla="*/ 2348084 h 2348084"/>
              <a:gd name="connsiteX7" fmla="*/ 5286 w 5456762"/>
              <a:gd name="connsiteY7" fmla="*/ 2260415 h 2348084"/>
              <a:gd name="connsiteX8" fmla="*/ 5286 w 5456762"/>
              <a:gd name="connsiteY8" fmla="*/ 593401 h 2348084"/>
              <a:gd name="connsiteX9" fmla="*/ 0 w 5456762"/>
              <a:gd name="connsiteY9" fmla="*/ 593401 h 2348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6762" h="2348084">
                <a:moveTo>
                  <a:pt x="0" y="0"/>
                </a:moveTo>
                <a:lnTo>
                  <a:pt x="5456762" y="0"/>
                </a:lnTo>
                <a:lnTo>
                  <a:pt x="5456762" y="468487"/>
                </a:lnTo>
                <a:lnTo>
                  <a:pt x="5456762" y="593401"/>
                </a:lnTo>
                <a:lnTo>
                  <a:pt x="5456762" y="2260415"/>
                </a:lnTo>
                <a:cubicBezTo>
                  <a:pt x="5456762" y="2308833"/>
                  <a:pt x="5417511" y="2348084"/>
                  <a:pt x="5369093" y="2348084"/>
                </a:cubicBezTo>
                <a:lnTo>
                  <a:pt x="92955" y="2348084"/>
                </a:lnTo>
                <a:cubicBezTo>
                  <a:pt x="44537" y="2348084"/>
                  <a:pt x="5286" y="2308833"/>
                  <a:pt x="5286" y="2260415"/>
                </a:cubicBezTo>
                <a:lnTo>
                  <a:pt x="5286" y="593401"/>
                </a:lnTo>
                <a:lnTo>
                  <a:pt x="0" y="59340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5" name="Freihandform 34">
            <a:extLst>
              <a:ext uri="{FF2B5EF4-FFF2-40B4-BE49-F238E27FC236}">
                <a16:creationId xmlns:a16="http://schemas.microsoft.com/office/drawing/2014/main" id="{428C4D10-5B6C-E64B-ADE7-056744F1BE3E}"/>
              </a:ext>
            </a:extLst>
          </p:cNvPr>
          <p:cNvSpPr/>
          <p:nvPr userDrawn="1"/>
        </p:nvSpPr>
        <p:spPr>
          <a:xfrm>
            <a:off x="6335189" y="3907473"/>
            <a:ext cx="5456762" cy="2348085"/>
          </a:xfrm>
          <a:custGeom>
            <a:avLst/>
            <a:gdLst>
              <a:gd name="connsiteX0" fmla="*/ 0 w 5456762"/>
              <a:gd name="connsiteY0" fmla="*/ 0 h 2348085"/>
              <a:gd name="connsiteX1" fmla="*/ 5456762 w 5456762"/>
              <a:gd name="connsiteY1" fmla="*/ 0 h 2348085"/>
              <a:gd name="connsiteX2" fmla="*/ 5456762 w 5456762"/>
              <a:gd name="connsiteY2" fmla="*/ 468488 h 2348085"/>
              <a:gd name="connsiteX3" fmla="*/ 5456762 w 5456762"/>
              <a:gd name="connsiteY3" fmla="*/ 593401 h 2348085"/>
              <a:gd name="connsiteX4" fmla="*/ 5456762 w 5456762"/>
              <a:gd name="connsiteY4" fmla="*/ 2260416 h 2348085"/>
              <a:gd name="connsiteX5" fmla="*/ 5369093 w 5456762"/>
              <a:gd name="connsiteY5" fmla="*/ 2348085 h 2348085"/>
              <a:gd name="connsiteX6" fmla="*/ 92955 w 5456762"/>
              <a:gd name="connsiteY6" fmla="*/ 2348085 h 2348085"/>
              <a:gd name="connsiteX7" fmla="*/ 5286 w 5456762"/>
              <a:gd name="connsiteY7" fmla="*/ 2260416 h 2348085"/>
              <a:gd name="connsiteX8" fmla="*/ 5286 w 5456762"/>
              <a:gd name="connsiteY8" fmla="*/ 593401 h 2348085"/>
              <a:gd name="connsiteX9" fmla="*/ 0 w 5456762"/>
              <a:gd name="connsiteY9" fmla="*/ 593401 h 2348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6762" h="2348085">
                <a:moveTo>
                  <a:pt x="0" y="0"/>
                </a:moveTo>
                <a:lnTo>
                  <a:pt x="5456762" y="0"/>
                </a:lnTo>
                <a:lnTo>
                  <a:pt x="5456762" y="468488"/>
                </a:lnTo>
                <a:lnTo>
                  <a:pt x="5456762" y="593401"/>
                </a:lnTo>
                <a:lnTo>
                  <a:pt x="5456762" y="2260416"/>
                </a:lnTo>
                <a:cubicBezTo>
                  <a:pt x="5456762" y="2308834"/>
                  <a:pt x="5417511" y="2348085"/>
                  <a:pt x="5369093" y="2348085"/>
                </a:cubicBezTo>
                <a:lnTo>
                  <a:pt x="92955" y="2348085"/>
                </a:lnTo>
                <a:cubicBezTo>
                  <a:pt x="44537" y="2348085"/>
                  <a:pt x="5286" y="2308834"/>
                  <a:pt x="5286" y="2260416"/>
                </a:cubicBezTo>
                <a:lnTo>
                  <a:pt x="5286" y="593401"/>
                </a:lnTo>
                <a:lnTo>
                  <a:pt x="0" y="59340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Bildplatzhalter 37">
            <a:extLst>
              <a:ext uri="{FF2B5EF4-FFF2-40B4-BE49-F238E27FC236}">
                <a16:creationId xmlns:a16="http://schemas.microsoft.com/office/drawing/2014/main" id="{A80CFA11-0195-7B4F-995B-92F7B25FB01E}"/>
              </a:ext>
            </a:extLst>
          </p:cNvPr>
          <p:cNvSpPr>
            <a:spLocks noGrp="1"/>
          </p:cNvSpPr>
          <p:nvPr>
            <p:ph type="pic" sz="quarter" idx="12"/>
          </p:nvPr>
        </p:nvSpPr>
        <p:spPr>
          <a:xfrm>
            <a:off x="400237" y="1730136"/>
            <a:ext cx="5449888" cy="2177338"/>
          </a:xfrm>
          <a:custGeom>
            <a:avLst/>
            <a:gdLst>
              <a:gd name="connsiteX0" fmla="*/ 109780 w 5449888"/>
              <a:gd name="connsiteY0" fmla="*/ 0 h 2391813"/>
              <a:gd name="connsiteX1" fmla="*/ 5340108 w 5449888"/>
              <a:gd name="connsiteY1" fmla="*/ 0 h 2391813"/>
              <a:gd name="connsiteX2" fmla="*/ 5449888 w 5449888"/>
              <a:gd name="connsiteY2" fmla="*/ 109780 h 2391813"/>
              <a:gd name="connsiteX3" fmla="*/ 5449888 w 5449888"/>
              <a:gd name="connsiteY3" fmla="*/ 2391813 h 2391813"/>
              <a:gd name="connsiteX4" fmla="*/ 0 w 5449888"/>
              <a:gd name="connsiteY4" fmla="*/ 2391813 h 2391813"/>
              <a:gd name="connsiteX5" fmla="*/ 0 w 5449888"/>
              <a:gd name="connsiteY5" fmla="*/ 109780 h 2391813"/>
              <a:gd name="connsiteX6" fmla="*/ 109780 w 5449888"/>
              <a:gd name="connsiteY6" fmla="*/ 0 h 239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888" h="2391813">
                <a:moveTo>
                  <a:pt x="109780" y="0"/>
                </a:moveTo>
                <a:lnTo>
                  <a:pt x="5340108" y="0"/>
                </a:lnTo>
                <a:cubicBezTo>
                  <a:pt x="5400738" y="0"/>
                  <a:pt x="5449888" y="49150"/>
                  <a:pt x="5449888" y="109780"/>
                </a:cubicBezTo>
                <a:lnTo>
                  <a:pt x="5449888" y="2391813"/>
                </a:lnTo>
                <a:lnTo>
                  <a:pt x="0" y="2391813"/>
                </a:lnTo>
                <a:lnTo>
                  <a:pt x="0" y="109780"/>
                </a:lnTo>
                <a:cubicBezTo>
                  <a:pt x="0" y="49150"/>
                  <a:pt x="49150" y="0"/>
                  <a:pt x="109780" y="0"/>
                </a:cubicBezTo>
                <a:close/>
              </a:path>
            </a:pathLst>
          </a:custGeom>
        </p:spPr>
        <p:txBody>
          <a:bodyPr wrap="square">
            <a:noAutofit/>
          </a:bodyPr>
          <a:lstStyle>
            <a:lvl1pPr marL="0" indent="0">
              <a:buNone/>
              <a:defRPr/>
            </a:lvl1pPr>
          </a:lstStyle>
          <a:p>
            <a:r>
              <a:rPr lang="en-US"/>
              <a:t>Click icon to add picture</a:t>
            </a:r>
            <a:endParaRPr lang="de-DE"/>
          </a:p>
        </p:txBody>
      </p:sp>
      <p:sp>
        <p:nvSpPr>
          <p:cNvPr id="15" name="Bildplatzhalter 38">
            <a:extLst>
              <a:ext uri="{FF2B5EF4-FFF2-40B4-BE49-F238E27FC236}">
                <a16:creationId xmlns:a16="http://schemas.microsoft.com/office/drawing/2014/main" id="{25C62B36-D231-7244-9FF9-C6C07A4D7E51}"/>
              </a:ext>
            </a:extLst>
          </p:cNvPr>
          <p:cNvSpPr>
            <a:spLocks noGrp="1"/>
          </p:cNvSpPr>
          <p:nvPr>
            <p:ph type="pic" sz="quarter" idx="13"/>
          </p:nvPr>
        </p:nvSpPr>
        <p:spPr>
          <a:xfrm>
            <a:off x="6342063" y="1730136"/>
            <a:ext cx="5449888" cy="2177338"/>
          </a:xfrm>
          <a:custGeom>
            <a:avLst/>
            <a:gdLst>
              <a:gd name="connsiteX0" fmla="*/ 109780 w 5449888"/>
              <a:gd name="connsiteY0" fmla="*/ 0 h 2391813"/>
              <a:gd name="connsiteX1" fmla="*/ 5340108 w 5449888"/>
              <a:gd name="connsiteY1" fmla="*/ 0 h 2391813"/>
              <a:gd name="connsiteX2" fmla="*/ 5449888 w 5449888"/>
              <a:gd name="connsiteY2" fmla="*/ 109780 h 2391813"/>
              <a:gd name="connsiteX3" fmla="*/ 5449888 w 5449888"/>
              <a:gd name="connsiteY3" fmla="*/ 2391813 h 2391813"/>
              <a:gd name="connsiteX4" fmla="*/ 0 w 5449888"/>
              <a:gd name="connsiteY4" fmla="*/ 2391813 h 2391813"/>
              <a:gd name="connsiteX5" fmla="*/ 0 w 5449888"/>
              <a:gd name="connsiteY5" fmla="*/ 109780 h 2391813"/>
              <a:gd name="connsiteX6" fmla="*/ 109780 w 5449888"/>
              <a:gd name="connsiteY6" fmla="*/ 0 h 239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888" h="2391813">
                <a:moveTo>
                  <a:pt x="109780" y="0"/>
                </a:moveTo>
                <a:lnTo>
                  <a:pt x="5340108" y="0"/>
                </a:lnTo>
                <a:cubicBezTo>
                  <a:pt x="5400738" y="0"/>
                  <a:pt x="5449888" y="49150"/>
                  <a:pt x="5449888" y="109780"/>
                </a:cubicBezTo>
                <a:lnTo>
                  <a:pt x="5449888" y="2391813"/>
                </a:lnTo>
                <a:lnTo>
                  <a:pt x="0" y="2391813"/>
                </a:lnTo>
                <a:lnTo>
                  <a:pt x="0" y="109780"/>
                </a:lnTo>
                <a:cubicBezTo>
                  <a:pt x="0" y="49150"/>
                  <a:pt x="49150" y="0"/>
                  <a:pt x="109780" y="0"/>
                </a:cubicBezTo>
                <a:close/>
              </a:path>
            </a:pathLst>
          </a:custGeom>
        </p:spPr>
        <p:txBody>
          <a:bodyPr wrap="square">
            <a:noAutofit/>
          </a:bodyPr>
          <a:lstStyle>
            <a:lvl1pPr marL="0" indent="0">
              <a:buNone/>
              <a:defRPr/>
            </a:lvl1pPr>
          </a:lstStyle>
          <a:p>
            <a:r>
              <a:rPr lang="en-US"/>
              <a:t>Click icon to add picture</a:t>
            </a:r>
            <a:endParaRPr lang="de-DE"/>
          </a:p>
        </p:txBody>
      </p:sp>
      <p:sp>
        <p:nvSpPr>
          <p:cNvPr id="16" name="Inhaltsplatzhalter 2">
            <a:extLst>
              <a:ext uri="{FF2B5EF4-FFF2-40B4-BE49-F238E27FC236}">
                <a16:creationId xmlns:a16="http://schemas.microsoft.com/office/drawing/2014/main" id="{513FEB23-A814-6C42-B594-37D97ABF1E12}"/>
              </a:ext>
            </a:extLst>
          </p:cNvPr>
          <p:cNvSpPr>
            <a:spLocks noGrp="1"/>
          </p:cNvSpPr>
          <p:nvPr>
            <p:ph sz="half" idx="21" hasCustomPrompt="1"/>
          </p:nvPr>
        </p:nvSpPr>
        <p:spPr>
          <a:xfrm>
            <a:off x="734771" y="4610664"/>
            <a:ext cx="4782409" cy="1393896"/>
          </a:xfrm>
          <a:prstGeom prst="rect">
            <a:avLst/>
          </a:prstGeom>
        </p:spPr>
        <p:txBody>
          <a:bodyPr lIns="0" tIns="0" rIns="0" bIns="0">
            <a:noAutofit/>
          </a:bodyPr>
          <a:lstStyle>
            <a:lvl1pPr marL="0" indent="0" algn="l">
              <a:lnSpc>
                <a:spcPct val="100000"/>
              </a:lnSpc>
              <a:spcBef>
                <a:spcPts val="0"/>
              </a:spcBef>
              <a:spcAft>
                <a:spcPts val="1000"/>
              </a:spcAft>
              <a:buClr>
                <a:schemeClr val="tx2"/>
              </a:buClr>
              <a:buFont typeface="Arial" panose="020B0604020202020204" pitchFamily="34" charset="0"/>
              <a:buNone/>
              <a:tabLst/>
              <a:defRPr sz="1600" b="0" i="0">
                <a:solidFill>
                  <a:schemeClr val="tx1"/>
                </a:solidFill>
                <a:latin typeface="Arial" panose="020B0604020202020204" pitchFamily="34" charset="0"/>
                <a:cs typeface="Arial" panose="020B0604020202020204" pitchFamily="34" charset="0"/>
              </a:defRPr>
            </a:lvl1pPr>
          </a:lstStyle>
          <a:p>
            <a:pPr lvl="0"/>
            <a:r>
              <a:rPr lang="de-AT" dirty="0"/>
              <a:t>Text</a:t>
            </a:r>
          </a:p>
        </p:txBody>
      </p:sp>
      <p:sp>
        <p:nvSpPr>
          <p:cNvPr id="17" name="Textplatzhalter 2">
            <a:extLst>
              <a:ext uri="{FF2B5EF4-FFF2-40B4-BE49-F238E27FC236}">
                <a16:creationId xmlns:a16="http://schemas.microsoft.com/office/drawing/2014/main" id="{68A1BA7A-F027-BB4E-ACEB-F5ADA12A42D2}"/>
              </a:ext>
            </a:extLst>
          </p:cNvPr>
          <p:cNvSpPr>
            <a:spLocks noGrp="1"/>
          </p:cNvSpPr>
          <p:nvPr>
            <p:ph type="body" idx="22" hasCustomPrompt="1"/>
          </p:nvPr>
        </p:nvSpPr>
        <p:spPr>
          <a:xfrm>
            <a:off x="734771" y="4155151"/>
            <a:ext cx="4782408" cy="272957"/>
          </a:xfrm>
          <a:prstGeom prst="rect">
            <a:avLst/>
          </a:prstGeom>
        </p:spPr>
        <p:txBody>
          <a:bodyPr lIns="0" tIns="0" rIns="0" bIns="0" anchor="t" anchorCtr="0">
            <a:noAutofit/>
          </a:bodyPr>
          <a:lstStyle>
            <a:lvl1pPr marL="0" indent="0">
              <a:lnSpc>
                <a:spcPct val="100000"/>
              </a:lnSpc>
              <a:spcBef>
                <a:spcPts val="0"/>
              </a:spcBef>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Headline</a:t>
            </a:r>
          </a:p>
        </p:txBody>
      </p:sp>
      <p:sp>
        <p:nvSpPr>
          <p:cNvPr id="18" name="Inhaltsplatzhalter 2">
            <a:extLst>
              <a:ext uri="{FF2B5EF4-FFF2-40B4-BE49-F238E27FC236}">
                <a16:creationId xmlns:a16="http://schemas.microsoft.com/office/drawing/2014/main" id="{1DC230DB-5132-B248-8F9C-3534EAF06168}"/>
              </a:ext>
            </a:extLst>
          </p:cNvPr>
          <p:cNvSpPr>
            <a:spLocks noGrp="1"/>
          </p:cNvSpPr>
          <p:nvPr>
            <p:ph sz="half" idx="23" hasCustomPrompt="1"/>
          </p:nvPr>
        </p:nvSpPr>
        <p:spPr>
          <a:xfrm>
            <a:off x="6675009" y="4610664"/>
            <a:ext cx="4782409" cy="1393896"/>
          </a:xfrm>
          <a:prstGeom prst="rect">
            <a:avLst/>
          </a:prstGeom>
        </p:spPr>
        <p:txBody>
          <a:bodyPr lIns="0" tIns="0" rIns="0" bIns="0">
            <a:noAutofit/>
          </a:bodyPr>
          <a:lstStyle>
            <a:lvl1pPr marL="0" indent="0" algn="l">
              <a:lnSpc>
                <a:spcPct val="100000"/>
              </a:lnSpc>
              <a:spcBef>
                <a:spcPts val="0"/>
              </a:spcBef>
              <a:spcAft>
                <a:spcPts val="1000"/>
              </a:spcAft>
              <a:buClr>
                <a:schemeClr val="tx2"/>
              </a:buClr>
              <a:buFont typeface="Arial" panose="020B0604020202020204" pitchFamily="34" charset="0"/>
              <a:buNone/>
              <a:tabLst/>
              <a:defRPr sz="1600" b="0" i="0">
                <a:solidFill>
                  <a:schemeClr val="tx1"/>
                </a:solidFill>
                <a:latin typeface="Arial" panose="020B0604020202020204" pitchFamily="34" charset="0"/>
                <a:cs typeface="Arial" panose="020B0604020202020204" pitchFamily="34" charset="0"/>
              </a:defRPr>
            </a:lvl1pPr>
          </a:lstStyle>
          <a:p>
            <a:pPr lvl="0"/>
            <a:r>
              <a:rPr lang="de-AT"/>
              <a:t>Text</a:t>
            </a:r>
          </a:p>
        </p:txBody>
      </p:sp>
      <p:sp>
        <p:nvSpPr>
          <p:cNvPr id="19" name="Textplatzhalter 2">
            <a:extLst>
              <a:ext uri="{FF2B5EF4-FFF2-40B4-BE49-F238E27FC236}">
                <a16:creationId xmlns:a16="http://schemas.microsoft.com/office/drawing/2014/main" id="{18CD2671-B308-E44D-88B2-65D9A03C152A}"/>
              </a:ext>
            </a:extLst>
          </p:cNvPr>
          <p:cNvSpPr>
            <a:spLocks noGrp="1"/>
          </p:cNvSpPr>
          <p:nvPr>
            <p:ph type="body" idx="24" hasCustomPrompt="1"/>
          </p:nvPr>
        </p:nvSpPr>
        <p:spPr>
          <a:xfrm>
            <a:off x="6675009" y="4155151"/>
            <a:ext cx="4782408" cy="272957"/>
          </a:xfrm>
          <a:prstGeom prst="rect">
            <a:avLst/>
          </a:prstGeom>
        </p:spPr>
        <p:txBody>
          <a:bodyPr lIns="0" tIns="0" rIns="0" bIns="0" anchor="t" anchorCtr="0">
            <a:noAutofit/>
          </a:bodyPr>
          <a:lstStyle>
            <a:lvl1pPr marL="0" indent="0">
              <a:lnSpc>
                <a:spcPct val="100000"/>
              </a:lnSpc>
              <a:spcBef>
                <a:spcPts val="0"/>
              </a:spcBef>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Headline</a:t>
            </a:r>
          </a:p>
        </p:txBody>
      </p:sp>
      <p:sp>
        <p:nvSpPr>
          <p:cNvPr id="20" name="Titel 1">
            <a:extLst>
              <a:ext uri="{FF2B5EF4-FFF2-40B4-BE49-F238E27FC236}">
                <a16:creationId xmlns:a16="http://schemas.microsoft.com/office/drawing/2014/main" id="{5E1ED552-FA1E-4C5C-A0E0-815380CBD4AB}"/>
              </a:ext>
            </a:extLst>
          </p:cNvPr>
          <p:cNvSpPr>
            <a:spLocks noGrp="1"/>
          </p:cNvSpPr>
          <p:nvPr>
            <p:ph type="title" hasCustomPrompt="1"/>
          </p:nvPr>
        </p:nvSpPr>
        <p:spPr>
          <a:xfrm>
            <a:off x="400237" y="563818"/>
            <a:ext cx="11391714" cy="918641"/>
          </a:xfrm>
        </p:spPr>
        <p:txBody>
          <a:bodyPr lIns="0" rIns="0" anchor="t">
            <a:noAutofit/>
          </a:bodyPr>
          <a:lstStyle>
            <a:lvl1pPr>
              <a:defRPr sz="3200"/>
            </a:lvl1pPr>
          </a:lstStyle>
          <a:p>
            <a:r>
              <a:rPr lang="de-AT" dirty="0"/>
              <a:t>Headline</a:t>
            </a:r>
          </a:p>
        </p:txBody>
      </p:sp>
      <p:cxnSp>
        <p:nvCxnSpPr>
          <p:cNvPr id="21" name="Gerade Verbindung 20">
            <a:extLst>
              <a:ext uri="{FF2B5EF4-FFF2-40B4-BE49-F238E27FC236}">
                <a16:creationId xmlns:a16="http://schemas.microsoft.com/office/drawing/2014/main" id="{9A3340D3-129B-C126-CD9F-C40CB28E3505}"/>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Textplatzhalter 2">
            <a:extLst>
              <a:ext uri="{FF2B5EF4-FFF2-40B4-BE49-F238E27FC236}">
                <a16:creationId xmlns:a16="http://schemas.microsoft.com/office/drawing/2014/main" id="{69689B81-1D24-452D-D00A-573B31CCC326}"/>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22" name="Datumsplatzhalter 3">
            <a:extLst>
              <a:ext uri="{FF2B5EF4-FFF2-40B4-BE49-F238E27FC236}">
                <a16:creationId xmlns:a16="http://schemas.microsoft.com/office/drawing/2014/main" id="{0B68830B-CDC6-7345-B7FC-4A376FFAA7C6}"/>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1050DD94-50E6-4046-9385-1496A8DE8537}" type="datetime1">
              <a:rPr lang="de-AT" smtClean="0"/>
              <a:t>04.04.2024</a:t>
            </a:fld>
            <a:endParaRPr lang="de-AT" dirty="0"/>
          </a:p>
        </p:txBody>
      </p:sp>
      <p:sp>
        <p:nvSpPr>
          <p:cNvPr id="23" name="Fußzeilenplatzhalter 4">
            <a:extLst>
              <a:ext uri="{FF2B5EF4-FFF2-40B4-BE49-F238E27FC236}">
                <a16:creationId xmlns:a16="http://schemas.microsoft.com/office/drawing/2014/main" id="{2C47E89C-7FFC-EC4C-983C-E9E33F5A2A56}"/>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29" name="Foliennummernplatzhalter 5">
            <a:extLst>
              <a:ext uri="{FF2B5EF4-FFF2-40B4-BE49-F238E27FC236}">
                <a16:creationId xmlns:a16="http://schemas.microsoft.com/office/drawing/2014/main" id="{09C1D7A7-241A-B649-8758-845E8F216B5F}"/>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 name="Grafický objekt 1">
            <a:extLst>
              <a:ext uri="{FF2B5EF4-FFF2-40B4-BE49-F238E27FC236}">
                <a16:creationId xmlns:a16="http://schemas.microsoft.com/office/drawing/2014/main" id="{DF2C304B-23F6-35CD-A825-6944A9EE4A4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224458780"/>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_Agenda + Unterpunkte">
    <p:bg>
      <p:bgPr>
        <a:solidFill>
          <a:schemeClr val="bg1"/>
        </a:solidFill>
        <a:effectLst/>
      </p:bgPr>
    </p:bg>
    <p:spTree>
      <p:nvGrpSpPr>
        <p:cNvPr id="1" name=""/>
        <p:cNvGrpSpPr/>
        <p:nvPr/>
      </p:nvGrpSpPr>
      <p:grpSpPr>
        <a:xfrm>
          <a:off x="0" y="0"/>
          <a:ext cx="0" cy="0"/>
          <a:chOff x="0" y="0"/>
          <a:chExt cx="0" cy="0"/>
        </a:xfrm>
      </p:grpSpPr>
      <p:sp>
        <p:nvSpPr>
          <p:cNvPr id="50" name="Freihandform 49">
            <a:extLst>
              <a:ext uri="{FF2B5EF4-FFF2-40B4-BE49-F238E27FC236}">
                <a16:creationId xmlns:a16="http://schemas.microsoft.com/office/drawing/2014/main" id="{8AA5E7F6-8297-C6D1-47D1-02E6F781D524}"/>
              </a:ext>
            </a:extLst>
          </p:cNvPr>
          <p:cNvSpPr/>
          <p:nvPr userDrawn="1"/>
        </p:nvSpPr>
        <p:spPr>
          <a:xfrm>
            <a:off x="-1" y="2321829"/>
            <a:ext cx="11791951" cy="3932916"/>
          </a:xfrm>
          <a:custGeom>
            <a:avLst/>
            <a:gdLst>
              <a:gd name="connsiteX0" fmla="*/ 0 w 11712576"/>
              <a:gd name="connsiteY0" fmla="*/ 0 h 3932916"/>
              <a:gd name="connsiteX1" fmla="*/ 11589672 w 11712576"/>
              <a:gd name="connsiteY1" fmla="*/ 0 h 3932916"/>
              <a:gd name="connsiteX2" fmla="*/ 11712576 w 11712576"/>
              <a:gd name="connsiteY2" fmla="*/ 122904 h 3932916"/>
              <a:gd name="connsiteX3" fmla="*/ 11712576 w 11712576"/>
              <a:gd name="connsiteY3" fmla="*/ 3810012 h 3932916"/>
              <a:gd name="connsiteX4" fmla="*/ 11589672 w 11712576"/>
              <a:gd name="connsiteY4" fmla="*/ 3932916 h 3932916"/>
              <a:gd name="connsiteX5" fmla="*/ 0 w 11712576"/>
              <a:gd name="connsiteY5" fmla="*/ 3932916 h 393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2576" h="3932916">
                <a:moveTo>
                  <a:pt x="0" y="0"/>
                </a:moveTo>
                <a:lnTo>
                  <a:pt x="11589672" y="0"/>
                </a:lnTo>
                <a:cubicBezTo>
                  <a:pt x="11657550" y="0"/>
                  <a:pt x="11712576" y="55026"/>
                  <a:pt x="11712576" y="122904"/>
                </a:cubicBezTo>
                <a:lnTo>
                  <a:pt x="11712576" y="3810012"/>
                </a:lnTo>
                <a:cubicBezTo>
                  <a:pt x="11712576" y="3877890"/>
                  <a:pt x="11657550" y="3932916"/>
                  <a:pt x="11589672" y="3932916"/>
                </a:cubicBezTo>
                <a:lnTo>
                  <a:pt x="0" y="393291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Titel 1">
            <a:extLst>
              <a:ext uri="{FF2B5EF4-FFF2-40B4-BE49-F238E27FC236}">
                <a16:creationId xmlns:a16="http://schemas.microsoft.com/office/drawing/2014/main" id="{23688653-9552-DF6F-4EF1-7B9FDC0CEBD0}"/>
              </a:ext>
            </a:extLst>
          </p:cNvPr>
          <p:cNvSpPr>
            <a:spLocks noGrp="1"/>
          </p:cNvSpPr>
          <p:nvPr>
            <p:ph type="title" hasCustomPrompt="1"/>
          </p:nvPr>
        </p:nvSpPr>
        <p:spPr>
          <a:xfrm>
            <a:off x="393363" y="1234622"/>
            <a:ext cx="10088485" cy="440182"/>
          </a:xfrm>
        </p:spPr>
        <p:txBody>
          <a:bodyPr lIns="0" tIns="0" rIns="0" bIns="0" anchor="t" anchorCtr="0">
            <a:noAutofit/>
          </a:bodyPr>
          <a:lstStyle>
            <a:lvl1pPr>
              <a:defRPr sz="3600" b="1" i="0">
                <a:solidFill>
                  <a:schemeClr val="tx2"/>
                </a:solidFill>
                <a:latin typeface="+mj-lt"/>
                <a:cs typeface="Arial" panose="020B0604020202020204" pitchFamily="34" charset="0"/>
              </a:defRPr>
            </a:lvl1pPr>
          </a:lstStyle>
          <a:p>
            <a:r>
              <a:rPr lang="de-AT" dirty="0"/>
              <a:t>Agenda</a:t>
            </a:r>
          </a:p>
        </p:txBody>
      </p:sp>
      <p:cxnSp>
        <p:nvCxnSpPr>
          <p:cNvPr id="52" name="Gerade Verbindung 51">
            <a:extLst>
              <a:ext uri="{FF2B5EF4-FFF2-40B4-BE49-F238E27FC236}">
                <a16:creationId xmlns:a16="http://schemas.microsoft.com/office/drawing/2014/main" id="{0BB76F49-77AB-0677-67CE-9D599904C32B}"/>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Textplatzhalter 2">
            <a:extLst>
              <a:ext uri="{FF2B5EF4-FFF2-40B4-BE49-F238E27FC236}">
                <a16:creationId xmlns:a16="http://schemas.microsoft.com/office/drawing/2014/main" id="{A14B6046-099E-38E5-8EB0-2101AFF4173D}"/>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37" name="Textplatzhalter 2">
            <a:extLst>
              <a:ext uri="{FF2B5EF4-FFF2-40B4-BE49-F238E27FC236}">
                <a16:creationId xmlns:a16="http://schemas.microsoft.com/office/drawing/2014/main" id="{9D5308FB-0DD4-C847-8BE6-5B88B135BFBB}"/>
              </a:ext>
            </a:extLst>
          </p:cNvPr>
          <p:cNvSpPr>
            <a:spLocks noGrp="1"/>
          </p:cNvSpPr>
          <p:nvPr>
            <p:ph type="body" idx="11" hasCustomPrompt="1"/>
          </p:nvPr>
        </p:nvSpPr>
        <p:spPr>
          <a:xfrm>
            <a:off x="1197997" y="2813255"/>
            <a:ext cx="3956369" cy="430887"/>
          </a:xfrm>
          <a:prstGeom prst="rect">
            <a:avLst/>
          </a:prstGeom>
        </p:spPr>
        <p:txBody>
          <a:bodyPr lIns="0" tIns="0" rIns="0" bIns="0" anchor="ctr" anchorCtr="0">
            <a:noAutofit/>
          </a:bodyPr>
          <a:lstStyle>
            <a:lvl1pPr marL="0" indent="0">
              <a:lnSpc>
                <a:spcPct val="100000"/>
              </a:lnSpc>
              <a:spcBef>
                <a:spcPts val="0"/>
              </a:spcBef>
              <a:buNone/>
              <a:defRPr sz="2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err="1"/>
              <a:t>Agendapunkt</a:t>
            </a:r>
            <a:endParaRPr lang="de-AT" dirty="0"/>
          </a:p>
        </p:txBody>
      </p:sp>
      <p:sp>
        <p:nvSpPr>
          <p:cNvPr id="38" name="Textplatzhalter 2">
            <a:extLst>
              <a:ext uri="{FF2B5EF4-FFF2-40B4-BE49-F238E27FC236}">
                <a16:creationId xmlns:a16="http://schemas.microsoft.com/office/drawing/2014/main" id="{409F69DE-57BA-6042-BFAB-4AE8C08C43FC}"/>
              </a:ext>
            </a:extLst>
          </p:cNvPr>
          <p:cNvSpPr>
            <a:spLocks noGrp="1"/>
          </p:cNvSpPr>
          <p:nvPr>
            <p:ph type="body" idx="14" hasCustomPrompt="1"/>
          </p:nvPr>
        </p:nvSpPr>
        <p:spPr>
          <a:xfrm>
            <a:off x="400050" y="2813256"/>
            <a:ext cx="721386" cy="659276"/>
          </a:xfrm>
          <a:prstGeom prst="rect">
            <a:avLst/>
          </a:prstGeom>
        </p:spPr>
        <p:txBody>
          <a:bodyPr lIns="0" tIns="0" rIns="0" bIns="0" anchor="ctr" anchorCtr="0">
            <a:noAutofit/>
          </a:bodyPr>
          <a:lstStyle>
            <a:lvl1pPr marL="0" indent="0" algn="l">
              <a:lnSpc>
                <a:spcPct val="100000"/>
              </a:lnSpc>
              <a:spcBef>
                <a:spcPts val="0"/>
              </a:spcBef>
              <a:buNone/>
              <a:defRPr sz="4400" b="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01</a:t>
            </a:r>
          </a:p>
        </p:txBody>
      </p:sp>
      <p:sp>
        <p:nvSpPr>
          <p:cNvPr id="39" name="Textplatzhalter 2">
            <a:extLst>
              <a:ext uri="{FF2B5EF4-FFF2-40B4-BE49-F238E27FC236}">
                <a16:creationId xmlns:a16="http://schemas.microsoft.com/office/drawing/2014/main" id="{31083986-8038-114D-A254-A83B0626EE28}"/>
              </a:ext>
            </a:extLst>
          </p:cNvPr>
          <p:cNvSpPr>
            <a:spLocks noGrp="1"/>
          </p:cNvSpPr>
          <p:nvPr>
            <p:ph type="body" idx="19" hasCustomPrompt="1"/>
          </p:nvPr>
        </p:nvSpPr>
        <p:spPr>
          <a:xfrm>
            <a:off x="1197997" y="3257087"/>
            <a:ext cx="3956369" cy="215444"/>
          </a:xfrm>
          <a:prstGeom prst="rect">
            <a:avLst/>
          </a:prstGeom>
        </p:spPr>
        <p:txBody>
          <a:bodyPr vert="horz" lIns="0" tIns="0" rIns="0" bIns="0" rtlCol="0" anchor="ctr" anchorCtr="0">
            <a:noAutofit/>
          </a:bodyPr>
          <a:lstStyle>
            <a:lvl1pPr marL="0" marR="0" indent="0" algn="l" defTabSz="914400" rtl="0" eaLnBrk="1" fontAlgn="auto" latinLnBrk="0" hangingPunct="1">
              <a:lnSpc>
                <a:spcPct val="100000"/>
              </a:lnSpc>
              <a:spcBef>
                <a:spcPts val="0"/>
              </a:spcBef>
              <a:spcAft>
                <a:spcPts val="0"/>
              </a:spcAft>
              <a:buClr>
                <a:schemeClr val="tx2"/>
              </a:buClr>
              <a:buSzTx/>
              <a:buFontTx/>
              <a:buNone/>
              <a:tabLst/>
              <a:defRPr lang="de-AT" sz="1600" b="0">
                <a:solidFill>
                  <a:schemeClr val="accent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None/>
              <a:tabLst/>
              <a:defRPr/>
            </a:pPr>
            <a:r>
              <a:rPr lang="de-AT" dirty="0"/>
              <a:t>Unterpunkt</a:t>
            </a:r>
          </a:p>
        </p:txBody>
      </p:sp>
      <p:sp>
        <p:nvSpPr>
          <p:cNvPr id="40" name="Textplatzhalter 2">
            <a:extLst>
              <a:ext uri="{FF2B5EF4-FFF2-40B4-BE49-F238E27FC236}">
                <a16:creationId xmlns:a16="http://schemas.microsoft.com/office/drawing/2014/main" id="{D92AE9DB-16DF-BB47-A6EB-9C9A0C20919B}"/>
              </a:ext>
            </a:extLst>
          </p:cNvPr>
          <p:cNvSpPr>
            <a:spLocks noGrp="1"/>
          </p:cNvSpPr>
          <p:nvPr>
            <p:ph type="body" idx="20" hasCustomPrompt="1"/>
          </p:nvPr>
        </p:nvSpPr>
        <p:spPr>
          <a:xfrm>
            <a:off x="1197997" y="3920014"/>
            <a:ext cx="3956369" cy="430887"/>
          </a:xfrm>
          <a:prstGeom prst="rect">
            <a:avLst/>
          </a:prstGeom>
        </p:spPr>
        <p:txBody>
          <a:bodyPr lIns="0" tIns="0" rIns="0" bIns="0" anchor="ctr" anchorCtr="0">
            <a:noAutofit/>
          </a:bodyPr>
          <a:lstStyle>
            <a:lvl1pPr marL="0" indent="0">
              <a:lnSpc>
                <a:spcPct val="100000"/>
              </a:lnSpc>
              <a:spcBef>
                <a:spcPts val="0"/>
              </a:spcBef>
              <a:buNone/>
              <a:defRPr sz="2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err="1"/>
              <a:t>Agendapunkt</a:t>
            </a:r>
            <a:endParaRPr lang="de-AT" dirty="0"/>
          </a:p>
        </p:txBody>
      </p:sp>
      <p:sp>
        <p:nvSpPr>
          <p:cNvPr id="41" name="Textplatzhalter 2">
            <a:extLst>
              <a:ext uri="{FF2B5EF4-FFF2-40B4-BE49-F238E27FC236}">
                <a16:creationId xmlns:a16="http://schemas.microsoft.com/office/drawing/2014/main" id="{D940A534-200E-7241-AB76-D03D6D6BD552}"/>
              </a:ext>
            </a:extLst>
          </p:cNvPr>
          <p:cNvSpPr>
            <a:spLocks noGrp="1"/>
          </p:cNvSpPr>
          <p:nvPr>
            <p:ph type="body" idx="21" hasCustomPrompt="1"/>
          </p:nvPr>
        </p:nvSpPr>
        <p:spPr>
          <a:xfrm>
            <a:off x="400050" y="3920015"/>
            <a:ext cx="721386" cy="659276"/>
          </a:xfrm>
          <a:prstGeom prst="rect">
            <a:avLst/>
          </a:prstGeom>
        </p:spPr>
        <p:txBody>
          <a:bodyPr lIns="0" tIns="0" rIns="0" bIns="0" anchor="ctr" anchorCtr="0">
            <a:noAutofit/>
          </a:bodyPr>
          <a:lstStyle>
            <a:lvl1pPr marL="0" indent="0" algn="l">
              <a:lnSpc>
                <a:spcPct val="100000"/>
              </a:lnSpc>
              <a:spcBef>
                <a:spcPts val="0"/>
              </a:spcBef>
              <a:buNone/>
              <a:defRPr sz="4400" b="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02</a:t>
            </a:r>
          </a:p>
        </p:txBody>
      </p:sp>
      <p:sp>
        <p:nvSpPr>
          <p:cNvPr id="42" name="Textplatzhalter 2">
            <a:extLst>
              <a:ext uri="{FF2B5EF4-FFF2-40B4-BE49-F238E27FC236}">
                <a16:creationId xmlns:a16="http://schemas.microsoft.com/office/drawing/2014/main" id="{0286A701-5815-4842-A90A-02F487037956}"/>
              </a:ext>
            </a:extLst>
          </p:cNvPr>
          <p:cNvSpPr>
            <a:spLocks noGrp="1"/>
          </p:cNvSpPr>
          <p:nvPr>
            <p:ph type="body" idx="22" hasCustomPrompt="1"/>
          </p:nvPr>
        </p:nvSpPr>
        <p:spPr>
          <a:xfrm>
            <a:off x="1197997" y="4363846"/>
            <a:ext cx="3956369" cy="215444"/>
          </a:xfrm>
          <a:prstGeom prst="rect">
            <a:avLst/>
          </a:prstGeom>
        </p:spPr>
        <p:txBody>
          <a:bodyPr vert="horz" lIns="0" tIns="0" rIns="0" bIns="0" rtlCol="0" anchor="ctr" anchorCtr="0">
            <a:noAutofit/>
          </a:bodyPr>
          <a:lstStyle>
            <a:lvl1pPr marL="0" marR="0" indent="0" algn="l" defTabSz="914400" rtl="0" eaLnBrk="1" fontAlgn="auto" latinLnBrk="0" hangingPunct="1">
              <a:lnSpc>
                <a:spcPct val="100000"/>
              </a:lnSpc>
              <a:spcBef>
                <a:spcPts val="0"/>
              </a:spcBef>
              <a:spcAft>
                <a:spcPts val="0"/>
              </a:spcAft>
              <a:buClr>
                <a:schemeClr val="tx2"/>
              </a:buClr>
              <a:buSzTx/>
              <a:buFontTx/>
              <a:buNone/>
              <a:tabLst/>
              <a:defRPr lang="de-AT" sz="1600" b="0">
                <a:solidFill>
                  <a:schemeClr val="accent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None/>
              <a:tabLst/>
              <a:defRPr/>
            </a:pPr>
            <a:r>
              <a:rPr lang="de-AT" dirty="0"/>
              <a:t>Unterpunkt</a:t>
            </a:r>
          </a:p>
        </p:txBody>
      </p:sp>
      <p:sp>
        <p:nvSpPr>
          <p:cNvPr id="43" name="Textplatzhalter 2">
            <a:extLst>
              <a:ext uri="{FF2B5EF4-FFF2-40B4-BE49-F238E27FC236}">
                <a16:creationId xmlns:a16="http://schemas.microsoft.com/office/drawing/2014/main" id="{B34F019B-0441-6B4C-974A-D77AA8BF40FA}"/>
              </a:ext>
            </a:extLst>
          </p:cNvPr>
          <p:cNvSpPr>
            <a:spLocks noGrp="1"/>
          </p:cNvSpPr>
          <p:nvPr>
            <p:ph type="body" idx="23" hasCustomPrompt="1"/>
          </p:nvPr>
        </p:nvSpPr>
        <p:spPr>
          <a:xfrm>
            <a:off x="1197997" y="5046463"/>
            <a:ext cx="3956369" cy="430887"/>
          </a:xfrm>
          <a:prstGeom prst="rect">
            <a:avLst/>
          </a:prstGeom>
        </p:spPr>
        <p:txBody>
          <a:bodyPr lIns="0" tIns="0" rIns="0" bIns="0" anchor="ctr" anchorCtr="0">
            <a:noAutofit/>
          </a:bodyPr>
          <a:lstStyle>
            <a:lvl1pPr marL="0" indent="0">
              <a:lnSpc>
                <a:spcPct val="100000"/>
              </a:lnSpc>
              <a:spcBef>
                <a:spcPts val="0"/>
              </a:spcBef>
              <a:buNone/>
              <a:defRPr sz="2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err="1"/>
              <a:t>Agendapunkt</a:t>
            </a:r>
            <a:endParaRPr lang="de-AT" dirty="0"/>
          </a:p>
        </p:txBody>
      </p:sp>
      <p:sp>
        <p:nvSpPr>
          <p:cNvPr id="44" name="Textplatzhalter 2">
            <a:extLst>
              <a:ext uri="{FF2B5EF4-FFF2-40B4-BE49-F238E27FC236}">
                <a16:creationId xmlns:a16="http://schemas.microsoft.com/office/drawing/2014/main" id="{4D7EB7A2-8FA2-A848-958E-6CDAB78839F4}"/>
              </a:ext>
            </a:extLst>
          </p:cNvPr>
          <p:cNvSpPr>
            <a:spLocks noGrp="1"/>
          </p:cNvSpPr>
          <p:nvPr>
            <p:ph type="body" idx="24" hasCustomPrompt="1"/>
          </p:nvPr>
        </p:nvSpPr>
        <p:spPr>
          <a:xfrm>
            <a:off x="400050" y="5046464"/>
            <a:ext cx="721386" cy="659276"/>
          </a:xfrm>
          <a:prstGeom prst="rect">
            <a:avLst/>
          </a:prstGeom>
        </p:spPr>
        <p:txBody>
          <a:bodyPr lIns="0" tIns="0" rIns="0" bIns="0" anchor="ctr" anchorCtr="0">
            <a:noAutofit/>
          </a:bodyPr>
          <a:lstStyle>
            <a:lvl1pPr marL="0" indent="0" algn="l">
              <a:lnSpc>
                <a:spcPct val="100000"/>
              </a:lnSpc>
              <a:spcBef>
                <a:spcPts val="0"/>
              </a:spcBef>
              <a:buNone/>
              <a:defRPr sz="4400" b="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03</a:t>
            </a:r>
          </a:p>
        </p:txBody>
      </p:sp>
      <p:sp>
        <p:nvSpPr>
          <p:cNvPr id="45" name="Textplatzhalter 2">
            <a:extLst>
              <a:ext uri="{FF2B5EF4-FFF2-40B4-BE49-F238E27FC236}">
                <a16:creationId xmlns:a16="http://schemas.microsoft.com/office/drawing/2014/main" id="{DBDA4E36-5A34-DC4C-A43D-B81317C05F47}"/>
              </a:ext>
            </a:extLst>
          </p:cNvPr>
          <p:cNvSpPr>
            <a:spLocks noGrp="1"/>
          </p:cNvSpPr>
          <p:nvPr>
            <p:ph type="body" idx="25" hasCustomPrompt="1"/>
          </p:nvPr>
        </p:nvSpPr>
        <p:spPr>
          <a:xfrm>
            <a:off x="1197997" y="5490295"/>
            <a:ext cx="3956369" cy="215444"/>
          </a:xfrm>
          <a:prstGeom prst="rect">
            <a:avLst/>
          </a:prstGeom>
        </p:spPr>
        <p:txBody>
          <a:bodyPr vert="horz" lIns="0" tIns="0" rIns="0" bIns="0" rtlCol="0" anchor="ctr" anchorCtr="0">
            <a:noAutofit/>
          </a:bodyPr>
          <a:lstStyle>
            <a:lvl1pPr marL="0" marR="0" indent="0" algn="l" defTabSz="914400" rtl="0" eaLnBrk="1" fontAlgn="auto" latinLnBrk="0" hangingPunct="1">
              <a:lnSpc>
                <a:spcPct val="100000"/>
              </a:lnSpc>
              <a:spcBef>
                <a:spcPts val="0"/>
              </a:spcBef>
              <a:spcAft>
                <a:spcPts val="0"/>
              </a:spcAft>
              <a:buClr>
                <a:schemeClr val="tx2"/>
              </a:buClr>
              <a:buSzTx/>
              <a:buFontTx/>
              <a:buNone/>
              <a:tabLst/>
              <a:defRPr lang="de-AT" sz="1600" b="0">
                <a:solidFill>
                  <a:schemeClr val="accent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None/>
              <a:tabLst/>
              <a:defRPr/>
            </a:pPr>
            <a:r>
              <a:rPr lang="de-AT" dirty="0"/>
              <a:t>Unterpunkt</a:t>
            </a:r>
          </a:p>
        </p:txBody>
      </p:sp>
      <p:sp>
        <p:nvSpPr>
          <p:cNvPr id="46" name="Textplatzhalter 2">
            <a:extLst>
              <a:ext uri="{FF2B5EF4-FFF2-40B4-BE49-F238E27FC236}">
                <a16:creationId xmlns:a16="http://schemas.microsoft.com/office/drawing/2014/main" id="{769FADD5-2CCE-EE41-8E0D-5B4FBD76DE2C}"/>
              </a:ext>
            </a:extLst>
          </p:cNvPr>
          <p:cNvSpPr>
            <a:spLocks noGrp="1"/>
          </p:cNvSpPr>
          <p:nvPr>
            <p:ph type="body" idx="36" hasCustomPrompt="1"/>
          </p:nvPr>
        </p:nvSpPr>
        <p:spPr>
          <a:xfrm>
            <a:off x="6893947" y="2813255"/>
            <a:ext cx="3956369" cy="430887"/>
          </a:xfrm>
          <a:prstGeom prst="rect">
            <a:avLst/>
          </a:prstGeom>
        </p:spPr>
        <p:txBody>
          <a:bodyPr lIns="0" tIns="0" rIns="0" bIns="0" anchor="ctr" anchorCtr="0">
            <a:noAutofit/>
          </a:bodyPr>
          <a:lstStyle>
            <a:lvl1pPr marL="0" indent="0">
              <a:lnSpc>
                <a:spcPct val="100000"/>
              </a:lnSpc>
              <a:spcBef>
                <a:spcPts val="0"/>
              </a:spcBef>
              <a:buNone/>
              <a:defRPr sz="2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err="1"/>
              <a:t>Agendapunkt</a:t>
            </a:r>
            <a:endParaRPr lang="de-AT" dirty="0"/>
          </a:p>
        </p:txBody>
      </p:sp>
      <p:sp>
        <p:nvSpPr>
          <p:cNvPr id="47" name="Textplatzhalter 2">
            <a:extLst>
              <a:ext uri="{FF2B5EF4-FFF2-40B4-BE49-F238E27FC236}">
                <a16:creationId xmlns:a16="http://schemas.microsoft.com/office/drawing/2014/main" id="{0E743D98-D071-094D-86EC-51166DFC1F42}"/>
              </a:ext>
            </a:extLst>
          </p:cNvPr>
          <p:cNvSpPr>
            <a:spLocks noGrp="1"/>
          </p:cNvSpPr>
          <p:nvPr>
            <p:ph type="body" idx="37" hasCustomPrompt="1"/>
          </p:nvPr>
        </p:nvSpPr>
        <p:spPr>
          <a:xfrm>
            <a:off x="6096000" y="2813256"/>
            <a:ext cx="721386" cy="659276"/>
          </a:xfrm>
          <a:prstGeom prst="rect">
            <a:avLst/>
          </a:prstGeom>
        </p:spPr>
        <p:txBody>
          <a:bodyPr lIns="0" tIns="0" rIns="0" bIns="0" anchor="ctr" anchorCtr="0">
            <a:noAutofit/>
          </a:bodyPr>
          <a:lstStyle>
            <a:lvl1pPr marL="0" indent="0" algn="l">
              <a:lnSpc>
                <a:spcPct val="100000"/>
              </a:lnSpc>
              <a:spcBef>
                <a:spcPts val="0"/>
              </a:spcBef>
              <a:buNone/>
              <a:defRPr sz="4400" b="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04</a:t>
            </a:r>
          </a:p>
        </p:txBody>
      </p:sp>
      <p:sp>
        <p:nvSpPr>
          <p:cNvPr id="48" name="Textplatzhalter 2">
            <a:extLst>
              <a:ext uri="{FF2B5EF4-FFF2-40B4-BE49-F238E27FC236}">
                <a16:creationId xmlns:a16="http://schemas.microsoft.com/office/drawing/2014/main" id="{4C97806E-04CE-D144-B4F0-2A4B3B02E565}"/>
              </a:ext>
            </a:extLst>
          </p:cNvPr>
          <p:cNvSpPr>
            <a:spLocks noGrp="1"/>
          </p:cNvSpPr>
          <p:nvPr>
            <p:ph type="body" idx="38" hasCustomPrompt="1"/>
          </p:nvPr>
        </p:nvSpPr>
        <p:spPr>
          <a:xfrm>
            <a:off x="6893947" y="3257087"/>
            <a:ext cx="3956369" cy="215444"/>
          </a:xfrm>
          <a:prstGeom prst="rect">
            <a:avLst/>
          </a:prstGeom>
        </p:spPr>
        <p:txBody>
          <a:bodyPr vert="horz" lIns="0" tIns="0" rIns="0" bIns="0" rtlCol="0" anchor="ctr" anchorCtr="0">
            <a:noAutofit/>
          </a:bodyPr>
          <a:lstStyle>
            <a:lvl1pPr marL="0" marR="0" indent="0" algn="l" defTabSz="914400" rtl="0" eaLnBrk="1" fontAlgn="auto" latinLnBrk="0" hangingPunct="1">
              <a:lnSpc>
                <a:spcPct val="100000"/>
              </a:lnSpc>
              <a:spcBef>
                <a:spcPts val="0"/>
              </a:spcBef>
              <a:spcAft>
                <a:spcPts val="0"/>
              </a:spcAft>
              <a:buClr>
                <a:schemeClr val="tx2"/>
              </a:buClr>
              <a:buSzTx/>
              <a:buFontTx/>
              <a:buNone/>
              <a:tabLst/>
              <a:defRPr lang="de-AT" sz="1600" b="0">
                <a:solidFill>
                  <a:schemeClr val="accent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None/>
              <a:tabLst/>
              <a:defRPr/>
            </a:pPr>
            <a:r>
              <a:rPr lang="de-AT" dirty="0"/>
              <a:t>Unterpunkt</a:t>
            </a:r>
          </a:p>
        </p:txBody>
      </p:sp>
      <p:sp>
        <p:nvSpPr>
          <p:cNvPr id="49" name="Textplatzhalter 2">
            <a:extLst>
              <a:ext uri="{FF2B5EF4-FFF2-40B4-BE49-F238E27FC236}">
                <a16:creationId xmlns:a16="http://schemas.microsoft.com/office/drawing/2014/main" id="{C1EA7DAC-7245-774F-94CF-E0BDCB407DB6}"/>
              </a:ext>
            </a:extLst>
          </p:cNvPr>
          <p:cNvSpPr>
            <a:spLocks noGrp="1"/>
          </p:cNvSpPr>
          <p:nvPr>
            <p:ph type="body" idx="39" hasCustomPrompt="1"/>
          </p:nvPr>
        </p:nvSpPr>
        <p:spPr>
          <a:xfrm>
            <a:off x="6893947" y="3920014"/>
            <a:ext cx="3956369" cy="430887"/>
          </a:xfrm>
          <a:prstGeom prst="rect">
            <a:avLst/>
          </a:prstGeom>
        </p:spPr>
        <p:txBody>
          <a:bodyPr lIns="0" tIns="0" rIns="0" bIns="0" anchor="ctr" anchorCtr="0">
            <a:noAutofit/>
          </a:bodyPr>
          <a:lstStyle>
            <a:lvl1pPr marL="0" indent="0">
              <a:lnSpc>
                <a:spcPct val="100000"/>
              </a:lnSpc>
              <a:spcBef>
                <a:spcPts val="0"/>
              </a:spcBef>
              <a:buNone/>
              <a:defRPr sz="2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err="1"/>
              <a:t>Agendapunkt</a:t>
            </a:r>
            <a:endParaRPr lang="de-AT" dirty="0"/>
          </a:p>
        </p:txBody>
      </p:sp>
      <p:sp>
        <p:nvSpPr>
          <p:cNvPr id="58" name="Textplatzhalter 2">
            <a:extLst>
              <a:ext uri="{FF2B5EF4-FFF2-40B4-BE49-F238E27FC236}">
                <a16:creationId xmlns:a16="http://schemas.microsoft.com/office/drawing/2014/main" id="{C08AA791-6304-D246-A993-7F1F64C7E491}"/>
              </a:ext>
            </a:extLst>
          </p:cNvPr>
          <p:cNvSpPr>
            <a:spLocks noGrp="1"/>
          </p:cNvSpPr>
          <p:nvPr>
            <p:ph type="body" idx="40" hasCustomPrompt="1"/>
          </p:nvPr>
        </p:nvSpPr>
        <p:spPr>
          <a:xfrm>
            <a:off x="6096000" y="3920015"/>
            <a:ext cx="721386" cy="659276"/>
          </a:xfrm>
          <a:prstGeom prst="rect">
            <a:avLst/>
          </a:prstGeom>
        </p:spPr>
        <p:txBody>
          <a:bodyPr lIns="0" tIns="0" rIns="0" bIns="0" anchor="ctr" anchorCtr="0">
            <a:noAutofit/>
          </a:bodyPr>
          <a:lstStyle>
            <a:lvl1pPr marL="0" indent="0" algn="l">
              <a:lnSpc>
                <a:spcPct val="100000"/>
              </a:lnSpc>
              <a:spcBef>
                <a:spcPts val="0"/>
              </a:spcBef>
              <a:buNone/>
              <a:defRPr sz="4400" b="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05</a:t>
            </a:r>
          </a:p>
        </p:txBody>
      </p:sp>
      <p:sp>
        <p:nvSpPr>
          <p:cNvPr id="62" name="Textplatzhalter 2">
            <a:extLst>
              <a:ext uri="{FF2B5EF4-FFF2-40B4-BE49-F238E27FC236}">
                <a16:creationId xmlns:a16="http://schemas.microsoft.com/office/drawing/2014/main" id="{6C86D070-D183-EC4E-A6E5-038759DECFE8}"/>
              </a:ext>
            </a:extLst>
          </p:cNvPr>
          <p:cNvSpPr>
            <a:spLocks noGrp="1"/>
          </p:cNvSpPr>
          <p:nvPr>
            <p:ph type="body" idx="41" hasCustomPrompt="1"/>
          </p:nvPr>
        </p:nvSpPr>
        <p:spPr>
          <a:xfrm>
            <a:off x="6893947" y="4363846"/>
            <a:ext cx="3956369" cy="215444"/>
          </a:xfrm>
          <a:prstGeom prst="rect">
            <a:avLst/>
          </a:prstGeom>
        </p:spPr>
        <p:txBody>
          <a:bodyPr vert="horz" lIns="0" tIns="0" rIns="0" bIns="0" rtlCol="0" anchor="ctr" anchorCtr="0">
            <a:noAutofit/>
          </a:bodyPr>
          <a:lstStyle>
            <a:lvl1pPr marL="0" marR="0" indent="0" algn="l" defTabSz="914400" rtl="0" eaLnBrk="1" fontAlgn="auto" latinLnBrk="0" hangingPunct="1">
              <a:lnSpc>
                <a:spcPct val="100000"/>
              </a:lnSpc>
              <a:spcBef>
                <a:spcPts val="0"/>
              </a:spcBef>
              <a:spcAft>
                <a:spcPts val="0"/>
              </a:spcAft>
              <a:buClr>
                <a:schemeClr val="tx2"/>
              </a:buClr>
              <a:buSzTx/>
              <a:buFontTx/>
              <a:buNone/>
              <a:tabLst/>
              <a:defRPr lang="de-AT" sz="1600" b="0">
                <a:solidFill>
                  <a:schemeClr val="accent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None/>
              <a:tabLst/>
              <a:defRPr/>
            </a:pPr>
            <a:r>
              <a:rPr lang="de-AT" dirty="0"/>
              <a:t>Unterpunkt</a:t>
            </a:r>
          </a:p>
        </p:txBody>
      </p:sp>
      <p:sp>
        <p:nvSpPr>
          <p:cNvPr id="63" name="Textplatzhalter 2">
            <a:extLst>
              <a:ext uri="{FF2B5EF4-FFF2-40B4-BE49-F238E27FC236}">
                <a16:creationId xmlns:a16="http://schemas.microsoft.com/office/drawing/2014/main" id="{06ADDAA2-370E-AB4E-BA79-413A6448400A}"/>
              </a:ext>
            </a:extLst>
          </p:cNvPr>
          <p:cNvSpPr>
            <a:spLocks noGrp="1"/>
          </p:cNvSpPr>
          <p:nvPr>
            <p:ph type="body" idx="42" hasCustomPrompt="1"/>
          </p:nvPr>
        </p:nvSpPr>
        <p:spPr>
          <a:xfrm>
            <a:off x="6893947" y="5046463"/>
            <a:ext cx="3956369" cy="430887"/>
          </a:xfrm>
          <a:prstGeom prst="rect">
            <a:avLst/>
          </a:prstGeom>
        </p:spPr>
        <p:txBody>
          <a:bodyPr lIns="0" tIns="0" rIns="0" bIns="0" anchor="ctr" anchorCtr="0">
            <a:noAutofit/>
          </a:bodyPr>
          <a:lstStyle>
            <a:lvl1pPr marL="0" indent="0">
              <a:lnSpc>
                <a:spcPct val="100000"/>
              </a:lnSpc>
              <a:spcBef>
                <a:spcPts val="0"/>
              </a:spcBef>
              <a:buNone/>
              <a:defRPr sz="2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err="1"/>
              <a:t>Agendapunkt</a:t>
            </a:r>
            <a:endParaRPr lang="de-AT" dirty="0"/>
          </a:p>
        </p:txBody>
      </p:sp>
      <p:sp>
        <p:nvSpPr>
          <p:cNvPr id="64" name="Textplatzhalter 2">
            <a:extLst>
              <a:ext uri="{FF2B5EF4-FFF2-40B4-BE49-F238E27FC236}">
                <a16:creationId xmlns:a16="http://schemas.microsoft.com/office/drawing/2014/main" id="{E816D4E7-BBDB-774B-9592-8B61AD99837D}"/>
              </a:ext>
            </a:extLst>
          </p:cNvPr>
          <p:cNvSpPr>
            <a:spLocks noGrp="1"/>
          </p:cNvSpPr>
          <p:nvPr>
            <p:ph type="body" idx="43" hasCustomPrompt="1"/>
          </p:nvPr>
        </p:nvSpPr>
        <p:spPr>
          <a:xfrm>
            <a:off x="6096000" y="5046464"/>
            <a:ext cx="721386" cy="659276"/>
          </a:xfrm>
          <a:prstGeom prst="rect">
            <a:avLst/>
          </a:prstGeom>
        </p:spPr>
        <p:txBody>
          <a:bodyPr lIns="0" tIns="0" rIns="0" bIns="0" anchor="ctr" anchorCtr="0">
            <a:noAutofit/>
          </a:bodyPr>
          <a:lstStyle>
            <a:lvl1pPr marL="0" indent="0" algn="l">
              <a:lnSpc>
                <a:spcPct val="100000"/>
              </a:lnSpc>
              <a:spcBef>
                <a:spcPts val="0"/>
              </a:spcBef>
              <a:buNone/>
              <a:defRPr sz="4400" b="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06</a:t>
            </a:r>
          </a:p>
        </p:txBody>
      </p:sp>
      <p:sp>
        <p:nvSpPr>
          <p:cNvPr id="65" name="Textplatzhalter 2">
            <a:extLst>
              <a:ext uri="{FF2B5EF4-FFF2-40B4-BE49-F238E27FC236}">
                <a16:creationId xmlns:a16="http://schemas.microsoft.com/office/drawing/2014/main" id="{7FB39088-F487-7D4C-9802-A6FE64901667}"/>
              </a:ext>
            </a:extLst>
          </p:cNvPr>
          <p:cNvSpPr>
            <a:spLocks noGrp="1"/>
          </p:cNvSpPr>
          <p:nvPr>
            <p:ph type="body" idx="44" hasCustomPrompt="1"/>
          </p:nvPr>
        </p:nvSpPr>
        <p:spPr>
          <a:xfrm>
            <a:off x="6893947" y="5490295"/>
            <a:ext cx="3956369" cy="215444"/>
          </a:xfrm>
          <a:prstGeom prst="rect">
            <a:avLst/>
          </a:prstGeom>
        </p:spPr>
        <p:txBody>
          <a:bodyPr vert="horz" lIns="0" tIns="0" rIns="0" bIns="0" rtlCol="0" anchor="ctr" anchorCtr="0">
            <a:noAutofit/>
          </a:bodyPr>
          <a:lstStyle>
            <a:lvl1pPr marL="0" marR="0" indent="0" algn="l" defTabSz="914400" rtl="0" eaLnBrk="1" fontAlgn="auto" latinLnBrk="0" hangingPunct="1">
              <a:lnSpc>
                <a:spcPct val="100000"/>
              </a:lnSpc>
              <a:spcBef>
                <a:spcPts val="0"/>
              </a:spcBef>
              <a:spcAft>
                <a:spcPts val="0"/>
              </a:spcAft>
              <a:buClr>
                <a:schemeClr val="tx2"/>
              </a:buClr>
              <a:buSzTx/>
              <a:buFontTx/>
              <a:buNone/>
              <a:tabLst/>
              <a:defRPr lang="de-AT" sz="1600" b="0">
                <a:solidFill>
                  <a:schemeClr val="accent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None/>
              <a:tabLst/>
              <a:defRPr/>
            </a:pPr>
            <a:r>
              <a:rPr lang="de-AT" dirty="0"/>
              <a:t>Unterpunkt</a:t>
            </a:r>
          </a:p>
        </p:txBody>
      </p:sp>
      <p:sp>
        <p:nvSpPr>
          <p:cNvPr id="75" name="Datumsplatzhalter 3">
            <a:extLst>
              <a:ext uri="{FF2B5EF4-FFF2-40B4-BE49-F238E27FC236}">
                <a16:creationId xmlns:a16="http://schemas.microsoft.com/office/drawing/2014/main" id="{0F432EAF-D6A8-4543-A49E-E4D034F1B3EB}"/>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CCEDA7F9-8F6B-473A-99B4-BB2DF26195E6}" type="datetime1">
              <a:rPr lang="de-AT" smtClean="0"/>
              <a:t>04.04.2024</a:t>
            </a:fld>
            <a:endParaRPr lang="de-AT" dirty="0"/>
          </a:p>
        </p:txBody>
      </p:sp>
      <p:sp>
        <p:nvSpPr>
          <p:cNvPr id="76" name="Fußzeilenplatzhalter 4">
            <a:extLst>
              <a:ext uri="{FF2B5EF4-FFF2-40B4-BE49-F238E27FC236}">
                <a16:creationId xmlns:a16="http://schemas.microsoft.com/office/drawing/2014/main" id="{F848E738-D5F5-214D-8A1A-393914B73628}"/>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77" name="Foliennummernplatzhalter 5">
            <a:extLst>
              <a:ext uri="{FF2B5EF4-FFF2-40B4-BE49-F238E27FC236}">
                <a16:creationId xmlns:a16="http://schemas.microsoft.com/office/drawing/2014/main" id="{28772E9B-A106-B345-8B67-75A1B1A15437}"/>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5" name="Grafický objekt 4">
            <a:extLst>
              <a:ext uri="{FF2B5EF4-FFF2-40B4-BE49-F238E27FC236}">
                <a16:creationId xmlns:a16="http://schemas.microsoft.com/office/drawing/2014/main" id="{4EFCBA43-2D19-C555-9770-31B281AC96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118411756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5_Text + Bild">
    <p:spTree>
      <p:nvGrpSpPr>
        <p:cNvPr id="1" name=""/>
        <p:cNvGrpSpPr/>
        <p:nvPr/>
      </p:nvGrpSpPr>
      <p:grpSpPr>
        <a:xfrm>
          <a:off x="0" y="0"/>
          <a:ext cx="0" cy="0"/>
          <a:chOff x="0" y="0"/>
          <a:chExt cx="0" cy="0"/>
        </a:xfrm>
      </p:grpSpPr>
      <p:sp>
        <p:nvSpPr>
          <p:cNvPr id="49" name="Freihandform 48">
            <a:extLst>
              <a:ext uri="{FF2B5EF4-FFF2-40B4-BE49-F238E27FC236}">
                <a16:creationId xmlns:a16="http://schemas.microsoft.com/office/drawing/2014/main" id="{B3F6A88A-9EB7-C24E-BFBE-A26689D60049}"/>
              </a:ext>
            </a:extLst>
          </p:cNvPr>
          <p:cNvSpPr/>
          <p:nvPr userDrawn="1"/>
        </p:nvSpPr>
        <p:spPr>
          <a:xfrm>
            <a:off x="395397" y="3907474"/>
            <a:ext cx="3679826" cy="2348083"/>
          </a:xfrm>
          <a:custGeom>
            <a:avLst/>
            <a:gdLst>
              <a:gd name="connsiteX0" fmla="*/ 626 w 3679826"/>
              <a:gd name="connsiteY0" fmla="*/ 0 h 2348083"/>
              <a:gd name="connsiteX1" fmla="*/ 3679826 w 3679826"/>
              <a:gd name="connsiteY1" fmla="*/ 0 h 2348083"/>
              <a:gd name="connsiteX2" fmla="*/ 3679826 w 3679826"/>
              <a:gd name="connsiteY2" fmla="*/ 468486 h 2348083"/>
              <a:gd name="connsiteX3" fmla="*/ 3679826 w 3679826"/>
              <a:gd name="connsiteY3" fmla="*/ 593400 h 2348083"/>
              <a:gd name="connsiteX4" fmla="*/ 3679826 w 3679826"/>
              <a:gd name="connsiteY4" fmla="*/ 2260414 h 2348083"/>
              <a:gd name="connsiteX5" fmla="*/ 3592157 w 3679826"/>
              <a:gd name="connsiteY5" fmla="*/ 2348083 h 2348083"/>
              <a:gd name="connsiteX6" fmla="*/ 87669 w 3679826"/>
              <a:gd name="connsiteY6" fmla="*/ 2348083 h 2348083"/>
              <a:gd name="connsiteX7" fmla="*/ 0 w 3679826"/>
              <a:gd name="connsiteY7" fmla="*/ 2260414 h 2348083"/>
              <a:gd name="connsiteX8" fmla="*/ 0 w 3679826"/>
              <a:gd name="connsiteY8" fmla="*/ 468486 h 2348083"/>
              <a:gd name="connsiteX9" fmla="*/ 626 w 3679826"/>
              <a:gd name="connsiteY9" fmla="*/ 468486 h 2348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79826" h="2348083">
                <a:moveTo>
                  <a:pt x="626" y="0"/>
                </a:moveTo>
                <a:lnTo>
                  <a:pt x="3679826" y="0"/>
                </a:lnTo>
                <a:lnTo>
                  <a:pt x="3679826" y="468486"/>
                </a:lnTo>
                <a:lnTo>
                  <a:pt x="3679826" y="593400"/>
                </a:lnTo>
                <a:lnTo>
                  <a:pt x="3679826" y="2260414"/>
                </a:lnTo>
                <a:cubicBezTo>
                  <a:pt x="3679826" y="2308832"/>
                  <a:pt x="3640575" y="2348083"/>
                  <a:pt x="3592157" y="2348083"/>
                </a:cubicBezTo>
                <a:lnTo>
                  <a:pt x="87669" y="2348083"/>
                </a:lnTo>
                <a:cubicBezTo>
                  <a:pt x="39251" y="2348083"/>
                  <a:pt x="0" y="2308832"/>
                  <a:pt x="0" y="2260414"/>
                </a:cubicBezTo>
                <a:lnTo>
                  <a:pt x="0" y="468486"/>
                </a:lnTo>
                <a:lnTo>
                  <a:pt x="626" y="46848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Bildplatzhalter 37">
            <a:extLst>
              <a:ext uri="{FF2B5EF4-FFF2-40B4-BE49-F238E27FC236}">
                <a16:creationId xmlns:a16="http://schemas.microsoft.com/office/drawing/2014/main" id="{A5536BA7-6E68-7747-9129-C47AF5B172D5}"/>
              </a:ext>
            </a:extLst>
          </p:cNvPr>
          <p:cNvSpPr>
            <a:spLocks noGrp="1"/>
          </p:cNvSpPr>
          <p:nvPr>
            <p:ph type="pic" sz="quarter" idx="12"/>
          </p:nvPr>
        </p:nvSpPr>
        <p:spPr>
          <a:xfrm>
            <a:off x="396469" y="1730136"/>
            <a:ext cx="3678754" cy="2177338"/>
          </a:xfrm>
          <a:custGeom>
            <a:avLst/>
            <a:gdLst>
              <a:gd name="connsiteX0" fmla="*/ 109780 w 5449888"/>
              <a:gd name="connsiteY0" fmla="*/ 0 h 2391813"/>
              <a:gd name="connsiteX1" fmla="*/ 5340108 w 5449888"/>
              <a:gd name="connsiteY1" fmla="*/ 0 h 2391813"/>
              <a:gd name="connsiteX2" fmla="*/ 5449888 w 5449888"/>
              <a:gd name="connsiteY2" fmla="*/ 109780 h 2391813"/>
              <a:gd name="connsiteX3" fmla="*/ 5449888 w 5449888"/>
              <a:gd name="connsiteY3" fmla="*/ 2391813 h 2391813"/>
              <a:gd name="connsiteX4" fmla="*/ 0 w 5449888"/>
              <a:gd name="connsiteY4" fmla="*/ 2391813 h 2391813"/>
              <a:gd name="connsiteX5" fmla="*/ 0 w 5449888"/>
              <a:gd name="connsiteY5" fmla="*/ 109780 h 2391813"/>
              <a:gd name="connsiteX6" fmla="*/ 109780 w 5449888"/>
              <a:gd name="connsiteY6" fmla="*/ 0 h 239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888" h="2391813">
                <a:moveTo>
                  <a:pt x="109780" y="0"/>
                </a:moveTo>
                <a:lnTo>
                  <a:pt x="5340108" y="0"/>
                </a:lnTo>
                <a:cubicBezTo>
                  <a:pt x="5400738" y="0"/>
                  <a:pt x="5449888" y="49150"/>
                  <a:pt x="5449888" y="109780"/>
                </a:cubicBezTo>
                <a:lnTo>
                  <a:pt x="5449888" y="2391813"/>
                </a:lnTo>
                <a:lnTo>
                  <a:pt x="0" y="2391813"/>
                </a:lnTo>
                <a:lnTo>
                  <a:pt x="0" y="109780"/>
                </a:lnTo>
                <a:cubicBezTo>
                  <a:pt x="0" y="49150"/>
                  <a:pt x="49150" y="0"/>
                  <a:pt x="109780" y="0"/>
                </a:cubicBezTo>
                <a:close/>
              </a:path>
            </a:pathLst>
          </a:custGeom>
        </p:spPr>
        <p:txBody>
          <a:bodyPr wrap="square">
            <a:noAutofit/>
          </a:bodyPr>
          <a:lstStyle>
            <a:lvl1pPr marL="0" indent="0">
              <a:buNone/>
              <a:defRPr/>
            </a:lvl1pPr>
          </a:lstStyle>
          <a:p>
            <a:r>
              <a:rPr lang="en-US"/>
              <a:t>Click icon to add picture</a:t>
            </a:r>
            <a:endParaRPr lang="de-DE"/>
          </a:p>
        </p:txBody>
      </p:sp>
      <p:sp>
        <p:nvSpPr>
          <p:cNvPr id="52" name="Freihandform 51">
            <a:extLst>
              <a:ext uri="{FF2B5EF4-FFF2-40B4-BE49-F238E27FC236}">
                <a16:creationId xmlns:a16="http://schemas.microsoft.com/office/drawing/2014/main" id="{556D33FA-5C12-9447-BE87-B3BA9B6F7127}"/>
              </a:ext>
            </a:extLst>
          </p:cNvPr>
          <p:cNvSpPr/>
          <p:nvPr userDrawn="1"/>
        </p:nvSpPr>
        <p:spPr>
          <a:xfrm>
            <a:off x="4255558" y="3907474"/>
            <a:ext cx="3679826" cy="2348083"/>
          </a:xfrm>
          <a:custGeom>
            <a:avLst/>
            <a:gdLst>
              <a:gd name="connsiteX0" fmla="*/ 626 w 3679826"/>
              <a:gd name="connsiteY0" fmla="*/ 0 h 2348083"/>
              <a:gd name="connsiteX1" fmla="*/ 3679826 w 3679826"/>
              <a:gd name="connsiteY1" fmla="*/ 0 h 2348083"/>
              <a:gd name="connsiteX2" fmla="*/ 3679826 w 3679826"/>
              <a:gd name="connsiteY2" fmla="*/ 468486 h 2348083"/>
              <a:gd name="connsiteX3" fmla="*/ 3679826 w 3679826"/>
              <a:gd name="connsiteY3" fmla="*/ 593400 h 2348083"/>
              <a:gd name="connsiteX4" fmla="*/ 3679826 w 3679826"/>
              <a:gd name="connsiteY4" fmla="*/ 2260414 h 2348083"/>
              <a:gd name="connsiteX5" fmla="*/ 3592157 w 3679826"/>
              <a:gd name="connsiteY5" fmla="*/ 2348083 h 2348083"/>
              <a:gd name="connsiteX6" fmla="*/ 87669 w 3679826"/>
              <a:gd name="connsiteY6" fmla="*/ 2348083 h 2348083"/>
              <a:gd name="connsiteX7" fmla="*/ 0 w 3679826"/>
              <a:gd name="connsiteY7" fmla="*/ 2260414 h 2348083"/>
              <a:gd name="connsiteX8" fmla="*/ 0 w 3679826"/>
              <a:gd name="connsiteY8" fmla="*/ 468486 h 2348083"/>
              <a:gd name="connsiteX9" fmla="*/ 626 w 3679826"/>
              <a:gd name="connsiteY9" fmla="*/ 468486 h 2348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79826" h="2348083">
                <a:moveTo>
                  <a:pt x="626" y="0"/>
                </a:moveTo>
                <a:lnTo>
                  <a:pt x="3679826" y="0"/>
                </a:lnTo>
                <a:lnTo>
                  <a:pt x="3679826" y="468486"/>
                </a:lnTo>
                <a:lnTo>
                  <a:pt x="3679826" y="593400"/>
                </a:lnTo>
                <a:lnTo>
                  <a:pt x="3679826" y="2260414"/>
                </a:lnTo>
                <a:cubicBezTo>
                  <a:pt x="3679826" y="2308832"/>
                  <a:pt x="3640575" y="2348083"/>
                  <a:pt x="3592157" y="2348083"/>
                </a:cubicBezTo>
                <a:lnTo>
                  <a:pt x="87669" y="2348083"/>
                </a:lnTo>
                <a:cubicBezTo>
                  <a:pt x="39251" y="2348083"/>
                  <a:pt x="0" y="2308832"/>
                  <a:pt x="0" y="2260414"/>
                </a:cubicBezTo>
                <a:lnTo>
                  <a:pt x="0" y="468486"/>
                </a:lnTo>
                <a:lnTo>
                  <a:pt x="626" y="46848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Bildplatzhalter 37">
            <a:extLst>
              <a:ext uri="{FF2B5EF4-FFF2-40B4-BE49-F238E27FC236}">
                <a16:creationId xmlns:a16="http://schemas.microsoft.com/office/drawing/2014/main" id="{A0789967-2B46-1547-BB48-F2F7D480C87A}"/>
              </a:ext>
            </a:extLst>
          </p:cNvPr>
          <p:cNvSpPr>
            <a:spLocks noGrp="1"/>
          </p:cNvSpPr>
          <p:nvPr>
            <p:ph type="pic" sz="quarter" idx="13"/>
          </p:nvPr>
        </p:nvSpPr>
        <p:spPr>
          <a:xfrm>
            <a:off x="4253280" y="1730136"/>
            <a:ext cx="3678754" cy="2177338"/>
          </a:xfrm>
          <a:custGeom>
            <a:avLst/>
            <a:gdLst>
              <a:gd name="connsiteX0" fmla="*/ 109780 w 5449888"/>
              <a:gd name="connsiteY0" fmla="*/ 0 h 2391813"/>
              <a:gd name="connsiteX1" fmla="*/ 5340108 w 5449888"/>
              <a:gd name="connsiteY1" fmla="*/ 0 h 2391813"/>
              <a:gd name="connsiteX2" fmla="*/ 5449888 w 5449888"/>
              <a:gd name="connsiteY2" fmla="*/ 109780 h 2391813"/>
              <a:gd name="connsiteX3" fmla="*/ 5449888 w 5449888"/>
              <a:gd name="connsiteY3" fmla="*/ 2391813 h 2391813"/>
              <a:gd name="connsiteX4" fmla="*/ 0 w 5449888"/>
              <a:gd name="connsiteY4" fmla="*/ 2391813 h 2391813"/>
              <a:gd name="connsiteX5" fmla="*/ 0 w 5449888"/>
              <a:gd name="connsiteY5" fmla="*/ 109780 h 2391813"/>
              <a:gd name="connsiteX6" fmla="*/ 109780 w 5449888"/>
              <a:gd name="connsiteY6" fmla="*/ 0 h 239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888" h="2391813">
                <a:moveTo>
                  <a:pt x="109780" y="0"/>
                </a:moveTo>
                <a:lnTo>
                  <a:pt x="5340108" y="0"/>
                </a:lnTo>
                <a:cubicBezTo>
                  <a:pt x="5400738" y="0"/>
                  <a:pt x="5449888" y="49150"/>
                  <a:pt x="5449888" y="109780"/>
                </a:cubicBezTo>
                <a:lnTo>
                  <a:pt x="5449888" y="2391813"/>
                </a:lnTo>
                <a:lnTo>
                  <a:pt x="0" y="2391813"/>
                </a:lnTo>
                <a:lnTo>
                  <a:pt x="0" y="109780"/>
                </a:lnTo>
                <a:cubicBezTo>
                  <a:pt x="0" y="49150"/>
                  <a:pt x="49150" y="0"/>
                  <a:pt x="109780" y="0"/>
                </a:cubicBezTo>
                <a:close/>
              </a:path>
            </a:pathLst>
          </a:custGeom>
        </p:spPr>
        <p:txBody>
          <a:bodyPr wrap="square">
            <a:noAutofit/>
          </a:bodyPr>
          <a:lstStyle>
            <a:lvl1pPr marL="0" indent="0">
              <a:buNone/>
              <a:defRPr/>
            </a:lvl1pPr>
          </a:lstStyle>
          <a:p>
            <a:r>
              <a:rPr lang="en-US"/>
              <a:t>Click icon to add picture</a:t>
            </a:r>
            <a:endParaRPr lang="de-DE"/>
          </a:p>
        </p:txBody>
      </p:sp>
      <p:sp>
        <p:nvSpPr>
          <p:cNvPr id="54" name="Freihandform 53">
            <a:extLst>
              <a:ext uri="{FF2B5EF4-FFF2-40B4-BE49-F238E27FC236}">
                <a16:creationId xmlns:a16="http://schemas.microsoft.com/office/drawing/2014/main" id="{AB7A3AC6-BB70-A643-89DB-7E06CBF18FE5}"/>
              </a:ext>
            </a:extLst>
          </p:cNvPr>
          <p:cNvSpPr/>
          <p:nvPr userDrawn="1"/>
        </p:nvSpPr>
        <p:spPr>
          <a:xfrm>
            <a:off x="8112125" y="3907474"/>
            <a:ext cx="3679826" cy="2348083"/>
          </a:xfrm>
          <a:custGeom>
            <a:avLst/>
            <a:gdLst>
              <a:gd name="connsiteX0" fmla="*/ 626 w 3679826"/>
              <a:gd name="connsiteY0" fmla="*/ 0 h 2348083"/>
              <a:gd name="connsiteX1" fmla="*/ 3679826 w 3679826"/>
              <a:gd name="connsiteY1" fmla="*/ 0 h 2348083"/>
              <a:gd name="connsiteX2" fmla="*/ 3679826 w 3679826"/>
              <a:gd name="connsiteY2" fmla="*/ 468486 h 2348083"/>
              <a:gd name="connsiteX3" fmla="*/ 3679826 w 3679826"/>
              <a:gd name="connsiteY3" fmla="*/ 593400 h 2348083"/>
              <a:gd name="connsiteX4" fmla="*/ 3679826 w 3679826"/>
              <a:gd name="connsiteY4" fmla="*/ 2260414 h 2348083"/>
              <a:gd name="connsiteX5" fmla="*/ 3592157 w 3679826"/>
              <a:gd name="connsiteY5" fmla="*/ 2348083 h 2348083"/>
              <a:gd name="connsiteX6" fmla="*/ 87669 w 3679826"/>
              <a:gd name="connsiteY6" fmla="*/ 2348083 h 2348083"/>
              <a:gd name="connsiteX7" fmla="*/ 0 w 3679826"/>
              <a:gd name="connsiteY7" fmla="*/ 2260414 h 2348083"/>
              <a:gd name="connsiteX8" fmla="*/ 0 w 3679826"/>
              <a:gd name="connsiteY8" fmla="*/ 468486 h 2348083"/>
              <a:gd name="connsiteX9" fmla="*/ 626 w 3679826"/>
              <a:gd name="connsiteY9" fmla="*/ 468486 h 2348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79826" h="2348083">
                <a:moveTo>
                  <a:pt x="626" y="0"/>
                </a:moveTo>
                <a:lnTo>
                  <a:pt x="3679826" y="0"/>
                </a:lnTo>
                <a:lnTo>
                  <a:pt x="3679826" y="468486"/>
                </a:lnTo>
                <a:lnTo>
                  <a:pt x="3679826" y="593400"/>
                </a:lnTo>
                <a:lnTo>
                  <a:pt x="3679826" y="2260414"/>
                </a:lnTo>
                <a:cubicBezTo>
                  <a:pt x="3679826" y="2308832"/>
                  <a:pt x="3640575" y="2348083"/>
                  <a:pt x="3592157" y="2348083"/>
                </a:cubicBezTo>
                <a:lnTo>
                  <a:pt x="87669" y="2348083"/>
                </a:lnTo>
                <a:cubicBezTo>
                  <a:pt x="39251" y="2348083"/>
                  <a:pt x="0" y="2308832"/>
                  <a:pt x="0" y="2260414"/>
                </a:cubicBezTo>
                <a:lnTo>
                  <a:pt x="0" y="468486"/>
                </a:lnTo>
                <a:lnTo>
                  <a:pt x="626" y="46848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Bildplatzhalter 37">
            <a:extLst>
              <a:ext uri="{FF2B5EF4-FFF2-40B4-BE49-F238E27FC236}">
                <a16:creationId xmlns:a16="http://schemas.microsoft.com/office/drawing/2014/main" id="{A98DC343-8F36-744A-8C67-9804577C0B50}"/>
              </a:ext>
            </a:extLst>
          </p:cNvPr>
          <p:cNvSpPr>
            <a:spLocks noGrp="1"/>
          </p:cNvSpPr>
          <p:nvPr>
            <p:ph type="pic" sz="quarter" idx="14"/>
          </p:nvPr>
        </p:nvSpPr>
        <p:spPr>
          <a:xfrm>
            <a:off x="8113197" y="1730136"/>
            <a:ext cx="3678754" cy="2177338"/>
          </a:xfrm>
          <a:custGeom>
            <a:avLst/>
            <a:gdLst>
              <a:gd name="connsiteX0" fmla="*/ 109780 w 5449888"/>
              <a:gd name="connsiteY0" fmla="*/ 0 h 2391813"/>
              <a:gd name="connsiteX1" fmla="*/ 5340108 w 5449888"/>
              <a:gd name="connsiteY1" fmla="*/ 0 h 2391813"/>
              <a:gd name="connsiteX2" fmla="*/ 5449888 w 5449888"/>
              <a:gd name="connsiteY2" fmla="*/ 109780 h 2391813"/>
              <a:gd name="connsiteX3" fmla="*/ 5449888 w 5449888"/>
              <a:gd name="connsiteY3" fmla="*/ 2391813 h 2391813"/>
              <a:gd name="connsiteX4" fmla="*/ 0 w 5449888"/>
              <a:gd name="connsiteY4" fmla="*/ 2391813 h 2391813"/>
              <a:gd name="connsiteX5" fmla="*/ 0 w 5449888"/>
              <a:gd name="connsiteY5" fmla="*/ 109780 h 2391813"/>
              <a:gd name="connsiteX6" fmla="*/ 109780 w 5449888"/>
              <a:gd name="connsiteY6" fmla="*/ 0 h 239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888" h="2391813">
                <a:moveTo>
                  <a:pt x="109780" y="0"/>
                </a:moveTo>
                <a:lnTo>
                  <a:pt x="5340108" y="0"/>
                </a:lnTo>
                <a:cubicBezTo>
                  <a:pt x="5400738" y="0"/>
                  <a:pt x="5449888" y="49150"/>
                  <a:pt x="5449888" y="109780"/>
                </a:cubicBezTo>
                <a:lnTo>
                  <a:pt x="5449888" y="2391813"/>
                </a:lnTo>
                <a:lnTo>
                  <a:pt x="0" y="2391813"/>
                </a:lnTo>
                <a:lnTo>
                  <a:pt x="0" y="109780"/>
                </a:lnTo>
                <a:cubicBezTo>
                  <a:pt x="0" y="49150"/>
                  <a:pt x="49150" y="0"/>
                  <a:pt x="109780" y="0"/>
                </a:cubicBezTo>
                <a:close/>
              </a:path>
            </a:pathLst>
          </a:custGeom>
        </p:spPr>
        <p:txBody>
          <a:bodyPr wrap="square">
            <a:noAutofit/>
          </a:bodyPr>
          <a:lstStyle>
            <a:lvl1pPr marL="0" indent="0">
              <a:buNone/>
              <a:defRPr/>
            </a:lvl1pPr>
          </a:lstStyle>
          <a:p>
            <a:r>
              <a:rPr lang="en-US"/>
              <a:t>Click icon to add picture</a:t>
            </a:r>
            <a:endParaRPr lang="de-DE"/>
          </a:p>
        </p:txBody>
      </p:sp>
      <p:sp>
        <p:nvSpPr>
          <p:cNvPr id="26" name="Inhaltsplatzhalter 2">
            <a:extLst>
              <a:ext uri="{FF2B5EF4-FFF2-40B4-BE49-F238E27FC236}">
                <a16:creationId xmlns:a16="http://schemas.microsoft.com/office/drawing/2014/main" id="{3256CD53-C1A9-7F45-9186-4B3B13B274B8}"/>
              </a:ext>
            </a:extLst>
          </p:cNvPr>
          <p:cNvSpPr>
            <a:spLocks noGrp="1"/>
          </p:cNvSpPr>
          <p:nvPr>
            <p:ph sz="half" idx="21" hasCustomPrompt="1"/>
          </p:nvPr>
        </p:nvSpPr>
        <p:spPr>
          <a:xfrm>
            <a:off x="739224" y="4610664"/>
            <a:ext cx="2988104" cy="1393896"/>
          </a:xfrm>
          <a:prstGeom prst="rect">
            <a:avLst/>
          </a:prstGeom>
        </p:spPr>
        <p:txBody>
          <a:bodyPr lIns="0" tIns="0" rIns="0" bIns="0">
            <a:noAutofit/>
          </a:bodyPr>
          <a:lstStyle>
            <a:lvl1pPr marL="0" indent="0" algn="l">
              <a:lnSpc>
                <a:spcPct val="100000"/>
              </a:lnSpc>
              <a:spcBef>
                <a:spcPts val="0"/>
              </a:spcBef>
              <a:spcAft>
                <a:spcPts val="1000"/>
              </a:spcAft>
              <a:buClr>
                <a:schemeClr val="tx2"/>
              </a:buClr>
              <a:buFont typeface="Arial" panose="020B0604020202020204" pitchFamily="34" charset="0"/>
              <a:buNone/>
              <a:tabLst/>
              <a:defRPr sz="1600" b="0" i="0">
                <a:solidFill>
                  <a:schemeClr val="tx1"/>
                </a:solidFill>
                <a:latin typeface="Arial" panose="020B0604020202020204" pitchFamily="34" charset="0"/>
                <a:cs typeface="Arial" panose="020B0604020202020204" pitchFamily="34" charset="0"/>
              </a:defRPr>
            </a:lvl1pPr>
          </a:lstStyle>
          <a:p>
            <a:pPr lvl="0"/>
            <a:r>
              <a:rPr lang="de-AT" dirty="0"/>
              <a:t>Text</a:t>
            </a:r>
          </a:p>
        </p:txBody>
      </p:sp>
      <p:sp>
        <p:nvSpPr>
          <p:cNvPr id="27" name="Textplatzhalter 2">
            <a:extLst>
              <a:ext uri="{FF2B5EF4-FFF2-40B4-BE49-F238E27FC236}">
                <a16:creationId xmlns:a16="http://schemas.microsoft.com/office/drawing/2014/main" id="{9B2DFE8C-CC19-0747-B5FC-4D8DC96222B4}"/>
              </a:ext>
            </a:extLst>
          </p:cNvPr>
          <p:cNvSpPr>
            <a:spLocks noGrp="1"/>
          </p:cNvSpPr>
          <p:nvPr>
            <p:ph type="body" idx="22" hasCustomPrompt="1"/>
          </p:nvPr>
        </p:nvSpPr>
        <p:spPr>
          <a:xfrm>
            <a:off x="739225" y="4155151"/>
            <a:ext cx="2988103" cy="272957"/>
          </a:xfrm>
          <a:prstGeom prst="rect">
            <a:avLst/>
          </a:prstGeom>
        </p:spPr>
        <p:txBody>
          <a:bodyPr lIns="0" tIns="0" rIns="0" bIns="0" anchor="t" anchorCtr="0">
            <a:noAutofit/>
          </a:bodyPr>
          <a:lstStyle>
            <a:lvl1pPr marL="0" indent="0">
              <a:lnSpc>
                <a:spcPct val="100000"/>
              </a:lnSpc>
              <a:spcBef>
                <a:spcPts val="0"/>
              </a:spcBef>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Headline</a:t>
            </a:r>
          </a:p>
        </p:txBody>
      </p:sp>
      <p:sp>
        <p:nvSpPr>
          <p:cNvPr id="28" name="Inhaltsplatzhalter 2">
            <a:extLst>
              <a:ext uri="{FF2B5EF4-FFF2-40B4-BE49-F238E27FC236}">
                <a16:creationId xmlns:a16="http://schemas.microsoft.com/office/drawing/2014/main" id="{08D8A6B4-FE03-8840-9F5F-C47684C68CC7}"/>
              </a:ext>
            </a:extLst>
          </p:cNvPr>
          <p:cNvSpPr>
            <a:spLocks noGrp="1"/>
          </p:cNvSpPr>
          <p:nvPr>
            <p:ph sz="half" idx="23" hasCustomPrompt="1"/>
          </p:nvPr>
        </p:nvSpPr>
        <p:spPr>
          <a:xfrm>
            <a:off x="4601948" y="4610664"/>
            <a:ext cx="2988104" cy="1393896"/>
          </a:xfrm>
          <a:prstGeom prst="rect">
            <a:avLst/>
          </a:prstGeom>
        </p:spPr>
        <p:txBody>
          <a:bodyPr lIns="0" tIns="0" rIns="0" bIns="0">
            <a:noAutofit/>
          </a:bodyPr>
          <a:lstStyle>
            <a:lvl1pPr marL="0" indent="0" algn="l">
              <a:lnSpc>
                <a:spcPct val="100000"/>
              </a:lnSpc>
              <a:spcBef>
                <a:spcPts val="0"/>
              </a:spcBef>
              <a:spcAft>
                <a:spcPts val="1000"/>
              </a:spcAft>
              <a:buClr>
                <a:schemeClr val="tx2"/>
              </a:buClr>
              <a:buFont typeface="Arial" panose="020B0604020202020204" pitchFamily="34" charset="0"/>
              <a:buNone/>
              <a:tabLst/>
              <a:defRPr sz="1600" b="0" i="0">
                <a:solidFill>
                  <a:schemeClr val="tx1"/>
                </a:solidFill>
                <a:latin typeface="Arial" panose="020B0604020202020204" pitchFamily="34" charset="0"/>
                <a:cs typeface="Arial" panose="020B0604020202020204" pitchFamily="34" charset="0"/>
              </a:defRPr>
            </a:lvl1pPr>
          </a:lstStyle>
          <a:p>
            <a:pPr lvl="0"/>
            <a:r>
              <a:rPr lang="de-AT"/>
              <a:t>Text</a:t>
            </a:r>
          </a:p>
        </p:txBody>
      </p:sp>
      <p:sp>
        <p:nvSpPr>
          <p:cNvPr id="29" name="Textplatzhalter 2">
            <a:extLst>
              <a:ext uri="{FF2B5EF4-FFF2-40B4-BE49-F238E27FC236}">
                <a16:creationId xmlns:a16="http://schemas.microsoft.com/office/drawing/2014/main" id="{A37F5195-179B-834A-A7B4-3335FAB66F3E}"/>
              </a:ext>
            </a:extLst>
          </p:cNvPr>
          <p:cNvSpPr>
            <a:spLocks noGrp="1"/>
          </p:cNvSpPr>
          <p:nvPr>
            <p:ph type="body" idx="24" hasCustomPrompt="1"/>
          </p:nvPr>
        </p:nvSpPr>
        <p:spPr>
          <a:xfrm>
            <a:off x="4601949" y="4155151"/>
            <a:ext cx="2988103" cy="272957"/>
          </a:xfrm>
          <a:prstGeom prst="rect">
            <a:avLst/>
          </a:prstGeom>
        </p:spPr>
        <p:txBody>
          <a:bodyPr lIns="0" tIns="0" rIns="0" bIns="0" anchor="t" anchorCtr="0">
            <a:noAutofit/>
          </a:bodyPr>
          <a:lstStyle>
            <a:lvl1pPr marL="0" indent="0">
              <a:lnSpc>
                <a:spcPct val="100000"/>
              </a:lnSpc>
              <a:spcBef>
                <a:spcPts val="0"/>
              </a:spcBef>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Headline</a:t>
            </a:r>
          </a:p>
        </p:txBody>
      </p:sp>
      <p:sp>
        <p:nvSpPr>
          <p:cNvPr id="30" name="Inhaltsplatzhalter 2">
            <a:extLst>
              <a:ext uri="{FF2B5EF4-FFF2-40B4-BE49-F238E27FC236}">
                <a16:creationId xmlns:a16="http://schemas.microsoft.com/office/drawing/2014/main" id="{7058D26D-ADA9-E847-A96F-84B94A194656}"/>
              </a:ext>
            </a:extLst>
          </p:cNvPr>
          <p:cNvSpPr>
            <a:spLocks noGrp="1"/>
          </p:cNvSpPr>
          <p:nvPr>
            <p:ph sz="half" idx="25" hasCustomPrompt="1"/>
          </p:nvPr>
        </p:nvSpPr>
        <p:spPr>
          <a:xfrm>
            <a:off x="8457986" y="4610664"/>
            <a:ext cx="2988104" cy="1393896"/>
          </a:xfrm>
          <a:prstGeom prst="rect">
            <a:avLst/>
          </a:prstGeom>
        </p:spPr>
        <p:txBody>
          <a:bodyPr lIns="0" tIns="0" rIns="0" bIns="0">
            <a:noAutofit/>
          </a:bodyPr>
          <a:lstStyle>
            <a:lvl1pPr marL="0" indent="0" algn="l">
              <a:lnSpc>
                <a:spcPct val="100000"/>
              </a:lnSpc>
              <a:spcBef>
                <a:spcPts val="0"/>
              </a:spcBef>
              <a:spcAft>
                <a:spcPts val="1000"/>
              </a:spcAft>
              <a:buClr>
                <a:schemeClr val="tx2"/>
              </a:buClr>
              <a:buFont typeface="Arial" panose="020B0604020202020204" pitchFamily="34" charset="0"/>
              <a:buNone/>
              <a:tabLst/>
              <a:defRPr sz="1600" b="0" i="0">
                <a:solidFill>
                  <a:schemeClr val="tx1"/>
                </a:solidFill>
                <a:latin typeface="Arial" panose="020B0604020202020204" pitchFamily="34" charset="0"/>
                <a:cs typeface="Arial" panose="020B0604020202020204" pitchFamily="34" charset="0"/>
              </a:defRPr>
            </a:lvl1pPr>
          </a:lstStyle>
          <a:p>
            <a:pPr lvl="0"/>
            <a:r>
              <a:rPr lang="de-AT" dirty="0"/>
              <a:t>Text</a:t>
            </a:r>
          </a:p>
        </p:txBody>
      </p:sp>
      <p:sp>
        <p:nvSpPr>
          <p:cNvPr id="31" name="Textplatzhalter 2">
            <a:extLst>
              <a:ext uri="{FF2B5EF4-FFF2-40B4-BE49-F238E27FC236}">
                <a16:creationId xmlns:a16="http://schemas.microsoft.com/office/drawing/2014/main" id="{33F387FC-44E2-554A-BAB2-232A8BAB0D6A}"/>
              </a:ext>
            </a:extLst>
          </p:cNvPr>
          <p:cNvSpPr>
            <a:spLocks noGrp="1"/>
          </p:cNvSpPr>
          <p:nvPr>
            <p:ph type="body" idx="26" hasCustomPrompt="1"/>
          </p:nvPr>
        </p:nvSpPr>
        <p:spPr>
          <a:xfrm>
            <a:off x="8457987" y="4155151"/>
            <a:ext cx="2988103" cy="272957"/>
          </a:xfrm>
          <a:prstGeom prst="rect">
            <a:avLst/>
          </a:prstGeom>
        </p:spPr>
        <p:txBody>
          <a:bodyPr lIns="0" tIns="0" rIns="0" bIns="0" anchor="t" anchorCtr="0">
            <a:noAutofit/>
          </a:bodyPr>
          <a:lstStyle>
            <a:lvl1pPr marL="0" indent="0">
              <a:lnSpc>
                <a:spcPct val="100000"/>
              </a:lnSpc>
              <a:spcBef>
                <a:spcPts val="0"/>
              </a:spcBef>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Headline</a:t>
            </a:r>
          </a:p>
        </p:txBody>
      </p:sp>
      <p:sp>
        <p:nvSpPr>
          <p:cNvPr id="38" name="Titel 1">
            <a:extLst>
              <a:ext uri="{FF2B5EF4-FFF2-40B4-BE49-F238E27FC236}">
                <a16:creationId xmlns:a16="http://schemas.microsoft.com/office/drawing/2014/main" id="{B70EB5D1-FD59-2847-2B45-B7914CAC3C36}"/>
              </a:ext>
            </a:extLst>
          </p:cNvPr>
          <p:cNvSpPr>
            <a:spLocks noGrp="1"/>
          </p:cNvSpPr>
          <p:nvPr>
            <p:ph type="title" hasCustomPrompt="1"/>
          </p:nvPr>
        </p:nvSpPr>
        <p:spPr>
          <a:xfrm>
            <a:off x="400237" y="563818"/>
            <a:ext cx="11391714" cy="918641"/>
          </a:xfrm>
        </p:spPr>
        <p:txBody>
          <a:bodyPr lIns="0" rIns="0" anchor="t">
            <a:noAutofit/>
          </a:bodyPr>
          <a:lstStyle>
            <a:lvl1pPr>
              <a:defRPr sz="3200"/>
            </a:lvl1pPr>
          </a:lstStyle>
          <a:p>
            <a:r>
              <a:rPr lang="de-AT" dirty="0"/>
              <a:t>Headline</a:t>
            </a:r>
          </a:p>
        </p:txBody>
      </p:sp>
      <p:cxnSp>
        <p:nvCxnSpPr>
          <p:cNvPr id="39" name="Gerade Verbindung 38">
            <a:extLst>
              <a:ext uri="{FF2B5EF4-FFF2-40B4-BE49-F238E27FC236}">
                <a16:creationId xmlns:a16="http://schemas.microsoft.com/office/drawing/2014/main" id="{C4CFE19E-DBF4-EC8F-4D4F-FAB744AF24DB}"/>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platzhalter 2">
            <a:extLst>
              <a:ext uri="{FF2B5EF4-FFF2-40B4-BE49-F238E27FC236}">
                <a16:creationId xmlns:a16="http://schemas.microsoft.com/office/drawing/2014/main" id="{94EAE8C4-594F-83DA-BD75-2C846A4DFECD}"/>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32" name="Datumsplatzhalter 3">
            <a:extLst>
              <a:ext uri="{FF2B5EF4-FFF2-40B4-BE49-F238E27FC236}">
                <a16:creationId xmlns:a16="http://schemas.microsoft.com/office/drawing/2014/main" id="{7ACB6D34-658E-CC40-B241-6BEEC0CE3058}"/>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5B0A73F0-29E5-427B-A9E9-3F3315C5B18D}" type="datetime1">
              <a:rPr lang="de-AT" smtClean="0"/>
              <a:t>04.04.2024</a:t>
            </a:fld>
            <a:endParaRPr lang="de-AT" dirty="0"/>
          </a:p>
        </p:txBody>
      </p:sp>
      <p:sp>
        <p:nvSpPr>
          <p:cNvPr id="33" name="Fußzeilenplatzhalter 4">
            <a:extLst>
              <a:ext uri="{FF2B5EF4-FFF2-40B4-BE49-F238E27FC236}">
                <a16:creationId xmlns:a16="http://schemas.microsoft.com/office/drawing/2014/main" id="{EA193843-3C64-7F42-8F27-4721EFB7A5D2}"/>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34" name="Foliennummernplatzhalter 5">
            <a:extLst>
              <a:ext uri="{FF2B5EF4-FFF2-40B4-BE49-F238E27FC236}">
                <a16:creationId xmlns:a16="http://schemas.microsoft.com/office/drawing/2014/main" id="{CAD76656-5783-0C48-A5B5-73AA4E3CC06D}"/>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 name="Grafický objekt 1">
            <a:extLst>
              <a:ext uri="{FF2B5EF4-FFF2-40B4-BE49-F238E27FC236}">
                <a16:creationId xmlns:a16="http://schemas.microsoft.com/office/drawing/2014/main" id="{F74BE365-74AD-CDB9-93D1-04F3E9A809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2377125104"/>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1_Headline + Bild">
    <p:spTree>
      <p:nvGrpSpPr>
        <p:cNvPr id="1" name=""/>
        <p:cNvGrpSpPr/>
        <p:nvPr/>
      </p:nvGrpSpPr>
      <p:grpSpPr>
        <a:xfrm>
          <a:off x="0" y="0"/>
          <a:ext cx="0" cy="0"/>
          <a:chOff x="0" y="0"/>
          <a:chExt cx="0" cy="0"/>
        </a:xfrm>
      </p:grpSpPr>
      <p:sp>
        <p:nvSpPr>
          <p:cNvPr id="27" name="Bildplatzhalter 5">
            <a:extLst>
              <a:ext uri="{FF2B5EF4-FFF2-40B4-BE49-F238E27FC236}">
                <a16:creationId xmlns:a16="http://schemas.microsoft.com/office/drawing/2014/main" id="{A8CE7F3E-2CE1-8646-8C89-1686BEA70EB2}"/>
              </a:ext>
            </a:extLst>
          </p:cNvPr>
          <p:cNvSpPr>
            <a:spLocks noGrp="1"/>
          </p:cNvSpPr>
          <p:nvPr>
            <p:ph type="pic" sz="quarter" idx="40" hasCustomPrompt="1"/>
          </p:nvPr>
        </p:nvSpPr>
        <p:spPr>
          <a:xfrm>
            <a:off x="6980048" y="2188384"/>
            <a:ext cx="4811903" cy="4067175"/>
          </a:xfrm>
          <a:prstGeom prst="rect">
            <a:avLst/>
          </a:prstGeom>
        </p:spPr>
        <p:txBody>
          <a:bodyPr>
            <a:normAutofit/>
          </a:bodyPr>
          <a:lstStyle>
            <a:lvl1pPr marL="0" indent="0">
              <a:buNone/>
              <a:defRPr sz="1600"/>
            </a:lvl1pPr>
          </a:lstStyle>
          <a:p>
            <a:r>
              <a:rPr lang="de-AT"/>
              <a:t>Illustration oder Bild</a:t>
            </a:r>
          </a:p>
        </p:txBody>
      </p:sp>
      <p:sp>
        <p:nvSpPr>
          <p:cNvPr id="16" name="Titel 1">
            <a:extLst>
              <a:ext uri="{FF2B5EF4-FFF2-40B4-BE49-F238E27FC236}">
                <a16:creationId xmlns:a16="http://schemas.microsoft.com/office/drawing/2014/main" id="{465A0ACE-6C48-D494-4A3E-7385E69D5824}"/>
              </a:ext>
            </a:extLst>
          </p:cNvPr>
          <p:cNvSpPr>
            <a:spLocks noGrp="1"/>
          </p:cNvSpPr>
          <p:nvPr>
            <p:ph type="title" hasCustomPrompt="1"/>
          </p:nvPr>
        </p:nvSpPr>
        <p:spPr>
          <a:xfrm>
            <a:off x="400237" y="563818"/>
            <a:ext cx="11391714" cy="918641"/>
          </a:xfrm>
        </p:spPr>
        <p:txBody>
          <a:bodyPr lIns="0" rIns="0" anchor="t">
            <a:noAutofit/>
          </a:bodyPr>
          <a:lstStyle>
            <a:lvl1pPr>
              <a:defRPr sz="3200"/>
            </a:lvl1pPr>
          </a:lstStyle>
          <a:p>
            <a:r>
              <a:rPr lang="de-AT" dirty="0"/>
              <a:t>Headline</a:t>
            </a:r>
          </a:p>
        </p:txBody>
      </p:sp>
      <p:cxnSp>
        <p:nvCxnSpPr>
          <p:cNvPr id="17" name="Gerade Verbindung 16">
            <a:extLst>
              <a:ext uri="{FF2B5EF4-FFF2-40B4-BE49-F238E27FC236}">
                <a16:creationId xmlns:a16="http://schemas.microsoft.com/office/drawing/2014/main" id="{94550724-DD01-C71F-B762-66773B244C83}"/>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platzhalter 2">
            <a:extLst>
              <a:ext uri="{FF2B5EF4-FFF2-40B4-BE49-F238E27FC236}">
                <a16:creationId xmlns:a16="http://schemas.microsoft.com/office/drawing/2014/main" id="{2EE54AE6-EA59-D138-87B4-BACCF91D9C91}"/>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10" name="Datumsplatzhalter 3">
            <a:extLst>
              <a:ext uri="{FF2B5EF4-FFF2-40B4-BE49-F238E27FC236}">
                <a16:creationId xmlns:a16="http://schemas.microsoft.com/office/drawing/2014/main" id="{AB70CE73-E051-BB44-ADC0-1BF41E0694BD}"/>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65636F27-E469-4EA7-9F9E-C1C81079D2A0}" type="datetime1">
              <a:rPr lang="de-AT" smtClean="0"/>
              <a:t>04.04.2024</a:t>
            </a:fld>
            <a:endParaRPr lang="de-AT" dirty="0"/>
          </a:p>
        </p:txBody>
      </p:sp>
      <p:sp>
        <p:nvSpPr>
          <p:cNvPr id="11" name="Fußzeilenplatzhalter 4">
            <a:extLst>
              <a:ext uri="{FF2B5EF4-FFF2-40B4-BE49-F238E27FC236}">
                <a16:creationId xmlns:a16="http://schemas.microsoft.com/office/drawing/2014/main" id="{5675CCBB-41AB-9C44-B28C-4CE6FD860154}"/>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12" name="Foliennummernplatzhalter 5">
            <a:extLst>
              <a:ext uri="{FF2B5EF4-FFF2-40B4-BE49-F238E27FC236}">
                <a16:creationId xmlns:a16="http://schemas.microsoft.com/office/drawing/2014/main" id="{5804978B-AD25-D94D-9C07-2684D81476A8}"/>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 name="Grafický objekt 1">
            <a:extLst>
              <a:ext uri="{FF2B5EF4-FFF2-40B4-BE49-F238E27FC236}">
                <a16:creationId xmlns:a16="http://schemas.microsoft.com/office/drawing/2014/main" id="{1F5F7B33-5539-BA7B-E855-0DD9DBA4B3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434281634"/>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9.2_Headline + Bild">
    <p:spTree>
      <p:nvGrpSpPr>
        <p:cNvPr id="1" name=""/>
        <p:cNvGrpSpPr/>
        <p:nvPr/>
      </p:nvGrpSpPr>
      <p:grpSpPr>
        <a:xfrm>
          <a:off x="0" y="0"/>
          <a:ext cx="0" cy="0"/>
          <a:chOff x="0" y="0"/>
          <a:chExt cx="0" cy="0"/>
        </a:xfrm>
      </p:grpSpPr>
      <p:sp>
        <p:nvSpPr>
          <p:cNvPr id="13" name="Bildplatzhalter 5">
            <a:extLst>
              <a:ext uri="{FF2B5EF4-FFF2-40B4-BE49-F238E27FC236}">
                <a16:creationId xmlns:a16="http://schemas.microsoft.com/office/drawing/2014/main" id="{32DBC501-9BB1-C340-AEC7-F43BE23DACC3}"/>
              </a:ext>
            </a:extLst>
          </p:cNvPr>
          <p:cNvSpPr>
            <a:spLocks noGrp="1"/>
          </p:cNvSpPr>
          <p:nvPr>
            <p:ph type="pic" sz="quarter" idx="40" hasCustomPrompt="1"/>
          </p:nvPr>
        </p:nvSpPr>
        <p:spPr>
          <a:xfrm>
            <a:off x="400237" y="2188385"/>
            <a:ext cx="3801026" cy="4067173"/>
          </a:xfrm>
          <a:prstGeom prst="rect">
            <a:avLst/>
          </a:prstGeom>
        </p:spPr>
        <p:txBody>
          <a:bodyPr>
            <a:normAutofit/>
          </a:bodyPr>
          <a:lstStyle>
            <a:lvl1pPr marL="0" indent="0">
              <a:buNone/>
              <a:defRPr sz="1600"/>
            </a:lvl1pPr>
          </a:lstStyle>
          <a:p>
            <a:r>
              <a:rPr lang="de-AT"/>
              <a:t>Illustration oder Bild</a:t>
            </a:r>
          </a:p>
        </p:txBody>
      </p:sp>
      <p:sp>
        <p:nvSpPr>
          <p:cNvPr id="17" name="Titel 1">
            <a:extLst>
              <a:ext uri="{FF2B5EF4-FFF2-40B4-BE49-F238E27FC236}">
                <a16:creationId xmlns:a16="http://schemas.microsoft.com/office/drawing/2014/main" id="{289E64F2-8DD4-3D32-905F-F046DEDF3330}"/>
              </a:ext>
            </a:extLst>
          </p:cNvPr>
          <p:cNvSpPr>
            <a:spLocks noGrp="1"/>
          </p:cNvSpPr>
          <p:nvPr>
            <p:ph type="title" hasCustomPrompt="1"/>
          </p:nvPr>
        </p:nvSpPr>
        <p:spPr>
          <a:xfrm>
            <a:off x="400237" y="563818"/>
            <a:ext cx="11391714" cy="918641"/>
          </a:xfrm>
        </p:spPr>
        <p:txBody>
          <a:bodyPr lIns="0" rIns="0" anchor="t">
            <a:noAutofit/>
          </a:bodyPr>
          <a:lstStyle>
            <a:lvl1pPr>
              <a:defRPr sz="3200"/>
            </a:lvl1pPr>
          </a:lstStyle>
          <a:p>
            <a:r>
              <a:rPr lang="de-AT" dirty="0"/>
              <a:t>Headline</a:t>
            </a:r>
          </a:p>
        </p:txBody>
      </p:sp>
      <p:cxnSp>
        <p:nvCxnSpPr>
          <p:cNvPr id="18" name="Gerade Verbindung 17">
            <a:extLst>
              <a:ext uri="{FF2B5EF4-FFF2-40B4-BE49-F238E27FC236}">
                <a16:creationId xmlns:a16="http://schemas.microsoft.com/office/drawing/2014/main" id="{FFD59C87-0847-5770-876E-F2BAB0172959}"/>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extplatzhalter 2">
            <a:extLst>
              <a:ext uri="{FF2B5EF4-FFF2-40B4-BE49-F238E27FC236}">
                <a16:creationId xmlns:a16="http://schemas.microsoft.com/office/drawing/2014/main" id="{56B35011-E582-B541-765C-16CB200C8D68}"/>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10" name="Datumsplatzhalter 3">
            <a:extLst>
              <a:ext uri="{FF2B5EF4-FFF2-40B4-BE49-F238E27FC236}">
                <a16:creationId xmlns:a16="http://schemas.microsoft.com/office/drawing/2014/main" id="{EF347348-71C1-1D44-8EE2-6A605B865189}"/>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7F693B22-291B-4977-8BF6-4B91B047F877}" type="datetime1">
              <a:rPr lang="de-AT" smtClean="0"/>
              <a:t>04.04.2024</a:t>
            </a:fld>
            <a:endParaRPr lang="de-AT" dirty="0"/>
          </a:p>
        </p:txBody>
      </p:sp>
      <p:sp>
        <p:nvSpPr>
          <p:cNvPr id="11" name="Fußzeilenplatzhalter 4">
            <a:extLst>
              <a:ext uri="{FF2B5EF4-FFF2-40B4-BE49-F238E27FC236}">
                <a16:creationId xmlns:a16="http://schemas.microsoft.com/office/drawing/2014/main" id="{C8707247-8A75-EF42-B02B-FD3391E44465}"/>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12" name="Foliennummernplatzhalter 5">
            <a:extLst>
              <a:ext uri="{FF2B5EF4-FFF2-40B4-BE49-F238E27FC236}">
                <a16:creationId xmlns:a16="http://schemas.microsoft.com/office/drawing/2014/main" id="{DA849893-A3E1-0D44-91B5-72DC4C89797E}"/>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 name="Grafický objekt 1">
            <a:extLst>
              <a:ext uri="{FF2B5EF4-FFF2-40B4-BE49-F238E27FC236}">
                <a16:creationId xmlns:a16="http://schemas.microsoft.com/office/drawing/2014/main" id="{6267A674-E73C-7C73-8322-C40DDCEC615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2118761415"/>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1_Mockup + Text">
    <p:spTree>
      <p:nvGrpSpPr>
        <p:cNvPr id="1" name=""/>
        <p:cNvGrpSpPr/>
        <p:nvPr/>
      </p:nvGrpSpPr>
      <p:grpSpPr>
        <a:xfrm>
          <a:off x="0" y="0"/>
          <a:ext cx="0" cy="0"/>
          <a:chOff x="0" y="0"/>
          <a:chExt cx="0" cy="0"/>
        </a:xfrm>
      </p:grpSpPr>
      <p:sp>
        <p:nvSpPr>
          <p:cNvPr id="13" name="Bildplatzhalter 2">
            <a:extLst>
              <a:ext uri="{FF2B5EF4-FFF2-40B4-BE49-F238E27FC236}">
                <a16:creationId xmlns:a16="http://schemas.microsoft.com/office/drawing/2014/main" id="{4B445B89-65A7-404A-8F39-9B7DA0B82A24}"/>
              </a:ext>
            </a:extLst>
          </p:cNvPr>
          <p:cNvSpPr>
            <a:spLocks noGrp="1"/>
          </p:cNvSpPr>
          <p:nvPr>
            <p:ph type="pic" sz="quarter" idx="12"/>
          </p:nvPr>
        </p:nvSpPr>
        <p:spPr>
          <a:xfrm>
            <a:off x="6152826" y="1942928"/>
            <a:ext cx="6207072" cy="3821866"/>
          </a:xfrm>
          <a:prstGeom prst="rect">
            <a:avLst/>
          </a:prstGeom>
        </p:spPr>
        <p:txBody>
          <a:bodyPr/>
          <a:lstStyle>
            <a:lvl1pPr marL="0" indent="0">
              <a:buNone/>
              <a:defRPr/>
            </a:lvl1pPr>
          </a:lstStyle>
          <a:p>
            <a:r>
              <a:rPr lang="en-US"/>
              <a:t>Click icon to add picture</a:t>
            </a:r>
            <a:endParaRPr lang="de-DE"/>
          </a:p>
        </p:txBody>
      </p:sp>
      <p:pic>
        <p:nvPicPr>
          <p:cNvPr id="14" name="Grafik 13" descr="Ein Bild, das Text, Elektronik, Monitor, drinnen enthält.&#10;&#10;Automatisch generierte Beschreibung">
            <a:extLst>
              <a:ext uri="{FF2B5EF4-FFF2-40B4-BE49-F238E27FC236}">
                <a16:creationId xmlns:a16="http://schemas.microsoft.com/office/drawing/2014/main" id="{6905D46F-7A33-F747-8E3C-09F8D681B11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350112" y="1555001"/>
            <a:ext cx="7780671" cy="4798489"/>
          </a:xfrm>
          <a:prstGeom prst="rect">
            <a:avLst/>
          </a:prstGeom>
        </p:spPr>
      </p:pic>
      <p:sp>
        <p:nvSpPr>
          <p:cNvPr id="15" name="Inhaltsplatzhalter 2">
            <a:extLst>
              <a:ext uri="{FF2B5EF4-FFF2-40B4-BE49-F238E27FC236}">
                <a16:creationId xmlns:a16="http://schemas.microsoft.com/office/drawing/2014/main" id="{4A457A4A-F493-C040-9B1A-7F861B8FCCCA}"/>
              </a:ext>
            </a:extLst>
          </p:cNvPr>
          <p:cNvSpPr>
            <a:spLocks noGrp="1"/>
          </p:cNvSpPr>
          <p:nvPr>
            <p:ph sz="half" idx="35" hasCustomPrompt="1"/>
          </p:nvPr>
        </p:nvSpPr>
        <p:spPr>
          <a:xfrm>
            <a:off x="400237" y="1700213"/>
            <a:ext cx="4781363" cy="4554537"/>
          </a:xfrm>
          <a:prstGeom prst="rect">
            <a:avLst/>
          </a:prstGeom>
        </p:spPr>
        <p:txBody>
          <a:bodyPr lIns="0" tIns="0" rIns="0" bIns="0" anchor="t" anchorCtr="0">
            <a:noAutofit/>
          </a:bodyPr>
          <a:lstStyle>
            <a:lvl1pPr marL="182563" indent="-182563" algn="l">
              <a:lnSpc>
                <a:spcPct val="100000"/>
              </a:lnSpc>
              <a:spcBef>
                <a:spcPts val="0"/>
              </a:spcBef>
              <a:spcAft>
                <a:spcPts val="1000"/>
              </a:spcAft>
              <a:buClr>
                <a:schemeClr val="tx2"/>
              </a:buClr>
              <a:buFont typeface="Arial" panose="020B0604020202020204" pitchFamily="34" charset="0"/>
              <a:buChar char="•"/>
              <a:tabLst/>
              <a:defRPr sz="1600" b="0" i="0">
                <a:solidFill>
                  <a:schemeClr val="tx1"/>
                </a:solidFill>
                <a:latin typeface="Arial" panose="020B0604020202020204" pitchFamily="34" charset="0"/>
                <a:cs typeface="Arial" panose="020B0604020202020204" pitchFamily="34" charset="0"/>
              </a:defRPr>
            </a:lvl1pPr>
          </a:lstStyle>
          <a:p>
            <a:pPr lvl="0"/>
            <a:r>
              <a:rPr lang="de-AT" dirty="0"/>
              <a:t>Text</a:t>
            </a:r>
          </a:p>
          <a:p>
            <a:pPr lvl="0"/>
            <a:r>
              <a:rPr lang="de-AT" dirty="0"/>
              <a:t>Text</a:t>
            </a:r>
          </a:p>
        </p:txBody>
      </p:sp>
      <p:sp>
        <p:nvSpPr>
          <p:cNvPr id="22" name="Titel 1">
            <a:extLst>
              <a:ext uri="{FF2B5EF4-FFF2-40B4-BE49-F238E27FC236}">
                <a16:creationId xmlns:a16="http://schemas.microsoft.com/office/drawing/2014/main" id="{76ED613C-8AB0-BA8D-9350-5D37ACD2A344}"/>
              </a:ext>
            </a:extLst>
          </p:cNvPr>
          <p:cNvSpPr>
            <a:spLocks noGrp="1"/>
          </p:cNvSpPr>
          <p:nvPr>
            <p:ph type="title" hasCustomPrompt="1"/>
          </p:nvPr>
        </p:nvSpPr>
        <p:spPr>
          <a:xfrm>
            <a:off x="400237" y="563818"/>
            <a:ext cx="11391714" cy="918641"/>
          </a:xfrm>
        </p:spPr>
        <p:txBody>
          <a:bodyPr lIns="0" rIns="0" anchor="t">
            <a:noAutofit/>
          </a:bodyPr>
          <a:lstStyle>
            <a:lvl1pPr>
              <a:defRPr sz="3200"/>
            </a:lvl1pPr>
          </a:lstStyle>
          <a:p>
            <a:r>
              <a:rPr lang="de-AT" dirty="0"/>
              <a:t>Headline</a:t>
            </a:r>
          </a:p>
        </p:txBody>
      </p:sp>
      <p:cxnSp>
        <p:nvCxnSpPr>
          <p:cNvPr id="23" name="Gerade Verbindung 22">
            <a:extLst>
              <a:ext uri="{FF2B5EF4-FFF2-40B4-BE49-F238E27FC236}">
                <a16:creationId xmlns:a16="http://schemas.microsoft.com/office/drawing/2014/main" id="{9B0ADA60-D1B5-2A9E-4049-08CDA6341FC4}"/>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Textplatzhalter 2">
            <a:extLst>
              <a:ext uri="{FF2B5EF4-FFF2-40B4-BE49-F238E27FC236}">
                <a16:creationId xmlns:a16="http://schemas.microsoft.com/office/drawing/2014/main" id="{A0638147-22F8-BAF7-7CD2-5348F6975794}"/>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12" name="Datumsplatzhalter 3">
            <a:extLst>
              <a:ext uri="{FF2B5EF4-FFF2-40B4-BE49-F238E27FC236}">
                <a16:creationId xmlns:a16="http://schemas.microsoft.com/office/drawing/2014/main" id="{04545F25-13E6-A142-8617-DCF97AB7838E}"/>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0E900199-B2F5-4AD7-A5D5-F3002221A9CD}" type="datetime1">
              <a:rPr lang="de-AT" smtClean="0"/>
              <a:t>04.04.2024</a:t>
            </a:fld>
            <a:endParaRPr lang="de-AT" dirty="0"/>
          </a:p>
        </p:txBody>
      </p:sp>
      <p:sp>
        <p:nvSpPr>
          <p:cNvPr id="16" name="Fußzeilenplatzhalter 4">
            <a:extLst>
              <a:ext uri="{FF2B5EF4-FFF2-40B4-BE49-F238E27FC236}">
                <a16:creationId xmlns:a16="http://schemas.microsoft.com/office/drawing/2014/main" id="{29798F63-DA62-8749-A404-1DDD2B4D0A4B}"/>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17" name="Foliennummernplatzhalter 5">
            <a:extLst>
              <a:ext uri="{FF2B5EF4-FFF2-40B4-BE49-F238E27FC236}">
                <a16:creationId xmlns:a16="http://schemas.microsoft.com/office/drawing/2014/main" id="{F6EF1FC2-E108-214E-ABB5-DEDCE60938A6}"/>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 name="Grafický objekt 1">
            <a:extLst>
              <a:ext uri="{FF2B5EF4-FFF2-40B4-BE49-F238E27FC236}">
                <a16:creationId xmlns:a16="http://schemas.microsoft.com/office/drawing/2014/main" id="{8F232E3C-7AF0-FF98-FEF0-07E92E4F8B0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3144682457"/>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1_Bild vollflächig + Text + weißes Logo">
    <p:bg>
      <p:bgPr>
        <a:solidFill>
          <a:schemeClr val="bg1"/>
        </a:solidFill>
        <a:effectLst/>
      </p:bgPr>
    </p:bg>
    <p:spTree>
      <p:nvGrpSpPr>
        <p:cNvPr id="1" name=""/>
        <p:cNvGrpSpPr/>
        <p:nvPr/>
      </p:nvGrpSpPr>
      <p:grpSpPr>
        <a:xfrm>
          <a:off x="0" y="0"/>
          <a:ext cx="0" cy="0"/>
          <a:chOff x="0" y="0"/>
          <a:chExt cx="0" cy="0"/>
        </a:xfrm>
      </p:grpSpPr>
      <p:sp>
        <p:nvSpPr>
          <p:cNvPr id="10" name="Abgerundetes Rechteck 9">
            <a:extLst>
              <a:ext uri="{FF2B5EF4-FFF2-40B4-BE49-F238E27FC236}">
                <a16:creationId xmlns:a16="http://schemas.microsoft.com/office/drawing/2014/main" id="{C15BDA89-649A-2E75-6329-F7253C8B1114}"/>
              </a:ext>
            </a:extLst>
          </p:cNvPr>
          <p:cNvSpPr/>
          <p:nvPr userDrawn="1"/>
        </p:nvSpPr>
        <p:spPr>
          <a:xfrm>
            <a:off x="396875" y="4547130"/>
            <a:ext cx="11395075" cy="1707620"/>
          </a:xfrm>
          <a:prstGeom prst="roundRect">
            <a:avLst>
              <a:gd name="adj" fmla="val 656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Bildplatzhalter 8">
            <a:extLst>
              <a:ext uri="{FF2B5EF4-FFF2-40B4-BE49-F238E27FC236}">
                <a16:creationId xmlns:a16="http://schemas.microsoft.com/office/drawing/2014/main" id="{9EC33E4B-EC92-F31F-9486-8F1EC53FB6C1}"/>
              </a:ext>
            </a:extLst>
          </p:cNvPr>
          <p:cNvSpPr>
            <a:spLocks noGrp="1"/>
          </p:cNvSpPr>
          <p:nvPr>
            <p:ph type="pic" sz="quarter" idx="10" hasCustomPrompt="1"/>
          </p:nvPr>
        </p:nvSpPr>
        <p:spPr>
          <a:xfrm>
            <a:off x="0" y="0"/>
            <a:ext cx="12192000" cy="6858000"/>
          </a:xfrm>
          <a:custGeom>
            <a:avLst/>
            <a:gdLst>
              <a:gd name="connsiteX0" fmla="*/ 508946 w 12192000"/>
              <a:gd name="connsiteY0" fmla="*/ 4547130 h 6858000"/>
              <a:gd name="connsiteX1" fmla="*/ 396875 w 12192000"/>
              <a:gd name="connsiteY1" fmla="*/ 4659201 h 6858000"/>
              <a:gd name="connsiteX2" fmla="*/ 396875 w 12192000"/>
              <a:gd name="connsiteY2" fmla="*/ 6142679 h 6858000"/>
              <a:gd name="connsiteX3" fmla="*/ 508946 w 12192000"/>
              <a:gd name="connsiteY3" fmla="*/ 6254750 h 6858000"/>
              <a:gd name="connsiteX4" fmla="*/ 11679879 w 12192000"/>
              <a:gd name="connsiteY4" fmla="*/ 6254750 h 6858000"/>
              <a:gd name="connsiteX5" fmla="*/ 11791950 w 12192000"/>
              <a:gd name="connsiteY5" fmla="*/ 6142679 h 6858000"/>
              <a:gd name="connsiteX6" fmla="*/ 11791950 w 12192000"/>
              <a:gd name="connsiteY6" fmla="*/ 4659201 h 6858000"/>
              <a:gd name="connsiteX7" fmla="*/ 11679879 w 12192000"/>
              <a:gd name="connsiteY7" fmla="*/ 454713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508946" y="4547130"/>
                </a:moveTo>
                <a:cubicBezTo>
                  <a:pt x="447051" y="4547130"/>
                  <a:pt x="396875" y="4597306"/>
                  <a:pt x="396875" y="4659201"/>
                </a:cubicBezTo>
                <a:lnTo>
                  <a:pt x="396875" y="6142679"/>
                </a:lnTo>
                <a:cubicBezTo>
                  <a:pt x="396875" y="6204574"/>
                  <a:pt x="447051" y="6254750"/>
                  <a:pt x="508946" y="6254750"/>
                </a:cubicBezTo>
                <a:lnTo>
                  <a:pt x="11679879" y="6254750"/>
                </a:lnTo>
                <a:cubicBezTo>
                  <a:pt x="11741774" y="6254750"/>
                  <a:pt x="11791950" y="6204574"/>
                  <a:pt x="11791950" y="6142679"/>
                </a:cubicBezTo>
                <a:lnTo>
                  <a:pt x="11791950" y="4659201"/>
                </a:lnTo>
                <a:cubicBezTo>
                  <a:pt x="11791950" y="4597306"/>
                  <a:pt x="11741774" y="4547130"/>
                  <a:pt x="11679879" y="4547130"/>
                </a:cubicBezTo>
                <a:close/>
                <a:moveTo>
                  <a:pt x="0" y="0"/>
                </a:moveTo>
                <a:lnTo>
                  <a:pt x="12192000" y="0"/>
                </a:lnTo>
                <a:lnTo>
                  <a:pt x="12192000" y="6858000"/>
                </a:lnTo>
                <a:lnTo>
                  <a:pt x="0" y="6858000"/>
                </a:lnTo>
                <a:close/>
              </a:path>
            </a:pathLst>
          </a:custGeom>
        </p:spPr>
        <p:txBody>
          <a:bodyPr wrap="square">
            <a:noAutofit/>
          </a:bodyPr>
          <a:lstStyle>
            <a:lvl1pPr marL="0" indent="0">
              <a:buNone/>
              <a:defRPr>
                <a:solidFill>
                  <a:schemeClr val="bg1"/>
                </a:solidFill>
              </a:defRPr>
            </a:lvl1pPr>
          </a:lstStyle>
          <a:p>
            <a:r>
              <a:rPr lang="de-AT"/>
              <a:t>.</a:t>
            </a:r>
          </a:p>
        </p:txBody>
      </p:sp>
      <p:sp>
        <p:nvSpPr>
          <p:cNvPr id="33" name="Titel 1">
            <a:extLst>
              <a:ext uri="{FF2B5EF4-FFF2-40B4-BE49-F238E27FC236}">
                <a16:creationId xmlns:a16="http://schemas.microsoft.com/office/drawing/2014/main" id="{42C654A9-7610-7248-A755-693FDFE661CC}"/>
              </a:ext>
            </a:extLst>
          </p:cNvPr>
          <p:cNvSpPr>
            <a:spLocks noGrp="1"/>
          </p:cNvSpPr>
          <p:nvPr>
            <p:ph type="title" hasCustomPrompt="1"/>
          </p:nvPr>
        </p:nvSpPr>
        <p:spPr>
          <a:xfrm>
            <a:off x="978237" y="4936053"/>
            <a:ext cx="4242881" cy="928882"/>
          </a:xfrm>
        </p:spPr>
        <p:txBody>
          <a:bodyPr lIns="0" tIns="0" rIns="0" bIns="0" anchor="ctr" anchorCtr="0">
            <a:noAutofit/>
          </a:bodyPr>
          <a:lstStyle>
            <a:lvl1pPr>
              <a:lnSpc>
                <a:spcPct val="100000"/>
              </a:lnSpc>
              <a:defRPr sz="3200" b="1" i="0">
                <a:solidFill>
                  <a:schemeClr val="tx2"/>
                </a:solidFill>
                <a:latin typeface="+mj-lt"/>
                <a:cs typeface="Arial" panose="020B0604020202020204" pitchFamily="34" charset="0"/>
              </a:defRPr>
            </a:lvl1pPr>
          </a:lstStyle>
          <a:p>
            <a:r>
              <a:rPr lang="de-AT" dirty="0"/>
              <a:t>Headline</a:t>
            </a:r>
          </a:p>
        </p:txBody>
      </p:sp>
      <p:sp>
        <p:nvSpPr>
          <p:cNvPr id="34" name="Inhaltsplatzhalter 2">
            <a:extLst>
              <a:ext uri="{FF2B5EF4-FFF2-40B4-BE49-F238E27FC236}">
                <a16:creationId xmlns:a16="http://schemas.microsoft.com/office/drawing/2014/main" id="{1D89B2B7-B48B-2C41-89A5-79FCF78AA291}"/>
              </a:ext>
            </a:extLst>
          </p:cNvPr>
          <p:cNvSpPr>
            <a:spLocks noGrp="1"/>
          </p:cNvSpPr>
          <p:nvPr>
            <p:ph sz="half" idx="35" hasCustomPrompt="1"/>
          </p:nvPr>
        </p:nvSpPr>
        <p:spPr>
          <a:xfrm>
            <a:off x="5720989" y="4936053"/>
            <a:ext cx="5492774" cy="928882"/>
          </a:xfrm>
          <a:prstGeom prst="rect">
            <a:avLst/>
          </a:prstGeom>
        </p:spPr>
        <p:txBody>
          <a:bodyPr lIns="0" tIns="0" rIns="0" bIns="0" anchor="ctr" anchorCtr="0">
            <a:noAutofit/>
          </a:bodyPr>
          <a:lstStyle>
            <a:lvl1pPr marL="0" indent="0" algn="l">
              <a:lnSpc>
                <a:spcPct val="100000"/>
              </a:lnSpc>
              <a:spcBef>
                <a:spcPts val="0"/>
              </a:spcBef>
              <a:spcAft>
                <a:spcPts val="0"/>
              </a:spcAft>
              <a:buClr>
                <a:schemeClr val="tx2"/>
              </a:buClr>
              <a:buFont typeface="Arial" panose="020B0604020202020204" pitchFamily="34" charset="0"/>
              <a:buNone/>
              <a:tabLst/>
              <a:defRPr sz="1600" b="0" i="0">
                <a:solidFill>
                  <a:schemeClr val="tx1"/>
                </a:solidFill>
                <a:latin typeface="Arial" panose="020B0604020202020204" pitchFamily="34" charset="0"/>
                <a:cs typeface="Arial" panose="020B0604020202020204" pitchFamily="34" charset="0"/>
              </a:defRPr>
            </a:lvl1pPr>
          </a:lstStyle>
          <a:p>
            <a:pPr lvl="0"/>
            <a:r>
              <a:rPr lang="de-AT" dirty="0"/>
              <a:t>Text</a:t>
            </a:r>
          </a:p>
          <a:p>
            <a:pPr lvl="0"/>
            <a:r>
              <a:rPr lang="de-AT" dirty="0"/>
              <a:t>Text</a:t>
            </a:r>
          </a:p>
          <a:p>
            <a:pPr lvl="0"/>
            <a:r>
              <a:rPr lang="de-AT" dirty="0"/>
              <a:t>Text</a:t>
            </a:r>
          </a:p>
        </p:txBody>
      </p:sp>
      <p:pic>
        <p:nvPicPr>
          <p:cNvPr id="2" name="Grafický objekt 1">
            <a:extLst>
              <a:ext uri="{FF2B5EF4-FFF2-40B4-BE49-F238E27FC236}">
                <a16:creationId xmlns:a16="http://schemas.microsoft.com/office/drawing/2014/main" id="{0CB933CE-FC3D-0EF2-D093-AAE0B5BE677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463294255"/>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2.1_Bilder + Highlight Punkte">
    <p:spTree>
      <p:nvGrpSpPr>
        <p:cNvPr id="1" name=""/>
        <p:cNvGrpSpPr/>
        <p:nvPr/>
      </p:nvGrpSpPr>
      <p:grpSpPr>
        <a:xfrm>
          <a:off x="0" y="0"/>
          <a:ext cx="0" cy="0"/>
          <a:chOff x="0" y="0"/>
          <a:chExt cx="0" cy="0"/>
        </a:xfrm>
      </p:grpSpPr>
      <p:sp>
        <p:nvSpPr>
          <p:cNvPr id="12" name="Bildplatzhalter 37">
            <a:extLst>
              <a:ext uri="{FF2B5EF4-FFF2-40B4-BE49-F238E27FC236}">
                <a16:creationId xmlns:a16="http://schemas.microsoft.com/office/drawing/2014/main" id="{C29C1798-42DB-A143-BA4A-04E38F1F7AF7}"/>
              </a:ext>
            </a:extLst>
          </p:cNvPr>
          <p:cNvSpPr>
            <a:spLocks noGrp="1"/>
          </p:cNvSpPr>
          <p:nvPr>
            <p:ph type="pic" sz="quarter" idx="43"/>
          </p:nvPr>
        </p:nvSpPr>
        <p:spPr>
          <a:xfrm>
            <a:off x="400237" y="2291386"/>
            <a:ext cx="2725737" cy="3963987"/>
          </a:xfrm>
          <a:custGeom>
            <a:avLst/>
            <a:gdLst>
              <a:gd name="connsiteX0" fmla="*/ 319303 w 2725737"/>
              <a:gd name="connsiteY0" fmla="*/ 2462737 h 3963987"/>
              <a:gd name="connsiteX1" fmla="*/ 211304 w 2725737"/>
              <a:gd name="connsiteY1" fmla="*/ 2570736 h 3963987"/>
              <a:gd name="connsiteX2" fmla="*/ 211304 w 2725737"/>
              <a:gd name="connsiteY2" fmla="*/ 3582280 h 3963987"/>
              <a:gd name="connsiteX3" fmla="*/ 319303 w 2725737"/>
              <a:gd name="connsiteY3" fmla="*/ 3690279 h 3963987"/>
              <a:gd name="connsiteX4" fmla="*/ 2407191 w 2725737"/>
              <a:gd name="connsiteY4" fmla="*/ 3690279 h 3963987"/>
              <a:gd name="connsiteX5" fmla="*/ 2515190 w 2725737"/>
              <a:gd name="connsiteY5" fmla="*/ 3582280 h 3963987"/>
              <a:gd name="connsiteX6" fmla="*/ 2515190 w 2725737"/>
              <a:gd name="connsiteY6" fmla="*/ 2570736 h 3963987"/>
              <a:gd name="connsiteX7" fmla="*/ 2407191 w 2725737"/>
              <a:gd name="connsiteY7" fmla="*/ 2462737 h 3963987"/>
              <a:gd name="connsiteX8" fmla="*/ 0 w 2725737"/>
              <a:gd name="connsiteY8" fmla="*/ 0 h 3963987"/>
              <a:gd name="connsiteX9" fmla="*/ 2725737 w 2725737"/>
              <a:gd name="connsiteY9" fmla="*/ 0 h 3963987"/>
              <a:gd name="connsiteX10" fmla="*/ 2725737 w 2725737"/>
              <a:gd name="connsiteY10" fmla="*/ 3963987 h 3963987"/>
              <a:gd name="connsiteX11" fmla="*/ 0 w 2725737"/>
              <a:gd name="connsiteY11" fmla="*/ 3963987 h 3963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5737" h="3963987">
                <a:moveTo>
                  <a:pt x="319303" y="2462737"/>
                </a:moveTo>
                <a:cubicBezTo>
                  <a:pt x="259657" y="2462737"/>
                  <a:pt x="211304" y="2511090"/>
                  <a:pt x="211304" y="2570736"/>
                </a:cubicBezTo>
                <a:lnTo>
                  <a:pt x="211304" y="3582280"/>
                </a:lnTo>
                <a:cubicBezTo>
                  <a:pt x="211304" y="3641926"/>
                  <a:pt x="259657" y="3690279"/>
                  <a:pt x="319303" y="3690279"/>
                </a:cubicBezTo>
                <a:lnTo>
                  <a:pt x="2407191" y="3690279"/>
                </a:lnTo>
                <a:cubicBezTo>
                  <a:pt x="2466837" y="3690279"/>
                  <a:pt x="2515190" y="3641926"/>
                  <a:pt x="2515190" y="3582280"/>
                </a:cubicBezTo>
                <a:lnTo>
                  <a:pt x="2515190" y="2570736"/>
                </a:lnTo>
                <a:cubicBezTo>
                  <a:pt x="2515190" y="2511090"/>
                  <a:pt x="2466837" y="2462737"/>
                  <a:pt x="2407191" y="2462737"/>
                </a:cubicBezTo>
                <a:close/>
                <a:moveTo>
                  <a:pt x="0" y="0"/>
                </a:moveTo>
                <a:lnTo>
                  <a:pt x="2725737" y="0"/>
                </a:lnTo>
                <a:lnTo>
                  <a:pt x="2725737" y="3963987"/>
                </a:lnTo>
                <a:lnTo>
                  <a:pt x="0" y="3963987"/>
                </a:lnTo>
                <a:close/>
              </a:path>
            </a:pathLst>
          </a:custGeom>
        </p:spPr>
        <p:txBody>
          <a:bodyPr wrap="square">
            <a:noAutofit/>
          </a:bodyPr>
          <a:lstStyle>
            <a:lvl1pPr marL="0" indent="0">
              <a:buNone/>
              <a:defRPr/>
            </a:lvl1pPr>
          </a:lstStyle>
          <a:p>
            <a:r>
              <a:rPr lang="en-US"/>
              <a:t>Click icon to add picture</a:t>
            </a:r>
            <a:endParaRPr lang="de-DE" dirty="0"/>
          </a:p>
        </p:txBody>
      </p:sp>
      <p:sp>
        <p:nvSpPr>
          <p:cNvPr id="13" name="Bildplatzhalter 56">
            <a:extLst>
              <a:ext uri="{FF2B5EF4-FFF2-40B4-BE49-F238E27FC236}">
                <a16:creationId xmlns:a16="http://schemas.microsoft.com/office/drawing/2014/main" id="{2014DEE9-E29F-8743-AD73-19988E954E42}"/>
              </a:ext>
            </a:extLst>
          </p:cNvPr>
          <p:cNvSpPr>
            <a:spLocks noGrp="1"/>
          </p:cNvSpPr>
          <p:nvPr>
            <p:ph type="pic" sz="quarter" idx="44"/>
          </p:nvPr>
        </p:nvSpPr>
        <p:spPr>
          <a:xfrm>
            <a:off x="9066214" y="2291386"/>
            <a:ext cx="2725737" cy="3963987"/>
          </a:xfrm>
          <a:custGeom>
            <a:avLst/>
            <a:gdLst>
              <a:gd name="connsiteX0" fmla="*/ 318924 w 2725737"/>
              <a:gd name="connsiteY0" fmla="*/ 2462737 h 3963987"/>
              <a:gd name="connsiteX1" fmla="*/ 210925 w 2725737"/>
              <a:gd name="connsiteY1" fmla="*/ 2570736 h 3963987"/>
              <a:gd name="connsiteX2" fmla="*/ 210925 w 2725737"/>
              <a:gd name="connsiteY2" fmla="*/ 3582280 h 3963987"/>
              <a:gd name="connsiteX3" fmla="*/ 318924 w 2725737"/>
              <a:gd name="connsiteY3" fmla="*/ 3690279 h 3963987"/>
              <a:gd name="connsiteX4" fmla="*/ 2406812 w 2725737"/>
              <a:gd name="connsiteY4" fmla="*/ 3690279 h 3963987"/>
              <a:gd name="connsiteX5" fmla="*/ 2514811 w 2725737"/>
              <a:gd name="connsiteY5" fmla="*/ 3582280 h 3963987"/>
              <a:gd name="connsiteX6" fmla="*/ 2514811 w 2725737"/>
              <a:gd name="connsiteY6" fmla="*/ 2570736 h 3963987"/>
              <a:gd name="connsiteX7" fmla="*/ 2406812 w 2725737"/>
              <a:gd name="connsiteY7" fmla="*/ 2462737 h 3963987"/>
              <a:gd name="connsiteX8" fmla="*/ 0 w 2725737"/>
              <a:gd name="connsiteY8" fmla="*/ 0 h 3963987"/>
              <a:gd name="connsiteX9" fmla="*/ 2725737 w 2725737"/>
              <a:gd name="connsiteY9" fmla="*/ 0 h 3963987"/>
              <a:gd name="connsiteX10" fmla="*/ 2725737 w 2725737"/>
              <a:gd name="connsiteY10" fmla="*/ 3963987 h 3963987"/>
              <a:gd name="connsiteX11" fmla="*/ 0 w 2725737"/>
              <a:gd name="connsiteY11" fmla="*/ 3963987 h 3963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5737" h="3963987">
                <a:moveTo>
                  <a:pt x="318924" y="2462737"/>
                </a:moveTo>
                <a:cubicBezTo>
                  <a:pt x="259278" y="2462737"/>
                  <a:pt x="210925" y="2511090"/>
                  <a:pt x="210925" y="2570736"/>
                </a:cubicBezTo>
                <a:lnTo>
                  <a:pt x="210925" y="3582280"/>
                </a:lnTo>
                <a:cubicBezTo>
                  <a:pt x="210925" y="3641926"/>
                  <a:pt x="259278" y="3690279"/>
                  <a:pt x="318924" y="3690279"/>
                </a:cubicBezTo>
                <a:lnTo>
                  <a:pt x="2406812" y="3690279"/>
                </a:lnTo>
                <a:cubicBezTo>
                  <a:pt x="2466458" y="3690279"/>
                  <a:pt x="2514811" y="3641926"/>
                  <a:pt x="2514811" y="3582280"/>
                </a:cubicBezTo>
                <a:lnTo>
                  <a:pt x="2514811" y="2570736"/>
                </a:lnTo>
                <a:cubicBezTo>
                  <a:pt x="2514811" y="2511090"/>
                  <a:pt x="2466458" y="2462737"/>
                  <a:pt x="2406812" y="2462737"/>
                </a:cubicBezTo>
                <a:close/>
                <a:moveTo>
                  <a:pt x="0" y="0"/>
                </a:moveTo>
                <a:lnTo>
                  <a:pt x="2725737" y="0"/>
                </a:lnTo>
                <a:lnTo>
                  <a:pt x="2725737" y="3963987"/>
                </a:lnTo>
                <a:lnTo>
                  <a:pt x="0" y="3963987"/>
                </a:lnTo>
                <a:close/>
              </a:path>
            </a:pathLst>
          </a:custGeom>
        </p:spPr>
        <p:txBody>
          <a:bodyPr wrap="square">
            <a:noAutofit/>
          </a:bodyPr>
          <a:lstStyle>
            <a:lvl1pPr marL="0" indent="0">
              <a:buNone/>
              <a:defRPr/>
            </a:lvl1pPr>
          </a:lstStyle>
          <a:p>
            <a:r>
              <a:rPr lang="en-US"/>
              <a:t>Click icon to add picture</a:t>
            </a:r>
            <a:endParaRPr lang="de-DE" dirty="0"/>
          </a:p>
        </p:txBody>
      </p:sp>
      <p:sp>
        <p:nvSpPr>
          <p:cNvPr id="14" name="Bildplatzhalter 43">
            <a:extLst>
              <a:ext uri="{FF2B5EF4-FFF2-40B4-BE49-F238E27FC236}">
                <a16:creationId xmlns:a16="http://schemas.microsoft.com/office/drawing/2014/main" id="{5A480FD4-E082-CE45-81FC-1AA0EA180271}"/>
              </a:ext>
            </a:extLst>
          </p:cNvPr>
          <p:cNvSpPr>
            <a:spLocks noGrp="1"/>
          </p:cNvSpPr>
          <p:nvPr>
            <p:ph type="pic" sz="quarter" idx="45"/>
          </p:nvPr>
        </p:nvSpPr>
        <p:spPr>
          <a:xfrm>
            <a:off x="3288896" y="2291386"/>
            <a:ext cx="2725737" cy="3963987"/>
          </a:xfrm>
          <a:custGeom>
            <a:avLst/>
            <a:gdLst>
              <a:gd name="connsiteX0" fmla="*/ 318924 w 2725737"/>
              <a:gd name="connsiteY0" fmla="*/ 2462737 h 3963987"/>
              <a:gd name="connsiteX1" fmla="*/ 210925 w 2725737"/>
              <a:gd name="connsiteY1" fmla="*/ 2570736 h 3963987"/>
              <a:gd name="connsiteX2" fmla="*/ 210925 w 2725737"/>
              <a:gd name="connsiteY2" fmla="*/ 3582280 h 3963987"/>
              <a:gd name="connsiteX3" fmla="*/ 318924 w 2725737"/>
              <a:gd name="connsiteY3" fmla="*/ 3690279 h 3963987"/>
              <a:gd name="connsiteX4" fmla="*/ 2406812 w 2725737"/>
              <a:gd name="connsiteY4" fmla="*/ 3690279 h 3963987"/>
              <a:gd name="connsiteX5" fmla="*/ 2514811 w 2725737"/>
              <a:gd name="connsiteY5" fmla="*/ 3582280 h 3963987"/>
              <a:gd name="connsiteX6" fmla="*/ 2514811 w 2725737"/>
              <a:gd name="connsiteY6" fmla="*/ 2570736 h 3963987"/>
              <a:gd name="connsiteX7" fmla="*/ 2406812 w 2725737"/>
              <a:gd name="connsiteY7" fmla="*/ 2462737 h 3963987"/>
              <a:gd name="connsiteX8" fmla="*/ 0 w 2725737"/>
              <a:gd name="connsiteY8" fmla="*/ 0 h 3963987"/>
              <a:gd name="connsiteX9" fmla="*/ 2725737 w 2725737"/>
              <a:gd name="connsiteY9" fmla="*/ 0 h 3963987"/>
              <a:gd name="connsiteX10" fmla="*/ 2725737 w 2725737"/>
              <a:gd name="connsiteY10" fmla="*/ 3963987 h 3963987"/>
              <a:gd name="connsiteX11" fmla="*/ 0 w 2725737"/>
              <a:gd name="connsiteY11" fmla="*/ 3963987 h 3963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5737" h="3963987">
                <a:moveTo>
                  <a:pt x="318924" y="2462737"/>
                </a:moveTo>
                <a:cubicBezTo>
                  <a:pt x="259278" y="2462737"/>
                  <a:pt x="210925" y="2511090"/>
                  <a:pt x="210925" y="2570736"/>
                </a:cubicBezTo>
                <a:lnTo>
                  <a:pt x="210925" y="3582280"/>
                </a:lnTo>
                <a:cubicBezTo>
                  <a:pt x="210925" y="3641926"/>
                  <a:pt x="259278" y="3690279"/>
                  <a:pt x="318924" y="3690279"/>
                </a:cubicBezTo>
                <a:lnTo>
                  <a:pt x="2406812" y="3690279"/>
                </a:lnTo>
                <a:cubicBezTo>
                  <a:pt x="2466458" y="3690279"/>
                  <a:pt x="2514811" y="3641926"/>
                  <a:pt x="2514811" y="3582280"/>
                </a:cubicBezTo>
                <a:lnTo>
                  <a:pt x="2514811" y="2570736"/>
                </a:lnTo>
                <a:cubicBezTo>
                  <a:pt x="2514811" y="2511090"/>
                  <a:pt x="2466458" y="2462737"/>
                  <a:pt x="2406812" y="2462737"/>
                </a:cubicBezTo>
                <a:close/>
                <a:moveTo>
                  <a:pt x="0" y="0"/>
                </a:moveTo>
                <a:lnTo>
                  <a:pt x="2725737" y="0"/>
                </a:lnTo>
                <a:lnTo>
                  <a:pt x="2725737" y="3963987"/>
                </a:lnTo>
                <a:lnTo>
                  <a:pt x="0" y="3963987"/>
                </a:lnTo>
                <a:close/>
              </a:path>
            </a:pathLst>
          </a:custGeom>
        </p:spPr>
        <p:txBody>
          <a:bodyPr wrap="square">
            <a:noAutofit/>
          </a:bodyPr>
          <a:lstStyle>
            <a:lvl1pPr marL="0" indent="0">
              <a:buNone/>
              <a:defRPr/>
            </a:lvl1pPr>
          </a:lstStyle>
          <a:p>
            <a:r>
              <a:rPr lang="en-US"/>
              <a:t>Click icon to add picture</a:t>
            </a:r>
            <a:endParaRPr lang="de-DE"/>
          </a:p>
        </p:txBody>
      </p:sp>
      <p:sp>
        <p:nvSpPr>
          <p:cNvPr id="15" name="Bildplatzhalter 49">
            <a:extLst>
              <a:ext uri="{FF2B5EF4-FFF2-40B4-BE49-F238E27FC236}">
                <a16:creationId xmlns:a16="http://schemas.microsoft.com/office/drawing/2014/main" id="{C76B752B-42B0-214C-B03B-4AD85BEEC0BE}"/>
              </a:ext>
            </a:extLst>
          </p:cNvPr>
          <p:cNvSpPr>
            <a:spLocks noGrp="1"/>
          </p:cNvSpPr>
          <p:nvPr>
            <p:ph type="pic" sz="quarter" idx="46"/>
          </p:nvPr>
        </p:nvSpPr>
        <p:spPr>
          <a:xfrm>
            <a:off x="6177555" y="2291386"/>
            <a:ext cx="2725737" cy="3963987"/>
          </a:xfrm>
          <a:custGeom>
            <a:avLst/>
            <a:gdLst>
              <a:gd name="connsiteX0" fmla="*/ 318924 w 2725737"/>
              <a:gd name="connsiteY0" fmla="*/ 2462737 h 3963987"/>
              <a:gd name="connsiteX1" fmla="*/ 210925 w 2725737"/>
              <a:gd name="connsiteY1" fmla="*/ 2570736 h 3963987"/>
              <a:gd name="connsiteX2" fmla="*/ 210925 w 2725737"/>
              <a:gd name="connsiteY2" fmla="*/ 3582280 h 3963987"/>
              <a:gd name="connsiteX3" fmla="*/ 318924 w 2725737"/>
              <a:gd name="connsiteY3" fmla="*/ 3690279 h 3963987"/>
              <a:gd name="connsiteX4" fmla="*/ 2406812 w 2725737"/>
              <a:gd name="connsiteY4" fmla="*/ 3690279 h 3963987"/>
              <a:gd name="connsiteX5" fmla="*/ 2514811 w 2725737"/>
              <a:gd name="connsiteY5" fmla="*/ 3582280 h 3963987"/>
              <a:gd name="connsiteX6" fmla="*/ 2514811 w 2725737"/>
              <a:gd name="connsiteY6" fmla="*/ 2570736 h 3963987"/>
              <a:gd name="connsiteX7" fmla="*/ 2406812 w 2725737"/>
              <a:gd name="connsiteY7" fmla="*/ 2462737 h 3963987"/>
              <a:gd name="connsiteX8" fmla="*/ 0 w 2725737"/>
              <a:gd name="connsiteY8" fmla="*/ 0 h 3963987"/>
              <a:gd name="connsiteX9" fmla="*/ 2725737 w 2725737"/>
              <a:gd name="connsiteY9" fmla="*/ 0 h 3963987"/>
              <a:gd name="connsiteX10" fmla="*/ 2725737 w 2725737"/>
              <a:gd name="connsiteY10" fmla="*/ 3963987 h 3963987"/>
              <a:gd name="connsiteX11" fmla="*/ 0 w 2725737"/>
              <a:gd name="connsiteY11" fmla="*/ 3963987 h 3963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5737" h="3963987">
                <a:moveTo>
                  <a:pt x="318924" y="2462737"/>
                </a:moveTo>
                <a:cubicBezTo>
                  <a:pt x="259278" y="2462737"/>
                  <a:pt x="210925" y="2511090"/>
                  <a:pt x="210925" y="2570736"/>
                </a:cubicBezTo>
                <a:lnTo>
                  <a:pt x="210925" y="3582280"/>
                </a:lnTo>
                <a:cubicBezTo>
                  <a:pt x="210925" y="3641926"/>
                  <a:pt x="259278" y="3690279"/>
                  <a:pt x="318924" y="3690279"/>
                </a:cubicBezTo>
                <a:lnTo>
                  <a:pt x="2406812" y="3690279"/>
                </a:lnTo>
                <a:cubicBezTo>
                  <a:pt x="2466458" y="3690279"/>
                  <a:pt x="2514811" y="3641926"/>
                  <a:pt x="2514811" y="3582280"/>
                </a:cubicBezTo>
                <a:lnTo>
                  <a:pt x="2514811" y="2570736"/>
                </a:lnTo>
                <a:cubicBezTo>
                  <a:pt x="2514811" y="2511090"/>
                  <a:pt x="2466458" y="2462737"/>
                  <a:pt x="2406812" y="2462737"/>
                </a:cubicBezTo>
                <a:close/>
                <a:moveTo>
                  <a:pt x="0" y="0"/>
                </a:moveTo>
                <a:lnTo>
                  <a:pt x="2725737" y="0"/>
                </a:lnTo>
                <a:lnTo>
                  <a:pt x="2725737" y="3963987"/>
                </a:lnTo>
                <a:lnTo>
                  <a:pt x="0" y="3963987"/>
                </a:lnTo>
                <a:close/>
              </a:path>
            </a:pathLst>
          </a:custGeom>
        </p:spPr>
        <p:txBody>
          <a:bodyPr wrap="square">
            <a:noAutofit/>
          </a:bodyPr>
          <a:lstStyle>
            <a:lvl1pPr marL="0" indent="0">
              <a:buNone/>
              <a:defRPr/>
            </a:lvl1pPr>
          </a:lstStyle>
          <a:p>
            <a:r>
              <a:rPr lang="en-US"/>
              <a:t>Click icon to add picture</a:t>
            </a:r>
            <a:endParaRPr lang="de-DE"/>
          </a:p>
        </p:txBody>
      </p:sp>
      <p:sp>
        <p:nvSpPr>
          <p:cNvPr id="16" name="Abgerundetes Rechteck 15">
            <a:extLst>
              <a:ext uri="{FF2B5EF4-FFF2-40B4-BE49-F238E27FC236}">
                <a16:creationId xmlns:a16="http://schemas.microsoft.com/office/drawing/2014/main" id="{81E3E858-38AB-AA41-A3D6-62C6EEE47E48}"/>
              </a:ext>
            </a:extLst>
          </p:cNvPr>
          <p:cNvSpPr/>
          <p:nvPr userDrawn="1"/>
        </p:nvSpPr>
        <p:spPr>
          <a:xfrm>
            <a:off x="611162" y="4754123"/>
            <a:ext cx="2303886" cy="1227542"/>
          </a:xfrm>
          <a:prstGeom prst="roundRect">
            <a:avLst>
              <a:gd name="adj" fmla="val 8798"/>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1"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Abgerundetes Rechteck 16">
            <a:extLst>
              <a:ext uri="{FF2B5EF4-FFF2-40B4-BE49-F238E27FC236}">
                <a16:creationId xmlns:a16="http://schemas.microsoft.com/office/drawing/2014/main" id="{AAFED66C-B49C-DA4E-B35A-CF4B6C19E0DA}"/>
              </a:ext>
            </a:extLst>
          </p:cNvPr>
          <p:cNvSpPr/>
          <p:nvPr userDrawn="1"/>
        </p:nvSpPr>
        <p:spPr>
          <a:xfrm>
            <a:off x="3499821" y="4754123"/>
            <a:ext cx="2303886" cy="1227542"/>
          </a:xfrm>
          <a:prstGeom prst="roundRect">
            <a:avLst>
              <a:gd name="adj" fmla="val 8798"/>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1"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Abgerundetes Rechteck 17">
            <a:extLst>
              <a:ext uri="{FF2B5EF4-FFF2-40B4-BE49-F238E27FC236}">
                <a16:creationId xmlns:a16="http://schemas.microsoft.com/office/drawing/2014/main" id="{5EC565F7-4063-214F-AA30-96118DA6E035}"/>
              </a:ext>
            </a:extLst>
          </p:cNvPr>
          <p:cNvSpPr/>
          <p:nvPr userDrawn="1"/>
        </p:nvSpPr>
        <p:spPr>
          <a:xfrm>
            <a:off x="6388480" y="4754123"/>
            <a:ext cx="2303886" cy="1227542"/>
          </a:xfrm>
          <a:prstGeom prst="roundRect">
            <a:avLst>
              <a:gd name="adj" fmla="val 8798"/>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1"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Abgerundetes Rechteck 18">
            <a:extLst>
              <a:ext uri="{FF2B5EF4-FFF2-40B4-BE49-F238E27FC236}">
                <a16:creationId xmlns:a16="http://schemas.microsoft.com/office/drawing/2014/main" id="{B6A7C1A7-9C7E-C140-ABA7-739B44463D0C}"/>
              </a:ext>
            </a:extLst>
          </p:cNvPr>
          <p:cNvSpPr/>
          <p:nvPr userDrawn="1"/>
        </p:nvSpPr>
        <p:spPr>
          <a:xfrm>
            <a:off x="9277139" y="4754123"/>
            <a:ext cx="2303886" cy="1227542"/>
          </a:xfrm>
          <a:prstGeom prst="roundRect">
            <a:avLst>
              <a:gd name="adj" fmla="val 8798"/>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1"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Textplatzhalter 3">
            <a:extLst>
              <a:ext uri="{FF2B5EF4-FFF2-40B4-BE49-F238E27FC236}">
                <a16:creationId xmlns:a16="http://schemas.microsoft.com/office/drawing/2014/main" id="{314B57D2-4A36-E545-8C79-4DCCE0B57DAF}"/>
              </a:ext>
            </a:extLst>
          </p:cNvPr>
          <p:cNvSpPr>
            <a:spLocks noGrp="1"/>
          </p:cNvSpPr>
          <p:nvPr>
            <p:ph type="body" sz="half" idx="40" hasCustomPrompt="1"/>
          </p:nvPr>
        </p:nvSpPr>
        <p:spPr>
          <a:xfrm>
            <a:off x="866993" y="4960858"/>
            <a:ext cx="1792225" cy="814072"/>
          </a:xfrm>
          <a:prstGeom prst="rect">
            <a:avLst/>
          </a:prstGeom>
        </p:spPr>
        <p:txBody>
          <a:bodyPr anchor="ctr">
            <a:normAutofit/>
          </a:bodyPr>
          <a:lstStyle>
            <a:lvl1pPr marL="0" indent="0" algn="ctr">
              <a:lnSpc>
                <a:spcPct val="100000"/>
              </a:lnSpc>
              <a:spcBef>
                <a:spcPts val="0"/>
              </a:spcBef>
              <a:buNone/>
              <a:defRPr lang="de-DE" sz="1800" b="1" i="0" kern="1200" dirty="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AT"/>
              <a:t>Headline</a:t>
            </a:r>
          </a:p>
        </p:txBody>
      </p:sp>
      <p:sp>
        <p:nvSpPr>
          <p:cNvPr id="25" name="Textplatzhalter 3">
            <a:extLst>
              <a:ext uri="{FF2B5EF4-FFF2-40B4-BE49-F238E27FC236}">
                <a16:creationId xmlns:a16="http://schemas.microsoft.com/office/drawing/2014/main" id="{239D7035-D73B-7748-A504-8D20EECA4777}"/>
              </a:ext>
            </a:extLst>
          </p:cNvPr>
          <p:cNvSpPr>
            <a:spLocks noGrp="1"/>
          </p:cNvSpPr>
          <p:nvPr>
            <p:ph type="body" sz="half" idx="41" hasCustomPrompt="1"/>
          </p:nvPr>
        </p:nvSpPr>
        <p:spPr>
          <a:xfrm>
            <a:off x="3755652" y="4960858"/>
            <a:ext cx="1792225" cy="814072"/>
          </a:xfrm>
          <a:prstGeom prst="rect">
            <a:avLst/>
          </a:prstGeom>
        </p:spPr>
        <p:txBody>
          <a:bodyPr anchor="ctr">
            <a:normAutofit/>
          </a:bodyPr>
          <a:lstStyle>
            <a:lvl1pPr marL="0" indent="0" algn="ctr">
              <a:lnSpc>
                <a:spcPct val="100000"/>
              </a:lnSpc>
              <a:spcBef>
                <a:spcPts val="0"/>
              </a:spcBef>
              <a:buNone/>
              <a:defRPr lang="de-DE" sz="1800" b="1" i="0" kern="1200" dirty="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AT"/>
              <a:t>Headline</a:t>
            </a:r>
          </a:p>
        </p:txBody>
      </p:sp>
      <p:sp>
        <p:nvSpPr>
          <p:cNvPr id="26" name="Textplatzhalter 3">
            <a:extLst>
              <a:ext uri="{FF2B5EF4-FFF2-40B4-BE49-F238E27FC236}">
                <a16:creationId xmlns:a16="http://schemas.microsoft.com/office/drawing/2014/main" id="{B10F1A31-8C87-9E4C-BFC5-31A7833020DF}"/>
              </a:ext>
            </a:extLst>
          </p:cNvPr>
          <p:cNvSpPr>
            <a:spLocks noGrp="1"/>
          </p:cNvSpPr>
          <p:nvPr>
            <p:ph type="body" sz="half" idx="42" hasCustomPrompt="1"/>
          </p:nvPr>
        </p:nvSpPr>
        <p:spPr>
          <a:xfrm>
            <a:off x="6644311" y="4960858"/>
            <a:ext cx="1792225" cy="814072"/>
          </a:xfrm>
          <a:prstGeom prst="rect">
            <a:avLst/>
          </a:prstGeom>
        </p:spPr>
        <p:txBody>
          <a:bodyPr anchor="ctr">
            <a:normAutofit/>
          </a:bodyPr>
          <a:lstStyle>
            <a:lvl1pPr marL="0" indent="0" algn="ctr">
              <a:lnSpc>
                <a:spcPct val="100000"/>
              </a:lnSpc>
              <a:spcBef>
                <a:spcPts val="0"/>
              </a:spcBef>
              <a:buNone/>
              <a:defRPr lang="de-DE" sz="1800" b="1" i="0" kern="1200" dirty="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AT"/>
              <a:t>Headline</a:t>
            </a:r>
          </a:p>
        </p:txBody>
      </p:sp>
      <p:sp>
        <p:nvSpPr>
          <p:cNvPr id="27" name="Textplatzhalter 3">
            <a:extLst>
              <a:ext uri="{FF2B5EF4-FFF2-40B4-BE49-F238E27FC236}">
                <a16:creationId xmlns:a16="http://schemas.microsoft.com/office/drawing/2014/main" id="{21DD20F1-F3C4-4644-A09E-EDFB6EC53E8C}"/>
              </a:ext>
            </a:extLst>
          </p:cNvPr>
          <p:cNvSpPr>
            <a:spLocks noGrp="1"/>
          </p:cNvSpPr>
          <p:nvPr>
            <p:ph type="body" sz="half" idx="47" hasCustomPrompt="1"/>
          </p:nvPr>
        </p:nvSpPr>
        <p:spPr>
          <a:xfrm>
            <a:off x="9532970" y="4960858"/>
            <a:ext cx="1792225" cy="814072"/>
          </a:xfrm>
          <a:prstGeom prst="rect">
            <a:avLst/>
          </a:prstGeom>
        </p:spPr>
        <p:txBody>
          <a:bodyPr anchor="ctr">
            <a:normAutofit/>
          </a:bodyPr>
          <a:lstStyle>
            <a:lvl1pPr marL="0" indent="0" algn="ctr">
              <a:lnSpc>
                <a:spcPct val="100000"/>
              </a:lnSpc>
              <a:spcBef>
                <a:spcPts val="0"/>
              </a:spcBef>
              <a:buNone/>
              <a:defRPr lang="de-DE" sz="1800" b="1" i="0" kern="1200" dirty="0">
                <a:solidFill>
                  <a:schemeClr val="tx2"/>
                </a:solidFill>
                <a:latin typeface="Arial" panose="020B0604020202020204" pitchFamily="34" charset="0"/>
                <a:ea typeface="+mn-ea"/>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AT" dirty="0"/>
              <a:t>Headline</a:t>
            </a:r>
          </a:p>
        </p:txBody>
      </p:sp>
      <p:sp>
        <p:nvSpPr>
          <p:cNvPr id="31" name="Titel 1">
            <a:extLst>
              <a:ext uri="{FF2B5EF4-FFF2-40B4-BE49-F238E27FC236}">
                <a16:creationId xmlns:a16="http://schemas.microsoft.com/office/drawing/2014/main" id="{12721DA4-4F6A-B42D-D38A-B464948576D2}"/>
              </a:ext>
            </a:extLst>
          </p:cNvPr>
          <p:cNvSpPr>
            <a:spLocks noGrp="1"/>
          </p:cNvSpPr>
          <p:nvPr>
            <p:ph type="title" hasCustomPrompt="1"/>
          </p:nvPr>
        </p:nvSpPr>
        <p:spPr>
          <a:xfrm>
            <a:off x="400237" y="563818"/>
            <a:ext cx="11391714" cy="918641"/>
          </a:xfrm>
        </p:spPr>
        <p:txBody>
          <a:bodyPr lIns="0" rIns="0" anchor="t">
            <a:noAutofit/>
          </a:bodyPr>
          <a:lstStyle>
            <a:lvl1pPr>
              <a:defRPr sz="3200"/>
            </a:lvl1pPr>
          </a:lstStyle>
          <a:p>
            <a:r>
              <a:rPr lang="de-AT" dirty="0"/>
              <a:t>Headline</a:t>
            </a:r>
          </a:p>
        </p:txBody>
      </p:sp>
      <p:cxnSp>
        <p:nvCxnSpPr>
          <p:cNvPr id="32" name="Gerade Verbindung 31">
            <a:extLst>
              <a:ext uri="{FF2B5EF4-FFF2-40B4-BE49-F238E27FC236}">
                <a16:creationId xmlns:a16="http://schemas.microsoft.com/office/drawing/2014/main" id="{0FC04EE4-112D-D65E-48AA-1449C8A5DAF8}"/>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Textplatzhalter 2">
            <a:extLst>
              <a:ext uri="{FF2B5EF4-FFF2-40B4-BE49-F238E27FC236}">
                <a16:creationId xmlns:a16="http://schemas.microsoft.com/office/drawing/2014/main" id="{3D7B91A7-D4DF-6537-99B3-81897E403053}"/>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21" name="Datumsplatzhalter 3">
            <a:extLst>
              <a:ext uri="{FF2B5EF4-FFF2-40B4-BE49-F238E27FC236}">
                <a16:creationId xmlns:a16="http://schemas.microsoft.com/office/drawing/2014/main" id="{66E30613-319E-FD45-9BA3-EA7375D34A11}"/>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9A45CF6D-324E-4857-AA7E-855056D3FCDF}" type="datetime1">
              <a:rPr lang="de-AT" smtClean="0"/>
              <a:t>04.04.2024</a:t>
            </a:fld>
            <a:endParaRPr lang="de-AT" dirty="0"/>
          </a:p>
        </p:txBody>
      </p:sp>
      <p:sp>
        <p:nvSpPr>
          <p:cNvPr id="22" name="Fußzeilenplatzhalter 4">
            <a:extLst>
              <a:ext uri="{FF2B5EF4-FFF2-40B4-BE49-F238E27FC236}">
                <a16:creationId xmlns:a16="http://schemas.microsoft.com/office/drawing/2014/main" id="{D25E1597-2D6E-9141-92FF-2F50B13ADE65}"/>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23" name="Foliennummernplatzhalter 5">
            <a:extLst>
              <a:ext uri="{FF2B5EF4-FFF2-40B4-BE49-F238E27FC236}">
                <a16:creationId xmlns:a16="http://schemas.microsoft.com/office/drawing/2014/main" id="{4416D716-4E5B-734C-B5F2-00F86E1A51C5}"/>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 name="Grafický objekt 1">
            <a:extLst>
              <a:ext uri="{FF2B5EF4-FFF2-40B4-BE49-F238E27FC236}">
                <a16:creationId xmlns:a16="http://schemas.microsoft.com/office/drawing/2014/main" id="{FC99AF74-9442-71FB-4713-87CF8BAFF1A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1489417187"/>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3.1_Vollflächiges Bild ">
    <p:bg>
      <p:bgPr>
        <a:solidFill>
          <a:schemeClr val="bg1"/>
        </a:solidFill>
        <a:effectLst/>
      </p:bgPr>
    </p:bg>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441F156D-E6E2-8342-9C55-F2D9EA64BBF1}"/>
              </a:ext>
            </a:extLst>
          </p:cNvPr>
          <p:cNvSpPr>
            <a:spLocks noGrp="1"/>
          </p:cNvSpPr>
          <p:nvPr>
            <p:ph type="pic" sz="quarter" idx="10" hasCustomPrompt="1"/>
          </p:nvPr>
        </p:nvSpPr>
        <p:spPr>
          <a:xfrm>
            <a:off x="0" y="0"/>
            <a:ext cx="12192000" cy="6858000"/>
          </a:xfrm>
          <a:prstGeom prst="rect">
            <a:avLst/>
          </a:prstGeom>
        </p:spPr>
        <p:txBody>
          <a:bodyPr/>
          <a:lstStyle>
            <a:lvl1pPr marL="0" indent="0">
              <a:buNone/>
              <a:defRPr>
                <a:solidFill>
                  <a:schemeClr val="bg1"/>
                </a:solidFill>
              </a:defRPr>
            </a:lvl1pPr>
          </a:lstStyle>
          <a:p>
            <a:r>
              <a:rPr lang="de-AT"/>
              <a:t>.</a:t>
            </a:r>
          </a:p>
        </p:txBody>
      </p:sp>
      <p:pic>
        <p:nvPicPr>
          <p:cNvPr id="28" name="Grafik 27">
            <a:extLst>
              <a:ext uri="{FF2B5EF4-FFF2-40B4-BE49-F238E27FC236}">
                <a16:creationId xmlns:a16="http://schemas.microsoft.com/office/drawing/2014/main" id="{32936719-9259-604F-B5BC-D57A0654215E}"/>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0481848" y="382244"/>
            <a:ext cx="1232315" cy="22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0328909"/>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3.2_Vollflächiges Bild + Schleife">
    <p:bg>
      <p:bgPr>
        <a:solidFill>
          <a:schemeClr val="bg1"/>
        </a:solidFill>
        <a:effectLst/>
      </p:bgPr>
    </p:bg>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9CF81915-61B3-1B4A-B27C-0BDA7244B367}"/>
              </a:ext>
            </a:extLst>
          </p:cNvPr>
          <p:cNvSpPr>
            <a:spLocks noGrp="1"/>
          </p:cNvSpPr>
          <p:nvPr>
            <p:ph type="pic" sz="quarter" idx="10"/>
          </p:nvPr>
        </p:nvSpPr>
        <p:spPr>
          <a:xfrm>
            <a:off x="0" y="0"/>
            <a:ext cx="12192000" cy="6858000"/>
          </a:xfrm>
          <a:prstGeom prst="rect">
            <a:avLst/>
          </a:prstGeom>
        </p:spPr>
        <p:txBody>
          <a:bodyPr wrap="square">
            <a:noAutofit/>
          </a:bodyPr>
          <a:lstStyle>
            <a:lvl1pPr marL="0" indent="0">
              <a:buNone/>
              <a:defRPr sz="1600">
                <a:solidFill>
                  <a:schemeClr val="bg1">
                    <a:lumMod val="50000"/>
                  </a:schemeClr>
                </a:solidFill>
              </a:defRPr>
            </a:lvl1pPr>
          </a:lstStyle>
          <a:p>
            <a:r>
              <a:rPr lang="en-US"/>
              <a:t>Click icon to add picture</a:t>
            </a:r>
            <a:endParaRPr lang="de-AT"/>
          </a:p>
        </p:txBody>
      </p:sp>
      <p:sp>
        <p:nvSpPr>
          <p:cNvPr id="15" name="Textplatzhalter 14">
            <a:extLst>
              <a:ext uri="{FF2B5EF4-FFF2-40B4-BE49-F238E27FC236}">
                <a16:creationId xmlns:a16="http://schemas.microsoft.com/office/drawing/2014/main" id="{CFB071B8-153E-E647-A6E6-AC9C197705E1}"/>
              </a:ext>
            </a:extLst>
          </p:cNvPr>
          <p:cNvSpPr>
            <a:spLocks noGrp="1"/>
          </p:cNvSpPr>
          <p:nvPr>
            <p:ph type="body" sz="quarter" idx="11"/>
          </p:nvPr>
        </p:nvSpPr>
        <p:spPr>
          <a:xfrm>
            <a:off x="-1847850" y="-388621"/>
            <a:ext cx="16569074" cy="12396088"/>
          </a:xfrm>
          <a:blipFill>
            <a:blip r:embed="rId2"/>
            <a:stretch>
              <a:fillRect/>
            </a:stretch>
          </a:blipFill>
        </p:spPr>
        <p:txBody>
          <a:bodyPr/>
          <a:lstStyle>
            <a:lvl1pPr marL="0" indent="0">
              <a:buNone/>
              <a:defRPr>
                <a:solidFill>
                  <a:schemeClr val="tx1">
                    <a:alpha val="0"/>
                  </a:schemeClr>
                </a:solidFill>
              </a:defRPr>
            </a:lvl1pPr>
          </a:lstStyle>
          <a:p>
            <a:pPr lvl="0"/>
            <a:r>
              <a:rPr lang="en-US"/>
              <a:t>Click to edit Master text styles</a:t>
            </a:r>
          </a:p>
        </p:txBody>
      </p:sp>
      <p:pic>
        <p:nvPicPr>
          <p:cNvPr id="28" name="Grafik 27">
            <a:extLst>
              <a:ext uri="{FF2B5EF4-FFF2-40B4-BE49-F238E27FC236}">
                <a16:creationId xmlns:a16="http://schemas.microsoft.com/office/drawing/2014/main" id="{32936719-9259-604F-B5BC-D57A0654215E}"/>
              </a:ext>
            </a:extLst>
          </p:cNvPr>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10481848" y="382244"/>
            <a:ext cx="1232315" cy="22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167807"/>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4.1_Zitat">
    <p:spTree>
      <p:nvGrpSpPr>
        <p:cNvPr id="1" name=""/>
        <p:cNvGrpSpPr/>
        <p:nvPr/>
      </p:nvGrpSpPr>
      <p:grpSpPr>
        <a:xfrm>
          <a:off x="0" y="0"/>
          <a:ext cx="0" cy="0"/>
          <a:chOff x="0" y="0"/>
          <a:chExt cx="0" cy="0"/>
        </a:xfrm>
      </p:grpSpPr>
      <p:sp>
        <p:nvSpPr>
          <p:cNvPr id="16" name="Abgerundetes Rechteck 15">
            <a:extLst>
              <a:ext uri="{FF2B5EF4-FFF2-40B4-BE49-F238E27FC236}">
                <a16:creationId xmlns:a16="http://schemas.microsoft.com/office/drawing/2014/main" id="{E4BD7E79-E46A-D443-84E6-FE254D27C86F}"/>
              </a:ext>
            </a:extLst>
          </p:cNvPr>
          <p:cNvSpPr/>
          <p:nvPr userDrawn="1"/>
        </p:nvSpPr>
        <p:spPr>
          <a:xfrm>
            <a:off x="393363" y="1262098"/>
            <a:ext cx="11398587" cy="4991081"/>
          </a:xfrm>
          <a:prstGeom prst="roundRect">
            <a:avLst>
              <a:gd name="adj" fmla="val 27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Titel 1">
            <a:extLst>
              <a:ext uri="{FF2B5EF4-FFF2-40B4-BE49-F238E27FC236}">
                <a16:creationId xmlns:a16="http://schemas.microsoft.com/office/drawing/2014/main" id="{DF96072B-6D09-D347-8F9E-05C232547268}"/>
              </a:ext>
            </a:extLst>
          </p:cNvPr>
          <p:cNvSpPr>
            <a:spLocks noGrp="1"/>
          </p:cNvSpPr>
          <p:nvPr>
            <p:ph type="title" hasCustomPrompt="1"/>
          </p:nvPr>
        </p:nvSpPr>
        <p:spPr>
          <a:xfrm>
            <a:off x="1331099" y="2493819"/>
            <a:ext cx="9529801" cy="2738420"/>
          </a:xfrm>
        </p:spPr>
        <p:txBody>
          <a:bodyPr lIns="0" tIns="0" rIns="0" bIns="0" anchor="t" anchorCtr="0">
            <a:noAutofit/>
          </a:bodyPr>
          <a:lstStyle>
            <a:lvl1pPr algn="ctr">
              <a:lnSpc>
                <a:spcPct val="100000"/>
              </a:lnSpc>
              <a:defRPr sz="5400" b="1" i="0">
                <a:solidFill>
                  <a:schemeClr val="tx2"/>
                </a:solidFill>
                <a:latin typeface="Arial" panose="020B0604020202020204" pitchFamily="34" charset="0"/>
                <a:cs typeface="Arial" panose="020B0604020202020204" pitchFamily="34" charset="0"/>
              </a:defRPr>
            </a:lvl1pPr>
          </a:lstStyle>
          <a:p>
            <a:r>
              <a:rPr lang="de-AT" dirty="0"/>
              <a:t>Zitat</a:t>
            </a:r>
          </a:p>
        </p:txBody>
      </p:sp>
      <p:sp>
        <p:nvSpPr>
          <p:cNvPr id="19" name="Inhaltsplatzhalter 2">
            <a:extLst>
              <a:ext uri="{FF2B5EF4-FFF2-40B4-BE49-F238E27FC236}">
                <a16:creationId xmlns:a16="http://schemas.microsoft.com/office/drawing/2014/main" id="{58E9099A-97DE-9449-9DE4-D7B92CC92CA0}"/>
              </a:ext>
            </a:extLst>
          </p:cNvPr>
          <p:cNvSpPr>
            <a:spLocks noGrp="1"/>
          </p:cNvSpPr>
          <p:nvPr>
            <p:ph sz="half" idx="35" hasCustomPrompt="1"/>
          </p:nvPr>
        </p:nvSpPr>
        <p:spPr>
          <a:xfrm>
            <a:off x="3626260" y="5348633"/>
            <a:ext cx="4939478" cy="276999"/>
          </a:xfrm>
          <a:prstGeom prst="rect">
            <a:avLst/>
          </a:prstGeom>
        </p:spPr>
        <p:txBody>
          <a:bodyPr lIns="0" tIns="0" rIns="0" bIns="0" anchor="b" anchorCtr="0">
            <a:noAutofit/>
          </a:bodyPr>
          <a:lstStyle>
            <a:lvl1pPr marL="0" indent="0" algn="ctr">
              <a:lnSpc>
                <a:spcPct val="100000"/>
              </a:lnSpc>
              <a:spcBef>
                <a:spcPts val="0"/>
              </a:spcBef>
              <a:buClr>
                <a:schemeClr val="tx2"/>
              </a:buClr>
              <a:buFont typeface="Arial" panose="020B0604020202020204" pitchFamily="34" charset="0"/>
              <a:buNone/>
              <a:tabLst/>
              <a:defRPr sz="1600" b="0" i="0">
                <a:solidFill>
                  <a:schemeClr val="tx1"/>
                </a:solidFill>
                <a:latin typeface="Arial" panose="020B0604020202020204" pitchFamily="34" charset="0"/>
                <a:cs typeface="Arial" panose="020B0604020202020204" pitchFamily="34" charset="0"/>
              </a:defRPr>
            </a:lvl1pPr>
          </a:lstStyle>
          <a:p>
            <a:pPr lvl="0"/>
            <a:r>
              <a:rPr lang="de-AT" dirty="0"/>
              <a:t>Autor</a:t>
            </a:r>
          </a:p>
        </p:txBody>
      </p:sp>
      <p:sp>
        <p:nvSpPr>
          <p:cNvPr id="20" name="Titel 1">
            <a:extLst>
              <a:ext uri="{FF2B5EF4-FFF2-40B4-BE49-F238E27FC236}">
                <a16:creationId xmlns:a16="http://schemas.microsoft.com/office/drawing/2014/main" id="{CA819CB2-B89B-3944-B00F-D180801F72D2}"/>
              </a:ext>
            </a:extLst>
          </p:cNvPr>
          <p:cNvSpPr txBox="1">
            <a:spLocks/>
          </p:cNvSpPr>
          <p:nvPr userDrawn="1"/>
        </p:nvSpPr>
        <p:spPr>
          <a:xfrm>
            <a:off x="5706287" y="1625762"/>
            <a:ext cx="779424" cy="751663"/>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5400" b="1" i="0" kern="1200">
                <a:solidFill>
                  <a:schemeClr val="tx2"/>
                </a:solidFill>
                <a:latin typeface="Arial" panose="020B0604020202020204" pitchFamily="34" charset="0"/>
                <a:ea typeface="+mj-ea"/>
                <a:cs typeface="Arial" panose="020B0604020202020204" pitchFamily="34" charset="0"/>
              </a:defRPr>
            </a:lvl1pPr>
          </a:lstStyle>
          <a:p>
            <a:r>
              <a:rPr lang="de-AT" sz="9000"/>
              <a:t>“</a:t>
            </a:r>
          </a:p>
        </p:txBody>
      </p:sp>
      <p:cxnSp>
        <p:nvCxnSpPr>
          <p:cNvPr id="22" name="Gerade Verbindung 21">
            <a:extLst>
              <a:ext uri="{FF2B5EF4-FFF2-40B4-BE49-F238E27FC236}">
                <a16:creationId xmlns:a16="http://schemas.microsoft.com/office/drawing/2014/main" id="{16657002-E5CF-289F-C895-BE458969490E}"/>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platzhalter 2">
            <a:extLst>
              <a:ext uri="{FF2B5EF4-FFF2-40B4-BE49-F238E27FC236}">
                <a16:creationId xmlns:a16="http://schemas.microsoft.com/office/drawing/2014/main" id="{62D73E5A-EE50-11C9-377C-0B2705BEAE13}"/>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12" name="Datumsplatzhalter 3">
            <a:extLst>
              <a:ext uri="{FF2B5EF4-FFF2-40B4-BE49-F238E27FC236}">
                <a16:creationId xmlns:a16="http://schemas.microsoft.com/office/drawing/2014/main" id="{F8981014-95BE-8346-B091-D186BA68D8BD}"/>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4DC55F72-0EA6-4D2D-A9EE-6ECD60C5E143}" type="datetime1">
              <a:rPr lang="de-AT" smtClean="0"/>
              <a:t>04.04.2024</a:t>
            </a:fld>
            <a:endParaRPr lang="de-AT" dirty="0"/>
          </a:p>
        </p:txBody>
      </p:sp>
      <p:sp>
        <p:nvSpPr>
          <p:cNvPr id="13" name="Fußzeilenplatzhalter 4">
            <a:extLst>
              <a:ext uri="{FF2B5EF4-FFF2-40B4-BE49-F238E27FC236}">
                <a16:creationId xmlns:a16="http://schemas.microsoft.com/office/drawing/2014/main" id="{730682B1-E1C4-E443-8B1D-AB51505DAFA8}"/>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14" name="Foliennummernplatzhalter 5">
            <a:extLst>
              <a:ext uri="{FF2B5EF4-FFF2-40B4-BE49-F238E27FC236}">
                <a16:creationId xmlns:a16="http://schemas.microsoft.com/office/drawing/2014/main" id="{98F5E393-8213-F849-B88E-D5A9FF952186}"/>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 name="Grafický objekt 1">
            <a:extLst>
              <a:ext uri="{FF2B5EF4-FFF2-40B4-BE49-F238E27FC236}">
                <a16:creationId xmlns:a16="http://schemas.microsoft.com/office/drawing/2014/main" id="{1403CFCC-0966-4DBD-C7E4-9F605B5E5F9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1535777786"/>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5.1_Kontakt + Bild">
    <p:spTree>
      <p:nvGrpSpPr>
        <p:cNvPr id="1" name=""/>
        <p:cNvGrpSpPr/>
        <p:nvPr/>
      </p:nvGrpSpPr>
      <p:grpSpPr>
        <a:xfrm>
          <a:off x="0" y="0"/>
          <a:ext cx="0" cy="0"/>
          <a:chOff x="0" y="0"/>
          <a:chExt cx="0" cy="0"/>
        </a:xfrm>
      </p:grpSpPr>
      <p:sp>
        <p:nvSpPr>
          <p:cNvPr id="28" name="Freihandform 27">
            <a:extLst>
              <a:ext uri="{FF2B5EF4-FFF2-40B4-BE49-F238E27FC236}">
                <a16:creationId xmlns:a16="http://schemas.microsoft.com/office/drawing/2014/main" id="{70AC9992-FC90-557E-6E3B-3978F917CF6A}"/>
              </a:ext>
            </a:extLst>
          </p:cNvPr>
          <p:cNvSpPr/>
          <p:nvPr userDrawn="1"/>
        </p:nvSpPr>
        <p:spPr>
          <a:xfrm>
            <a:off x="0" y="1700217"/>
            <a:ext cx="11791951" cy="4015218"/>
          </a:xfrm>
          <a:custGeom>
            <a:avLst/>
            <a:gdLst>
              <a:gd name="connsiteX0" fmla="*/ 0 w 11712575"/>
              <a:gd name="connsiteY0" fmla="*/ 0 h 4031191"/>
              <a:gd name="connsiteX1" fmla="*/ 11594622 w 11712575"/>
              <a:gd name="connsiteY1" fmla="*/ 0 h 4031191"/>
              <a:gd name="connsiteX2" fmla="*/ 11712575 w 11712575"/>
              <a:gd name="connsiteY2" fmla="*/ 117953 h 4031191"/>
              <a:gd name="connsiteX3" fmla="*/ 11712575 w 11712575"/>
              <a:gd name="connsiteY3" fmla="*/ 3913238 h 4031191"/>
              <a:gd name="connsiteX4" fmla="*/ 11594622 w 11712575"/>
              <a:gd name="connsiteY4" fmla="*/ 4031191 h 4031191"/>
              <a:gd name="connsiteX5" fmla="*/ 0 w 11712575"/>
              <a:gd name="connsiteY5" fmla="*/ 4031191 h 4031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2575" h="4031191">
                <a:moveTo>
                  <a:pt x="0" y="0"/>
                </a:moveTo>
                <a:lnTo>
                  <a:pt x="11594622" y="0"/>
                </a:lnTo>
                <a:cubicBezTo>
                  <a:pt x="11659766" y="0"/>
                  <a:pt x="11712575" y="52809"/>
                  <a:pt x="11712575" y="117953"/>
                </a:cubicBezTo>
                <a:lnTo>
                  <a:pt x="11712575" y="3913238"/>
                </a:lnTo>
                <a:cubicBezTo>
                  <a:pt x="11712575" y="3978382"/>
                  <a:pt x="11659766" y="4031191"/>
                  <a:pt x="11594622" y="4031191"/>
                </a:cubicBezTo>
                <a:lnTo>
                  <a:pt x="0" y="403119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Bildplatzhalter 4">
            <a:extLst>
              <a:ext uri="{FF2B5EF4-FFF2-40B4-BE49-F238E27FC236}">
                <a16:creationId xmlns:a16="http://schemas.microsoft.com/office/drawing/2014/main" id="{C3EFCC50-F1D5-704D-8389-7E8925274CA7}"/>
              </a:ext>
            </a:extLst>
          </p:cNvPr>
          <p:cNvSpPr>
            <a:spLocks noGrp="1"/>
          </p:cNvSpPr>
          <p:nvPr>
            <p:ph type="pic" sz="quarter" idx="12"/>
          </p:nvPr>
        </p:nvSpPr>
        <p:spPr>
          <a:xfrm>
            <a:off x="393363" y="1144122"/>
            <a:ext cx="5040000" cy="5111435"/>
          </a:xfrm>
          <a:prstGeom prst="rect">
            <a:avLst/>
          </a:prstGeom>
        </p:spPr>
        <p:txBody>
          <a:bodyPr/>
          <a:lstStyle>
            <a:lvl1pPr marL="0" indent="0">
              <a:buNone/>
              <a:defRPr/>
            </a:lvl1pPr>
          </a:lstStyle>
          <a:p>
            <a:r>
              <a:rPr lang="en-US"/>
              <a:t>Click icon to add picture</a:t>
            </a:r>
            <a:endParaRPr lang="de-DE" dirty="0"/>
          </a:p>
        </p:txBody>
      </p:sp>
      <p:sp>
        <p:nvSpPr>
          <p:cNvPr id="35" name="Textplatzhalter 2">
            <a:extLst>
              <a:ext uri="{FF2B5EF4-FFF2-40B4-BE49-F238E27FC236}">
                <a16:creationId xmlns:a16="http://schemas.microsoft.com/office/drawing/2014/main" id="{647C47E8-C14E-E34E-9B01-865490EEBD09}"/>
              </a:ext>
            </a:extLst>
          </p:cNvPr>
          <p:cNvSpPr>
            <a:spLocks noGrp="1"/>
          </p:cNvSpPr>
          <p:nvPr>
            <p:ph type="body" idx="13" hasCustomPrompt="1"/>
          </p:nvPr>
        </p:nvSpPr>
        <p:spPr>
          <a:xfrm>
            <a:off x="6262274" y="2622043"/>
            <a:ext cx="5174177" cy="479800"/>
          </a:xfrm>
          <a:prstGeom prst="rect">
            <a:avLst/>
          </a:prstGeom>
        </p:spPr>
        <p:txBody>
          <a:bodyPr lIns="0" tIns="0" rIns="0" bIns="0" anchor="ctr" anchorCtr="0">
            <a:noAutofit/>
          </a:bodyPr>
          <a:lstStyle>
            <a:lvl1pPr marL="0" indent="0">
              <a:lnSpc>
                <a:spcPct val="100000"/>
              </a:lnSpc>
              <a:spcBef>
                <a:spcPts val="0"/>
              </a:spcBef>
              <a:buNone/>
              <a:defRPr sz="2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Vorname Nachname</a:t>
            </a:r>
          </a:p>
        </p:txBody>
      </p:sp>
      <p:sp>
        <p:nvSpPr>
          <p:cNvPr id="36" name="Textplatzhalter 2">
            <a:extLst>
              <a:ext uri="{FF2B5EF4-FFF2-40B4-BE49-F238E27FC236}">
                <a16:creationId xmlns:a16="http://schemas.microsoft.com/office/drawing/2014/main" id="{E4CFC47B-3683-CE48-9782-782891B3A316}"/>
              </a:ext>
            </a:extLst>
          </p:cNvPr>
          <p:cNvSpPr>
            <a:spLocks noGrp="1"/>
          </p:cNvSpPr>
          <p:nvPr>
            <p:ph type="body" idx="15" hasCustomPrompt="1"/>
          </p:nvPr>
        </p:nvSpPr>
        <p:spPr>
          <a:xfrm>
            <a:off x="6262274" y="3298032"/>
            <a:ext cx="5174177" cy="283832"/>
          </a:xfrm>
          <a:prstGeom prst="rect">
            <a:avLst/>
          </a:prstGeom>
        </p:spPr>
        <p:txBody>
          <a:bodyPr lIns="0" tIns="0" rIns="0" bIns="0" anchor="ctr" anchorCtr="0">
            <a:noAutofit/>
          </a:bodyPr>
          <a:lstStyle>
            <a:lvl1pPr marL="0" indent="0">
              <a:lnSpc>
                <a:spcPct val="100000"/>
              </a:lnSpc>
              <a:spcBef>
                <a:spcPts val="0"/>
              </a:spcBef>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Jobtitel</a:t>
            </a:r>
          </a:p>
        </p:txBody>
      </p:sp>
      <p:pic>
        <p:nvPicPr>
          <p:cNvPr id="63" name="Grafik 62">
            <a:extLst>
              <a:ext uri="{FF2B5EF4-FFF2-40B4-BE49-F238E27FC236}">
                <a16:creationId xmlns:a16="http://schemas.microsoft.com/office/drawing/2014/main" id="{0D93D5E7-C8FB-DF40-901D-162BE00CABD2}"/>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171296" y="4570584"/>
            <a:ext cx="361761" cy="361761"/>
          </a:xfrm>
          <a:prstGeom prst="rect">
            <a:avLst/>
          </a:prstGeom>
        </p:spPr>
      </p:pic>
      <p:pic>
        <p:nvPicPr>
          <p:cNvPr id="64" name="Grafik 63">
            <a:extLst>
              <a:ext uri="{FF2B5EF4-FFF2-40B4-BE49-F238E27FC236}">
                <a16:creationId xmlns:a16="http://schemas.microsoft.com/office/drawing/2014/main" id="{3D70B6B3-5C44-884D-B2A6-5A7EC1E6E664}"/>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10800000" flipV="1">
            <a:off x="6152519" y="4056490"/>
            <a:ext cx="399315" cy="399315"/>
          </a:xfrm>
          <a:prstGeom prst="rect">
            <a:avLst/>
          </a:prstGeom>
        </p:spPr>
      </p:pic>
      <p:sp>
        <p:nvSpPr>
          <p:cNvPr id="65" name="Textplatzhalter 2">
            <a:extLst>
              <a:ext uri="{FF2B5EF4-FFF2-40B4-BE49-F238E27FC236}">
                <a16:creationId xmlns:a16="http://schemas.microsoft.com/office/drawing/2014/main" id="{C8649C12-52B1-9B4B-94B9-CB1268A3F8D3}"/>
              </a:ext>
            </a:extLst>
          </p:cNvPr>
          <p:cNvSpPr>
            <a:spLocks noGrp="1"/>
          </p:cNvSpPr>
          <p:nvPr>
            <p:ph type="body" idx="16" hasCustomPrompt="1"/>
          </p:nvPr>
        </p:nvSpPr>
        <p:spPr>
          <a:xfrm>
            <a:off x="6709028" y="4150086"/>
            <a:ext cx="4727424" cy="212124"/>
          </a:xfrm>
          <a:prstGeom prst="rect">
            <a:avLst/>
          </a:prstGeom>
        </p:spPr>
        <p:txBody>
          <a:bodyPr lIns="0" tIns="0" rIns="0" bIns="0" anchor="ctr" anchorCtr="0">
            <a:noAutofit/>
          </a:bodyPr>
          <a:lstStyle>
            <a:lvl1pPr marL="0" indent="0">
              <a:lnSpc>
                <a:spcPct val="100000"/>
              </a:lnSpc>
              <a:spcBef>
                <a:spcPts val="0"/>
              </a:spcBef>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Tel.</a:t>
            </a:r>
          </a:p>
        </p:txBody>
      </p:sp>
      <p:sp>
        <p:nvSpPr>
          <p:cNvPr id="66" name="Textplatzhalter 2">
            <a:extLst>
              <a:ext uri="{FF2B5EF4-FFF2-40B4-BE49-F238E27FC236}">
                <a16:creationId xmlns:a16="http://schemas.microsoft.com/office/drawing/2014/main" id="{33DADB90-6808-6A44-966E-09AAE02EC04E}"/>
              </a:ext>
            </a:extLst>
          </p:cNvPr>
          <p:cNvSpPr>
            <a:spLocks noGrp="1"/>
          </p:cNvSpPr>
          <p:nvPr>
            <p:ph type="body" idx="17" hasCustomPrompt="1"/>
          </p:nvPr>
        </p:nvSpPr>
        <p:spPr>
          <a:xfrm>
            <a:off x="6709027" y="4645402"/>
            <a:ext cx="4727424" cy="212124"/>
          </a:xfrm>
          <a:prstGeom prst="rect">
            <a:avLst/>
          </a:prstGeom>
        </p:spPr>
        <p:txBody>
          <a:bodyPr lIns="0" tIns="0" rIns="0" bIns="0" anchor="ctr" anchorCtr="0">
            <a:noAutofit/>
          </a:bodyPr>
          <a:lstStyle>
            <a:lvl1pPr marL="0" indent="0">
              <a:lnSpc>
                <a:spcPct val="100000"/>
              </a:lnSpc>
              <a:spcBef>
                <a:spcPts val="0"/>
              </a:spcBef>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E-Mail</a:t>
            </a:r>
          </a:p>
        </p:txBody>
      </p:sp>
      <p:cxnSp>
        <p:nvCxnSpPr>
          <p:cNvPr id="22" name="Gerade Verbindung 21">
            <a:extLst>
              <a:ext uri="{FF2B5EF4-FFF2-40B4-BE49-F238E27FC236}">
                <a16:creationId xmlns:a16="http://schemas.microsoft.com/office/drawing/2014/main" id="{BD2C6442-4BC7-247E-CA30-778AF1E1E3D2}"/>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platzhalter 2">
            <a:extLst>
              <a:ext uri="{FF2B5EF4-FFF2-40B4-BE49-F238E27FC236}">
                <a16:creationId xmlns:a16="http://schemas.microsoft.com/office/drawing/2014/main" id="{3ED397EB-6B82-8506-69D3-5273DE17A5EB}"/>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16" name="Datumsplatzhalter 3">
            <a:extLst>
              <a:ext uri="{FF2B5EF4-FFF2-40B4-BE49-F238E27FC236}">
                <a16:creationId xmlns:a16="http://schemas.microsoft.com/office/drawing/2014/main" id="{1CEA847A-0644-AD4D-8D60-9F173B40D210}"/>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F2C6734D-9C71-47E1-AE1D-22899D8A1B62}" type="datetime1">
              <a:rPr lang="de-AT" smtClean="0"/>
              <a:t>04.04.2024</a:t>
            </a:fld>
            <a:endParaRPr lang="de-AT" dirty="0"/>
          </a:p>
        </p:txBody>
      </p:sp>
      <p:sp>
        <p:nvSpPr>
          <p:cNvPr id="17" name="Fußzeilenplatzhalter 4">
            <a:extLst>
              <a:ext uri="{FF2B5EF4-FFF2-40B4-BE49-F238E27FC236}">
                <a16:creationId xmlns:a16="http://schemas.microsoft.com/office/drawing/2014/main" id="{775E52A3-1053-4242-91A5-3EC02FACC9EF}"/>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18" name="Foliennummernplatzhalter 5">
            <a:extLst>
              <a:ext uri="{FF2B5EF4-FFF2-40B4-BE49-F238E27FC236}">
                <a16:creationId xmlns:a16="http://schemas.microsoft.com/office/drawing/2014/main" id="{96A76B98-AE2C-7B40-9377-7680E005FE47}"/>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 name="Grafický objekt 1">
            <a:extLst>
              <a:ext uri="{FF2B5EF4-FFF2-40B4-BE49-F238E27FC236}">
                <a16:creationId xmlns:a16="http://schemas.microsoft.com/office/drawing/2014/main" id="{550F06E0-C72F-0D0E-2E44-C16A6FF4C600}"/>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7076732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3_Agenda">
    <p:bg>
      <p:bgPr>
        <a:solidFill>
          <a:schemeClr val="bg1"/>
        </a:solidFill>
        <a:effectLst/>
      </p:bgPr>
    </p:bg>
    <p:spTree>
      <p:nvGrpSpPr>
        <p:cNvPr id="1" name=""/>
        <p:cNvGrpSpPr/>
        <p:nvPr/>
      </p:nvGrpSpPr>
      <p:grpSpPr>
        <a:xfrm>
          <a:off x="0" y="0"/>
          <a:ext cx="0" cy="0"/>
          <a:chOff x="0" y="0"/>
          <a:chExt cx="0" cy="0"/>
        </a:xfrm>
      </p:grpSpPr>
      <p:sp>
        <p:nvSpPr>
          <p:cNvPr id="50" name="Freihandform 49">
            <a:extLst>
              <a:ext uri="{FF2B5EF4-FFF2-40B4-BE49-F238E27FC236}">
                <a16:creationId xmlns:a16="http://schemas.microsoft.com/office/drawing/2014/main" id="{8AA5E7F6-8297-C6D1-47D1-02E6F781D524}"/>
              </a:ext>
            </a:extLst>
          </p:cNvPr>
          <p:cNvSpPr/>
          <p:nvPr userDrawn="1"/>
        </p:nvSpPr>
        <p:spPr>
          <a:xfrm>
            <a:off x="-1" y="2321829"/>
            <a:ext cx="11791951" cy="3932916"/>
          </a:xfrm>
          <a:custGeom>
            <a:avLst/>
            <a:gdLst>
              <a:gd name="connsiteX0" fmla="*/ 0 w 11712576"/>
              <a:gd name="connsiteY0" fmla="*/ 0 h 3932916"/>
              <a:gd name="connsiteX1" fmla="*/ 11589672 w 11712576"/>
              <a:gd name="connsiteY1" fmla="*/ 0 h 3932916"/>
              <a:gd name="connsiteX2" fmla="*/ 11712576 w 11712576"/>
              <a:gd name="connsiteY2" fmla="*/ 122904 h 3932916"/>
              <a:gd name="connsiteX3" fmla="*/ 11712576 w 11712576"/>
              <a:gd name="connsiteY3" fmla="*/ 3810012 h 3932916"/>
              <a:gd name="connsiteX4" fmla="*/ 11589672 w 11712576"/>
              <a:gd name="connsiteY4" fmla="*/ 3932916 h 3932916"/>
              <a:gd name="connsiteX5" fmla="*/ 0 w 11712576"/>
              <a:gd name="connsiteY5" fmla="*/ 3932916 h 393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2576" h="3932916">
                <a:moveTo>
                  <a:pt x="0" y="0"/>
                </a:moveTo>
                <a:lnTo>
                  <a:pt x="11589672" y="0"/>
                </a:lnTo>
                <a:cubicBezTo>
                  <a:pt x="11657550" y="0"/>
                  <a:pt x="11712576" y="55026"/>
                  <a:pt x="11712576" y="122904"/>
                </a:cubicBezTo>
                <a:lnTo>
                  <a:pt x="11712576" y="3810012"/>
                </a:lnTo>
                <a:cubicBezTo>
                  <a:pt x="11712576" y="3877890"/>
                  <a:pt x="11657550" y="3932916"/>
                  <a:pt x="11589672" y="3932916"/>
                </a:cubicBezTo>
                <a:lnTo>
                  <a:pt x="0" y="393291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Titel 1">
            <a:extLst>
              <a:ext uri="{FF2B5EF4-FFF2-40B4-BE49-F238E27FC236}">
                <a16:creationId xmlns:a16="http://schemas.microsoft.com/office/drawing/2014/main" id="{23688653-9552-DF6F-4EF1-7B9FDC0CEBD0}"/>
              </a:ext>
            </a:extLst>
          </p:cNvPr>
          <p:cNvSpPr>
            <a:spLocks noGrp="1"/>
          </p:cNvSpPr>
          <p:nvPr>
            <p:ph type="title" hasCustomPrompt="1"/>
          </p:nvPr>
        </p:nvSpPr>
        <p:spPr>
          <a:xfrm>
            <a:off x="393363" y="1234622"/>
            <a:ext cx="10088485" cy="440182"/>
          </a:xfrm>
        </p:spPr>
        <p:txBody>
          <a:bodyPr lIns="0" tIns="0" rIns="0" bIns="0" anchor="t" anchorCtr="0">
            <a:noAutofit/>
          </a:bodyPr>
          <a:lstStyle>
            <a:lvl1pPr>
              <a:defRPr sz="3600" b="1" i="0">
                <a:solidFill>
                  <a:schemeClr val="tx2"/>
                </a:solidFill>
                <a:latin typeface="+mj-lt"/>
                <a:cs typeface="Arial" panose="020B0604020202020204" pitchFamily="34" charset="0"/>
              </a:defRPr>
            </a:lvl1pPr>
          </a:lstStyle>
          <a:p>
            <a:r>
              <a:rPr lang="de-AT" dirty="0"/>
              <a:t>Agenda</a:t>
            </a:r>
          </a:p>
        </p:txBody>
      </p:sp>
      <p:cxnSp>
        <p:nvCxnSpPr>
          <p:cNvPr id="52" name="Gerade Verbindung 51">
            <a:extLst>
              <a:ext uri="{FF2B5EF4-FFF2-40B4-BE49-F238E27FC236}">
                <a16:creationId xmlns:a16="http://schemas.microsoft.com/office/drawing/2014/main" id="{0BB76F49-77AB-0677-67CE-9D599904C32B}"/>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Textplatzhalter 2">
            <a:extLst>
              <a:ext uri="{FF2B5EF4-FFF2-40B4-BE49-F238E27FC236}">
                <a16:creationId xmlns:a16="http://schemas.microsoft.com/office/drawing/2014/main" id="{A14B6046-099E-38E5-8EB0-2101AFF4173D}"/>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37" name="Textplatzhalter 2">
            <a:extLst>
              <a:ext uri="{FF2B5EF4-FFF2-40B4-BE49-F238E27FC236}">
                <a16:creationId xmlns:a16="http://schemas.microsoft.com/office/drawing/2014/main" id="{9D5308FB-0DD4-C847-8BE6-5B88B135BFBB}"/>
              </a:ext>
            </a:extLst>
          </p:cNvPr>
          <p:cNvSpPr>
            <a:spLocks noGrp="1"/>
          </p:cNvSpPr>
          <p:nvPr>
            <p:ph type="body" idx="11" hasCustomPrompt="1"/>
          </p:nvPr>
        </p:nvSpPr>
        <p:spPr>
          <a:xfrm>
            <a:off x="1197997" y="2927451"/>
            <a:ext cx="3956369" cy="430887"/>
          </a:xfrm>
          <a:prstGeom prst="rect">
            <a:avLst/>
          </a:prstGeom>
        </p:spPr>
        <p:txBody>
          <a:bodyPr lIns="0" tIns="0" rIns="0" bIns="0" anchor="ctr" anchorCtr="0">
            <a:noAutofit/>
          </a:bodyPr>
          <a:lstStyle>
            <a:lvl1pPr marL="0" indent="0">
              <a:lnSpc>
                <a:spcPct val="100000"/>
              </a:lnSpc>
              <a:spcBef>
                <a:spcPts val="0"/>
              </a:spcBef>
              <a:buNone/>
              <a:defRPr sz="2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err="1"/>
              <a:t>Agendapunkt</a:t>
            </a:r>
            <a:endParaRPr lang="de-AT" dirty="0"/>
          </a:p>
        </p:txBody>
      </p:sp>
      <p:sp>
        <p:nvSpPr>
          <p:cNvPr id="38" name="Textplatzhalter 2">
            <a:extLst>
              <a:ext uri="{FF2B5EF4-FFF2-40B4-BE49-F238E27FC236}">
                <a16:creationId xmlns:a16="http://schemas.microsoft.com/office/drawing/2014/main" id="{409F69DE-57BA-6042-BFAB-4AE8C08C43FC}"/>
              </a:ext>
            </a:extLst>
          </p:cNvPr>
          <p:cNvSpPr>
            <a:spLocks noGrp="1"/>
          </p:cNvSpPr>
          <p:nvPr>
            <p:ph type="body" idx="14" hasCustomPrompt="1"/>
          </p:nvPr>
        </p:nvSpPr>
        <p:spPr>
          <a:xfrm>
            <a:off x="400050" y="2813256"/>
            <a:ext cx="721386" cy="659276"/>
          </a:xfrm>
          <a:prstGeom prst="rect">
            <a:avLst/>
          </a:prstGeom>
        </p:spPr>
        <p:txBody>
          <a:bodyPr lIns="0" tIns="0" rIns="0" bIns="0" anchor="ctr" anchorCtr="0">
            <a:noAutofit/>
          </a:bodyPr>
          <a:lstStyle>
            <a:lvl1pPr marL="0" indent="0" algn="l">
              <a:lnSpc>
                <a:spcPct val="100000"/>
              </a:lnSpc>
              <a:spcBef>
                <a:spcPts val="0"/>
              </a:spcBef>
              <a:buNone/>
              <a:defRPr sz="4400" b="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01</a:t>
            </a:r>
          </a:p>
        </p:txBody>
      </p:sp>
      <p:sp>
        <p:nvSpPr>
          <p:cNvPr id="40" name="Textplatzhalter 2">
            <a:extLst>
              <a:ext uri="{FF2B5EF4-FFF2-40B4-BE49-F238E27FC236}">
                <a16:creationId xmlns:a16="http://schemas.microsoft.com/office/drawing/2014/main" id="{D92AE9DB-16DF-BB47-A6EB-9C9A0C20919B}"/>
              </a:ext>
            </a:extLst>
          </p:cNvPr>
          <p:cNvSpPr>
            <a:spLocks noGrp="1"/>
          </p:cNvSpPr>
          <p:nvPr>
            <p:ph type="body" idx="20" hasCustomPrompt="1"/>
          </p:nvPr>
        </p:nvSpPr>
        <p:spPr>
          <a:xfrm>
            <a:off x="1197997" y="4034210"/>
            <a:ext cx="3956369" cy="430887"/>
          </a:xfrm>
          <a:prstGeom prst="rect">
            <a:avLst/>
          </a:prstGeom>
        </p:spPr>
        <p:txBody>
          <a:bodyPr lIns="0" tIns="0" rIns="0" bIns="0" anchor="ctr" anchorCtr="0">
            <a:noAutofit/>
          </a:bodyPr>
          <a:lstStyle>
            <a:lvl1pPr marL="0" indent="0">
              <a:lnSpc>
                <a:spcPct val="100000"/>
              </a:lnSpc>
              <a:spcBef>
                <a:spcPts val="0"/>
              </a:spcBef>
              <a:buNone/>
              <a:defRPr sz="2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err="1"/>
              <a:t>Agendapunkt</a:t>
            </a:r>
            <a:endParaRPr lang="de-AT" dirty="0"/>
          </a:p>
        </p:txBody>
      </p:sp>
      <p:sp>
        <p:nvSpPr>
          <p:cNvPr id="41" name="Textplatzhalter 2">
            <a:extLst>
              <a:ext uri="{FF2B5EF4-FFF2-40B4-BE49-F238E27FC236}">
                <a16:creationId xmlns:a16="http://schemas.microsoft.com/office/drawing/2014/main" id="{D940A534-200E-7241-AB76-D03D6D6BD552}"/>
              </a:ext>
            </a:extLst>
          </p:cNvPr>
          <p:cNvSpPr>
            <a:spLocks noGrp="1"/>
          </p:cNvSpPr>
          <p:nvPr>
            <p:ph type="body" idx="21" hasCustomPrompt="1"/>
          </p:nvPr>
        </p:nvSpPr>
        <p:spPr>
          <a:xfrm>
            <a:off x="400050" y="3920015"/>
            <a:ext cx="721386" cy="659276"/>
          </a:xfrm>
          <a:prstGeom prst="rect">
            <a:avLst/>
          </a:prstGeom>
        </p:spPr>
        <p:txBody>
          <a:bodyPr lIns="0" tIns="0" rIns="0" bIns="0" anchor="ctr" anchorCtr="0">
            <a:noAutofit/>
          </a:bodyPr>
          <a:lstStyle>
            <a:lvl1pPr marL="0" indent="0" algn="l">
              <a:lnSpc>
                <a:spcPct val="100000"/>
              </a:lnSpc>
              <a:spcBef>
                <a:spcPts val="0"/>
              </a:spcBef>
              <a:buNone/>
              <a:defRPr sz="4400" b="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02</a:t>
            </a:r>
          </a:p>
        </p:txBody>
      </p:sp>
      <p:sp>
        <p:nvSpPr>
          <p:cNvPr id="43" name="Textplatzhalter 2">
            <a:extLst>
              <a:ext uri="{FF2B5EF4-FFF2-40B4-BE49-F238E27FC236}">
                <a16:creationId xmlns:a16="http://schemas.microsoft.com/office/drawing/2014/main" id="{B34F019B-0441-6B4C-974A-D77AA8BF40FA}"/>
              </a:ext>
            </a:extLst>
          </p:cNvPr>
          <p:cNvSpPr>
            <a:spLocks noGrp="1"/>
          </p:cNvSpPr>
          <p:nvPr>
            <p:ph type="body" idx="23" hasCustomPrompt="1"/>
          </p:nvPr>
        </p:nvSpPr>
        <p:spPr>
          <a:xfrm>
            <a:off x="1197997" y="5160659"/>
            <a:ext cx="3956369" cy="430887"/>
          </a:xfrm>
          <a:prstGeom prst="rect">
            <a:avLst/>
          </a:prstGeom>
        </p:spPr>
        <p:txBody>
          <a:bodyPr lIns="0" tIns="0" rIns="0" bIns="0" anchor="ctr" anchorCtr="0">
            <a:noAutofit/>
          </a:bodyPr>
          <a:lstStyle>
            <a:lvl1pPr marL="0" indent="0">
              <a:lnSpc>
                <a:spcPct val="100000"/>
              </a:lnSpc>
              <a:spcBef>
                <a:spcPts val="0"/>
              </a:spcBef>
              <a:buNone/>
              <a:defRPr sz="2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err="1"/>
              <a:t>Agendapunkt</a:t>
            </a:r>
            <a:endParaRPr lang="de-AT" dirty="0"/>
          </a:p>
        </p:txBody>
      </p:sp>
      <p:sp>
        <p:nvSpPr>
          <p:cNvPr id="44" name="Textplatzhalter 2">
            <a:extLst>
              <a:ext uri="{FF2B5EF4-FFF2-40B4-BE49-F238E27FC236}">
                <a16:creationId xmlns:a16="http://schemas.microsoft.com/office/drawing/2014/main" id="{4D7EB7A2-8FA2-A848-958E-6CDAB78839F4}"/>
              </a:ext>
            </a:extLst>
          </p:cNvPr>
          <p:cNvSpPr>
            <a:spLocks noGrp="1"/>
          </p:cNvSpPr>
          <p:nvPr>
            <p:ph type="body" idx="24" hasCustomPrompt="1"/>
          </p:nvPr>
        </p:nvSpPr>
        <p:spPr>
          <a:xfrm>
            <a:off x="400050" y="5046464"/>
            <a:ext cx="721386" cy="659276"/>
          </a:xfrm>
          <a:prstGeom prst="rect">
            <a:avLst/>
          </a:prstGeom>
        </p:spPr>
        <p:txBody>
          <a:bodyPr lIns="0" tIns="0" rIns="0" bIns="0" anchor="ctr" anchorCtr="0">
            <a:noAutofit/>
          </a:bodyPr>
          <a:lstStyle>
            <a:lvl1pPr marL="0" indent="0" algn="l">
              <a:lnSpc>
                <a:spcPct val="100000"/>
              </a:lnSpc>
              <a:spcBef>
                <a:spcPts val="0"/>
              </a:spcBef>
              <a:buNone/>
              <a:defRPr sz="4400" b="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03</a:t>
            </a:r>
          </a:p>
        </p:txBody>
      </p:sp>
      <p:sp>
        <p:nvSpPr>
          <p:cNvPr id="46" name="Textplatzhalter 2">
            <a:extLst>
              <a:ext uri="{FF2B5EF4-FFF2-40B4-BE49-F238E27FC236}">
                <a16:creationId xmlns:a16="http://schemas.microsoft.com/office/drawing/2014/main" id="{769FADD5-2CCE-EE41-8E0D-5B4FBD76DE2C}"/>
              </a:ext>
            </a:extLst>
          </p:cNvPr>
          <p:cNvSpPr>
            <a:spLocks noGrp="1"/>
          </p:cNvSpPr>
          <p:nvPr>
            <p:ph type="body" idx="36" hasCustomPrompt="1"/>
          </p:nvPr>
        </p:nvSpPr>
        <p:spPr>
          <a:xfrm>
            <a:off x="6893947" y="2927451"/>
            <a:ext cx="3956369" cy="430887"/>
          </a:xfrm>
          <a:prstGeom prst="rect">
            <a:avLst/>
          </a:prstGeom>
        </p:spPr>
        <p:txBody>
          <a:bodyPr lIns="0" tIns="0" rIns="0" bIns="0" anchor="ctr" anchorCtr="0">
            <a:noAutofit/>
          </a:bodyPr>
          <a:lstStyle>
            <a:lvl1pPr marL="0" indent="0">
              <a:lnSpc>
                <a:spcPct val="100000"/>
              </a:lnSpc>
              <a:spcBef>
                <a:spcPts val="0"/>
              </a:spcBef>
              <a:buNone/>
              <a:defRPr sz="2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err="1"/>
              <a:t>Agendapunkt</a:t>
            </a:r>
            <a:endParaRPr lang="de-AT" dirty="0"/>
          </a:p>
        </p:txBody>
      </p:sp>
      <p:sp>
        <p:nvSpPr>
          <p:cNvPr id="47" name="Textplatzhalter 2">
            <a:extLst>
              <a:ext uri="{FF2B5EF4-FFF2-40B4-BE49-F238E27FC236}">
                <a16:creationId xmlns:a16="http://schemas.microsoft.com/office/drawing/2014/main" id="{0E743D98-D071-094D-86EC-51166DFC1F42}"/>
              </a:ext>
            </a:extLst>
          </p:cNvPr>
          <p:cNvSpPr>
            <a:spLocks noGrp="1"/>
          </p:cNvSpPr>
          <p:nvPr>
            <p:ph type="body" idx="37" hasCustomPrompt="1"/>
          </p:nvPr>
        </p:nvSpPr>
        <p:spPr>
          <a:xfrm>
            <a:off x="6096000" y="2813256"/>
            <a:ext cx="721386" cy="659276"/>
          </a:xfrm>
          <a:prstGeom prst="rect">
            <a:avLst/>
          </a:prstGeom>
        </p:spPr>
        <p:txBody>
          <a:bodyPr lIns="0" tIns="0" rIns="0" bIns="0" anchor="ctr" anchorCtr="0">
            <a:noAutofit/>
          </a:bodyPr>
          <a:lstStyle>
            <a:lvl1pPr marL="0" indent="0" algn="l">
              <a:lnSpc>
                <a:spcPct val="100000"/>
              </a:lnSpc>
              <a:spcBef>
                <a:spcPts val="0"/>
              </a:spcBef>
              <a:buNone/>
              <a:defRPr sz="4400" b="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04</a:t>
            </a:r>
          </a:p>
        </p:txBody>
      </p:sp>
      <p:sp>
        <p:nvSpPr>
          <p:cNvPr id="49" name="Textplatzhalter 2">
            <a:extLst>
              <a:ext uri="{FF2B5EF4-FFF2-40B4-BE49-F238E27FC236}">
                <a16:creationId xmlns:a16="http://schemas.microsoft.com/office/drawing/2014/main" id="{C1EA7DAC-7245-774F-94CF-E0BDCB407DB6}"/>
              </a:ext>
            </a:extLst>
          </p:cNvPr>
          <p:cNvSpPr>
            <a:spLocks noGrp="1"/>
          </p:cNvSpPr>
          <p:nvPr>
            <p:ph type="body" idx="39" hasCustomPrompt="1"/>
          </p:nvPr>
        </p:nvSpPr>
        <p:spPr>
          <a:xfrm>
            <a:off x="6893947" y="4034210"/>
            <a:ext cx="3956369" cy="430887"/>
          </a:xfrm>
          <a:prstGeom prst="rect">
            <a:avLst/>
          </a:prstGeom>
        </p:spPr>
        <p:txBody>
          <a:bodyPr lIns="0" tIns="0" rIns="0" bIns="0" anchor="ctr" anchorCtr="0">
            <a:noAutofit/>
          </a:bodyPr>
          <a:lstStyle>
            <a:lvl1pPr marL="0" indent="0">
              <a:lnSpc>
                <a:spcPct val="100000"/>
              </a:lnSpc>
              <a:spcBef>
                <a:spcPts val="0"/>
              </a:spcBef>
              <a:buNone/>
              <a:defRPr sz="2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err="1"/>
              <a:t>Agendapunkt</a:t>
            </a:r>
            <a:endParaRPr lang="de-AT" dirty="0"/>
          </a:p>
        </p:txBody>
      </p:sp>
      <p:sp>
        <p:nvSpPr>
          <p:cNvPr id="58" name="Textplatzhalter 2">
            <a:extLst>
              <a:ext uri="{FF2B5EF4-FFF2-40B4-BE49-F238E27FC236}">
                <a16:creationId xmlns:a16="http://schemas.microsoft.com/office/drawing/2014/main" id="{C08AA791-6304-D246-A993-7F1F64C7E491}"/>
              </a:ext>
            </a:extLst>
          </p:cNvPr>
          <p:cNvSpPr>
            <a:spLocks noGrp="1"/>
          </p:cNvSpPr>
          <p:nvPr>
            <p:ph type="body" idx="40" hasCustomPrompt="1"/>
          </p:nvPr>
        </p:nvSpPr>
        <p:spPr>
          <a:xfrm>
            <a:off x="6096000" y="3920015"/>
            <a:ext cx="721386" cy="659276"/>
          </a:xfrm>
          <a:prstGeom prst="rect">
            <a:avLst/>
          </a:prstGeom>
        </p:spPr>
        <p:txBody>
          <a:bodyPr lIns="0" tIns="0" rIns="0" bIns="0" anchor="ctr" anchorCtr="0">
            <a:noAutofit/>
          </a:bodyPr>
          <a:lstStyle>
            <a:lvl1pPr marL="0" indent="0" algn="l">
              <a:lnSpc>
                <a:spcPct val="100000"/>
              </a:lnSpc>
              <a:spcBef>
                <a:spcPts val="0"/>
              </a:spcBef>
              <a:buNone/>
              <a:defRPr sz="4400" b="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05</a:t>
            </a:r>
          </a:p>
        </p:txBody>
      </p:sp>
      <p:sp>
        <p:nvSpPr>
          <p:cNvPr id="63" name="Textplatzhalter 2">
            <a:extLst>
              <a:ext uri="{FF2B5EF4-FFF2-40B4-BE49-F238E27FC236}">
                <a16:creationId xmlns:a16="http://schemas.microsoft.com/office/drawing/2014/main" id="{06ADDAA2-370E-AB4E-BA79-413A6448400A}"/>
              </a:ext>
            </a:extLst>
          </p:cNvPr>
          <p:cNvSpPr>
            <a:spLocks noGrp="1"/>
          </p:cNvSpPr>
          <p:nvPr>
            <p:ph type="body" idx="42" hasCustomPrompt="1"/>
          </p:nvPr>
        </p:nvSpPr>
        <p:spPr>
          <a:xfrm>
            <a:off x="6893947" y="5160659"/>
            <a:ext cx="3956369" cy="430887"/>
          </a:xfrm>
          <a:prstGeom prst="rect">
            <a:avLst/>
          </a:prstGeom>
        </p:spPr>
        <p:txBody>
          <a:bodyPr lIns="0" tIns="0" rIns="0" bIns="0" anchor="ctr" anchorCtr="0">
            <a:noAutofit/>
          </a:bodyPr>
          <a:lstStyle>
            <a:lvl1pPr marL="0" indent="0">
              <a:lnSpc>
                <a:spcPct val="100000"/>
              </a:lnSpc>
              <a:spcBef>
                <a:spcPts val="0"/>
              </a:spcBef>
              <a:buNone/>
              <a:defRPr sz="2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err="1"/>
              <a:t>Agendapunkt</a:t>
            </a:r>
            <a:endParaRPr lang="de-AT" dirty="0"/>
          </a:p>
        </p:txBody>
      </p:sp>
      <p:sp>
        <p:nvSpPr>
          <p:cNvPr id="64" name="Textplatzhalter 2">
            <a:extLst>
              <a:ext uri="{FF2B5EF4-FFF2-40B4-BE49-F238E27FC236}">
                <a16:creationId xmlns:a16="http://schemas.microsoft.com/office/drawing/2014/main" id="{E816D4E7-BBDB-774B-9592-8B61AD99837D}"/>
              </a:ext>
            </a:extLst>
          </p:cNvPr>
          <p:cNvSpPr>
            <a:spLocks noGrp="1"/>
          </p:cNvSpPr>
          <p:nvPr>
            <p:ph type="body" idx="43" hasCustomPrompt="1"/>
          </p:nvPr>
        </p:nvSpPr>
        <p:spPr>
          <a:xfrm>
            <a:off x="6096000" y="5046464"/>
            <a:ext cx="721386" cy="659276"/>
          </a:xfrm>
          <a:prstGeom prst="rect">
            <a:avLst/>
          </a:prstGeom>
        </p:spPr>
        <p:txBody>
          <a:bodyPr lIns="0" tIns="0" rIns="0" bIns="0" anchor="ctr" anchorCtr="0">
            <a:noAutofit/>
          </a:bodyPr>
          <a:lstStyle>
            <a:lvl1pPr marL="0" indent="0" algn="l">
              <a:lnSpc>
                <a:spcPct val="100000"/>
              </a:lnSpc>
              <a:spcBef>
                <a:spcPts val="0"/>
              </a:spcBef>
              <a:buNone/>
              <a:defRPr sz="4400" b="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06</a:t>
            </a:r>
          </a:p>
        </p:txBody>
      </p:sp>
      <p:sp>
        <p:nvSpPr>
          <p:cNvPr id="75" name="Datumsplatzhalter 3">
            <a:extLst>
              <a:ext uri="{FF2B5EF4-FFF2-40B4-BE49-F238E27FC236}">
                <a16:creationId xmlns:a16="http://schemas.microsoft.com/office/drawing/2014/main" id="{0F432EAF-D6A8-4543-A49E-E4D034F1B3EB}"/>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14FBB82B-8196-49E7-B6C0-3C411ADC77F3}" type="datetime1">
              <a:rPr lang="de-AT" smtClean="0"/>
              <a:t>04.04.2024</a:t>
            </a:fld>
            <a:endParaRPr lang="de-AT" dirty="0"/>
          </a:p>
        </p:txBody>
      </p:sp>
      <p:sp>
        <p:nvSpPr>
          <p:cNvPr id="76" name="Fußzeilenplatzhalter 4">
            <a:extLst>
              <a:ext uri="{FF2B5EF4-FFF2-40B4-BE49-F238E27FC236}">
                <a16:creationId xmlns:a16="http://schemas.microsoft.com/office/drawing/2014/main" id="{F848E738-D5F5-214D-8A1A-393914B73628}"/>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77" name="Foliennummernplatzhalter 5">
            <a:extLst>
              <a:ext uri="{FF2B5EF4-FFF2-40B4-BE49-F238E27FC236}">
                <a16:creationId xmlns:a16="http://schemas.microsoft.com/office/drawing/2014/main" id="{28772E9B-A106-B345-8B67-75A1B1A15437}"/>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 name="Grafický objekt 1">
            <a:extLst>
              <a:ext uri="{FF2B5EF4-FFF2-40B4-BE49-F238E27FC236}">
                <a16:creationId xmlns:a16="http://schemas.microsoft.com/office/drawing/2014/main" id="{AAB82E20-324E-B191-8264-E50A158B8B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682942995"/>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5.2_Kontakt">
    <p:spTree>
      <p:nvGrpSpPr>
        <p:cNvPr id="1" name=""/>
        <p:cNvGrpSpPr/>
        <p:nvPr/>
      </p:nvGrpSpPr>
      <p:grpSpPr>
        <a:xfrm>
          <a:off x="0" y="0"/>
          <a:ext cx="0" cy="0"/>
          <a:chOff x="0" y="0"/>
          <a:chExt cx="0" cy="0"/>
        </a:xfrm>
      </p:grpSpPr>
      <p:sp>
        <p:nvSpPr>
          <p:cNvPr id="33" name="Freihandform 32">
            <a:extLst>
              <a:ext uri="{FF2B5EF4-FFF2-40B4-BE49-F238E27FC236}">
                <a16:creationId xmlns:a16="http://schemas.microsoft.com/office/drawing/2014/main" id="{CC6910AA-685B-939B-F5CB-F512870F08E5}"/>
              </a:ext>
            </a:extLst>
          </p:cNvPr>
          <p:cNvSpPr/>
          <p:nvPr userDrawn="1"/>
        </p:nvSpPr>
        <p:spPr>
          <a:xfrm>
            <a:off x="0" y="1700219"/>
            <a:ext cx="11791951" cy="4015216"/>
          </a:xfrm>
          <a:custGeom>
            <a:avLst/>
            <a:gdLst>
              <a:gd name="connsiteX0" fmla="*/ 0 w 11712575"/>
              <a:gd name="connsiteY0" fmla="*/ 0 h 4031191"/>
              <a:gd name="connsiteX1" fmla="*/ 11594622 w 11712575"/>
              <a:gd name="connsiteY1" fmla="*/ 0 h 4031191"/>
              <a:gd name="connsiteX2" fmla="*/ 11712575 w 11712575"/>
              <a:gd name="connsiteY2" fmla="*/ 117953 h 4031191"/>
              <a:gd name="connsiteX3" fmla="*/ 11712575 w 11712575"/>
              <a:gd name="connsiteY3" fmla="*/ 3913238 h 4031191"/>
              <a:gd name="connsiteX4" fmla="*/ 11594622 w 11712575"/>
              <a:gd name="connsiteY4" fmla="*/ 4031191 h 4031191"/>
              <a:gd name="connsiteX5" fmla="*/ 0 w 11712575"/>
              <a:gd name="connsiteY5" fmla="*/ 4031191 h 4031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2575" h="4031191">
                <a:moveTo>
                  <a:pt x="0" y="0"/>
                </a:moveTo>
                <a:lnTo>
                  <a:pt x="11594622" y="0"/>
                </a:lnTo>
                <a:cubicBezTo>
                  <a:pt x="11659766" y="0"/>
                  <a:pt x="11712575" y="52809"/>
                  <a:pt x="11712575" y="117953"/>
                </a:cubicBezTo>
                <a:lnTo>
                  <a:pt x="11712575" y="3913238"/>
                </a:lnTo>
                <a:cubicBezTo>
                  <a:pt x="11712575" y="3978382"/>
                  <a:pt x="11659766" y="4031191"/>
                  <a:pt x="11594622" y="4031191"/>
                </a:cubicBezTo>
                <a:lnTo>
                  <a:pt x="0" y="403119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Textplatzhalter 2">
            <a:extLst>
              <a:ext uri="{FF2B5EF4-FFF2-40B4-BE49-F238E27FC236}">
                <a16:creationId xmlns:a16="http://schemas.microsoft.com/office/drawing/2014/main" id="{2349D457-B987-464D-A106-9684B2DFE6EE}"/>
              </a:ext>
            </a:extLst>
          </p:cNvPr>
          <p:cNvSpPr>
            <a:spLocks noGrp="1"/>
          </p:cNvSpPr>
          <p:nvPr>
            <p:ph type="body" idx="13" hasCustomPrompt="1"/>
          </p:nvPr>
        </p:nvSpPr>
        <p:spPr>
          <a:xfrm>
            <a:off x="1409858" y="2640483"/>
            <a:ext cx="8063326" cy="479800"/>
          </a:xfrm>
          <a:prstGeom prst="rect">
            <a:avLst/>
          </a:prstGeom>
        </p:spPr>
        <p:txBody>
          <a:bodyPr lIns="0" tIns="0" rIns="0" bIns="0" anchor="ctr" anchorCtr="0">
            <a:noAutofit/>
          </a:bodyPr>
          <a:lstStyle>
            <a:lvl1pPr marL="0" indent="0">
              <a:lnSpc>
                <a:spcPct val="100000"/>
              </a:lnSpc>
              <a:spcBef>
                <a:spcPts val="0"/>
              </a:spcBef>
              <a:buNone/>
              <a:defRPr sz="2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Vorname Nachname</a:t>
            </a:r>
          </a:p>
        </p:txBody>
      </p:sp>
      <p:sp>
        <p:nvSpPr>
          <p:cNvPr id="17" name="Textplatzhalter 2">
            <a:extLst>
              <a:ext uri="{FF2B5EF4-FFF2-40B4-BE49-F238E27FC236}">
                <a16:creationId xmlns:a16="http://schemas.microsoft.com/office/drawing/2014/main" id="{B3D3B98E-7E7B-4C45-8837-662BC3C65155}"/>
              </a:ext>
            </a:extLst>
          </p:cNvPr>
          <p:cNvSpPr>
            <a:spLocks noGrp="1"/>
          </p:cNvSpPr>
          <p:nvPr>
            <p:ph type="body" idx="15" hasCustomPrompt="1"/>
          </p:nvPr>
        </p:nvSpPr>
        <p:spPr>
          <a:xfrm>
            <a:off x="1409858" y="3316472"/>
            <a:ext cx="8063326" cy="283832"/>
          </a:xfrm>
          <a:prstGeom prst="rect">
            <a:avLst/>
          </a:prstGeom>
        </p:spPr>
        <p:txBody>
          <a:bodyPr lIns="0" tIns="0" rIns="0" bIns="0" anchor="ctr" anchorCtr="0">
            <a:noAutofit/>
          </a:bodyPr>
          <a:lstStyle>
            <a:lvl1pPr marL="0" indent="0">
              <a:lnSpc>
                <a:spcPct val="100000"/>
              </a:lnSpc>
              <a:spcBef>
                <a:spcPts val="0"/>
              </a:spcBef>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Jobtitel</a:t>
            </a:r>
          </a:p>
        </p:txBody>
      </p:sp>
      <p:pic>
        <p:nvPicPr>
          <p:cNvPr id="18" name="Grafik 17">
            <a:extLst>
              <a:ext uri="{FF2B5EF4-FFF2-40B4-BE49-F238E27FC236}">
                <a16:creationId xmlns:a16="http://schemas.microsoft.com/office/drawing/2014/main" id="{85374E11-EC71-E44F-8B0F-21650588B3D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318880" y="4589024"/>
            <a:ext cx="361761" cy="361761"/>
          </a:xfrm>
          <a:prstGeom prst="rect">
            <a:avLst/>
          </a:prstGeom>
        </p:spPr>
      </p:pic>
      <p:pic>
        <p:nvPicPr>
          <p:cNvPr id="19" name="Grafik 18">
            <a:extLst>
              <a:ext uri="{FF2B5EF4-FFF2-40B4-BE49-F238E27FC236}">
                <a16:creationId xmlns:a16="http://schemas.microsoft.com/office/drawing/2014/main" id="{2D704823-D219-8C4D-BDE5-A7504DBB4628}"/>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10800000" flipV="1">
            <a:off x="1300103" y="4074930"/>
            <a:ext cx="399315" cy="399315"/>
          </a:xfrm>
          <a:prstGeom prst="rect">
            <a:avLst/>
          </a:prstGeom>
        </p:spPr>
      </p:pic>
      <p:sp>
        <p:nvSpPr>
          <p:cNvPr id="20" name="Textplatzhalter 2">
            <a:extLst>
              <a:ext uri="{FF2B5EF4-FFF2-40B4-BE49-F238E27FC236}">
                <a16:creationId xmlns:a16="http://schemas.microsoft.com/office/drawing/2014/main" id="{A8B5C620-D92C-2742-BA0F-10720E2C5A0A}"/>
              </a:ext>
            </a:extLst>
          </p:cNvPr>
          <p:cNvSpPr>
            <a:spLocks noGrp="1"/>
          </p:cNvSpPr>
          <p:nvPr>
            <p:ph type="body" idx="16" hasCustomPrompt="1"/>
          </p:nvPr>
        </p:nvSpPr>
        <p:spPr>
          <a:xfrm>
            <a:off x="1856611" y="4168526"/>
            <a:ext cx="4727423" cy="212124"/>
          </a:xfrm>
          <a:prstGeom prst="rect">
            <a:avLst/>
          </a:prstGeom>
        </p:spPr>
        <p:txBody>
          <a:bodyPr lIns="0" tIns="0" rIns="0" bIns="0" anchor="ctr" anchorCtr="0">
            <a:noAutofit/>
          </a:bodyPr>
          <a:lstStyle>
            <a:lvl1pPr marL="0" indent="0">
              <a:lnSpc>
                <a:spcPct val="100000"/>
              </a:lnSpc>
              <a:spcBef>
                <a:spcPts val="0"/>
              </a:spcBef>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Tel.</a:t>
            </a:r>
          </a:p>
        </p:txBody>
      </p:sp>
      <p:sp>
        <p:nvSpPr>
          <p:cNvPr id="21" name="Textplatzhalter 2">
            <a:extLst>
              <a:ext uri="{FF2B5EF4-FFF2-40B4-BE49-F238E27FC236}">
                <a16:creationId xmlns:a16="http://schemas.microsoft.com/office/drawing/2014/main" id="{336C3891-43A2-384D-A56B-89328B0A30FF}"/>
              </a:ext>
            </a:extLst>
          </p:cNvPr>
          <p:cNvSpPr>
            <a:spLocks noGrp="1"/>
          </p:cNvSpPr>
          <p:nvPr>
            <p:ph type="body" idx="17" hasCustomPrompt="1"/>
          </p:nvPr>
        </p:nvSpPr>
        <p:spPr>
          <a:xfrm>
            <a:off x="1856610" y="4663842"/>
            <a:ext cx="4727423" cy="212124"/>
          </a:xfrm>
          <a:prstGeom prst="rect">
            <a:avLst/>
          </a:prstGeom>
        </p:spPr>
        <p:txBody>
          <a:bodyPr lIns="0" tIns="0" rIns="0" bIns="0" anchor="ctr" anchorCtr="0">
            <a:noAutofit/>
          </a:bodyPr>
          <a:lstStyle>
            <a:lvl1pPr marL="0" indent="0">
              <a:lnSpc>
                <a:spcPct val="100000"/>
              </a:lnSpc>
              <a:spcBef>
                <a:spcPts val="0"/>
              </a:spcBef>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E-Mail</a:t>
            </a:r>
          </a:p>
        </p:txBody>
      </p:sp>
      <p:cxnSp>
        <p:nvCxnSpPr>
          <p:cNvPr id="27" name="Gerade Verbindung 26">
            <a:extLst>
              <a:ext uri="{FF2B5EF4-FFF2-40B4-BE49-F238E27FC236}">
                <a16:creationId xmlns:a16="http://schemas.microsoft.com/office/drawing/2014/main" id="{04D01C21-A07E-C2F2-449F-4C9AFC8980C8}"/>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Textplatzhalter 2">
            <a:extLst>
              <a:ext uri="{FF2B5EF4-FFF2-40B4-BE49-F238E27FC236}">
                <a16:creationId xmlns:a16="http://schemas.microsoft.com/office/drawing/2014/main" id="{AB7964D2-35FC-954C-B337-81BB67256D8A}"/>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15" name="Datumsplatzhalter 3">
            <a:extLst>
              <a:ext uri="{FF2B5EF4-FFF2-40B4-BE49-F238E27FC236}">
                <a16:creationId xmlns:a16="http://schemas.microsoft.com/office/drawing/2014/main" id="{70CE856F-EBCD-AA43-9443-5D7778805658}"/>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039F786C-CFFB-4C90-A03C-A399C053D19B}" type="datetime1">
              <a:rPr lang="de-AT" smtClean="0"/>
              <a:t>04.04.2024</a:t>
            </a:fld>
            <a:endParaRPr lang="de-AT" dirty="0"/>
          </a:p>
        </p:txBody>
      </p:sp>
      <p:sp>
        <p:nvSpPr>
          <p:cNvPr id="22" name="Fußzeilenplatzhalter 4">
            <a:extLst>
              <a:ext uri="{FF2B5EF4-FFF2-40B4-BE49-F238E27FC236}">
                <a16:creationId xmlns:a16="http://schemas.microsoft.com/office/drawing/2014/main" id="{7E656CC6-5C1D-2345-B3AB-AA4EFC5BA867}"/>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23" name="Foliennummernplatzhalter 5">
            <a:extLst>
              <a:ext uri="{FF2B5EF4-FFF2-40B4-BE49-F238E27FC236}">
                <a16:creationId xmlns:a16="http://schemas.microsoft.com/office/drawing/2014/main" id="{A96CCE2D-2EB7-F64E-B47E-4027D7FDC699}"/>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 name="Grafický objekt 1">
            <a:extLst>
              <a:ext uri="{FF2B5EF4-FFF2-40B4-BE49-F238E27FC236}">
                <a16:creationId xmlns:a16="http://schemas.microsoft.com/office/drawing/2014/main" id="{90C08A21-FD52-FC0B-F8E2-B7925FD6D6D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219139438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6.1_Schlussfolie">
    <p:bg>
      <p:bgPr>
        <a:solidFill>
          <a:schemeClr val="tx2"/>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98AA96B7-C47B-4F50-A4C0-9D730504B3F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6301" t="15258" b="16881"/>
          <a:stretch/>
        </p:blipFill>
        <p:spPr>
          <a:xfrm>
            <a:off x="0" y="0"/>
            <a:ext cx="11278064" cy="6858000"/>
          </a:xfrm>
          <a:custGeom>
            <a:avLst/>
            <a:gdLst>
              <a:gd name="connsiteX0" fmla="*/ 0 w 10767828"/>
              <a:gd name="connsiteY0" fmla="*/ 0 h 6858000"/>
              <a:gd name="connsiteX1" fmla="*/ 10767828 w 10767828"/>
              <a:gd name="connsiteY1" fmla="*/ 0 h 6858000"/>
              <a:gd name="connsiteX2" fmla="*/ 10767828 w 10767828"/>
              <a:gd name="connsiteY2" fmla="*/ 6858000 h 6858000"/>
              <a:gd name="connsiteX3" fmla="*/ 0 w 1076782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67828" h="6858000">
                <a:moveTo>
                  <a:pt x="0" y="0"/>
                </a:moveTo>
                <a:lnTo>
                  <a:pt x="10767828" y="0"/>
                </a:lnTo>
                <a:lnTo>
                  <a:pt x="10767828" y="6858000"/>
                </a:lnTo>
                <a:lnTo>
                  <a:pt x="0" y="6858000"/>
                </a:lnTo>
                <a:close/>
              </a:path>
            </a:pathLst>
          </a:custGeom>
        </p:spPr>
      </p:pic>
      <p:sp>
        <p:nvSpPr>
          <p:cNvPr id="15" name="Textplatzhalter 2">
            <a:extLst>
              <a:ext uri="{FF2B5EF4-FFF2-40B4-BE49-F238E27FC236}">
                <a16:creationId xmlns:a16="http://schemas.microsoft.com/office/drawing/2014/main" id="{87A4C6CD-2D91-9246-B726-0FCC298BA46C}"/>
              </a:ext>
            </a:extLst>
          </p:cNvPr>
          <p:cNvSpPr>
            <a:spLocks noGrp="1"/>
          </p:cNvSpPr>
          <p:nvPr>
            <p:ph type="body" idx="13" hasCustomPrompt="1"/>
          </p:nvPr>
        </p:nvSpPr>
        <p:spPr>
          <a:xfrm>
            <a:off x="1309846" y="2170348"/>
            <a:ext cx="10482104" cy="2517305"/>
          </a:xfrm>
          <a:prstGeom prst="rect">
            <a:avLst/>
          </a:prstGeom>
        </p:spPr>
        <p:txBody>
          <a:bodyPr lIns="0" tIns="0" rIns="0" bIns="0" anchor="ctr" anchorCtr="0">
            <a:noAutofit/>
          </a:bodyPr>
          <a:lstStyle>
            <a:lvl1pPr marL="0" indent="0">
              <a:lnSpc>
                <a:spcPct val="100000"/>
              </a:lnSpc>
              <a:spcBef>
                <a:spcPts val="0"/>
              </a:spcBef>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Vielen Dank!</a:t>
            </a:r>
          </a:p>
        </p:txBody>
      </p:sp>
      <p:pic>
        <p:nvPicPr>
          <p:cNvPr id="2" name="Grafický objekt 1">
            <a:extLst>
              <a:ext uri="{FF2B5EF4-FFF2-40B4-BE49-F238E27FC236}">
                <a16:creationId xmlns:a16="http://schemas.microsoft.com/office/drawing/2014/main" id="{FD3819BD-B61A-8441-016E-7D33C5CE5BE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96876" y="482143"/>
            <a:ext cx="1810618" cy="912916"/>
          </a:xfrm>
          <a:prstGeom prst="rect">
            <a:avLst/>
          </a:prstGeom>
        </p:spPr>
      </p:pic>
    </p:spTree>
    <p:extLst>
      <p:ext uri="{BB962C8B-B14F-4D97-AF65-F5344CB8AC3E}">
        <p14:creationId xmlns:p14="http://schemas.microsoft.com/office/powerpoint/2010/main" val="3789073655"/>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6.2_Schlussfolie + Bild">
    <p:bg>
      <p:bgPr>
        <a:solidFill>
          <a:schemeClr val="tx2"/>
        </a:solidFill>
        <a:effectLst/>
      </p:bgPr>
    </p:bg>
    <p:spTree>
      <p:nvGrpSpPr>
        <p:cNvPr id="1" name=""/>
        <p:cNvGrpSpPr/>
        <p:nvPr/>
      </p:nvGrpSpPr>
      <p:grpSpPr>
        <a:xfrm>
          <a:off x="0" y="0"/>
          <a:ext cx="0" cy="0"/>
          <a:chOff x="0" y="0"/>
          <a:chExt cx="0" cy="0"/>
        </a:xfrm>
      </p:grpSpPr>
      <p:pic>
        <p:nvPicPr>
          <p:cNvPr id="26" name="Grafik 25">
            <a:extLst>
              <a:ext uri="{FF2B5EF4-FFF2-40B4-BE49-F238E27FC236}">
                <a16:creationId xmlns:a16="http://schemas.microsoft.com/office/drawing/2014/main" id="{7A4756D2-842A-1B45-A183-55BDB757040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436" t="15926" r="17101" b="15926"/>
          <a:stretch/>
        </p:blipFill>
        <p:spPr>
          <a:xfrm>
            <a:off x="1932021" y="0"/>
            <a:ext cx="10259979" cy="6858000"/>
          </a:xfrm>
          <a:custGeom>
            <a:avLst/>
            <a:gdLst>
              <a:gd name="connsiteX0" fmla="*/ 0 w 9632062"/>
              <a:gd name="connsiteY0" fmla="*/ 0 h 6858000"/>
              <a:gd name="connsiteX1" fmla="*/ 9632062 w 9632062"/>
              <a:gd name="connsiteY1" fmla="*/ 0 h 6858000"/>
              <a:gd name="connsiteX2" fmla="*/ 9632062 w 9632062"/>
              <a:gd name="connsiteY2" fmla="*/ 6858000 h 6858000"/>
              <a:gd name="connsiteX3" fmla="*/ 0 w 96320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32062" h="6858000">
                <a:moveTo>
                  <a:pt x="0" y="0"/>
                </a:moveTo>
                <a:lnTo>
                  <a:pt x="9632062" y="0"/>
                </a:lnTo>
                <a:lnTo>
                  <a:pt x="9632062" y="6858000"/>
                </a:lnTo>
                <a:lnTo>
                  <a:pt x="0" y="6858000"/>
                </a:lnTo>
                <a:close/>
              </a:path>
            </a:pathLst>
          </a:custGeom>
        </p:spPr>
      </p:pic>
      <p:sp>
        <p:nvSpPr>
          <p:cNvPr id="6" name="Bildplatzhalter 4">
            <a:extLst>
              <a:ext uri="{FF2B5EF4-FFF2-40B4-BE49-F238E27FC236}">
                <a16:creationId xmlns:a16="http://schemas.microsoft.com/office/drawing/2014/main" id="{ED78EE50-0578-AF47-8842-CC9A88D0A034}"/>
              </a:ext>
            </a:extLst>
          </p:cNvPr>
          <p:cNvSpPr>
            <a:spLocks noGrp="1"/>
          </p:cNvSpPr>
          <p:nvPr>
            <p:ph type="pic" sz="quarter" idx="10"/>
          </p:nvPr>
        </p:nvSpPr>
        <p:spPr>
          <a:xfrm>
            <a:off x="0" y="0"/>
            <a:ext cx="6096000" cy="6858000"/>
          </a:xfrm>
          <a:prstGeom prst="rect">
            <a:avLst/>
          </a:prstGeom>
        </p:spPr>
        <p:txBody>
          <a:bodyPr/>
          <a:lstStyle>
            <a:lvl1pPr marL="0" indent="0">
              <a:buNone/>
              <a:defRPr/>
            </a:lvl1pPr>
          </a:lstStyle>
          <a:p>
            <a:r>
              <a:rPr lang="en-US"/>
              <a:t>Click icon to add picture</a:t>
            </a:r>
            <a:endParaRPr lang="de-DE"/>
          </a:p>
        </p:txBody>
      </p:sp>
      <p:sp>
        <p:nvSpPr>
          <p:cNvPr id="15" name="Textplatzhalter 2">
            <a:extLst>
              <a:ext uri="{FF2B5EF4-FFF2-40B4-BE49-F238E27FC236}">
                <a16:creationId xmlns:a16="http://schemas.microsoft.com/office/drawing/2014/main" id="{87A4C6CD-2D91-9246-B726-0FCC298BA46C}"/>
              </a:ext>
            </a:extLst>
          </p:cNvPr>
          <p:cNvSpPr>
            <a:spLocks noGrp="1"/>
          </p:cNvSpPr>
          <p:nvPr>
            <p:ph type="body" idx="13" hasCustomPrompt="1"/>
          </p:nvPr>
        </p:nvSpPr>
        <p:spPr>
          <a:xfrm>
            <a:off x="6603999" y="2513248"/>
            <a:ext cx="5187951" cy="2517305"/>
          </a:xfrm>
          <a:prstGeom prst="rect">
            <a:avLst/>
          </a:prstGeom>
        </p:spPr>
        <p:txBody>
          <a:bodyPr lIns="0" tIns="0" rIns="0" bIns="0" anchor="b" anchorCtr="0">
            <a:noAutofit/>
          </a:bodyPr>
          <a:lstStyle>
            <a:lvl1pPr marL="0" indent="0">
              <a:lnSpc>
                <a:spcPct val="100000"/>
              </a:lnSpc>
              <a:spcBef>
                <a:spcPts val="0"/>
              </a:spcBef>
              <a:buNone/>
              <a:defRPr sz="66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Vielen </a:t>
            </a:r>
            <a:br>
              <a:rPr lang="de-AT" dirty="0"/>
            </a:br>
            <a:r>
              <a:rPr lang="de-AT" dirty="0"/>
              <a:t>Dank!</a:t>
            </a:r>
          </a:p>
        </p:txBody>
      </p:sp>
      <p:sp>
        <p:nvSpPr>
          <p:cNvPr id="7" name="Textplatzhalter 2">
            <a:extLst>
              <a:ext uri="{FF2B5EF4-FFF2-40B4-BE49-F238E27FC236}">
                <a16:creationId xmlns:a16="http://schemas.microsoft.com/office/drawing/2014/main" id="{3673C88C-2636-104F-8E7F-F5561703CDA9}"/>
              </a:ext>
            </a:extLst>
          </p:cNvPr>
          <p:cNvSpPr>
            <a:spLocks noGrp="1"/>
          </p:cNvSpPr>
          <p:nvPr>
            <p:ph type="body" idx="15" hasCustomPrompt="1"/>
          </p:nvPr>
        </p:nvSpPr>
        <p:spPr>
          <a:xfrm>
            <a:off x="6603998" y="5402447"/>
            <a:ext cx="5187952" cy="283832"/>
          </a:xfrm>
          <a:prstGeom prst="rect">
            <a:avLst/>
          </a:prstGeom>
        </p:spPr>
        <p:txBody>
          <a:bodyPr lIns="0" tIns="0" rIns="0" bIns="0" anchor="ctr" anchorCtr="0">
            <a:noAutofit/>
          </a:bodyPr>
          <a:lstStyle>
            <a:lvl1pPr marL="0" indent="0">
              <a:lnSpc>
                <a:spcPct val="100000"/>
              </a:lnSpc>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Für Ihre Teilnahme</a:t>
            </a:r>
          </a:p>
        </p:txBody>
      </p:sp>
      <p:pic>
        <p:nvPicPr>
          <p:cNvPr id="2" name="Grafický objekt 1">
            <a:extLst>
              <a:ext uri="{FF2B5EF4-FFF2-40B4-BE49-F238E27FC236}">
                <a16:creationId xmlns:a16="http://schemas.microsoft.com/office/drawing/2014/main" id="{93CBC80D-A455-BF30-98B9-3EF41202BCB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603999" y="482143"/>
            <a:ext cx="1810618" cy="912916"/>
          </a:xfrm>
          <a:prstGeom prst="rect">
            <a:avLst/>
          </a:prstGeom>
        </p:spPr>
      </p:pic>
    </p:spTree>
    <p:extLst>
      <p:ext uri="{BB962C8B-B14F-4D97-AF65-F5344CB8AC3E}">
        <p14:creationId xmlns:p14="http://schemas.microsoft.com/office/powerpoint/2010/main" val="3781287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1_Kapiteltrenner + Bild_blaues Logo">
    <p:bg>
      <p:bgPr>
        <a:solidFill>
          <a:schemeClr val="bg1"/>
        </a:solidFill>
        <a:effectLst/>
      </p:bgPr>
    </p:bg>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92355B69-0D23-5051-BAA5-821C5D95543C}"/>
              </a:ext>
            </a:extLst>
          </p:cNvPr>
          <p:cNvSpPr>
            <a:spLocks noGrp="1"/>
          </p:cNvSpPr>
          <p:nvPr>
            <p:ph type="pic" sz="quarter" idx="12"/>
          </p:nvPr>
        </p:nvSpPr>
        <p:spPr>
          <a:xfrm>
            <a:off x="0" y="0"/>
            <a:ext cx="12192000" cy="6858000"/>
          </a:xfrm>
        </p:spPr>
        <p:txBody>
          <a:bodyPr/>
          <a:lstStyle>
            <a:lvl1pPr marL="0" indent="0" algn="ctr">
              <a:buNone/>
              <a:defRPr/>
            </a:lvl1pPr>
          </a:lstStyle>
          <a:p>
            <a:r>
              <a:rPr lang="en-US"/>
              <a:t>Click icon to add picture</a:t>
            </a:r>
            <a:endParaRPr lang="de-DE" dirty="0"/>
          </a:p>
        </p:txBody>
      </p:sp>
      <p:sp>
        <p:nvSpPr>
          <p:cNvPr id="10" name="Textplatzhalter 6">
            <a:extLst>
              <a:ext uri="{FF2B5EF4-FFF2-40B4-BE49-F238E27FC236}">
                <a16:creationId xmlns:a16="http://schemas.microsoft.com/office/drawing/2014/main" id="{A67073DC-D0C7-2045-801F-CFF0C3402296}"/>
              </a:ext>
            </a:extLst>
          </p:cNvPr>
          <p:cNvSpPr>
            <a:spLocks noGrp="1"/>
          </p:cNvSpPr>
          <p:nvPr>
            <p:ph type="body" sz="quarter" idx="11" hasCustomPrompt="1"/>
          </p:nvPr>
        </p:nvSpPr>
        <p:spPr>
          <a:xfrm>
            <a:off x="393363" y="1282182"/>
            <a:ext cx="5616575" cy="4993200"/>
          </a:xfrm>
          <a:prstGeom prst="roundRect">
            <a:avLst>
              <a:gd name="adj" fmla="val 2132"/>
            </a:avLst>
          </a:prstGeom>
          <a:solidFill>
            <a:schemeClr val="tx2">
              <a:alpha val="70000"/>
            </a:schemeClr>
          </a:solidFill>
        </p:spPr>
        <p:txBody>
          <a:bodyPr/>
          <a:lstStyle>
            <a:lvl1pPr marL="0" indent="0">
              <a:buNone/>
              <a:defRPr>
                <a:solidFill>
                  <a:schemeClr val="tx2">
                    <a:alpha val="70000"/>
                  </a:schemeClr>
                </a:solidFill>
              </a:defRPr>
            </a:lvl1pPr>
          </a:lstStyle>
          <a:p>
            <a:pPr lvl="0"/>
            <a:r>
              <a:rPr lang="de-AT" dirty="0"/>
              <a:t>.</a:t>
            </a:r>
          </a:p>
        </p:txBody>
      </p:sp>
      <p:pic>
        <p:nvPicPr>
          <p:cNvPr id="15" name="Grafik 14">
            <a:extLst>
              <a:ext uri="{FF2B5EF4-FFF2-40B4-BE49-F238E27FC236}">
                <a16:creationId xmlns:a16="http://schemas.microsoft.com/office/drawing/2014/main" id="{6511D275-9E6B-D248-B953-A7202BC4ECAA}"/>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0540200" y="382244"/>
            <a:ext cx="1173963" cy="21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platzhalter 2">
            <a:extLst>
              <a:ext uri="{FF2B5EF4-FFF2-40B4-BE49-F238E27FC236}">
                <a16:creationId xmlns:a16="http://schemas.microsoft.com/office/drawing/2014/main" id="{E8360966-4D0D-BA4F-AB62-06C1128F7DAA}"/>
              </a:ext>
            </a:extLst>
          </p:cNvPr>
          <p:cNvSpPr>
            <a:spLocks noGrp="1"/>
          </p:cNvSpPr>
          <p:nvPr>
            <p:ph type="body" idx="1" hasCustomPrompt="1"/>
          </p:nvPr>
        </p:nvSpPr>
        <p:spPr>
          <a:xfrm>
            <a:off x="884654" y="3820536"/>
            <a:ext cx="4633992" cy="1843905"/>
          </a:xfrm>
          <a:prstGeom prst="rect">
            <a:avLst/>
          </a:prstGeom>
        </p:spPr>
        <p:txBody>
          <a:bodyPr lIns="0" tIns="0" rIns="0" bIns="0" anchor="t" anchorCtr="0">
            <a:noAutofit/>
          </a:bodyPr>
          <a:lstStyle>
            <a:lvl1pPr marL="0" indent="0">
              <a:lnSpc>
                <a:spcPct val="100000"/>
              </a:lnSpc>
              <a:spcBef>
                <a:spcPts val="0"/>
              </a:spcBef>
              <a:buNone/>
              <a:defRPr sz="40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Headline</a:t>
            </a:r>
          </a:p>
        </p:txBody>
      </p:sp>
      <p:sp>
        <p:nvSpPr>
          <p:cNvPr id="8" name="Titel 1">
            <a:extLst>
              <a:ext uri="{FF2B5EF4-FFF2-40B4-BE49-F238E27FC236}">
                <a16:creationId xmlns:a16="http://schemas.microsoft.com/office/drawing/2014/main" id="{915E0AF7-B0B1-704D-96D6-A764A3822A3C}"/>
              </a:ext>
            </a:extLst>
          </p:cNvPr>
          <p:cNvSpPr>
            <a:spLocks noGrp="1"/>
          </p:cNvSpPr>
          <p:nvPr>
            <p:ph type="title" hasCustomPrompt="1"/>
          </p:nvPr>
        </p:nvSpPr>
        <p:spPr>
          <a:xfrm>
            <a:off x="884654" y="1736267"/>
            <a:ext cx="4633992" cy="1823220"/>
          </a:xfrm>
        </p:spPr>
        <p:txBody>
          <a:bodyPr lIns="0" tIns="0" rIns="0" bIns="0" anchor="t" anchorCtr="0">
            <a:noAutofit/>
          </a:bodyPr>
          <a:lstStyle>
            <a:lvl1pPr>
              <a:defRPr sz="15000">
                <a:solidFill>
                  <a:schemeClr val="bg1"/>
                </a:solidFill>
                <a:latin typeface="+mn-lt"/>
              </a:defRPr>
            </a:lvl1pPr>
          </a:lstStyle>
          <a:p>
            <a:r>
              <a:rPr lang="de-AT" dirty="0"/>
              <a:t>01</a:t>
            </a:r>
          </a:p>
        </p:txBody>
      </p:sp>
      <p:pic>
        <p:nvPicPr>
          <p:cNvPr id="2" name="Grafický objekt 1">
            <a:extLst>
              <a:ext uri="{FF2B5EF4-FFF2-40B4-BE49-F238E27FC236}">
                <a16:creationId xmlns:a16="http://schemas.microsoft.com/office/drawing/2014/main" id="{87AC6171-075C-429E-A7BA-387D3ED4399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10246790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2_Kapiteltrenner">
    <p:bg>
      <p:bgPr>
        <a:solidFill>
          <a:schemeClr val="bg1"/>
        </a:solidFill>
        <a:effectLst/>
      </p:bgPr>
    </p:bg>
    <p:spTree>
      <p:nvGrpSpPr>
        <p:cNvPr id="1" name=""/>
        <p:cNvGrpSpPr/>
        <p:nvPr/>
      </p:nvGrpSpPr>
      <p:grpSpPr>
        <a:xfrm>
          <a:off x="0" y="0"/>
          <a:ext cx="0" cy="0"/>
          <a:chOff x="0" y="0"/>
          <a:chExt cx="0" cy="0"/>
        </a:xfrm>
      </p:grpSpPr>
      <p:sp>
        <p:nvSpPr>
          <p:cNvPr id="7" name="Abgerundetes Rechteck 6">
            <a:extLst>
              <a:ext uri="{FF2B5EF4-FFF2-40B4-BE49-F238E27FC236}">
                <a16:creationId xmlns:a16="http://schemas.microsoft.com/office/drawing/2014/main" id="{54E72142-9EC3-2942-871D-778C30998BEC}"/>
              </a:ext>
            </a:extLst>
          </p:cNvPr>
          <p:cNvSpPr/>
          <p:nvPr userDrawn="1"/>
        </p:nvSpPr>
        <p:spPr>
          <a:xfrm>
            <a:off x="396875" y="1282182"/>
            <a:ext cx="11395075" cy="4972568"/>
          </a:xfrm>
          <a:prstGeom prst="roundRect">
            <a:avLst>
              <a:gd name="adj" fmla="val 195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platzhalter 2">
            <a:extLst>
              <a:ext uri="{FF2B5EF4-FFF2-40B4-BE49-F238E27FC236}">
                <a16:creationId xmlns:a16="http://schemas.microsoft.com/office/drawing/2014/main" id="{F38DE9B2-2CE0-07FD-1FF9-46AD66E50346}"/>
              </a:ext>
            </a:extLst>
          </p:cNvPr>
          <p:cNvSpPr>
            <a:spLocks noGrp="1"/>
          </p:cNvSpPr>
          <p:nvPr>
            <p:ph type="body" idx="1" hasCustomPrompt="1"/>
          </p:nvPr>
        </p:nvSpPr>
        <p:spPr>
          <a:xfrm>
            <a:off x="884653" y="3820536"/>
            <a:ext cx="10496109" cy="1843905"/>
          </a:xfrm>
          <a:prstGeom prst="rect">
            <a:avLst/>
          </a:prstGeom>
        </p:spPr>
        <p:txBody>
          <a:bodyPr lIns="0" tIns="0" rIns="0" bIns="0" anchor="t" anchorCtr="0">
            <a:noAutofit/>
          </a:bodyPr>
          <a:lstStyle>
            <a:lvl1pPr marL="0" indent="0">
              <a:lnSpc>
                <a:spcPct val="100000"/>
              </a:lnSpc>
              <a:spcBef>
                <a:spcPts val="0"/>
              </a:spcBef>
              <a:buNone/>
              <a:defRPr sz="40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Headline</a:t>
            </a:r>
          </a:p>
        </p:txBody>
      </p:sp>
      <p:sp>
        <p:nvSpPr>
          <p:cNvPr id="16" name="Titel 1">
            <a:extLst>
              <a:ext uri="{FF2B5EF4-FFF2-40B4-BE49-F238E27FC236}">
                <a16:creationId xmlns:a16="http://schemas.microsoft.com/office/drawing/2014/main" id="{8CF0B5A0-0956-7886-6ACE-D319F5C58B6C}"/>
              </a:ext>
            </a:extLst>
          </p:cNvPr>
          <p:cNvSpPr>
            <a:spLocks noGrp="1"/>
          </p:cNvSpPr>
          <p:nvPr>
            <p:ph type="title" hasCustomPrompt="1"/>
          </p:nvPr>
        </p:nvSpPr>
        <p:spPr>
          <a:xfrm>
            <a:off x="884654" y="1736267"/>
            <a:ext cx="4633992" cy="1823220"/>
          </a:xfrm>
        </p:spPr>
        <p:txBody>
          <a:bodyPr lIns="0" tIns="0" rIns="0" bIns="0" anchor="t" anchorCtr="0">
            <a:noAutofit/>
          </a:bodyPr>
          <a:lstStyle>
            <a:lvl1pPr>
              <a:defRPr sz="15000">
                <a:solidFill>
                  <a:schemeClr val="bg1"/>
                </a:solidFill>
                <a:latin typeface="+mn-lt"/>
              </a:defRPr>
            </a:lvl1pPr>
          </a:lstStyle>
          <a:p>
            <a:r>
              <a:rPr lang="de-AT" dirty="0"/>
              <a:t>01</a:t>
            </a:r>
          </a:p>
        </p:txBody>
      </p:sp>
      <p:pic>
        <p:nvPicPr>
          <p:cNvPr id="2" name="Grafický objekt 1">
            <a:extLst>
              <a:ext uri="{FF2B5EF4-FFF2-40B4-BE49-F238E27FC236}">
                <a16:creationId xmlns:a16="http://schemas.microsoft.com/office/drawing/2014/main" id="{5D401A30-EFDE-1B0A-8E0A-6124D5E113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226848628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1_Leere 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81343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1_Nur Headline">
    <p:spTree>
      <p:nvGrpSpPr>
        <p:cNvPr id="1" name=""/>
        <p:cNvGrpSpPr/>
        <p:nvPr/>
      </p:nvGrpSpPr>
      <p:grpSpPr>
        <a:xfrm>
          <a:off x="0" y="0"/>
          <a:ext cx="0" cy="0"/>
          <a:chOff x="0" y="0"/>
          <a:chExt cx="0" cy="0"/>
        </a:xfrm>
      </p:grpSpPr>
      <p:sp>
        <p:nvSpPr>
          <p:cNvPr id="17" name="Titel 1">
            <a:extLst>
              <a:ext uri="{FF2B5EF4-FFF2-40B4-BE49-F238E27FC236}">
                <a16:creationId xmlns:a16="http://schemas.microsoft.com/office/drawing/2014/main" id="{77619488-6B8F-BF1B-AC7F-0F453D17B95A}"/>
              </a:ext>
            </a:extLst>
          </p:cNvPr>
          <p:cNvSpPr>
            <a:spLocks noGrp="1"/>
          </p:cNvSpPr>
          <p:nvPr>
            <p:ph type="title" hasCustomPrompt="1"/>
          </p:nvPr>
        </p:nvSpPr>
        <p:spPr>
          <a:xfrm>
            <a:off x="400237" y="563818"/>
            <a:ext cx="11391714" cy="918641"/>
          </a:xfrm>
        </p:spPr>
        <p:txBody>
          <a:bodyPr lIns="0" rIns="0" anchor="t">
            <a:noAutofit/>
          </a:bodyPr>
          <a:lstStyle>
            <a:lvl1pPr>
              <a:defRPr sz="3200">
                <a:solidFill>
                  <a:schemeClr val="tx2"/>
                </a:solidFill>
              </a:defRPr>
            </a:lvl1pPr>
          </a:lstStyle>
          <a:p>
            <a:r>
              <a:rPr lang="de-AT" dirty="0"/>
              <a:t>Headline</a:t>
            </a:r>
          </a:p>
        </p:txBody>
      </p:sp>
      <p:cxnSp>
        <p:nvCxnSpPr>
          <p:cNvPr id="18" name="Gerade Verbindung 17">
            <a:extLst>
              <a:ext uri="{FF2B5EF4-FFF2-40B4-BE49-F238E27FC236}">
                <a16:creationId xmlns:a16="http://schemas.microsoft.com/office/drawing/2014/main" id="{1A9573BE-5D9D-0B8E-C9E2-5DFB152BD37F}"/>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extplatzhalter 2">
            <a:extLst>
              <a:ext uri="{FF2B5EF4-FFF2-40B4-BE49-F238E27FC236}">
                <a16:creationId xmlns:a16="http://schemas.microsoft.com/office/drawing/2014/main" id="{9E1C7C8C-7085-4E38-2A09-9A5078A9D0C4}"/>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9" name="Datumsplatzhalter 3">
            <a:extLst>
              <a:ext uri="{FF2B5EF4-FFF2-40B4-BE49-F238E27FC236}">
                <a16:creationId xmlns:a16="http://schemas.microsoft.com/office/drawing/2014/main" id="{EE57B241-7EF9-4744-A614-E97B022348BB}"/>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C803E72B-AEE7-4F22-9E2F-DF65A90136BD}" type="datetime1">
              <a:rPr lang="de-AT" smtClean="0"/>
              <a:t>04.04.2024</a:t>
            </a:fld>
            <a:endParaRPr lang="de-AT" dirty="0"/>
          </a:p>
        </p:txBody>
      </p:sp>
      <p:sp>
        <p:nvSpPr>
          <p:cNvPr id="10" name="Fußzeilenplatzhalter 4">
            <a:extLst>
              <a:ext uri="{FF2B5EF4-FFF2-40B4-BE49-F238E27FC236}">
                <a16:creationId xmlns:a16="http://schemas.microsoft.com/office/drawing/2014/main" id="{476F08EB-25B2-254D-93D8-EB99DD30994F}"/>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11" name="Foliennummernplatzhalter 5">
            <a:extLst>
              <a:ext uri="{FF2B5EF4-FFF2-40B4-BE49-F238E27FC236}">
                <a16:creationId xmlns:a16="http://schemas.microsoft.com/office/drawing/2014/main" id="{FEB5BDEE-133A-EA46-A7F8-CF725923AB0A}"/>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 name="Grafický objekt 1">
            <a:extLst>
              <a:ext uri="{FF2B5EF4-FFF2-40B4-BE49-F238E27FC236}">
                <a16:creationId xmlns:a16="http://schemas.microsoft.com/office/drawing/2014/main" id="{BE577E0B-6AA1-FD93-7200-86AAC8F2D8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27744977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2_Headline + Aufzählung">
    <p:spTree>
      <p:nvGrpSpPr>
        <p:cNvPr id="1" name=""/>
        <p:cNvGrpSpPr/>
        <p:nvPr/>
      </p:nvGrpSpPr>
      <p:grpSpPr>
        <a:xfrm>
          <a:off x="0" y="0"/>
          <a:ext cx="0" cy="0"/>
          <a:chOff x="0" y="0"/>
          <a:chExt cx="0" cy="0"/>
        </a:xfrm>
      </p:grpSpPr>
      <p:sp>
        <p:nvSpPr>
          <p:cNvPr id="39" name="Inhaltsplatzhalter 2">
            <a:extLst>
              <a:ext uri="{FF2B5EF4-FFF2-40B4-BE49-F238E27FC236}">
                <a16:creationId xmlns:a16="http://schemas.microsoft.com/office/drawing/2014/main" id="{19D50E59-A9FC-B640-A2F7-7F5DD6F7D57C}"/>
              </a:ext>
            </a:extLst>
          </p:cNvPr>
          <p:cNvSpPr>
            <a:spLocks noGrp="1"/>
          </p:cNvSpPr>
          <p:nvPr>
            <p:ph sz="half" idx="31" hasCustomPrompt="1"/>
          </p:nvPr>
        </p:nvSpPr>
        <p:spPr>
          <a:xfrm>
            <a:off x="400237" y="1700214"/>
            <a:ext cx="11391714" cy="4551362"/>
          </a:xfrm>
          <a:prstGeom prst="rect">
            <a:avLst/>
          </a:prstGeom>
        </p:spPr>
        <p:txBody>
          <a:bodyPr lIns="0" tIns="0" rIns="0" bIns="0">
            <a:noAutofit/>
          </a:bodyPr>
          <a:lstStyle>
            <a:lvl1pPr marL="184150" indent="-184150">
              <a:lnSpc>
                <a:spcPct val="100000"/>
              </a:lnSpc>
              <a:spcBef>
                <a:spcPts val="0"/>
              </a:spcBef>
              <a:spcAft>
                <a:spcPts val="1000"/>
              </a:spcAft>
              <a:buClr>
                <a:schemeClr val="tx2"/>
              </a:buClr>
              <a:buFont typeface="Arial" panose="020B0604020202020204" pitchFamily="34" charset="0"/>
              <a:buChar char="•"/>
              <a:tabLst/>
              <a:defRPr sz="1600" b="0" i="0">
                <a:solidFill>
                  <a:schemeClr val="tx1"/>
                </a:solidFill>
                <a:latin typeface="Arial" panose="020B0604020202020204" pitchFamily="34" charset="0"/>
                <a:cs typeface="Arial" panose="020B0604020202020204" pitchFamily="34" charset="0"/>
              </a:defRPr>
            </a:lvl1pPr>
          </a:lstStyle>
          <a:p>
            <a:pPr lvl="0"/>
            <a:r>
              <a:rPr lang="de-AT" dirty="0"/>
              <a:t>Text</a:t>
            </a:r>
          </a:p>
          <a:p>
            <a:pPr lvl="0"/>
            <a:r>
              <a:rPr lang="de-AT" dirty="0"/>
              <a:t>Text</a:t>
            </a:r>
          </a:p>
        </p:txBody>
      </p:sp>
      <p:sp>
        <p:nvSpPr>
          <p:cNvPr id="17" name="Titel 1">
            <a:extLst>
              <a:ext uri="{FF2B5EF4-FFF2-40B4-BE49-F238E27FC236}">
                <a16:creationId xmlns:a16="http://schemas.microsoft.com/office/drawing/2014/main" id="{60934BDD-EAD4-A2CA-2AA3-836C7707BA00}"/>
              </a:ext>
            </a:extLst>
          </p:cNvPr>
          <p:cNvSpPr>
            <a:spLocks noGrp="1"/>
          </p:cNvSpPr>
          <p:nvPr>
            <p:ph type="title" hasCustomPrompt="1"/>
          </p:nvPr>
        </p:nvSpPr>
        <p:spPr>
          <a:xfrm>
            <a:off x="400237" y="563818"/>
            <a:ext cx="11391714" cy="918641"/>
          </a:xfrm>
        </p:spPr>
        <p:txBody>
          <a:bodyPr lIns="0" rIns="0" anchor="t">
            <a:noAutofit/>
          </a:bodyPr>
          <a:lstStyle>
            <a:lvl1pPr>
              <a:defRPr sz="3200"/>
            </a:lvl1pPr>
          </a:lstStyle>
          <a:p>
            <a:r>
              <a:rPr lang="de-AT" dirty="0"/>
              <a:t>Headline</a:t>
            </a:r>
          </a:p>
        </p:txBody>
      </p:sp>
      <p:cxnSp>
        <p:nvCxnSpPr>
          <p:cNvPr id="18" name="Gerade Verbindung 17">
            <a:extLst>
              <a:ext uri="{FF2B5EF4-FFF2-40B4-BE49-F238E27FC236}">
                <a16:creationId xmlns:a16="http://schemas.microsoft.com/office/drawing/2014/main" id="{C60C74BB-494B-44AA-AB83-541A8AD077BA}"/>
              </a:ext>
            </a:extLst>
          </p:cNvPr>
          <p:cNvCxnSpPr>
            <a:cxnSpLocks/>
          </p:cNvCxnSpPr>
          <p:nvPr userDrawn="1"/>
        </p:nvCxnSpPr>
        <p:spPr>
          <a:xfrm>
            <a:off x="400238" y="478598"/>
            <a:ext cx="113917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extplatzhalter 2">
            <a:extLst>
              <a:ext uri="{FF2B5EF4-FFF2-40B4-BE49-F238E27FC236}">
                <a16:creationId xmlns:a16="http://schemas.microsoft.com/office/drawing/2014/main" id="{9F0E9364-5F79-5EEF-C2E3-A00F3F153F85}"/>
              </a:ext>
            </a:extLst>
          </p:cNvPr>
          <p:cNvSpPr>
            <a:spLocks noGrp="1"/>
          </p:cNvSpPr>
          <p:nvPr>
            <p:ph type="body" idx="1" hasCustomPrompt="1"/>
          </p:nvPr>
        </p:nvSpPr>
        <p:spPr>
          <a:xfrm>
            <a:off x="2940951" y="74606"/>
            <a:ext cx="8851000" cy="397070"/>
          </a:xfrm>
          <a:prstGeom prst="rect">
            <a:avLst/>
          </a:prstGeom>
        </p:spPr>
        <p:txBody>
          <a:bodyPr lIns="0" rIns="0" anchor="ctr">
            <a:normAutofit/>
          </a:bodyPr>
          <a:lstStyle>
            <a:lvl1pPr marL="0" indent="0" algn="r">
              <a:buNone/>
              <a:defRPr sz="11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dirty="0"/>
              <a:t>Kapitelüberschrift</a:t>
            </a:r>
          </a:p>
        </p:txBody>
      </p:sp>
      <p:sp>
        <p:nvSpPr>
          <p:cNvPr id="10" name="Datumsplatzhalter 3">
            <a:extLst>
              <a:ext uri="{FF2B5EF4-FFF2-40B4-BE49-F238E27FC236}">
                <a16:creationId xmlns:a16="http://schemas.microsoft.com/office/drawing/2014/main" id="{63275604-D4FB-A549-8F5D-A1902E52F797}"/>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F335C4F6-DF3B-452B-9B4F-5991CE864FC4}" type="datetime1">
              <a:rPr lang="de-AT" smtClean="0"/>
              <a:t>04.04.2024</a:t>
            </a:fld>
            <a:endParaRPr lang="de-AT" dirty="0"/>
          </a:p>
        </p:txBody>
      </p:sp>
      <p:sp>
        <p:nvSpPr>
          <p:cNvPr id="11" name="Fußzeilenplatzhalter 4">
            <a:extLst>
              <a:ext uri="{FF2B5EF4-FFF2-40B4-BE49-F238E27FC236}">
                <a16:creationId xmlns:a16="http://schemas.microsoft.com/office/drawing/2014/main" id="{59EC9B81-E84F-084C-A0BF-CAE98BC33CFB}"/>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12" name="Foliennummernplatzhalter 5">
            <a:extLst>
              <a:ext uri="{FF2B5EF4-FFF2-40B4-BE49-F238E27FC236}">
                <a16:creationId xmlns:a16="http://schemas.microsoft.com/office/drawing/2014/main" id="{71B80F30-8D86-BA4E-A9B3-9A9C19F37AD1}"/>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pic>
        <p:nvPicPr>
          <p:cNvPr id="2" name="Grafický objekt 1">
            <a:extLst>
              <a:ext uri="{FF2B5EF4-FFF2-40B4-BE49-F238E27FC236}">
                <a16:creationId xmlns:a16="http://schemas.microsoft.com/office/drawing/2014/main" id="{0567EAD0-133F-1481-37CD-2B142FC189B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0237" y="74605"/>
            <a:ext cx="692667" cy="349243"/>
          </a:xfrm>
          <a:prstGeom prst="rect">
            <a:avLst/>
          </a:prstGeom>
        </p:spPr>
      </p:pic>
    </p:spTree>
    <p:extLst>
      <p:ext uri="{BB962C8B-B14F-4D97-AF65-F5344CB8AC3E}">
        <p14:creationId xmlns:p14="http://schemas.microsoft.com/office/powerpoint/2010/main" val="228480569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22A0A803-45ED-4E9E-AC17-D7FBCDBA34EC}"/>
              </a:ext>
            </a:extLst>
          </p:cNvPr>
          <p:cNvGraphicFramePr>
            <a:graphicFrameLocks noChangeAspect="1"/>
          </p:cNvGraphicFramePr>
          <p:nvPr userDrawn="1">
            <p:custDataLst>
              <p:tags r:id="rId44"/>
            </p:custDataLst>
            <p:extLst>
              <p:ext uri="{D42A27DB-BD31-4B8C-83A1-F6EECF244321}">
                <p14:modId xmlns:p14="http://schemas.microsoft.com/office/powerpoint/2010/main" val="13352084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5" imgW="411" imgH="412" progId="TCLayout.ActiveDocument.1">
                  <p:embed/>
                </p:oleObj>
              </mc:Choice>
              <mc:Fallback>
                <p:oleObj name="think-cell Slide" r:id="rId45" imgW="411" imgH="412" progId="TCLayout.ActiveDocument.1">
                  <p:embed/>
                  <p:pic>
                    <p:nvPicPr>
                      <p:cNvPr id="8" name="Objekt 7" hidden="1">
                        <a:extLst>
                          <a:ext uri="{FF2B5EF4-FFF2-40B4-BE49-F238E27FC236}">
                            <a16:creationId xmlns:a16="http://schemas.microsoft.com/office/drawing/2014/main" id="{22A0A803-45ED-4E9E-AC17-D7FBCDBA34EC}"/>
                          </a:ext>
                        </a:extLst>
                      </p:cNvPr>
                      <p:cNvPicPr/>
                      <p:nvPr/>
                    </p:nvPicPr>
                    <p:blipFill>
                      <a:blip r:embed="rId46"/>
                      <a:stretch>
                        <a:fillRect/>
                      </a:stretch>
                    </p:blipFill>
                    <p:spPr>
                      <a:xfrm>
                        <a:off x="1588" y="1588"/>
                        <a:ext cx="1588" cy="1588"/>
                      </a:xfrm>
                      <a:prstGeom prst="rect">
                        <a:avLst/>
                      </a:prstGeom>
                    </p:spPr>
                  </p:pic>
                </p:oleObj>
              </mc:Fallback>
            </mc:AlternateContent>
          </a:graphicData>
        </a:graphic>
      </p:graphicFrame>
      <p:sp>
        <p:nvSpPr>
          <p:cNvPr id="2" name="Titelplatzhalter 1">
            <a:extLst>
              <a:ext uri="{FF2B5EF4-FFF2-40B4-BE49-F238E27FC236}">
                <a16:creationId xmlns:a16="http://schemas.microsoft.com/office/drawing/2014/main" id="{E765A233-BE70-43F9-810C-13139BE5D90E}"/>
              </a:ext>
            </a:extLst>
          </p:cNvPr>
          <p:cNvSpPr>
            <a:spLocks noGrp="1"/>
          </p:cNvSpPr>
          <p:nvPr>
            <p:ph type="title"/>
          </p:nvPr>
        </p:nvSpPr>
        <p:spPr>
          <a:xfrm>
            <a:off x="396876" y="365125"/>
            <a:ext cx="11395074" cy="1039605"/>
          </a:xfrm>
          <a:prstGeom prst="rect">
            <a:avLst/>
          </a:prstGeom>
        </p:spPr>
        <p:txBody>
          <a:bodyPr vert="horz" lIns="91440" tIns="45720" rIns="91440" bIns="45720" rtlCol="0" anchor="ctr">
            <a:normAutofit/>
          </a:bodyPr>
          <a:lstStyle/>
          <a:p>
            <a:r>
              <a:rPr lang="de-AT" dirty="0"/>
              <a:t>Mastertitelformat bearbeiten</a:t>
            </a:r>
          </a:p>
        </p:txBody>
      </p:sp>
      <p:sp>
        <p:nvSpPr>
          <p:cNvPr id="3" name="Textplatzhalter 2">
            <a:extLst>
              <a:ext uri="{FF2B5EF4-FFF2-40B4-BE49-F238E27FC236}">
                <a16:creationId xmlns:a16="http://schemas.microsoft.com/office/drawing/2014/main" id="{80788AF5-789D-4C61-9C18-D1B0DF7DD160}"/>
              </a:ext>
            </a:extLst>
          </p:cNvPr>
          <p:cNvSpPr>
            <a:spLocks noGrp="1"/>
          </p:cNvSpPr>
          <p:nvPr>
            <p:ph type="body" idx="1"/>
          </p:nvPr>
        </p:nvSpPr>
        <p:spPr>
          <a:xfrm>
            <a:off x="396876" y="1700213"/>
            <a:ext cx="11395074" cy="4551362"/>
          </a:xfrm>
          <a:prstGeom prst="rect">
            <a:avLst/>
          </a:prstGeom>
        </p:spPr>
        <p:txBody>
          <a:bodyPr vert="horz" lIns="0" tIns="0" rIns="0" bIns="0" rtlCol="0">
            <a:normAutofit/>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4" name="Datumsplatzhalter 3">
            <a:extLst>
              <a:ext uri="{FF2B5EF4-FFF2-40B4-BE49-F238E27FC236}">
                <a16:creationId xmlns:a16="http://schemas.microsoft.com/office/drawing/2014/main" id="{A2712E8A-280C-4CEC-9EA7-933F3251AC93}"/>
              </a:ext>
            </a:extLst>
          </p:cNvPr>
          <p:cNvSpPr>
            <a:spLocks noGrp="1"/>
          </p:cNvSpPr>
          <p:nvPr>
            <p:ph type="dt" sz="half" idx="2"/>
          </p:nvPr>
        </p:nvSpPr>
        <p:spPr>
          <a:xfrm>
            <a:off x="396875" y="6475205"/>
            <a:ext cx="588192" cy="219454"/>
          </a:xfrm>
          <a:prstGeom prst="rect">
            <a:avLst/>
          </a:prstGeom>
        </p:spPr>
        <p:txBody>
          <a:bodyPr vert="horz" lIns="0" tIns="45720" rIns="0" bIns="45720" rtlCol="0" anchor="ctr"/>
          <a:lstStyle>
            <a:lvl1pPr algn="l">
              <a:defRPr sz="900">
                <a:solidFill>
                  <a:schemeClr val="accent5">
                    <a:lumMod val="75000"/>
                  </a:schemeClr>
                </a:solidFill>
              </a:defRPr>
            </a:lvl1pPr>
          </a:lstStyle>
          <a:p>
            <a:fld id="{ADB6B3E6-1C0C-48A5-BB8B-60B3BABD28C1}" type="datetime1">
              <a:rPr lang="de-AT" smtClean="0"/>
              <a:t>04.04.2024</a:t>
            </a:fld>
            <a:endParaRPr lang="de-AT" dirty="0"/>
          </a:p>
        </p:txBody>
      </p:sp>
      <p:sp>
        <p:nvSpPr>
          <p:cNvPr id="5" name="Fußzeilenplatzhalter 4">
            <a:extLst>
              <a:ext uri="{FF2B5EF4-FFF2-40B4-BE49-F238E27FC236}">
                <a16:creationId xmlns:a16="http://schemas.microsoft.com/office/drawing/2014/main" id="{8BA2971B-3E47-4B80-9470-25503E740043}"/>
              </a:ext>
            </a:extLst>
          </p:cNvPr>
          <p:cNvSpPr>
            <a:spLocks noGrp="1"/>
          </p:cNvSpPr>
          <p:nvPr>
            <p:ph type="ftr" sz="quarter" idx="3"/>
          </p:nvPr>
        </p:nvSpPr>
        <p:spPr>
          <a:xfrm>
            <a:off x="996010" y="6475205"/>
            <a:ext cx="6127477" cy="219454"/>
          </a:xfrm>
          <a:prstGeom prst="rect">
            <a:avLst/>
          </a:prstGeom>
        </p:spPr>
        <p:txBody>
          <a:bodyPr vert="horz" lIns="0" tIns="45720" rIns="0" bIns="45720" rtlCol="0" anchor="ctr"/>
          <a:lstStyle>
            <a:lvl1pPr algn="l">
              <a:defRPr sz="900">
                <a:solidFill>
                  <a:schemeClr val="accent5">
                    <a:lumMod val="75000"/>
                  </a:schemeClr>
                </a:solidFill>
              </a:defRPr>
            </a:lvl1pPr>
          </a:lstStyle>
          <a:p>
            <a:r>
              <a:rPr lang="de-AT" dirty="0"/>
              <a:t>| Präsentationstitel</a:t>
            </a:r>
          </a:p>
        </p:txBody>
      </p:sp>
      <p:sp>
        <p:nvSpPr>
          <p:cNvPr id="6" name="Foliennummernplatzhalter 5">
            <a:extLst>
              <a:ext uri="{FF2B5EF4-FFF2-40B4-BE49-F238E27FC236}">
                <a16:creationId xmlns:a16="http://schemas.microsoft.com/office/drawing/2014/main" id="{FEC6E529-9BC8-44A8-8052-B611D7597D28}"/>
              </a:ext>
            </a:extLst>
          </p:cNvPr>
          <p:cNvSpPr>
            <a:spLocks noGrp="1"/>
          </p:cNvSpPr>
          <p:nvPr>
            <p:ph type="sldNum" sz="quarter" idx="4"/>
          </p:nvPr>
        </p:nvSpPr>
        <p:spPr>
          <a:xfrm>
            <a:off x="11203759" y="6475205"/>
            <a:ext cx="588191" cy="219454"/>
          </a:xfrm>
          <a:prstGeom prst="rect">
            <a:avLst/>
          </a:prstGeom>
        </p:spPr>
        <p:txBody>
          <a:bodyPr vert="horz" lIns="0" tIns="45720" rIns="0" bIns="45720" rtlCol="0" anchor="ctr"/>
          <a:lstStyle>
            <a:lvl1pPr algn="r">
              <a:defRPr sz="900">
                <a:solidFill>
                  <a:schemeClr val="accent5">
                    <a:lumMod val="75000"/>
                  </a:schemeClr>
                </a:solidFill>
              </a:defRPr>
            </a:lvl1pPr>
          </a:lstStyle>
          <a:p>
            <a:fld id="{00A52981-3CA4-4342-A3CD-6DEDCD14014C}" type="slidenum">
              <a:rPr lang="de-AT" smtClean="0"/>
              <a:pPr/>
              <a:t>‹#›</a:t>
            </a:fld>
            <a:endParaRPr lang="de-AT" dirty="0"/>
          </a:p>
        </p:txBody>
      </p:sp>
    </p:spTree>
    <p:extLst>
      <p:ext uri="{BB962C8B-B14F-4D97-AF65-F5344CB8AC3E}">
        <p14:creationId xmlns:p14="http://schemas.microsoft.com/office/powerpoint/2010/main" val="2297327232"/>
      </p:ext>
    </p:extLst>
  </p:cSld>
  <p:clrMap bg1="lt1" tx1="dk1" bg2="lt2" tx2="dk2" accent1="accent1" accent2="accent2" accent3="accent3" accent4="accent4" accent5="accent5" accent6="accent6" hlink="hlink" folHlink="folHlink"/>
  <p:sldLayoutIdLst>
    <p:sldLayoutId id="2147483679" r:id="rId1"/>
    <p:sldLayoutId id="2147483681" r:id="rId2"/>
    <p:sldLayoutId id="2147483691" r:id="rId3"/>
    <p:sldLayoutId id="2147483852" r:id="rId4"/>
    <p:sldLayoutId id="2147483685" r:id="rId5"/>
    <p:sldLayoutId id="2147483687" r:id="rId6"/>
    <p:sldLayoutId id="2147483827" r:id="rId7"/>
    <p:sldLayoutId id="2147483824" r:id="rId8"/>
    <p:sldLayoutId id="2147483830" r:id="rId9"/>
    <p:sldLayoutId id="2147483847" r:id="rId10"/>
    <p:sldLayoutId id="2147483785" r:id="rId11"/>
    <p:sldLayoutId id="2147483846" r:id="rId12"/>
    <p:sldLayoutId id="2147483800" r:id="rId13"/>
    <p:sldLayoutId id="2147483848" r:id="rId14"/>
    <p:sldLayoutId id="2147483770" r:id="rId15"/>
    <p:sldLayoutId id="2147483850" r:id="rId16"/>
    <p:sldLayoutId id="2147483771" r:id="rId17"/>
    <p:sldLayoutId id="2147483790" r:id="rId18"/>
    <p:sldLayoutId id="2147483773" r:id="rId19"/>
    <p:sldLayoutId id="2147483775" r:id="rId20"/>
    <p:sldLayoutId id="2147483851" r:id="rId21"/>
    <p:sldLayoutId id="2147483776" r:id="rId22"/>
    <p:sldLayoutId id="2147483811" r:id="rId23"/>
    <p:sldLayoutId id="2147483810" r:id="rId24"/>
    <p:sldLayoutId id="2147483809" r:id="rId25"/>
    <p:sldLayoutId id="2147483806" r:id="rId26"/>
    <p:sldLayoutId id="2147483813" r:id="rId27"/>
    <p:sldLayoutId id="2147483815" r:id="rId28"/>
    <p:sldLayoutId id="2147483818" r:id="rId29"/>
    <p:sldLayoutId id="2147483819" r:id="rId30"/>
    <p:sldLayoutId id="2147483793" r:id="rId31"/>
    <p:sldLayoutId id="2147483794" r:id="rId32"/>
    <p:sldLayoutId id="2147483801" r:id="rId33"/>
    <p:sldLayoutId id="2147483723" r:id="rId34"/>
    <p:sldLayoutId id="2147483805" r:id="rId35"/>
    <p:sldLayoutId id="2147483746" r:id="rId36"/>
    <p:sldLayoutId id="2147483747" r:id="rId37"/>
    <p:sldLayoutId id="2147483832" r:id="rId38"/>
    <p:sldLayoutId id="2147483836" r:id="rId39"/>
    <p:sldLayoutId id="2147483837" r:id="rId40"/>
    <p:sldLayoutId id="2147483765" r:id="rId41"/>
    <p:sldLayoutId id="2147483766" r:id="rId42"/>
  </p:sldLayoutIdLst>
  <p:hf hdr="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184150" indent="-184150" algn="l" defTabSz="360000" rtl="0" eaLnBrk="1" latinLnBrk="0" hangingPunct="1">
        <a:lnSpc>
          <a:spcPct val="100000"/>
        </a:lnSpc>
        <a:spcBef>
          <a:spcPts val="1000"/>
        </a:spcBef>
        <a:buClr>
          <a:schemeClr val="tx2"/>
        </a:buClr>
        <a:buFont typeface="Arial" panose="020B0604020202020204" pitchFamily="34" charset="0"/>
        <a:buChar char="•"/>
        <a:tabLst/>
        <a:defRPr sz="1800" kern="1200">
          <a:solidFill>
            <a:schemeClr val="tx1"/>
          </a:solidFill>
          <a:latin typeface="+mn-lt"/>
          <a:ea typeface="+mn-ea"/>
          <a:cs typeface="+mn-cs"/>
        </a:defRPr>
      </a:lvl1pPr>
      <a:lvl2pPr marL="625475" indent="-168275" algn="l" defTabSz="360000" rtl="0" eaLnBrk="1" latinLnBrk="0" hangingPunct="1">
        <a:lnSpc>
          <a:spcPct val="100000"/>
        </a:lnSpc>
        <a:spcBef>
          <a:spcPts val="500"/>
        </a:spcBef>
        <a:buClr>
          <a:schemeClr val="tx2"/>
        </a:buClr>
        <a:buFont typeface="Arial" panose="020B0604020202020204" pitchFamily="34" charset="0"/>
        <a:buChar char="•"/>
        <a:tabLst/>
        <a:defRPr sz="1600" kern="1200">
          <a:solidFill>
            <a:schemeClr val="tx1"/>
          </a:solidFill>
          <a:latin typeface="+mn-lt"/>
          <a:ea typeface="+mn-ea"/>
          <a:cs typeface="+mn-cs"/>
        </a:defRPr>
      </a:lvl2pPr>
      <a:lvl3pPr marL="1066800" indent="-152400" algn="l" defTabSz="360000" rtl="0" eaLnBrk="1" latinLnBrk="0" hangingPunct="1">
        <a:lnSpc>
          <a:spcPct val="100000"/>
        </a:lnSpc>
        <a:spcBef>
          <a:spcPts val="500"/>
        </a:spcBef>
        <a:buClr>
          <a:schemeClr val="tx2"/>
        </a:buClr>
        <a:buFont typeface="Arial" panose="020B0604020202020204" pitchFamily="34" charset="0"/>
        <a:buChar char="•"/>
        <a:tabLst/>
        <a:defRPr sz="1400" kern="1200">
          <a:solidFill>
            <a:schemeClr val="tx1"/>
          </a:solidFill>
          <a:latin typeface="+mn-lt"/>
          <a:ea typeface="+mn-ea"/>
          <a:cs typeface="+mn-cs"/>
        </a:defRPr>
      </a:lvl3pPr>
      <a:lvl4pPr marL="1511300" indent="-139700" algn="l" defTabSz="360000" rtl="0" eaLnBrk="1" latinLnBrk="0" hangingPunct="1">
        <a:lnSpc>
          <a:spcPct val="100000"/>
        </a:lnSpc>
        <a:spcBef>
          <a:spcPts val="500"/>
        </a:spcBef>
        <a:buClr>
          <a:schemeClr val="tx2"/>
        </a:buClr>
        <a:buFont typeface="Arial" panose="020B0604020202020204" pitchFamily="34" charset="0"/>
        <a:buChar char="•"/>
        <a:tabLst/>
        <a:defRPr sz="1200" kern="1200">
          <a:solidFill>
            <a:schemeClr val="tx1"/>
          </a:solidFill>
          <a:latin typeface="+mn-lt"/>
          <a:ea typeface="+mn-ea"/>
          <a:cs typeface="+mn-cs"/>
        </a:defRPr>
      </a:lvl4pPr>
      <a:lvl5pPr marL="1955800" indent="-127000" algn="l" defTabSz="360000" rtl="0" eaLnBrk="1" latinLnBrk="0" hangingPunct="1">
        <a:lnSpc>
          <a:spcPct val="100000"/>
        </a:lnSpc>
        <a:spcBef>
          <a:spcPts val="500"/>
        </a:spcBef>
        <a:buClr>
          <a:schemeClr val="tx2"/>
        </a:buClr>
        <a:buFont typeface="Arial" panose="020B0604020202020204" pitchFamily="34" charset="0"/>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0" userDrawn="1">
          <p15:clr>
            <a:srgbClr val="5ACBF0"/>
          </p15:clr>
        </p15:guide>
        <p15:guide id="2" pos="7428" userDrawn="1">
          <p15:clr>
            <a:srgbClr val="5ACBF0"/>
          </p15:clr>
        </p15:guide>
        <p15:guide id="3" orient="horz" pos="3938" userDrawn="1">
          <p15:clr>
            <a:srgbClr val="5ACBF0"/>
          </p15:clr>
        </p15:guide>
        <p15:guide id="4" orient="horz" pos="1071"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82AD7D2-285E-44E6-97DC-B3399930097A}"/>
              </a:ext>
            </a:extLst>
          </p:cNvPr>
          <p:cNvSpPr>
            <a:spLocks noGrp="1"/>
          </p:cNvSpPr>
          <p:nvPr>
            <p:ph type="body" idx="1"/>
          </p:nvPr>
        </p:nvSpPr>
        <p:spPr/>
        <p:txBody>
          <a:bodyPr/>
          <a:lstStyle/>
          <a:p>
            <a:r>
              <a:rPr lang="de-AT" dirty="0"/>
              <a:t>Training on Hibernate ORM </a:t>
            </a:r>
            <a:r>
              <a:rPr lang="de-AT" dirty="0" err="1"/>
              <a:t>basics</a:t>
            </a:r>
            <a:r>
              <a:rPr lang="de-AT" dirty="0"/>
              <a:t> </a:t>
            </a:r>
          </a:p>
        </p:txBody>
      </p:sp>
      <p:sp>
        <p:nvSpPr>
          <p:cNvPr id="3" name="Titel 2">
            <a:extLst>
              <a:ext uri="{FF2B5EF4-FFF2-40B4-BE49-F238E27FC236}">
                <a16:creationId xmlns:a16="http://schemas.microsoft.com/office/drawing/2014/main" id="{9F2926AE-9DED-4571-A200-9B0A338B9E80}"/>
              </a:ext>
            </a:extLst>
          </p:cNvPr>
          <p:cNvSpPr>
            <a:spLocks noGrp="1"/>
          </p:cNvSpPr>
          <p:nvPr>
            <p:ph type="title"/>
          </p:nvPr>
        </p:nvSpPr>
        <p:spPr/>
        <p:txBody>
          <a:bodyPr/>
          <a:lstStyle/>
          <a:p>
            <a:r>
              <a:rPr lang="de-AT" dirty="0"/>
              <a:t>Hibernate - </a:t>
            </a:r>
            <a:r>
              <a:rPr lang="de-AT" dirty="0" err="1"/>
              <a:t>basics</a:t>
            </a:r>
            <a:endParaRPr lang="de-AT" dirty="0"/>
          </a:p>
        </p:txBody>
      </p:sp>
    </p:spTree>
    <p:extLst>
      <p:ext uri="{BB962C8B-B14F-4D97-AF65-F5344CB8AC3E}">
        <p14:creationId xmlns:p14="http://schemas.microsoft.com/office/powerpoint/2010/main" val="2812679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A9E98-5904-9C83-D9B4-ED1E287DE572}"/>
            </a:ext>
          </a:extLst>
        </p:cNvPr>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73E71E5-F5F0-E555-622F-27146BBB2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615" y="0"/>
            <a:ext cx="9484770" cy="6858000"/>
          </a:xfrm>
          <a:prstGeom prst="rect">
            <a:avLst/>
          </a:prstGeom>
        </p:spPr>
      </p:pic>
    </p:spTree>
    <p:extLst>
      <p:ext uri="{BB962C8B-B14F-4D97-AF65-F5344CB8AC3E}">
        <p14:creationId xmlns:p14="http://schemas.microsoft.com/office/powerpoint/2010/main" val="2120085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AC3C0-421A-B9BF-8DDF-15118ADD10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799270-8E1E-1B7F-C593-5A204942E7C0}"/>
              </a:ext>
            </a:extLst>
          </p:cNvPr>
          <p:cNvSpPr>
            <a:spLocks noGrp="1"/>
          </p:cNvSpPr>
          <p:nvPr>
            <p:ph type="title"/>
          </p:nvPr>
        </p:nvSpPr>
        <p:spPr>
          <a:xfrm>
            <a:off x="400237" y="563819"/>
            <a:ext cx="11391714" cy="529972"/>
          </a:xfrm>
        </p:spPr>
        <p:txBody>
          <a:bodyPr/>
          <a:lstStyle/>
          <a:p>
            <a:r>
              <a:rPr lang="en-US" dirty="0"/>
              <a:t>02 – Subtype or inheritance mismatch</a:t>
            </a:r>
            <a:endParaRPr lang="sk-SK" dirty="0"/>
          </a:p>
        </p:txBody>
      </p:sp>
      <p:sp>
        <p:nvSpPr>
          <p:cNvPr id="3" name="Text Placeholder 2">
            <a:extLst>
              <a:ext uri="{FF2B5EF4-FFF2-40B4-BE49-F238E27FC236}">
                <a16:creationId xmlns:a16="http://schemas.microsoft.com/office/drawing/2014/main" id="{0C01FF00-5C9F-CAAD-4A4E-4325A43011CF}"/>
              </a:ext>
            </a:extLst>
          </p:cNvPr>
          <p:cNvSpPr>
            <a:spLocks noGrp="1"/>
          </p:cNvSpPr>
          <p:nvPr>
            <p:ph type="body" idx="1"/>
          </p:nvPr>
        </p:nvSpPr>
        <p:spPr/>
        <p:txBody>
          <a:bodyPr/>
          <a:lstStyle/>
          <a:p>
            <a:endParaRPr lang="sk-SK"/>
          </a:p>
        </p:txBody>
      </p:sp>
      <p:sp>
        <p:nvSpPr>
          <p:cNvPr id="4" name="Content Placeholder 3">
            <a:extLst>
              <a:ext uri="{FF2B5EF4-FFF2-40B4-BE49-F238E27FC236}">
                <a16:creationId xmlns:a16="http://schemas.microsoft.com/office/drawing/2014/main" id="{C6391D77-A340-9A0C-F205-A4B2C8990EB4}"/>
              </a:ext>
            </a:extLst>
          </p:cNvPr>
          <p:cNvSpPr>
            <a:spLocks noGrp="1"/>
          </p:cNvSpPr>
          <p:nvPr>
            <p:ph sz="half" idx="31"/>
          </p:nvPr>
        </p:nvSpPr>
        <p:spPr>
          <a:xfrm>
            <a:off x="400237" y="1185934"/>
            <a:ext cx="11391714" cy="5065642"/>
          </a:xfrm>
        </p:spPr>
        <p:txBody>
          <a:bodyPr/>
          <a:lstStyle/>
          <a:p>
            <a:pPr marL="0" indent="0">
              <a:buNone/>
            </a:pPr>
            <a:r>
              <a:rPr lang="en-US" sz="1400" b="0" i="0" dirty="0">
                <a:solidFill>
                  <a:srgbClr val="2E2E2E"/>
                </a:solidFill>
                <a:effectLst/>
                <a:latin typeface="Open Sans" panose="020B0606030504020204" pitchFamily="34" charset="0"/>
              </a:rPr>
              <a:t>We have concept of subtype or inheritance in the object model but we have not any such things in relational model. In the example here book is a subtype of product, in the object model . but no such thing could be defined in relation model.</a:t>
            </a:r>
            <a:endParaRPr lang="sk-SK" sz="1400" dirty="0"/>
          </a:p>
        </p:txBody>
      </p:sp>
      <p:pic>
        <p:nvPicPr>
          <p:cNvPr id="6" name="Picture 5" descr="A diagram of a product&#10;&#10;Description automatically generated">
            <a:extLst>
              <a:ext uri="{FF2B5EF4-FFF2-40B4-BE49-F238E27FC236}">
                <a16:creationId xmlns:a16="http://schemas.microsoft.com/office/drawing/2014/main" id="{4C34D98A-91F7-C546-0C2B-1D817D480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094" y="1689463"/>
            <a:ext cx="9829800" cy="4654256"/>
          </a:xfrm>
          <a:prstGeom prst="rect">
            <a:avLst/>
          </a:prstGeom>
        </p:spPr>
      </p:pic>
    </p:spTree>
    <p:extLst>
      <p:ext uri="{BB962C8B-B14F-4D97-AF65-F5344CB8AC3E}">
        <p14:creationId xmlns:p14="http://schemas.microsoft.com/office/powerpoint/2010/main" val="4179220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FB35B-73AE-6CEC-E7FD-C685146DC6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73695D-C557-9FA2-F12E-895AB0750935}"/>
              </a:ext>
            </a:extLst>
          </p:cNvPr>
          <p:cNvSpPr>
            <a:spLocks noGrp="1"/>
          </p:cNvSpPr>
          <p:nvPr>
            <p:ph type="title"/>
          </p:nvPr>
        </p:nvSpPr>
        <p:spPr>
          <a:xfrm>
            <a:off x="400237" y="563819"/>
            <a:ext cx="11391714" cy="472501"/>
          </a:xfrm>
        </p:spPr>
        <p:txBody>
          <a:bodyPr/>
          <a:lstStyle/>
          <a:p>
            <a:r>
              <a:rPr lang="en-US" dirty="0"/>
              <a:t>03 – Identity or Sameness mismatch</a:t>
            </a:r>
            <a:endParaRPr lang="sk-SK" dirty="0"/>
          </a:p>
        </p:txBody>
      </p:sp>
      <p:sp>
        <p:nvSpPr>
          <p:cNvPr id="3" name="Text Placeholder 2">
            <a:extLst>
              <a:ext uri="{FF2B5EF4-FFF2-40B4-BE49-F238E27FC236}">
                <a16:creationId xmlns:a16="http://schemas.microsoft.com/office/drawing/2014/main" id="{7AEDBD46-5460-A96A-C4E1-D9AF3A0460C7}"/>
              </a:ext>
            </a:extLst>
          </p:cNvPr>
          <p:cNvSpPr>
            <a:spLocks noGrp="1"/>
          </p:cNvSpPr>
          <p:nvPr>
            <p:ph type="body" idx="1"/>
          </p:nvPr>
        </p:nvSpPr>
        <p:spPr/>
        <p:txBody>
          <a:bodyPr/>
          <a:lstStyle/>
          <a:p>
            <a:endParaRPr lang="sk-SK"/>
          </a:p>
        </p:txBody>
      </p:sp>
      <p:sp>
        <p:nvSpPr>
          <p:cNvPr id="4" name="Content Placeholder 3">
            <a:extLst>
              <a:ext uri="{FF2B5EF4-FFF2-40B4-BE49-F238E27FC236}">
                <a16:creationId xmlns:a16="http://schemas.microsoft.com/office/drawing/2014/main" id="{5EEA47B6-A899-8F5D-AEFB-0C7E569E57EF}"/>
              </a:ext>
            </a:extLst>
          </p:cNvPr>
          <p:cNvSpPr>
            <a:spLocks noGrp="1"/>
          </p:cNvSpPr>
          <p:nvPr>
            <p:ph sz="half" idx="31"/>
          </p:nvPr>
        </p:nvSpPr>
        <p:spPr>
          <a:xfrm>
            <a:off x="400237" y="1128463"/>
            <a:ext cx="11391714" cy="5123113"/>
          </a:xfrm>
        </p:spPr>
        <p:txBody>
          <a:bodyPr/>
          <a:lstStyle/>
          <a:p>
            <a:pPr marL="0" indent="0">
              <a:buNone/>
            </a:pPr>
            <a:r>
              <a:rPr lang="en-US" sz="1400" b="0" i="0" dirty="0">
                <a:solidFill>
                  <a:srgbClr val="2E2E2E"/>
                </a:solidFill>
                <a:effectLst/>
                <a:latin typeface="Open Sans" panose="020B0606030504020204" pitchFamily="34" charset="0"/>
              </a:rPr>
              <a:t>In a relational database the sameness of two entities is defined only by primary keys. If the same values for their primary key they are considered identical or same but java defined both object identity and object equality. </a:t>
            </a:r>
          </a:p>
          <a:p>
            <a:pPr marL="0" indent="0">
              <a:buNone/>
            </a:pPr>
            <a:endParaRPr lang="en-US" sz="1400" dirty="0">
              <a:solidFill>
                <a:srgbClr val="2E2E2E"/>
              </a:solidFill>
              <a:latin typeface="Open Sans" panose="020B0606030504020204" pitchFamily="34" charset="0"/>
            </a:endParaRPr>
          </a:p>
          <a:p>
            <a:pPr marL="0" indent="0">
              <a:buNone/>
            </a:pPr>
            <a:r>
              <a:rPr lang="en-US" sz="1400" b="0" i="0" dirty="0">
                <a:solidFill>
                  <a:srgbClr val="2E2E2E"/>
                </a:solidFill>
                <a:effectLst/>
                <a:latin typeface="Open Sans" panose="020B0606030504020204" pitchFamily="34" charset="0"/>
              </a:rPr>
              <a:t>A RDBMS defines exactly one notion of “sameness”: the primary key. Java, however, defines both object identity a == b and object equality </a:t>
            </a:r>
            <a:r>
              <a:rPr lang="en-US" sz="1400" b="0" i="0" dirty="0" err="1">
                <a:solidFill>
                  <a:srgbClr val="2E2E2E"/>
                </a:solidFill>
                <a:effectLst/>
                <a:latin typeface="Open Sans" panose="020B0606030504020204" pitchFamily="34" charset="0"/>
              </a:rPr>
              <a:t>a.equals</a:t>
            </a:r>
            <a:r>
              <a:rPr lang="en-US" sz="1400" b="0" i="0" dirty="0">
                <a:solidFill>
                  <a:srgbClr val="2E2E2E"/>
                </a:solidFill>
                <a:effectLst/>
                <a:latin typeface="Open Sans" panose="020B0606030504020204" pitchFamily="34" charset="0"/>
              </a:rPr>
              <a:t>(b).</a:t>
            </a:r>
            <a:br>
              <a:rPr lang="en-US" sz="1400" b="0" i="0" dirty="0">
                <a:solidFill>
                  <a:srgbClr val="2E2E2E"/>
                </a:solidFill>
                <a:effectLst/>
                <a:latin typeface="Open Sans" panose="020B0606030504020204" pitchFamily="34" charset="0"/>
              </a:rPr>
            </a:br>
            <a:br>
              <a:rPr lang="en-US" sz="1400" b="0" i="0" dirty="0">
                <a:solidFill>
                  <a:srgbClr val="2E2E2E"/>
                </a:solidFill>
                <a:effectLst/>
                <a:latin typeface="Open Sans" panose="020B0606030504020204" pitchFamily="34" charset="0"/>
              </a:rPr>
            </a:br>
            <a:br>
              <a:rPr lang="en-US" sz="1400" b="0" i="0" dirty="0">
                <a:solidFill>
                  <a:srgbClr val="2E2E2E"/>
                </a:solidFill>
                <a:effectLst/>
                <a:latin typeface="Open Sans" panose="020B0606030504020204" pitchFamily="34" charset="0"/>
              </a:rPr>
            </a:br>
            <a:r>
              <a:rPr lang="en-US" sz="1400" b="0" i="0" dirty="0">
                <a:solidFill>
                  <a:srgbClr val="2E2E2E"/>
                </a:solidFill>
                <a:effectLst/>
                <a:latin typeface="Open Sans" panose="020B0606030504020204" pitchFamily="34" charset="0"/>
              </a:rPr>
              <a:t>In the diagram at the next slide, object </a:t>
            </a:r>
            <a:r>
              <a:rPr lang="en-US" sz="1400" b="1" i="0" dirty="0">
                <a:solidFill>
                  <a:srgbClr val="2E2E2E"/>
                </a:solidFill>
                <a:effectLst/>
                <a:latin typeface="Open Sans" panose="020B0606030504020204" pitchFamily="34" charset="0"/>
              </a:rPr>
              <a:t>identity</a:t>
            </a:r>
            <a:r>
              <a:rPr lang="en-US" sz="1400" b="0" i="0" dirty="0">
                <a:solidFill>
                  <a:srgbClr val="2E2E2E"/>
                </a:solidFill>
                <a:effectLst/>
                <a:latin typeface="Open Sans" panose="020B0606030504020204" pitchFamily="34" charset="0"/>
              </a:rPr>
              <a:t> is being compared here which means results in false because id of foo object is 1 and id of bar object is 2. The value of id here reflects the address of an object in memory and object equality is being checked like </a:t>
            </a:r>
            <a:r>
              <a:rPr lang="en-US" sz="1400" b="1" i="0" dirty="0" err="1">
                <a:solidFill>
                  <a:srgbClr val="2E2E2E"/>
                </a:solidFill>
                <a:effectLst/>
                <a:latin typeface="Open Sans" panose="020B0606030504020204" pitchFamily="34" charset="0"/>
              </a:rPr>
              <a:t>foo.equals</a:t>
            </a:r>
            <a:r>
              <a:rPr lang="en-US" sz="1400" b="1" i="0" dirty="0">
                <a:solidFill>
                  <a:srgbClr val="2E2E2E"/>
                </a:solidFill>
                <a:effectLst/>
                <a:latin typeface="Open Sans" panose="020B0606030504020204" pitchFamily="34" charset="0"/>
              </a:rPr>
              <a:t>(bar)</a:t>
            </a:r>
            <a:r>
              <a:rPr lang="en-US" sz="1400" b="0" i="0" dirty="0">
                <a:solidFill>
                  <a:srgbClr val="2E2E2E"/>
                </a:solidFill>
                <a:effectLst/>
                <a:latin typeface="Open Sans" panose="020B0606030504020204" pitchFamily="34" charset="0"/>
              </a:rPr>
              <a:t> here which one result in either true or false based on how the equals method is implemented in the class instance of foo and bar referring too.</a:t>
            </a:r>
            <a:br>
              <a:rPr lang="en-US" sz="1400" b="0" i="0" dirty="0">
                <a:solidFill>
                  <a:srgbClr val="2E2E2E"/>
                </a:solidFill>
                <a:effectLst/>
                <a:latin typeface="Open Sans" panose="020B0606030504020204" pitchFamily="34" charset="0"/>
              </a:rPr>
            </a:br>
            <a:br>
              <a:rPr lang="en-US" sz="1400" b="0" i="0" dirty="0">
                <a:solidFill>
                  <a:srgbClr val="2E2E2E"/>
                </a:solidFill>
                <a:effectLst/>
                <a:latin typeface="Open Sans" panose="020B0606030504020204" pitchFamily="34" charset="0"/>
              </a:rPr>
            </a:br>
            <a:r>
              <a:rPr lang="en-US" sz="1400" dirty="0">
                <a:solidFill>
                  <a:srgbClr val="2E2E2E"/>
                </a:solidFill>
                <a:latin typeface="Open Sans" panose="020B0606030504020204" pitchFamily="34" charset="0"/>
                <a:ea typeface="Open Sans" panose="020B0606030504020204" pitchFamily="34" charset="0"/>
                <a:cs typeface="Open Sans" panose="020B0606030504020204" pitchFamily="34" charset="0"/>
              </a:rPr>
              <a:t>See picture at the next slide…</a:t>
            </a:r>
            <a:endParaRPr lang="sk-SK" sz="1400" dirty="0"/>
          </a:p>
        </p:txBody>
      </p:sp>
    </p:spTree>
    <p:extLst>
      <p:ext uri="{BB962C8B-B14F-4D97-AF65-F5344CB8AC3E}">
        <p14:creationId xmlns:p14="http://schemas.microsoft.com/office/powerpoint/2010/main" val="1274281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55AAA-CCBD-7274-8E89-4659058C17BC}"/>
            </a:ext>
          </a:extLst>
        </p:cNvPr>
        <p:cNvGrpSpPr/>
        <p:nvPr/>
      </p:nvGrpSpPr>
      <p:grpSpPr>
        <a:xfrm>
          <a:off x="0" y="0"/>
          <a:ext cx="0" cy="0"/>
          <a:chOff x="0" y="0"/>
          <a:chExt cx="0" cy="0"/>
        </a:xfrm>
      </p:grpSpPr>
      <p:pic>
        <p:nvPicPr>
          <p:cNvPr id="3" name="Picture 2" descr="A screenshot of a diagram&#10;&#10;Description automatically generated">
            <a:extLst>
              <a:ext uri="{FF2B5EF4-FFF2-40B4-BE49-F238E27FC236}">
                <a16:creationId xmlns:a16="http://schemas.microsoft.com/office/drawing/2014/main" id="{3C9CAAAB-2F1F-249C-441E-064427068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46" y="130630"/>
            <a:ext cx="10675507" cy="6635930"/>
          </a:xfrm>
          <a:prstGeom prst="rect">
            <a:avLst/>
          </a:prstGeom>
        </p:spPr>
      </p:pic>
    </p:spTree>
    <p:extLst>
      <p:ext uri="{BB962C8B-B14F-4D97-AF65-F5344CB8AC3E}">
        <p14:creationId xmlns:p14="http://schemas.microsoft.com/office/powerpoint/2010/main" val="1992938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A3256-7F4C-B329-D569-B367B591C5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2E7CF1-CD92-4ABE-1F50-5E04B6A4286B}"/>
              </a:ext>
            </a:extLst>
          </p:cNvPr>
          <p:cNvSpPr>
            <a:spLocks noGrp="1"/>
          </p:cNvSpPr>
          <p:nvPr>
            <p:ph type="title"/>
          </p:nvPr>
        </p:nvSpPr>
        <p:spPr>
          <a:xfrm>
            <a:off x="400237" y="563818"/>
            <a:ext cx="11391714" cy="535309"/>
          </a:xfrm>
        </p:spPr>
        <p:txBody>
          <a:bodyPr/>
          <a:lstStyle/>
          <a:p>
            <a:r>
              <a:rPr lang="en-US" dirty="0"/>
              <a:t>04 – Associations mismatch</a:t>
            </a:r>
            <a:endParaRPr lang="sk-SK" dirty="0"/>
          </a:p>
        </p:txBody>
      </p:sp>
      <p:sp>
        <p:nvSpPr>
          <p:cNvPr id="3" name="Text Placeholder 2">
            <a:extLst>
              <a:ext uri="{FF2B5EF4-FFF2-40B4-BE49-F238E27FC236}">
                <a16:creationId xmlns:a16="http://schemas.microsoft.com/office/drawing/2014/main" id="{238C3F5A-FD2D-A30A-2007-80E73F742381}"/>
              </a:ext>
            </a:extLst>
          </p:cNvPr>
          <p:cNvSpPr>
            <a:spLocks noGrp="1"/>
          </p:cNvSpPr>
          <p:nvPr>
            <p:ph type="body" idx="1"/>
          </p:nvPr>
        </p:nvSpPr>
        <p:spPr/>
        <p:txBody>
          <a:bodyPr/>
          <a:lstStyle/>
          <a:p>
            <a:endParaRPr lang="sk-SK"/>
          </a:p>
        </p:txBody>
      </p:sp>
      <p:sp>
        <p:nvSpPr>
          <p:cNvPr id="4" name="Content Placeholder 3">
            <a:extLst>
              <a:ext uri="{FF2B5EF4-FFF2-40B4-BE49-F238E27FC236}">
                <a16:creationId xmlns:a16="http://schemas.microsoft.com/office/drawing/2014/main" id="{4AEDB736-CBF8-FF6A-5C8C-0606FE94FF6A}"/>
              </a:ext>
            </a:extLst>
          </p:cNvPr>
          <p:cNvSpPr>
            <a:spLocks noGrp="1"/>
          </p:cNvSpPr>
          <p:nvPr>
            <p:ph sz="half" idx="31"/>
          </p:nvPr>
        </p:nvSpPr>
        <p:spPr>
          <a:xfrm>
            <a:off x="400237" y="1191269"/>
            <a:ext cx="11391714" cy="5060307"/>
          </a:xfrm>
        </p:spPr>
        <p:txBody>
          <a:bodyPr/>
          <a:lstStyle/>
          <a:p>
            <a:pPr marL="0" indent="0">
              <a:buNone/>
            </a:pPr>
            <a:r>
              <a:rPr lang="en-US" sz="1400" b="0" i="0" dirty="0">
                <a:solidFill>
                  <a:srgbClr val="2E2E2E"/>
                </a:solidFill>
                <a:effectLst/>
                <a:latin typeface="Open Sans" panose="020B0606030504020204" pitchFamily="34" charset="0"/>
              </a:rPr>
              <a:t>Associations in object model is achieved by object references where as in relational model we use a foreign key to associate two entities and object references are bi-directional. If an association between objects should be navigable in both direction you must define the association twice. Once in each of the associated classes just like be the example here.</a:t>
            </a:r>
            <a:br>
              <a:rPr lang="en-US" sz="1400" b="0" i="0" dirty="0">
                <a:solidFill>
                  <a:srgbClr val="2E2E2E"/>
                </a:solidFill>
                <a:effectLst/>
                <a:latin typeface="Open Sans" panose="020B0606030504020204" pitchFamily="34" charset="0"/>
              </a:rPr>
            </a:br>
            <a:br>
              <a:rPr lang="en-US" sz="1400" b="0" i="0" dirty="0">
                <a:solidFill>
                  <a:srgbClr val="2E2E2E"/>
                </a:solidFill>
                <a:effectLst/>
                <a:latin typeface="Open Sans" panose="020B0606030504020204" pitchFamily="34" charset="0"/>
              </a:rPr>
            </a:br>
            <a:r>
              <a:rPr lang="en-US" sz="1400" b="0" i="0" dirty="0">
                <a:solidFill>
                  <a:srgbClr val="2E2E2E"/>
                </a:solidFill>
                <a:effectLst/>
                <a:latin typeface="Open Sans" panose="020B0606030504020204" pitchFamily="34" charset="0"/>
              </a:rPr>
              <a:t>But foreign key associations are not directional.</a:t>
            </a:r>
          </a:p>
          <a:p>
            <a:pPr marL="0" indent="0">
              <a:buNone/>
            </a:pPr>
            <a:endParaRPr lang="en-US" sz="1400" dirty="0">
              <a:solidFill>
                <a:srgbClr val="2E2E2E"/>
              </a:solidFill>
              <a:latin typeface="Open Sans" panose="020B0606030504020204" pitchFamily="34" charset="0"/>
            </a:endParaRPr>
          </a:p>
          <a:p>
            <a:pPr marL="0" indent="0">
              <a:buNone/>
            </a:pPr>
            <a:r>
              <a:rPr lang="en-US" sz="1400" dirty="0">
                <a:solidFill>
                  <a:srgbClr val="2E2E2E"/>
                </a:solidFill>
                <a:latin typeface="Open Sans" panose="020B0606030504020204" pitchFamily="34" charset="0"/>
                <a:ea typeface="Open Sans" panose="020B0606030504020204" pitchFamily="34" charset="0"/>
                <a:cs typeface="Open Sans" panose="020B0606030504020204" pitchFamily="34" charset="0"/>
              </a:rPr>
              <a:t>See picture at the next slide…</a:t>
            </a:r>
            <a:endParaRPr lang="en-US" sz="1400" dirty="0">
              <a:solidFill>
                <a:srgbClr val="2E2E2E"/>
              </a:solidFill>
              <a:latin typeface="Open Sans" panose="020B0606030504020204" pitchFamily="34" charset="0"/>
            </a:endParaRPr>
          </a:p>
          <a:p>
            <a:pPr marL="0" indent="0">
              <a:buNone/>
            </a:pPr>
            <a:endParaRPr lang="sk-SK" dirty="0"/>
          </a:p>
        </p:txBody>
      </p:sp>
    </p:spTree>
    <p:extLst>
      <p:ext uri="{BB962C8B-B14F-4D97-AF65-F5344CB8AC3E}">
        <p14:creationId xmlns:p14="http://schemas.microsoft.com/office/powerpoint/2010/main" val="3893005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94F61-6B3D-DC54-EC5C-0422758E2AD4}"/>
            </a:ext>
          </a:extLst>
        </p:cNvPr>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B7A55CF7-9E54-E969-B43E-78EADE1F3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37" y="0"/>
            <a:ext cx="11875325" cy="6858000"/>
          </a:xfrm>
          <a:prstGeom prst="rect">
            <a:avLst/>
          </a:prstGeom>
        </p:spPr>
      </p:pic>
    </p:spTree>
    <p:extLst>
      <p:ext uri="{BB962C8B-B14F-4D97-AF65-F5344CB8AC3E}">
        <p14:creationId xmlns:p14="http://schemas.microsoft.com/office/powerpoint/2010/main" val="3603316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C4632-0D83-FE2E-AE2E-E78CB2CF17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D2FF25-CFF1-9151-A106-609B31665C8C}"/>
              </a:ext>
            </a:extLst>
          </p:cNvPr>
          <p:cNvSpPr>
            <a:spLocks noGrp="1"/>
          </p:cNvSpPr>
          <p:nvPr>
            <p:ph type="title"/>
          </p:nvPr>
        </p:nvSpPr>
        <p:spPr>
          <a:xfrm>
            <a:off x="400237" y="563819"/>
            <a:ext cx="11391714" cy="507336"/>
          </a:xfrm>
        </p:spPr>
        <p:txBody>
          <a:bodyPr/>
          <a:lstStyle/>
          <a:p>
            <a:r>
              <a:rPr lang="en-US" dirty="0"/>
              <a:t>05 – Navigation mismatch</a:t>
            </a:r>
            <a:endParaRPr lang="sk-SK" dirty="0"/>
          </a:p>
        </p:txBody>
      </p:sp>
      <p:sp>
        <p:nvSpPr>
          <p:cNvPr id="3" name="Text Placeholder 2">
            <a:extLst>
              <a:ext uri="{FF2B5EF4-FFF2-40B4-BE49-F238E27FC236}">
                <a16:creationId xmlns:a16="http://schemas.microsoft.com/office/drawing/2014/main" id="{0BE0979F-9498-D01E-FF57-896141120788}"/>
              </a:ext>
            </a:extLst>
          </p:cNvPr>
          <p:cNvSpPr>
            <a:spLocks noGrp="1"/>
          </p:cNvSpPr>
          <p:nvPr>
            <p:ph type="body" idx="1"/>
          </p:nvPr>
        </p:nvSpPr>
        <p:spPr/>
        <p:txBody>
          <a:bodyPr/>
          <a:lstStyle/>
          <a:p>
            <a:endParaRPr lang="sk-SK"/>
          </a:p>
        </p:txBody>
      </p:sp>
      <p:sp>
        <p:nvSpPr>
          <p:cNvPr id="4" name="Content Placeholder 3">
            <a:extLst>
              <a:ext uri="{FF2B5EF4-FFF2-40B4-BE49-F238E27FC236}">
                <a16:creationId xmlns:a16="http://schemas.microsoft.com/office/drawing/2014/main" id="{B648AFC1-9085-5EA2-40EC-E1FC045818F7}"/>
              </a:ext>
            </a:extLst>
          </p:cNvPr>
          <p:cNvSpPr>
            <a:spLocks noGrp="1"/>
          </p:cNvSpPr>
          <p:nvPr>
            <p:ph sz="half" idx="31"/>
          </p:nvPr>
        </p:nvSpPr>
        <p:spPr>
          <a:xfrm>
            <a:off x="400237" y="1071155"/>
            <a:ext cx="11391714" cy="5180421"/>
          </a:xfrm>
        </p:spPr>
        <p:txBody>
          <a:bodyPr/>
          <a:lstStyle/>
          <a:p>
            <a:pPr marL="0" indent="0">
              <a:buNone/>
            </a:pPr>
            <a:r>
              <a:rPr lang="en-US" sz="1400" b="0" i="0" dirty="0">
                <a:solidFill>
                  <a:srgbClr val="2E2E2E"/>
                </a:solidFill>
                <a:effectLst/>
                <a:latin typeface="Open Sans" panose="020B0606030504020204" pitchFamily="34" charset="0"/>
              </a:rPr>
              <a:t>The way to navigate data in java is fundamentally different than the way you do it in a relational database. In java you navigate from one association to another walking through the object graph. What this means is that to find a particular item you navigate from one object to another object following the associations between the object until you reach that item.</a:t>
            </a:r>
            <a:br>
              <a:rPr lang="en-US" sz="1400" b="0" i="0" dirty="0">
                <a:solidFill>
                  <a:srgbClr val="2E2E2E"/>
                </a:solidFill>
                <a:effectLst/>
                <a:latin typeface="Open Sans" panose="020B0606030504020204" pitchFamily="34" charset="0"/>
              </a:rPr>
            </a:br>
            <a:br>
              <a:rPr lang="en-US" sz="1400" b="0" i="0" dirty="0">
                <a:solidFill>
                  <a:srgbClr val="2E2E2E"/>
                </a:solidFill>
                <a:effectLst/>
                <a:latin typeface="Open Sans" panose="020B0606030504020204" pitchFamily="34" charset="0"/>
              </a:rPr>
            </a:br>
            <a:endParaRPr lang="sk-SK" sz="1400" dirty="0"/>
          </a:p>
        </p:txBody>
      </p:sp>
      <p:pic>
        <p:nvPicPr>
          <p:cNvPr id="6" name="Picture 5" descr="A diagram of a model&#10;&#10;Description automatically generated">
            <a:extLst>
              <a:ext uri="{FF2B5EF4-FFF2-40B4-BE49-F238E27FC236}">
                <a16:creationId xmlns:a16="http://schemas.microsoft.com/office/drawing/2014/main" id="{3A144E5F-1B52-D797-658F-6D7905B77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50" y="1828799"/>
            <a:ext cx="10629900" cy="4465381"/>
          </a:xfrm>
          <a:prstGeom prst="rect">
            <a:avLst/>
          </a:prstGeom>
        </p:spPr>
      </p:pic>
    </p:spTree>
    <p:extLst>
      <p:ext uri="{BB962C8B-B14F-4D97-AF65-F5344CB8AC3E}">
        <p14:creationId xmlns:p14="http://schemas.microsoft.com/office/powerpoint/2010/main" val="645692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9E1FB-421C-BE67-BB1D-D622A27DB3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57313A-585E-B8DB-95E4-8513FD31C21B}"/>
              </a:ext>
            </a:extLst>
          </p:cNvPr>
          <p:cNvSpPr>
            <a:spLocks noGrp="1"/>
          </p:cNvSpPr>
          <p:nvPr>
            <p:ph type="title"/>
          </p:nvPr>
        </p:nvSpPr>
        <p:spPr>
          <a:xfrm>
            <a:off x="400237" y="563818"/>
            <a:ext cx="11391714" cy="524753"/>
          </a:xfrm>
        </p:spPr>
        <p:txBody>
          <a:bodyPr/>
          <a:lstStyle/>
          <a:p>
            <a:r>
              <a:rPr lang="en-US" dirty="0"/>
              <a:t>05 – Navigation mismatch - continue</a:t>
            </a:r>
            <a:endParaRPr lang="sk-SK" dirty="0"/>
          </a:p>
        </p:txBody>
      </p:sp>
      <p:sp>
        <p:nvSpPr>
          <p:cNvPr id="3" name="Text Placeholder 2">
            <a:extLst>
              <a:ext uri="{FF2B5EF4-FFF2-40B4-BE49-F238E27FC236}">
                <a16:creationId xmlns:a16="http://schemas.microsoft.com/office/drawing/2014/main" id="{B8F74904-07DB-B3D1-0E23-6D400DC3B0BC}"/>
              </a:ext>
            </a:extLst>
          </p:cNvPr>
          <p:cNvSpPr>
            <a:spLocks noGrp="1"/>
          </p:cNvSpPr>
          <p:nvPr>
            <p:ph type="body" idx="1"/>
          </p:nvPr>
        </p:nvSpPr>
        <p:spPr/>
        <p:txBody>
          <a:bodyPr/>
          <a:lstStyle/>
          <a:p>
            <a:endParaRPr lang="sk-SK"/>
          </a:p>
        </p:txBody>
      </p:sp>
      <p:sp>
        <p:nvSpPr>
          <p:cNvPr id="4" name="Content Placeholder 3">
            <a:extLst>
              <a:ext uri="{FF2B5EF4-FFF2-40B4-BE49-F238E27FC236}">
                <a16:creationId xmlns:a16="http://schemas.microsoft.com/office/drawing/2014/main" id="{E2108C2B-B2E3-279D-5E6C-7ACC3FB04E2C}"/>
              </a:ext>
            </a:extLst>
          </p:cNvPr>
          <p:cNvSpPr>
            <a:spLocks noGrp="1"/>
          </p:cNvSpPr>
          <p:nvPr>
            <p:ph sz="half" idx="31"/>
          </p:nvPr>
        </p:nvSpPr>
        <p:spPr>
          <a:xfrm>
            <a:off x="400237" y="1088571"/>
            <a:ext cx="11391714" cy="5320938"/>
          </a:xfrm>
        </p:spPr>
        <p:txBody>
          <a:bodyPr/>
          <a:lstStyle/>
          <a:p>
            <a:pPr marL="0" indent="0">
              <a:buNone/>
            </a:pPr>
            <a:r>
              <a:rPr lang="en-US" sz="1400" b="0" i="0" dirty="0">
                <a:solidFill>
                  <a:srgbClr val="2E2E2E"/>
                </a:solidFill>
                <a:effectLst/>
                <a:latin typeface="Open Sans" panose="020B0606030504020204" pitchFamily="34" charset="0"/>
              </a:rPr>
              <a:t>For example to get the value of y here you first access the bar object then only you get value y. similarly If you want to get value of z object here you first excess the bar object and then zoo object using the associations between bar and zoo object. Once you have zoo object you could have access the value of z.</a:t>
            </a:r>
            <a:br>
              <a:rPr lang="en-US" sz="1400" dirty="0"/>
            </a:br>
            <a:r>
              <a:rPr lang="en-US" sz="1400" b="0" i="0" dirty="0">
                <a:solidFill>
                  <a:srgbClr val="2E2E2E"/>
                </a:solidFill>
                <a:effectLst/>
                <a:latin typeface="Open Sans" panose="020B0606030504020204" pitchFamily="34" charset="0"/>
              </a:rPr>
              <a:t>But It is not an efficient way of retrieving data from relation database. The single most importance thing to do to improve the performance of data access code to minimize the number of request to the database and the most obvious way to do that is to minimize the number </a:t>
            </a:r>
            <a:r>
              <a:rPr lang="en-US" sz="1400" b="0" i="0" dirty="0" err="1">
                <a:solidFill>
                  <a:srgbClr val="2E2E2E"/>
                </a:solidFill>
                <a:effectLst/>
                <a:latin typeface="Open Sans" panose="020B0606030504020204" pitchFamily="34" charset="0"/>
              </a:rPr>
              <a:t>sql</a:t>
            </a:r>
            <a:r>
              <a:rPr lang="en-US" sz="1400" b="0" i="0" dirty="0">
                <a:solidFill>
                  <a:srgbClr val="2E2E2E"/>
                </a:solidFill>
                <a:effectLst/>
                <a:latin typeface="Open Sans" panose="020B0606030504020204" pitchFamily="34" charset="0"/>
              </a:rPr>
              <a:t> query to the database. If you want to get data from more than one tables you write a SQL join query to join those tables and then get the data from the join tables.</a:t>
            </a:r>
            <a:br>
              <a:rPr lang="en-US" sz="1400" b="0" i="0" dirty="0">
                <a:solidFill>
                  <a:srgbClr val="2E2E2E"/>
                </a:solidFill>
                <a:effectLst/>
                <a:latin typeface="Open Sans" panose="020B0606030504020204" pitchFamily="34" charset="0"/>
              </a:rPr>
            </a:br>
            <a:endParaRPr lang="sk-SK" sz="1400" dirty="0"/>
          </a:p>
        </p:txBody>
      </p:sp>
      <p:pic>
        <p:nvPicPr>
          <p:cNvPr id="6" name="Picture 5" descr="A screenshot of a computer&#10;&#10;Description automatically generated">
            <a:extLst>
              <a:ext uri="{FF2B5EF4-FFF2-40B4-BE49-F238E27FC236}">
                <a16:creationId xmlns:a16="http://schemas.microsoft.com/office/drawing/2014/main" id="{DB3E3001-8441-A2FF-7EF5-DB07F7B44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947" y="2831995"/>
            <a:ext cx="10458995" cy="2081348"/>
          </a:xfrm>
          <a:prstGeom prst="rect">
            <a:avLst/>
          </a:prstGeom>
        </p:spPr>
      </p:pic>
      <p:sp>
        <p:nvSpPr>
          <p:cNvPr id="8" name="TextBox 7">
            <a:extLst>
              <a:ext uri="{FF2B5EF4-FFF2-40B4-BE49-F238E27FC236}">
                <a16:creationId xmlns:a16="http://schemas.microsoft.com/office/drawing/2014/main" id="{992E2F13-A3EC-A5FB-C91E-DCB4A67C2AD3}"/>
              </a:ext>
            </a:extLst>
          </p:cNvPr>
          <p:cNvSpPr txBox="1"/>
          <p:nvPr/>
        </p:nvSpPr>
        <p:spPr>
          <a:xfrm>
            <a:off x="400049" y="5175719"/>
            <a:ext cx="11312792" cy="954107"/>
          </a:xfrm>
          <a:prstGeom prst="rect">
            <a:avLst/>
          </a:prstGeom>
          <a:noFill/>
        </p:spPr>
        <p:txBody>
          <a:bodyPr wrap="square">
            <a:spAutoFit/>
          </a:bodyPr>
          <a:lstStyle/>
          <a:p>
            <a:r>
              <a:rPr lang="en-US" sz="1400" b="0" i="0" dirty="0">
                <a:solidFill>
                  <a:srgbClr val="2E2E2E"/>
                </a:solidFill>
                <a:effectLst/>
                <a:latin typeface="Open Sans" panose="020B0606030504020204" pitchFamily="34" charset="0"/>
              </a:rPr>
              <a:t>For example here we have two tables the customer table and the order table if you want to get data from name column of the customer table and the data of </a:t>
            </a:r>
            <a:r>
              <a:rPr lang="en-US" sz="1400" b="0" i="0" dirty="0" err="1">
                <a:solidFill>
                  <a:srgbClr val="2E2E2E"/>
                </a:solidFill>
                <a:effectLst/>
                <a:latin typeface="Open Sans" panose="020B0606030504020204" pitchFamily="34" charset="0"/>
              </a:rPr>
              <a:t>order_no</a:t>
            </a:r>
            <a:r>
              <a:rPr lang="en-US" sz="1400" b="0" i="0" dirty="0">
                <a:solidFill>
                  <a:srgbClr val="2E2E2E"/>
                </a:solidFill>
                <a:effectLst/>
                <a:latin typeface="Open Sans" panose="020B0606030504020204" pitchFamily="34" charset="0"/>
              </a:rPr>
              <a:t> column of order table. You first join the customer table with order table using the </a:t>
            </a:r>
            <a:r>
              <a:rPr lang="en-US" sz="1400" b="0" i="0" dirty="0" err="1">
                <a:solidFill>
                  <a:srgbClr val="2E2E2E"/>
                </a:solidFill>
                <a:effectLst/>
                <a:latin typeface="Open Sans" panose="020B0606030504020204" pitchFamily="34" charset="0"/>
              </a:rPr>
              <a:t>sql</a:t>
            </a:r>
            <a:r>
              <a:rPr lang="en-US" sz="1400" b="0" i="0" dirty="0">
                <a:solidFill>
                  <a:srgbClr val="2E2E2E"/>
                </a:solidFill>
                <a:effectLst/>
                <a:latin typeface="Open Sans" panose="020B0606030504020204" pitchFamily="34" charset="0"/>
              </a:rPr>
              <a:t> join query and the foreign key relationship between the customer and order table. Then select the name and </a:t>
            </a:r>
            <a:r>
              <a:rPr lang="en-US" sz="1400" b="0" i="0" dirty="0" err="1">
                <a:solidFill>
                  <a:srgbClr val="2E2E2E"/>
                </a:solidFill>
                <a:effectLst/>
                <a:latin typeface="Open Sans" panose="020B0606030504020204" pitchFamily="34" charset="0"/>
              </a:rPr>
              <a:t>order_no</a:t>
            </a:r>
            <a:r>
              <a:rPr lang="en-US" sz="1400" b="0" i="0" dirty="0">
                <a:solidFill>
                  <a:srgbClr val="2E2E2E"/>
                </a:solidFill>
                <a:effectLst/>
                <a:latin typeface="Open Sans" panose="020B0606030504020204" pitchFamily="34" charset="0"/>
              </a:rPr>
              <a:t> data from the join table. So you are not writing two different </a:t>
            </a:r>
            <a:r>
              <a:rPr lang="en-US" sz="1400" b="0" i="0" dirty="0" err="1">
                <a:solidFill>
                  <a:srgbClr val="2E2E2E"/>
                </a:solidFill>
                <a:effectLst/>
                <a:latin typeface="Open Sans" panose="020B0606030504020204" pitchFamily="34" charset="0"/>
              </a:rPr>
              <a:t>sql</a:t>
            </a:r>
            <a:r>
              <a:rPr lang="en-US" sz="1400" b="0" i="0" dirty="0">
                <a:solidFill>
                  <a:srgbClr val="2E2E2E"/>
                </a:solidFill>
                <a:effectLst/>
                <a:latin typeface="Open Sans" panose="020B0606030504020204" pitchFamily="34" charset="0"/>
              </a:rPr>
              <a:t> queries to get data from two different table you are doing with one </a:t>
            </a:r>
            <a:r>
              <a:rPr lang="en-US" sz="1400" b="0" i="0" dirty="0" err="1">
                <a:solidFill>
                  <a:srgbClr val="2E2E2E"/>
                </a:solidFill>
                <a:effectLst/>
                <a:latin typeface="Open Sans" panose="020B0606030504020204" pitchFamily="34" charset="0"/>
              </a:rPr>
              <a:t>sql</a:t>
            </a:r>
            <a:r>
              <a:rPr lang="en-US" sz="1400" b="0" i="0" dirty="0">
                <a:solidFill>
                  <a:srgbClr val="2E2E2E"/>
                </a:solidFill>
                <a:effectLst/>
                <a:latin typeface="Open Sans" panose="020B0606030504020204" pitchFamily="34" charset="0"/>
              </a:rPr>
              <a:t> join query.</a:t>
            </a:r>
            <a:endParaRPr lang="sk-SK" sz="1400" dirty="0"/>
          </a:p>
        </p:txBody>
      </p:sp>
    </p:spTree>
    <p:extLst>
      <p:ext uri="{BB962C8B-B14F-4D97-AF65-F5344CB8AC3E}">
        <p14:creationId xmlns:p14="http://schemas.microsoft.com/office/powerpoint/2010/main" val="1311127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70014-1C95-C8CC-298B-AABF8372350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F52A53F-8DEA-7BD1-B189-8DF451A8BD75}"/>
              </a:ext>
            </a:extLst>
          </p:cNvPr>
          <p:cNvSpPr>
            <a:spLocks noGrp="1"/>
          </p:cNvSpPr>
          <p:nvPr>
            <p:ph type="body" idx="1"/>
          </p:nvPr>
        </p:nvSpPr>
        <p:spPr/>
        <p:txBody>
          <a:bodyPr/>
          <a:lstStyle/>
          <a:p>
            <a:r>
              <a:rPr lang="de-AT" dirty="0" err="1"/>
              <a:t>Getting</a:t>
            </a:r>
            <a:r>
              <a:rPr lang="de-AT" dirty="0"/>
              <a:t> </a:t>
            </a:r>
            <a:r>
              <a:rPr lang="de-AT" dirty="0" err="1"/>
              <a:t>started</a:t>
            </a:r>
            <a:r>
              <a:rPr lang="de-AT" dirty="0"/>
              <a:t> </a:t>
            </a:r>
            <a:r>
              <a:rPr lang="de-AT" dirty="0" err="1"/>
              <a:t>with</a:t>
            </a:r>
            <a:r>
              <a:rPr lang="de-AT" dirty="0"/>
              <a:t> Hibernate</a:t>
            </a:r>
          </a:p>
        </p:txBody>
      </p:sp>
      <p:sp>
        <p:nvSpPr>
          <p:cNvPr id="3" name="Title 2">
            <a:extLst>
              <a:ext uri="{FF2B5EF4-FFF2-40B4-BE49-F238E27FC236}">
                <a16:creationId xmlns:a16="http://schemas.microsoft.com/office/drawing/2014/main" id="{48957705-8B31-22FA-CFEE-5E0F87F71616}"/>
              </a:ext>
            </a:extLst>
          </p:cNvPr>
          <p:cNvSpPr>
            <a:spLocks noGrp="1"/>
          </p:cNvSpPr>
          <p:nvPr>
            <p:ph type="title"/>
          </p:nvPr>
        </p:nvSpPr>
        <p:spPr/>
        <p:txBody>
          <a:bodyPr/>
          <a:lstStyle/>
          <a:p>
            <a:r>
              <a:rPr lang="de-AT" dirty="0"/>
              <a:t>02</a:t>
            </a:r>
          </a:p>
        </p:txBody>
      </p:sp>
    </p:spTree>
    <p:extLst>
      <p:ext uri="{BB962C8B-B14F-4D97-AF65-F5344CB8AC3E}">
        <p14:creationId xmlns:p14="http://schemas.microsoft.com/office/powerpoint/2010/main" val="995601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A640F-262A-87FC-5325-BC382677F1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8FC4D-71A5-6272-607A-16041D559E23}"/>
              </a:ext>
            </a:extLst>
          </p:cNvPr>
          <p:cNvSpPr>
            <a:spLocks noGrp="1"/>
          </p:cNvSpPr>
          <p:nvPr>
            <p:ph type="title"/>
          </p:nvPr>
        </p:nvSpPr>
        <p:spPr/>
        <p:txBody>
          <a:bodyPr/>
          <a:lstStyle/>
          <a:p>
            <a:r>
              <a:rPr lang="de-AT" dirty="0" err="1"/>
              <a:t>Getting</a:t>
            </a:r>
            <a:r>
              <a:rPr lang="de-AT" dirty="0"/>
              <a:t> </a:t>
            </a:r>
            <a:r>
              <a:rPr lang="de-AT" dirty="0" err="1"/>
              <a:t>started</a:t>
            </a:r>
            <a:r>
              <a:rPr lang="de-AT" dirty="0"/>
              <a:t> </a:t>
            </a:r>
            <a:r>
              <a:rPr lang="de-AT" dirty="0" err="1"/>
              <a:t>with</a:t>
            </a:r>
            <a:r>
              <a:rPr lang="de-AT" dirty="0"/>
              <a:t> Hibernate</a:t>
            </a:r>
          </a:p>
        </p:txBody>
      </p:sp>
      <p:sp>
        <p:nvSpPr>
          <p:cNvPr id="3" name="Text Placeholder 2">
            <a:extLst>
              <a:ext uri="{FF2B5EF4-FFF2-40B4-BE49-F238E27FC236}">
                <a16:creationId xmlns:a16="http://schemas.microsoft.com/office/drawing/2014/main" id="{5377C33F-8377-D406-B959-E8F13ADD8BBB}"/>
              </a:ext>
            </a:extLst>
          </p:cNvPr>
          <p:cNvSpPr>
            <a:spLocks noGrp="1"/>
          </p:cNvSpPr>
          <p:nvPr>
            <p:ph type="body" idx="1"/>
          </p:nvPr>
        </p:nvSpPr>
        <p:spPr/>
        <p:txBody>
          <a:bodyPr/>
          <a:lstStyle/>
          <a:p>
            <a:endParaRPr lang="de-AT"/>
          </a:p>
        </p:txBody>
      </p:sp>
      <p:sp>
        <p:nvSpPr>
          <p:cNvPr id="4" name="Text Placeholder 3">
            <a:extLst>
              <a:ext uri="{FF2B5EF4-FFF2-40B4-BE49-F238E27FC236}">
                <a16:creationId xmlns:a16="http://schemas.microsoft.com/office/drawing/2014/main" id="{E9CC3FF0-A37F-2348-FEC6-061BB16AB689}"/>
              </a:ext>
            </a:extLst>
          </p:cNvPr>
          <p:cNvSpPr>
            <a:spLocks noGrp="1"/>
          </p:cNvSpPr>
          <p:nvPr>
            <p:ph type="body" idx="11"/>
          </p:nvPr>
        </p:nvSpPr>
        <p:spPr>
          <a:xfrm>
            <a:off x="1197997" y="2927451"/>
            <a:ext cx="3313043" cy="430887"/>
          </a:xfrm>
        </p:spPr>
        <p:txBody>
          <a:bodyPr/>
          <a:lstStyle/>
          <a:p>
            <a:r>
              <a:rPr lang="de-AT" dirty="0" err="1"/>
              <a:t>What</a:t>
            </a:r>
            <a:r>
              <a:rPr lang="de-AT" dirty="0"/>
              <a:t> </a:t>
            </a:r>
            <a:r>
              <a:rPr lang="de-AT" dirty="0" err="1"/>
              <a:t>is</a:t>
            </a:r>
            <a:r>
              <a:rPr lang="de-AT" dirty="0"/>
              <a:t> Hibernate</a:t>
            </a:r>
          </a:p>
        </p:txBody>
      </p:sp>
      <p:sp>
        <p:nvSpPr>
          <p:cNvPr id="5" name="Text Placeholder 4">
            <a:extLst>
              <a:ext uri="{FF2B5EF4-FFF2-40B4-BE49-F238E27FC236}">
                <a16:creationId xmlns:a16="http://schemas.microsoft.com/office/drawing/2014/main" id="{B4980B07-BF6E-1A76-A45E-BF5F2E0C7555}"/>
              </a:ext>
            </a:extLst>
          </p:cNvPr>
          <p:cNvSpPr>
            <a:spLocks noGrp="1"/>
          </p:cNvSpPr>
          <p:nvPr>
            <p:ph type="body" idx="14"/>
          </p:nvPr>
        </p:nvSpPr>
        <p:spPr/>
        <p:txBody>
          <a:bodyPr/>
          <a:lstStyle/>
          <a:p>
            <a:r>
              <a:rPr lang="de-AT" dirty="0"/>
              <a:t>01</a:t>
            </a:r>
          </a:p>
        </p:txBody>
      </p:sp>
      <p:sp>
        <p:nvSpPr>
          <p:cNvPr id="6" name="Text Placeholder 5">
            <a:extLst>
              <a:ext uri="{FF2B5EF4-FFF2-40B4-BE49-F238E27FC236}">
                <a16:creationId xmlns:a16="http://schemas.microsoft.com/office/drawing/2014/main" id="{A0A8E8B2-6571-4006-7C85-9BFC667D4EBF}"/>
              </a:ext>
            </a:extLst>
          </p:cNvPr>
          <p:cNvSpPr>
            <a:spLocks noGrp="1"/>
          </p:cNvSpPr>
          <p:nvPr>
            <p:ph type="body" idx="20"/>
          </p:nvPr>
        </p:nvSpPr>
        <p:spPr>
          <a:xfrm>
            <a:off x="1197997" y="4034210"/>
            <a:ext cx="7214483" cy="430887"/>
          </a:xfrm>
        </p:spPr>
        <p:txBody>
          <a:bodyPr/>
          <a:lstStyle/>
          <a:p>
            <a:r>
              <a:rPr lang="de-AT" dirty="0"/>
              <a:t>Hello World </a:t>
            </a:r>
            <a:r>
              <a:rPr lang="de-AT" dirty="0" err="1"/>
              <a:t>with</a:t>
            </a:r>
            <a:r>
              <a:rPr lang="de-AT" dirty="0"/>
              <a:t> Hibernate and JPA </a:t>
            </a:r>
            <a:r>
              <a:rPr lang="de-AT" dirty="0" err="1"/>
              <a:t>Annotations</a:t>
            </a:r>
            <a:endParaRPr lang="de-AT" dirty="0"/>
          </a:p>
        </p:txBody>
      </p:sp>
      <p:sp>
        <p:nvSpPr>
          <p:cNvPr id="7" name="Text Placeholder 6">
            <a:extLst>
              <a:ext uri="{FF2B5EF4-FFF2-40B4-BE49-F238E27FC236}">
                <a16:creationId xmlns:a16="http://schemas.microsoft.com/office/drawing/2014/main" id="{E8AC1B5C-C8FE-293A-604B-C39245740091}"/>
              </a:ext>
            </a:extLst>
          </p:cNvPr>
          <p:cNvSpPr>
            <a:spLocks noGrp="1"/>
          </p:cNvSpPr>
          <p:nvPr>
            <p:ph type="body" idx="21"/>
          </p:nvPr>
        </p:nvSpPr>
        <p:spPr/>
        <p:txBody>
          <a:bodyPr/>
          <a:lstStyle/>
          <a:p>
            <a:r>
              <a:rPr lang="de-AT" dirty="0"/>
              <a:t>02</a:t>
            </a:r>
          </a:p>
        </p:txBody>
      </p:sp>
      <p:sp>
        <p:nvSpPr>
          <p:cNvPr id="16" name="Date Placeholder 15">
            <a:extLst>
              <a:ext uri="{FF2B5EF4-FFF2-40B4-BE49-F238E27FC236}">
                <a16:creationId xmlns:a16="http://schemas.microsoft.com/office/drawing/2014/main" id="{52EFDA91-03B5-4466-FEAA-366095CAC123}"/>
              </a:ext>
            </a:extLst>
          </p:cNvPr>
          <p:cNvSpPr>
            <a:spLocks noGrp="1"/>
          </p:cNvSpPr>
          <p:nvPr>
            <p:ph type="dt" sz="half" idx="2"/>
          </p:nvPr>
        </p:nvSpPr>
        <p:spPr/>
        <p:txBody>
          <a:bodyPr/>
          <a:lstStyle/>
          <a:p>
            <a:fld id="{14FBB82B-8196-49E7-B6C0-3C411ADC77F3}" type="datetime1">
              <a:rPr lang="de-AT" smtClean="0"/>
              <a:t>04.04.2024</a:t>
            </a:fld>
            <a:endParaRPr lang="de-AT" dirty="0"/>
          </a:p>
        </p:txBody>
      </p:sp>
      <p:sp>
        <p:nvSpPr>
          <p:cNvPr id="17" name="Footer Placeholder 16">
            <a:extLst>
              <a:ext uri="{FF2B5EF4-FFF2-40B4-BE49-F238E27FC236}">
                <a16:creationId xmlns:a16="http://schemas.microsoft.com/office/drawing/2014/main" id="{8291917B-8AD3-4400-413C-3602411E6892}"/>
              </a:ext>
            </a:extLst>
          </p:cNvPr>
          <p:cNvSpPr>
            <a:spLocks noGrp="1"/>
          </p:cNvSpPr>
          <p:nvPr>
            <p:ph type="ftr" sz="quarter" idx="3"/>
          </p:nvPr>
        </p:nvSpPr>
        <p:spPr/>
        <p:txBody>
          <a:bodyPr/>
          <a:lstStyle/>
          <a:p>
            <a:r>
              <a:rPr lang="de-AT"/>
              <a:t>| Präsentationstitel</a:t>
            </a:r>
            <a:endParaRPr lang="de-AT" dirty="0"/>
          </a:p>
        </p:txBody>
      </p:sp>
      <p:sp>
        <p:nvSpPr>
          <p:cNvPr id="18" name="Slide Number Placeholder 17">
            <a:extLst>
              <a:ext uri="{FF2B5EF4-FFF2-40B4-BE49-F238E27FC236}">
                <a16:creationId xmlns:a16="http://schemas.microsoft.com/office/drawing/2014/main" id="{27B05F60-F8EA-20E0-9259-9B4888FCA9B6}"/>
              </a:ext>
            </a:extLst>
          </p:cNvPr>
          <p:cNvSpPr>
            <a:spLocks noGrp="1"/>
          </p:cNvSpPr>
          <p:nvPr>
            <p:ph type="sldNum" sz="quarter" idx="4"/>
          </p:nvPr>
        </p:nvSpPr>
        <p:spPr/>
        <p:txBody>
          <a:bodyPr/>
          <a:lstStyle/>
          <a:p>
            <a:fld id="{00A52981-3CA4-4342-A3CD-6DEDCD14014C}" type="slidenum">
              <a:rPr lang="de-AT" smtClean="0"/>
              <a:pPr/>
              <a:t>19</a:t>
            </a:fld>
            <a:endParaRPr lang="de-AT" dirty="0"/>
          </a:p>
        </p:txBody>
      </p:sp>
    </p:spTree>
    <p:extLst>
      <p:ext uri="{BB962C8B-B14F-4D97-AF65-F5344CB8AC3E}">
        <p14:creationId xmlns:p14="http://schemas.microsoft.com/office/powerpoint/2010/main" val="204138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ED18A61-2F86-8457-2070-A7D6DCB7ED0F}"/>
              </a:ext>
            </a:extLst>
          </p:cNvPr>
          <p:cNvSpPr>
            <a:spLocks noGrp="1"/>
          </p:cNvSpPr>
          <p:nvPr>
            <p:ph type="pic" idx="10"/>
          </p:nvPr>
        </p:nvSpPr>
        <p:spPr/>
        <p:txBody>
          <a:bodyPr/>
          <a:lstStyle/>
          <a:p>
            <a:endParaRPr lang="sk-SK"/>
          </a:p>
        </p:txBody>
      </p:sp>
      <p:sp>
        <p:nvSpPr>
          <p:cNvPr id="3" name="Text Placeholder 2">
            <a:extLst>
              <a:ext uri="{FF2B5EF4-FFF2-40B4-BE49-F238E27FC236}">
                <a16:creationId xmlns:a16="http://schemas.microsoft.com/office/drawing/2014/main" id="{129D950A-07E6-42C0-B84B-1FD748A2F037}"/>
              </a:ext>
            </a:extLst>
          </p:cNvPr>
          <p:cNvSpPr>
            <a:spLocks noGrp="1"/>
          </p:cNvSpPr>
          <p:nvPr>
            <p:ph type="body" idx="1"/>
          </p:nvPr>
        </p:nvSpPr>
        <p:spPr/>
        <p:txBody>
          <a:bodyPr/>
          <a:lstStyle/>
          <a:p>
            <a:endParaRPr lang="de-AT"/>
          </a:p>
        </p:txBody>
      </p:sp>
      <p:sp>
        <p:nvSpPr>
          <p:cNvPr id="4" name="Title 3">
            <a:extLst>
              <a:ext uri="{FF2B5EF4-FFF2-40B4-BE49-F238E27FC236}">
                <a16:creationId xmlns:a16="http://schemas.microsoft.com/office/drawing/2014/main" id="{6F58E742-6CC8-6B3E-6702-F3F4702E7DB0}"/>
              </a:ext>
            </a:extLst>
          </p:cNvPr>
          <p:cNvSpPr>
            <a:spLocks noGrp="1"/>
          </p:cNvSpPr>
          <p:nvPr>
            <p:ph type="title"/>
          </p:nvPr>
        </p:nvSpPr>
        <p:spPr/>
        <p:txBody>
          <a:bodyPr/>
          <a:lstStyle/>
          <a:p>
            <a:endParaRPr lang="de-AT" dirty="0"/>
          </a:p>
        </p:txBody>
      </p:sp>
    </p:spTree>
    <p:extLst>
      <p:ext uri="{BB962C8B-B14F-4D97-AF65-F5344CB8AC3E}">
        <p14:creationId xmlns:p14="http://schemas.microsoft.com/office/powerpoint/2010/main" val="3769210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B1EBA-0243-2E32-96C5-043BB7640144}"/>
            </a:ext>
          </a:extLst>
        </p:cNvPr>
        <p:cNvGrpSpPr/>
        <p:nvPr/>
      </p:nvGrpSpPr>
      <p:grpSpPr>
        <a:xfrm>
          <a:off x="0" y="0"/>
          <a:ext cx="0" cy="0"/>
          <a:chOff x="0" y="0"/>
          <a:chExt cx="0" cy="0"/>
        </a:xfrm>
      </p:grpSpPr>
    </p:spTree>
    <p:extLst>
      <p:ext uri="{BB962C8B-B14F-4D97-AF65-F5344CB8AC3E}">
        <p14:creationId xmlns:p14="http://schemas.microsoft.com/office/powerpoint/2010/main" val="2752662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A20DB-6436-546D-06A2-16B3EB31E319}"/>
            </a:ext>
          </a:extLst>
        </p:cNvPr>
        <p:cNvGrpSpPr/>
        <p:nvPr/>
      </p:nvGrpSpPr>
      <p:grpSpPr>
        <a:xfrm>
          <a:off x="0" y="0"/>
          <a:ext cx="0" cy="0"/>
          <a:chOff x="0" y="0"/>
          <a:chExt cx="0" cy="0"/>
        </a:xfrm>
      </p:grpSpPr>
    </p:spTree>
    <p:extLst>
      <p:ext uri="{BB962C8B-B14F-4D97-AF65-F5344CB8AC3E}">
        <p14:creationId xmlns:p14="http://schemas.microsoft.com/office/powerpoint/2010/main" val="575306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7DDA6-0870-B028-6B10-C90AF16A9735}"/>
            </a:ext>
          </a:extLst>
        </p:cNvPr>
        <p:cNvGrpSpPr/>
        <p:nvPr/>
      </p:nvGrpSpPr>
      <p:grpSpPr>
        <a:xfrm>
          <a:off x="0" y="0"/>
          <a:ext cx="0" cy="0"/>
          <a:chOff x="0" y="0"/>
          <a:chExt cx="0" cy="0"/>
        </a:xfrm>
      </p:grpSpPr>
    </p:spTree>
    <p:extLst>
      <p:ext uri="{BB962C8B-B14F-4D97-AF65-F5344CB8AC3E}">
        <p14:creationId xmlns:p14="http://schemas.microsoft.com/office/powerpoint/2010/main" val="1086390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A7425-30E2-DA9B-25C0-9EA88C2E8500}"/>
            </a:ext>
          </a:extLst>
        </p:cNvPr>
        <p:cNvGrpSpPr/>
        <p:nvPr/>
      </p:nvGrpSpPr>
      <p:grpSpPr>
        <a:xfrm>
          <a:off x="0" y="0"/>
          <a:ext cx="0" cy="0"/>
          <a:chOff x="0" y="0"/>
          <a:chExt cx="0" cy="0"/>
        </a:xfrm>
      </p:grpSpPr>
    </p:spTree>
    <p:extLst>
      <p:ext uri="{BB962C8B-B14F-4D97-AF65-F5344CB8AC3E}">
        <p14:creationId xmlns:p14="http://schemas.microsoft.com/office/powerpoint/2010/main" val="1435160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BF2A1-1DB3-13D4-7428-315A2CE2079E}"/>
            </a:ext>
          </a:extLst>
        </p:cNvPr>
        <p:cNvGrpSpPr/>
        <p:nvPr/>
      </p:nvGrpSpPr>
      <p:grpSpPr>
        <a:xfrm>
          <a:off x="0" y="0"/>
          <a:ext cx="0" cy="0"/>
          <a:chOff x="0" y="0"/>
          <a:chExt cx="0" cy="0"/>
        </a:xfrm>
      </p:grpSpPr>
    </p:spTree>
    <p:extLst>
      <p:ext uri="{BB962C8B-B14F-4D97-AF65-F5344CB8AC3E}">
        <p14:creationId xmlns:p14="http://schemas.microsoft.com/office/powerpoint/2010/main" val="1846868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E760E-BA7F-B37F-BCA8-1940EBADE70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0A9351B-16E1-17ED-61E7-62E54A15812B}"/>
              </a:ext>
            </a:extLst>
          </p:cNvPr>
          <p:cNvSpPr>
            <a:spLocks noGrp="1"/>
          </p:cNvSpPr>
          <p:nvPr>
            <p:ph type="body" idx="1"/>
          </p:nvPr>
        </p:nvSpPr>
        <p:spPr/>
        <p:txBody>
          <a:bodyPr/>
          <a:lstStyle/>
          <a:p>
            <a:r>
              <a:rPr lang="de-AT" dirty="0"/>
              <a:t>Mapping </a:t>
            </a:r>
            <a:r>
              <a:rPr lang="de-AT" dirty="0" err="1"/>
              <a:t>concepts</a:t>
            </a:r>
            <a:endParaRPr lang="de-AT" dirty="0"/>
          </a:p>
        </p:txBody>
      </p:sp>
      <p:sp>
        <p:nvSpPr>
          <p:cNvPr id="3" name="Title 2">
            <a:extLst>
              <a:ext uri="{FF2B5EF4-FFF2-40B4-BE49-F238E27FC236}">
                <a16:creationId xmlns:a16="http://schemas.microsoft.com/office/drawing/2014/main" id="{060873A8-6F86-F8CF-667C-C98515138CEE}"/>
              </a:ext>
            </a:extLst>
          </p:cNvPr>
          <p:cNvSpPr>
            <a:spLocks noGrp="1"/>
          </p:cNvSpPr>
          <p:nvPr>
            <p:ph type="title"/>
          </p:nvPr>
        </p:nvSpPr>
        <p:spPr/>
        <p:txBody>
          <a:bodyPr/>
          <a:lstStyle/>
          <a:p>
            <a:r>
              <a:rPr lang="de-AT" dirty="0"/>
              <a:t>03</a:t>
            </a:r>
          </a:p>
        </p:txBody>
      </p:sp>
    </p:spTree>
    <p:extLst>
      <p:ext uri="{BB962C8B-B14F-4D97-AF65-F5344CB8AC3E}">
        <p14:creationId xmlns:p14="http://schemas.microsoft.com/office/powerpoint/2010/main" val="3840966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2F230-F6F9-1024-A51F-A5BB9FFE63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A946FD-5BB7-8C17-D666-A81C239B2ADA}"/>
              </a:ext>
            </a:extLst>
          </p:cNvPr>
          <p:cNvSpPr>
            <a:spLocks noGrp="1"/>
          </p:cNvSpPr>
          <p:nvPr>
            <p:ph type="title"/>
          </p:nvPr>
        </p:nvSpPr>
        <p:spPr/>
        <p:txBody>
          <a:bodyPr/>
          <a:lstStyle/>
          <a:p>
            <a:r>
              <a:rPr lang="de-AT" dirty="0"/>
              <a:t>Mapping </a:t>
            </a:r>
            <a:r>
              <a:rPr lang="de-AT" dirty="0" err="1"/>
              <a:t>concepts</a:t>
            </a:r>
            <a:endParaRPr lang="de-AT" dirty="0"/>
          </a:p>
        </p:txBody>
      </p:sp>
      <p:sp>
        <p:nvSpPr>
          <p:cNvPr id="3" name="Text Placeholder 2">
            <a:extLst>
              <a:ext uri="{FF2B5EF4-FFF2-40B4-BE49-F238E27FC236}">
                <a16:creationId xmlns:a16="http://schemas.microsoft.com/office/drawing/2014/main" id="{53337197-951F-F421-348A-D9019198AACF}"/>
              </a:ext>
            </a:extLst>
          </p:cNvPr>
          <p:cNvSpPr>
            <a:spLocks noGrp="1"/>
          </p:cNvSpPr>
          <p:nvPr>
            <p:ph type="body" idx="1"/>
          </p:nvPr>
        </p:nvSpPr>
        <p:spPr/>
        <p:txBody>
          <a:bodyPr/>
          <a:lstStyle/>
          <a:p>
            <a:endParaRPr lang="de-AT"/>
          </a:p>
        </p:txBody>
      </p:sp>
      <p:sp>
        <p:nvSpPr>
          <p:cNvPr id="4" name="Text Placeholder 3">
            <a:extLst>
              <a:ext uri="{FF2B5EF4-FFF2-40B4-BE49-F238E27FC236}">
                <a16:creationId xmlns:a16="http://schemas.microsoft.com/office/drawing/2014/main" id="{DC3E67FE-13C7-66FD-54D0-D95B9D21BC3B}"/>
              </a:ext>
            </a:extLst>
          </p:cNvPr>
          <p:cNvSpPr>
            <a:spLocks noGrp="1"/>
          </p:cNvSpPr>
          <p:nvPr>
            <p:ph type="body" idx="11"/>
          </p:nvPr>
        </p:nvSpPr>
        <p:spPr/>
        <p:txBody>
          <a:bodyPr/>
          <a:lstStyle/>
          <a:p>
            <a:r>
              <a:rPr lang="de-AT" dirty="0"/>
              <a:t>Aggregation and </a:t>
            </a:r>
            <a:r>
              <a:rPr lang="de-AT" dirty="0" err="1"/>
              <a:t>Composition</a:t>
            </a:r>
            <a:endParaRPr lang="de-AT" dirty="0"/>
          </a:p>
        </p:txBody>
      </p:sp>
      <p:sp>
        <p:nvSpPr>
          <p:cNvPr id="5" name="Text Placeholder 4">
            <a:extLst>
              <a:ext uri="{FF2B5EF4-FFF2-40B4-BE49-F238E27FC236}">
                <a16:creationId xmlns:a16="http://schemas.microsoft.com/office/drawing/2014/main" id="{018E1841-44D9-36CB-A338-C31044E587F9}"/>
              </a:ext>
            </a:extLst>
          </p:cNvPr>
          <p:cNvSpPr>
            <a:spLocks noGrp="1"/>
          </p:cNvSpPr>
          <p:nvPr>
            <p:ph type="body" idx="14"/>
          </p:nvPr>
        </p:nvSpPr>
        <p:spPr/>
        <p:txBody>
          <a:bodyPr/>
          <a:lstStyle/>
          <a:p>
            <a:r>
              <a:rPr lang="de-AT" dirty="0"/>
              <a:t>01</a:t>
            </a:r>
          </a:p>
        </p:txBody>
      </p:sp>
      <p:sp>
        <p:nvSpPr>
          <p:cNvPr id="6" name="Text Placeholder 5">
            <a:extLst>
              <a:ext uri="{FF2B5EF4-FFF2-40B4-BE49-F238E27FC236}">
                <a16:creationId xmlns:a16="http://schemas.microsoft.com/office/drawing/2014/main" id="{0FADDDAA-839E-6A0E-60D0-04EB9F9559EA}"/>
              </a:ext>
            </a:extLst>
          </p:cNvPr>
          <p:cNvSpPr>
            <a:spLocks noGrp="1"/>
          </p:cNvSpPr>
          <p:nvPr>
            <p:ph type="body" idx="20"/>
          </p:nvPr>
        </p:nvSpPr>
        <p:spPr/>
        <p:txBody>
          <a:bodyPr/>
          <a:lstStyle/>
          <a:p>
            <a:r>
              <a:rPr lang="de-AT" dirty="0" err="1"/>
              <a:t>Entities</a:t>
            </a:r>
            <a:r>
              <a:rPr lang="de-AT" dirty="0"/>
              <a:t> and Value </a:t>
            </a:r>
            <a:r>
              <a:rPr lang="de-AT" dirty="0" err="1"/>
              <a:t>Types</a:t>
            </a:r>
            <a:endParaRPr lang="de-AT" dirty="0"/>
          </a:p>
        </p:txBody>
      </p:sp>
      <p:sp>
        <p:nvSpPr>
          <p:cNvPr id="7" name="Text Placeholder 6">
            <a:extLst>
              <a:ext uri="{FF2B5EF4-FFF2-40B4-BE49-F238E27FC236}">
                <a16:creationId xmlns:a16="http://schemas.microsoft.com/office/drawing/2014/main" id="{B24FD41C-2FED-403F-CDF4-41E5DBB9655B}"/>
              </a:ext>
            </a:extLst>
          </p:cNvPr>
          <p:cNvSpPr>
            <a:spLocks noGrp="1"/>
          </p:cNvSpPr>
          <p:nvPr>
            <p:ph type="body" idx="21"/>
          </p:nvPr>
        </p:nvSpPr>
        <p:spPr/>
        <p:txBody>
          <a:bodyPr/>
          <a:lstStyle/>
          <a:p>
            <a:r>
              <a:rPr lang="de-AT" dirty="0"/>
              <a:t>02</a:t>
            </a:r>
          </a:p>
        </p:txBody>
      </p:sp>
      <p:sp>
        <p:nvSpPr>
          <p:cNvPr id="8" name="Text Placeholder 7">
            <a:extLst>
              <a:ext uri="{FF2B5EF4-FFF2-40B4-BE49-F238E27FC236}">
                <a16:creationId xmlns:a16="http://schemas.microsoft.com/office/drawing/2014/main" id="{4734553E-3D8D-9545-1E01-77733B5601FD}"/>
              </a:ext>
            </a:extLst>
          </p:cNvPr>
          <p:cNvSpPr>
            <a:spLocks noGrp="1"/>
          </p:cNvSpPr>
          <p:nvPr>
            <p:ph type="body" idx="23"/>
          </p:nvPr>
        </p:nvSpPr>
        <p:spPr/>
        <p:txBody>
          <a:bodyPr/>
          <a:lstStyle/>
          <a:p>
            <a:r>
              <a:rPr lang="de-AT" dirty="0" err="1"/>
              <a:t>Component</a:t>
            </a:r>
            <a:r>
              <a:rPr lang="de-AT" dirty="0"/>
              <a:t> Mapping</a:t>
            </a:r>
          </a:p>
        </p:txBody>
      </p:sp>
      <p:sp>
        <p:nvSpPr>
          <p:cNvPr id="9" name="Text Placeholder 8">
            <a:extLst>
              <a:ext uri="{FF2B5EF4-FFF2-40B4-BE49-F238E27FC236}">
                <a16:creationId xmlns:a16="http://schemas.microsoft.com/office/drawing/2014/main" id="{23F415B5-217C-CA7C-161F-C80722951650}"/>
              </a:ext>
            </a:extLst>
          </p:cNvPr>
          <p:cNvSpPr>
            <a:spLocks noGrp="1"/>
          </p:cNvSpPr>
          <p:nvPr>
            <p:ph type="body" idx="24"/>
          </p:nvPr>
        </p:nvSpPr>
        <p:spPr/>
        <p:txBody>
          <a:bodyPr/>
          <a:lstStyle/>
          <a:p>
            <a:r>
              <a:rPr lang="de-AT" dirty="0"/>
              <a:t>03</a:t>
            </a:r>
          </a:p>
        </p:txBody>
      </p:sp>
      <p:sp>
        <p:nvSpPr>
          <p:cNvPr id="10" name="Text Placeholder 9">
            <a:extLst>
              <a:ext uri="{FF2B5EF4-FFF2-40B4-BE49-F238E27FC236}">
                <a16:creationId xmlns:a16="http://schemas.microsoft.com/office/drawing/2014/main" id="{3A1F7752-D81B-B860-2E6B-D80FC5329CAB}"/>
              </a:ext>
            </a:extLst>
          </p:cNvPr>
          <p:cNvSpPr>
            <a:spLocks noGrp="1"/>
          </p:cNvSpPr>
          <p:nvPr>
            <p:ph type="body" idx="36"/>
          </p:nvPr>
        </p:nvSpPr>
        <p:spPr/>
        <p:txBody>
          <a:bodyPr/>
          <a:lstStyle/>
          <a:p>
            <a:r>
              <a:rPr lang="de-AT" dirty="0"/>
              <a:t>Mapping </a:t>
            </a:r>
            <a:r>
              <a:rPr lang="de-AT" dirty="0" err="1"/>
              <a:t>associations</a:t>
            </a:r>
            <a:endParaRPr lang="de-AT" dirty="0"/>
          </a:p>
        </p:txBody>
      </p:sp>
      <p:sp>
        <p:nvSpPr>
          <p:cNvPr id="11" name="Text Placeholder 10">
            <a:extLst>
              <a:ext uri="{FF2B5EF4-FFF2-40B4-BE49-F238E27FC236}">
                <a16:creationId xmlns:a16="http://schemas.microsoft.com/office/drawing/2014/main" id="{7E905B97-9E4D-CA4B-B387-0C6C5F7CCA6E}"/>
              </a:ext>
            </a:extLst>
          </p:cNvPr>
          <p:cNvSpPr>
            <a:spLocks noGrp="1"/>
          </p:cNvSpPr>
          <p:nvPr>
            <p:ph type="body" idx="37"/>
          </p:nvPr>
        </p:nvSpPr>
        <p:spPr/>
        <p:txBody>
          <a:bodyPr/>
          <a:lstStyle/>
          <a:p>
            <a:r>
              <a:rPr lang="de-AT" dirty="0"/>
              <a:t>04</a:t>
            </a:r>
          </a:p>
        </p:txBody>
      </p:sp>
      <p:sp>
        <p:nvSpPr>
          <p:cNvPr id="16" name="Date Placeholder 15">
            <a:extLst>
              <a:ext uri="{FF2B5EF4-FFF2-40B4-BE49-F238E27FC236}">
                <a16:creationId xmlns:a16="http://schemas.microsoft.com/office/drawing/2014/main" id="{5AFE1065-F3BD-66AB-6248-9E16ADAE293B}"/>
              </a:ext>
            </a:extLst>
          </p:cNvPr>
          <p:cNvSpPr>
            <a:spLocks noGrp="1"/>
          </p:cNvSpPr>
          <p:nvPr>
            <p:ph type="dt" sz="half" idx="2"/>
          </p:nvPr>
        </p:nvSpPr>
        <p:spPr/>
        <p:txBody>
          <a:bodyPr/>
          <a:lstStyle/>
          <a:p>
            <a:fld id="{14FBB82B-8196-49E7-B6C0-3C411ADC77F3}" type="datetime1">
              <a:rPr lang="de-AT" smtClean="0"/>
              <a:t>04.04.2024</a:t>
            </a:fld>
            <a:endParaRPr lang="de-AT" dirty="0"/>
          </a:p>
        </p:txBody>
      </p:sp>
      <p:sp>
        <p:nvSpPr>
          <p:cNvPr id="17" name="Footer Placeholder 16">
            <a:extLst>
              <a:ext uri="{FF2B5EF4-FFF2-40B4-BE49-F238E27FC236}">
                <a16:creationId xmlns:a16="http://schemas.microsoft.com/office/drawing/2014/main" id="{1D6C02D2-70A2-7243-CB28-9110E80ABC9D}"/>
              </a:ext>
            </a:extLst>
          </p:cNvPr>
          <p:cNvSpPr>
            <a:spLocks noGrp="1"/>
          </p:cNvSpPr>
          <p:nvPr>
            <p:ph type="ftr" sz="quarter" idx="3"/>
          </p:nvPr>
        </p:nvSpPr>
        <p:spPr/>
        <p:txBody>
          <a:bodyPr/>
          <a:lstStyle/>
          <a:p>
            <a:r>
              <a:rPr lang="de-AT"/>
              <a:t>| Präsentationstitel</a:t>
            </a:r>
            <a:endParaRPr lang="de-AT" dirty="0"/>
          </a:p>
        </p:txBody>
      </p:sp>
      <p:sp>
        <p:nvSpPr>
          <p:cNvPr id="18" name="Slide Number Placeholder 17">
            <a:extLst>
              <a:ext uri="{FF2B5EF4-FFF2-40B4-BE49-F238E27FC236}">
                <a16:creationId xmlns:a16="http://schemas.microsoft.com/office/drawing/2014/main" id="{04D30708-0485-0D6B-B394-365382894072}"/>
              </a:ext>
            </a:extLst>
          </p:cNvPr>
          <p:cNvSpPr>
            <a:spLocks noGrp="1"/>
          </p:cNvSpPr>
          <p:nvPr>
            <p:ph type="sldNum" sz="quarter" idx="4"/>
          </p:nvPr>
        </p:nvSpPr>
        <p:spPr/>
        <p:txBody>
          <a:bodyPr/>
          <a:lstStyle/>
          <a:p>
            <a:fld id="{00A52981-3CA4-4342-A3CD-6DEDCD14014C}" type="slidenum">
              <a:rPr lang="de-AT" smtClean="0"/>
              <a:pPr/>
              <a:t>26</a:t>
            </a:fld>
            <a:endParaRPr lang="de-AT" dirty="0"/>
          </a:p>
        </p:txBody>
      </p:sp>
      <p:sp>
        <p:nvSpPr>
          <p:cNvPr id="19" name="Text Placeholder 10">
            <a:extLst>
              <a:ext uri="{FF2B5EF4-FFF2-40B4-BE49-F238E27FC236}">
                <a16:creationId xmlns:a16="http://schemas.microsoft.com/office/drawing/2014/main" id="{56DDE523-4F8B-5E7B-7A2C-74D4E49DF8A8}"/>
              </a:ext>
            </a:extLst>
          </p:cNvPr>
          <p:cNvSpPr txBox="1">
            <a:spLocks/>
          </p:cNvSpPr>
          <p:nvPr/>
        </p:nvSpPr>
        <p:spPr>
          <a:xfrm>
            <a:off x="6085866" y="3903969"/>
            <a:ext cx="721386" cy="659276"/>
          </a:xfrm>
          <a:prstGeom prst="rect">
            <a:avLst/>
          </a:prstGeom>
        </p:spPr>
        <p:txBody>
          <a:bodyPr vert="horz" lIns="0" tIns="0" rIns="0" bIns="0" rtlCol="0" anchor="ctr" anchorCtr="0">
            <a:noAutofit/>
          </a:bodyPr>
          <a:lstStyle>
            <a:lvl1pPr marL="0" indent="0" algn="l" defTabSz="360000" rtl="0" eaLnBrk="1" latinLnBrk="0" hangingPunct="1">
              <a:lnSpc>
                <a:spcPct val="100000"/>
              </a:lnSpc>
              <a:spcBef>
                <a:spcPts val="0"/>
              </a:spcBef>
              <a:buClr>
                <a:schemeClr val="tx2"/>
              </a:buClr>
              <a:buFont typeface="Arial" panose="020B0604020202020204" pitchFamily="34" charset="0"/>
              <a:buNone/>
              <a:tabLst/>
              <a:defRPr sz="4400" b="1" kern="1200">
                <a:solidFill>
                  <a:schemeClr val="tx2"/>
                </a:solidFill>
                <a:latin typeface="+mn-lt"/>
                <a:ea typeface="+mn-ea"/>
                <a:cs typeface="+mn-cs"/>
              </a:defRPr>
            </a:lvl1pPr>
            <a:lvl2pPr marL="457200" indent="0" algn="l" defTabSz="360000" rtl="0" eaLnBrk="1" latinLnBrk="0" hangingPunct="1">
              <a:lnSpc>
                <a:spcPct val="100000"/>
              </a:lnSpc>
              <a:spcBef>
                <a:spcPts val="500"/>
              </a:spcBef>
              <a:buClr>
                <a:schemeClr val="tx2"/>
              </a:buClr>
              <a:buFont typeface="Arial" panose="020B0604020202020204" pitchFamily="34" charset="0"/>
              <a:buNone/>
              <a:tabLst/>
              <a:defRPr sz="2000" b="1" kern="1200">
                <a:solidFill>
                  <a:schemeClr val="tx1"/>
                </a:solidFill>
                <a:latin typeface="+mn-lt"/>
                <a:ea typeface="+mn-ea"/>
                <a:cs typeface="+mn-cs"/>
              </a:defRPr>
            </a:lvl2pPr>
            <a:lvl3pPr marL="914400" indent="0" algn="l" defTabSz="360000" rtl="0" eaLnBrk="1" latinLnBrk="0" hangingPunct="1">
              <a:lnSpc>
                <a:spcPct val="100000"/>
              </a:lnSpc>
              <a:spcBef>
                <a:spcPts val="500"/>
              </a:spcBef>
              <a:buClr>
                <a:schemeClr val="tx2"/>
              </a:buClr>
              <a:buFont typeface="Arial" panose="020B0604020202020204" pitchFamily="34" charset="0"/>
              <a:buNone/>
              <a:tabLst/>
              <a:defRPr sz="1800" b="1" kern="1200">
                <a:solidFill>
                  <a:schemeClr val="tx1"/>
                </a:solidFill>
                <a:latin typeface="+mn-lt"/>
                <a:ea typeface="+mn-ea"/>
                <a:cs typeface="+mn-cs"/>
              </a:defRPr>
            </a:lvl3pPr>
            <a:lvl4pPr marL="1371600" indent="0" algn="l" defTabSz="360000" rtl="0" eaLnBrk="1" latinLnBrk="0" hangingPunct="1">
              <a:lnSpc>
                <a:spcPct val="100000"/>
              </a:lnSpc>
              <a:spcBef>
                <a:spcPts val="500"/>
              </a:spcBef>
              <a:buClr>
                <a:schemeClr val="tx2"/>
              </a:buClr>
              <a:buFont typeface="Arial" panose="020B0604020202020204" pitchFamily="34" charset="0"/>
              <a:buNone/>
              <a:tabLst/>
              <a:defRPr sz="1600" b="1" kern="1200">
                <a:solidFill>
                  <a:schemeClr val="tx1"/>
                </a:solidFill>
                <a:latin typeface="+mn-lt"/>
                <a:ea typeface="+mn-ea"/>
                <a:cs typeface="+mn-cs"/>
              </a:defRPr>
            </a:lvl4pPr>
            <a:lvl5pPr marL="1828800" indent="0" algn="l" defTabSz="360000" rtl="0" eaLnBrk="1" latinLnBrk="0" hangingPunct="1">
              <a:lnSpc>
                <a:spcPct val="100000"/>
              </a:lnSpc>
              <a:spcBef>
                <a:spcPts val="500"/>
              </a:spcBef>
              <a:buClr>
                <a:schemeClr val="tx2"/>
              </a:buClr>
              <a:buFont typeface="Arial" panose="020B0604020202020204" pitchFamily="34" charset="0"/>
              <a:buNone/>
              <a:tabLst/>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de-AT" dirty="0"/>
              <a:t>05</a:t>
            </a:r>
          </a:p>
        </p:txBody>
      </p:sp>
      <p:sp>
        <p:nvSpPr>
          <p:cNvPr id="20" name="Text Placeholder 9">
            <a:extLst>
              <a:ext uri="{FF2B5EF4-FFF2-40B4-BE49-F238E27FC236}">
                <a16:creationId xmlns:a16="http://schemas.microsoft.com/office/drawing/2014/main" id="{009A366A-8BD9-21B2-0432-9133E97ECB34}"/>
              </a:ext>
            </a:extLst>
          </p:cNvPr>
          <p:cNvSpPr txBox="1">
            <a:spLocks/>
          </p:cNvSpPr>
          <p:nvPr/>
        </p:nvSpPr>
        <p:spPr>
          <a:xfrm>
            <a:off x="6893947" y="4018163"/>
            <a:ext cx="3956369" cy="430887"/>
          </a:xfrm>
          <a:prstGeom prst="rect">
            <a:avLst/>
          </a:prstGeom>
        </p:spPr>
        <p:txBody>
          <a:bodyPr vert="horz" lIns="0" tIns="0" rIns="0" bIns="0" rtlCol="0" anchor="ctr" anchorCtr="0">
            <a:noAutofit/>
          </a:bodyPr>
          <a:lstStyle>
            <a:lvl1pPr marL="0" indent="0" algn="l" defTabSz="360000" rtl="0" eaLnBrk="1" latinLnBrk="0" hangingPunct="1">
              <a:lnSpc>
                <a:spcPct val="100000"/>
              </a:lnSpc>
              <a:spcBef>
                <a:spcPts val="0"/>
              </a:spcBef>
              <a:buClr>
                <a:schemeClr val="tx2"/>
              </a:buClr>
              <a:buFont typeface="Arial" panose="020B0604020202020204" pitchFamily="34" charset="0"/>
              <a:buNone/>
              <a:tabLst/>
              <a:defRPr sz="2400" b="0" kern="1200">
                <a:solidFill>
                  <a:schemeClr val="tx2"/>
                </a:solidFill>
                <a:latin typeface="+mn-lt"/>
                <a:ea typeface="+mn-ea"/>
                <a:cs typeface="+mn-cs"/>
              </a:defRPr>
            </a:lvl1pPr>
            <a:lvl2pPr marL="457200" indent="0" algn="l" defTabSz="360000" rtl="0" eaLnBrk="1" latinLnBrk="0" hangingPunct="1">
              <a:lnSpc>
                <a:spcPct val="100000"/>
              </a:lnSpc>
              <a:spcBef>
                <a:spcPts val="500"/>
              </a:spcBef>
              <a:buClr>
                <a:schemeClr val="tx2"/>
              </a:buClr>
              <a:buFont typeface="Arial" panose="020B0604020202020204" pitchFamily="34" charset="0"/>
              <a:buNone/>
              <a:tabLst/>
              <a:defRPr sz="2000" b="1" kern="1200">
                <a:solidFill>
                  <a:schemeClr val="tx1"/>
                </a:solidFill>
                <a:latin typeface="+mn-lt"/>
                <a:ea typeface="+mn-ea"/>
                <a:cs typeface="+mn-cs"/>
              </a:defRPr>
            </a:lvl2pPr>
            <a:lvl3pPr marL="914400" indent="0" algn="l" defTabSz="360000" rtl="0" eaLnBrk="1" latinLnBrk="0" hangingPunct="1">
              <a:lnSpc>
                <a:spcPct val="100000"/>
              </a:lnSpc>
              <a:spcBef>
                <a:spcPts val="500"/>
              </a:spcBef>
              <a:buClr>
                <a:schemeClr val="tx2"/>
              </a:buClr>
              <a:buFont typeface="Arial" panose="020B0604020202020204" pitchFamily="34" charset="0"/>
              <a:buNone/>
              <a:tabLst/>
              <a:defRPr sz="1800" b="1" kern="1200">
                <a:solidFill>
                  <a:schemeClr val="tx1"/>
                </a:solidFill>
                <a:latin typeface="+mn-lt"/>
                <a:ea typeface="+mn-ea"/>
                <a:cs typeface="+mn-cs"/>
              </a:defRPr>
            </a:lvl3pPr>
            <a:lvl4pPr marL="1371600" indent="0" algn="l" defTabSz="360000" rtl="0" eaLnBrk="1" latinLnBrk="0" hangingPunct="1">
              <a:lnSpc>
                <a:spcPct val="100000"/>
              </a:lnSpc>
              <a:spcBef>
                <a:spcPts val="500"/>
              </a:spcBef>
              <a:buClr>
                <a:schemeClr val="tx2"/>
              </a:buClr>
              <a:buFont typeface="Arial" panose="020B0604020202020204" pitchFamily="34" charset="0"/>
              <a:buNone/>
              <a:tabLst/>
              <a:defRPr sz="1600" b="1" kern="1200">
                <a:solidFill>
                  <a:schemeClr val="tx1"/>
                </a:solidFill>
                <a:latin typeface="+mn-lt"/>
                <a:ea typeface="+mn-ea"/>
                <a:cs typeface="+mn-cs"/>
              </a:defRPr>
            </a:lvl4pPr>
            <a:lvl5pPr marL="1828800" indent="0" algn="l" defTabSz="360000" rtl="0" eaLnBrk="1" latinLnBrk="0" hangingPunct="1">
              <a:lnSpc>
                <a:spcPct val="100000"/>
              </a:lnSpc>
              <a:spcBef>
                <a:spcPts val="500"/>
              </a:spcBef>
              <a:buClr>
                <a:schemeClr val="tx2"/>
              </a:buClr>
              <a:buFont typeface="Arial" panose="020B0604020202020204" pitchFamily="34" charset="0"/>
              <a:buNone/>
              <a:tabLst/>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de-AT" dirty="0" err="1"/>
              <a:t>Fetch</a:t>
            </a:r>
            <a:r>
              <a:rPr lang="de-AT" dirty="0"/>
              <a:t> </a:t>
            </a:r>
            <a:r>
              <a:rPr lang="de-AT" dirty="0" err="1"/>
              <a:t>types</a:t>
            </a:r>
            <a:endParaRPr lang="de-AT" dirty="0"/>
          </a:p>
        </p:txBody>
      </p:sp>
    </p:spTree>
    <p:extLst>
      <p:ext uri="{BB962C8B-B14F-4D97-AF65-F5344CB8AC3E}">
        <p14:creationId xmlns:p14="http://schemas.microsoft.com/office/powerpoint/2010/main" val="1830147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65DF8-65B7-5159-3FFF-7A0A95B0BEB2}"/>
            </a:ext>
          </a:extLst>
        </p:cNvPr>
        <p:cNvGrpSpPr/>
        <p:nvPr/>
      </p:nvGrpSpPr>
      <p:grpSpPr>
        <a:xfrm>
          <a:off x="0" y="0"/>
          <a:ext cx="0" cy="0"/>
          <a:chOff x="0" y="0"/>
          <a:chExt cx="0" cy="0"/>
        </a:xfrm>
      </p:grpSpPr>
    </p:spTree>
    <p:extLst>
      <p:ext uri="{BB962C8B-B14F-4D97-AF65-F5344CB8AC3E}">
        <p14:creationId xmlns:p14="http://schemas.microsoft.com/office/powerpoint/2010/main" val="1208911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81AB9-4194-55EF-71F4-1AC7BBB59A31}"/>
            </a:ext>
          </a:extLst>
        </p:cNvPr>
        <p:cNvGrpSpPr/>
        <p:nvPr/>
      </p:nvGrpSpPr>
      <p:grpSpPr>
        <a:xfrm>
          <a:off x="0" y="0"/>
          <a:ext cx="0" cy="0"/>
          <a:chOff x="0" y="0"/>
          <a:chExt cx="0" cy="0"/>
        </a:xfrm>
      </p:grpSpPr>
    </p:spTree>
    <p:extLst>
      <p:ext uri="{BB962C8B-B14F-4D97-AF65-F5344CB8AC3E}">
        <p14:creationId xmlns:p14="http://schemas.microsoft.com/office/powerpoint/2010/main" val="3073602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2623E-658E-AE2B-D058-0292D88CA56A}"/>
            </a:ext>
          </a:extLst>
        </p:cNvPr>
        <p:cNvGrpSpPr/>
        <p:nvPr/>
      </p:nvGrpSpPr>
      <p:grpSpPr>
        <a:xfrm>
          <a:off x="0" y="0"/>
          <a:ext cx="0" cy="0"/>
          <a:chOff x="0" y="0"/>
          <a:chExt cx="0" cy="0"/>
        </a:xfrm>
      </p:grpSpPr>
    </p:spTree>
    <p:extLst>
      <p:ext uri="{BB962C8B-B14F-4D97-AF65-F5344CB8AC3E}">
        <p14:creationId xmlns:p14="http://schemas.microsoft.com/office/powerpoint/2010/main" val="1793648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90E1-D4FC-D14C-C8EF-AFE9A889009E}"/>
              </a:ext>
            </a:extLst>
          </p:cNvPr>
          <p:cNvSpPr>
            <a:spLocks noGrp="1"/>
          </p:cNvSpPr>
          <p:nvPr>
            <p:ph type="title"/>
          </p:nvPr>
        </p:nvSpPr>
        <p:spPr/>
        <p:txBody>
          <a:bodyPr/>
          <a:lstStyle/>
          <a:p>
            <a:r>
              <a:rPr lang="de-AT" dirty="0"/>
              <a:t>Agenda</a:t>
            </a:r>
          </a:p>
        </p:txBody>
      </p:sp>
      <p:sp>
        <p:nvSpPr>
          <p:cNvPr id="3" name="Text Placeholder 2">
            <a:extLst>
              <a:ext uri="{FF2B5EF4-FFF2-40B4-BE49-F238E27FC236}">
                <a16:creationId xmlns:a16="http://schemas.microsoft.com/office/drawing/2014/main" id="{3A8FC9F1-145B-BC97-D95A-B94FCF282479}"/>
              </a:ext>
            </a:extLst>
          </p:cNvPr>
          <p:cNvSpPr>
            <a:spLocks noGrp="1"/>
          </p:cNvSpPr>
          <p:nvPr>
            <p:ph type="body" idx="1"/>
          </p:nvPr>
        </p:nvSpPr>
        <p:spPr/>
        <p:txBody>
          <a:bodyPr/>
          <a:lstStyle/>
          <a:p>
            <a:endParaRPr lang="de-AT"/>
          </a:p>
        </p:txBody>
      </p:sp>
      <p:sp>
        <p:nvSpPr>
          <p:cNvPr id="4" name="Text Placeholder 3">
            <a:extLst>
              <a:ext uri="{FF2B5EF4-FFF2-40B4-BE49-F238E27FC236}">
                <a16:creationId xmlns:a16="http://schemas.microsoft.com/office/drawing/2014/main" id="{98C6EABE-A8C4-7EA9-11C1-55CED185A95C}"/>
              </a:ext>
            </a:extLst>
          </p:cNvPr>
          <p:cNvSpPr>
            <a:spLocks noGrp="1"/>
          </p:cNvSpPr>
          <p:nvPr>
            <p:ph type="body" idx="11"/>
          </p:nvPr>
        </p:nvSpPr>
        <p:spPr/>
        <p:txBody>
          <a:bodyPr/>
          <a:lstStyle/>
          <a:p>
            <a:r>
              <a:rPr lang="de-AT" dirty="0"/>
              <a:t>Understanding </a:t>
            </a:r>
            <a:r>
              <a:rPr lang="de-AT" dirty="0" err="1"/>
              <a:t>object</a:t>
            </a:r>
            <a:r>
              <a:rPr lang="de-AT" dirty="0"/>
              <a:t>/relational </a:t>
            </a:r>
            <a:r>
              <a:rPr lang="de-AT" dirty="0" err="1"/>
              <a:t>persistence</a:t>
            </a:r>
            <a:endParaRPr lang="de-AT" dirty="0"/>
          </a:p>
        </p:txBody>
      </p:sp>
      <p:sp>
        <p:nvSpPr>
          <p:cNvPr id="5" name="Text Placeholder 4">
            <a:extLst>
              <a:ext uri="{FF2B5EF4-FFF2-40B4-BE49-F238E27FC236}">
                <a16:creationId xmlns:a16="http://schemas.microsoft.com/office/drawing/2014/main" id="{5B042838-60A5-6689-0F3C-1D07A851902E}"/>
              </a:ext>
            </a:extLst>
          </p:cNvPr>
          <p:cNvSpPr>
            <a:spLocks noGrp="1"/>
          </p:cNvSpPr>
          <p:nvPr>
            <p:ph type="body" idx="14"/>
          </p:nvPr>
        </p:nvSpPr>
        <p:spPr/>
        <p:txBody>
          <a:bodyPr/>
          <a:lstStyle/>
          <a:p>
            <a:r>
              <a:rPr lang="de-AT" dirty="0"/>
              <a:t>01</a:t>
            </a:r>
          </a:p>
        </p:txBody>
      </p:sp>
      <p:sp>
        <p:nvSpPr>
          <p:cNvPr id="6" name="Text Placeholder 5">
            <a:extLst>
              <a:ext uri="{FF2B5EF4-FFF2-40B4-BE49-F238E27FC236}">
                <a16:creationId xmlns:a16="http://schemas.microsoft.com/office/drawing/2014/main" id="{0A0DDBC6-2F5A-5A6A-5909-835BD23C6D5A}"/>
              </a:ext>
            </a:extLst>
          </p:cNvPr>
          <p:cNvSpPr>
            <a:spLocks noGrp="1"/>
          </p:cNvSpPr>
          <p:nvPr>
            <p:ph type="body" idx="20"/>
          </p:nvPr>
        </p:nvSpPr>
        <p:spPr/>
        <p:txBody>
          <a:bodyPr/>
          <a:lstStyle/>
          <a:p>
            <a:r>
              <a:rPr lang="de-AT" dirty="0" err="1"/>
              <a:t>Getting</a:t>
            </a:r>
            <a:r>
              <a:rPr lang="de-AT" dirty="0"/>
              <a:t> </a:t>
            </a:r>
            <a:r>
              <a:rPr lang="de-AT" dirty="0" err="1"/>
              <a:t>started</a:t>
            </a:r>
            <a:r>
              <a:rPr lang="de-AT" dirty="0"/>
              <a:t> </a:t>
            </a:r>
            <a:r>
              <a:rPr lang="de-AT" dirty="0" err="1"/>
              <a:t>with</a:t>
            </a:r>
            <a:r>
              <a:rPr lang="de-AT" dirty="0"/>
              <a:t> Hibernate</a:t>
            </a:r>
          </a:p>
        </p:txBody>
      </p:sp>
      <p:sp>
        <p:nvSpPr>
          <p:cNvPr id="7" name="Text Placeholder 6">
            <a:extLst>
              <a:ext uri="{FF2B5EF4-FFF2-40B4-BE49-F238E27FC236}">
                <a16:creationId xmlns:a16="http://schemas.microsoft.com/office/drawing/2014/main" id="{7F23E4A2-DCCC-C35B-46FE-C57DA5317F19}"/>
              </a:ext>
            </a:extLst>
          </p:cNvPr>
          <p:cNvSpPr>
            <a:spLocks noGrp="1"/>
          </p:cNvSpPr>
          <p:nvPr>
            <p:ph type="body" idx="21"/>
          </p:nvPr>
        </p:nvSpPr>
        <p:spPr/>
        <p:txBody>
          <a:bodyPr/>
          <a:lstStyle/>
          <a:p>
            <a:r>
              <a:rPr lang="de-AT" dirty="0"/>
              <a:t>02</a:t>
            </a:r>
          </a:p>
        </p:txBody>
      </p:sp>
      <p:sp>
        <p:nvSpPr>
          <p:cNvPr id="8" name="Text Placeholder 7">
            <a:extLst>
              <a:ext uri="{FF2B5EF4-FFF2-40B4-BE49-F238E27FC236}">
                <a16:creationId xmlns:a16="http://schemas.microsoft.com/office/drawing/2014/main" id="{4C077F12-3D54-6EA0-5D0A-E71018DE4AA0}"/>
              </a:ext>
            </a:extLst>
          </p:cNvPr>
          <p:cNvSpPr>
            <a:spLocks noGrp="1"/>
          </p:cNvSpPr>
          <p:nvPr>
            <p:ph type="body" idx="23"/>
          </p:nvPr>
        </p:nvSpPr>
        <p:spPr>
          <a:xfrm>
            <a:off x="6878346" y="2927451"/>
            <a:ext cx="3956369" cy="430887"/>
          </a:xfrm>
        </p:spPr>
        <p:txBody>
          <a:bodyPr/>
          <a:lstStyle/>
          <a:p>
            <a:r>
              <a:rPr lang="de-AT" dirty="0"/>
              <a:t>Mapping </a:t>
            </a:r>
            <a:r>
              <a:rPr lang="de-AT" dirty="0" err="1"/>
              <a:t>Concepts</a:t>
            </a:r>
            <a:endParaRPr lang="de-AT" dirty="0"/>
          </a:p>
        </p:txBody>
      </p:sp>
      <p:sp>
        <p:nvSpPr>
          <p:cNvPr id="9" name="Text Placeholder 8">
            <a:extLst>
              <a:ext uri="{FF2B5EF4-FFF2-40B4-BE49-F238E27FC236}">
                <a16:creationId xmlns:a16="http://schemas.microsoft.com/office/drawing/2014/main" id="{CFBFC54F-3237-87FE-5F76-34B9DD9AF212}"/>
              </a:ext>
            </a:extLst>
          </p:cNvPr>
          <p:cNvSpPr>
            <a:spLocks noGrp="1"/>
          </p:cNvSpPr>
          <p:nvPr>
            <p:ph type="body" idx="24"/>
          </p:nvPr>
        </p:nvSpPr>
        <p:spPr>
          <a:xfrm>
            <a:off x="6096000" y="3912358"/>
            <a:ext cx="721386" cy="659276"/>
          </a:xfrm>
        </p:spPr>
        <p:txBody>
          <a:bodyPr/>
          <a:lstStyle/>
          <a:p>
            <a:r>
              <a:rPr lang="de-AT" dirty="0"/>
              <a:t>04</a:t>
            </a:r>
          </a:p>
        </p:txBody>
      </p:sp>
      <p:sp>
        <p:nvSpPr>
          <p:cNvPr id="10" name="Text Placeholder 9">
            <a:extLst>
              <a:ext uri="{FF2B5EF4-FFF2-40B4-BE49-F238E27FC236}">
                <a16:creationId xmlns:a16="http://schemas.microsoft.com/office/drawing/2014/main" id="{F325C70D-7C93-99F3-8FDD-C7B88CD64203}"/>
              </a:ext>
            </a:extLst>
          </p:cNvPr>
          <p:cNvSpPr>
            <a:spLocks noGrp="1"/>
          </p:cNvSpPr>
          <p:nvPr>
            <p:ph type="body" idx="36"/>
          </p:nvPr>
        </p:nvSpPr>
        <p:spPr>
          <a:xfrm>
            <a:off x="6878346" y="4034209"/>
            <a:ext cx="3956369" cy="430887"/>
          </a:xfrm>
        </p:spPr>
        <p:txBody>
          <a:bodyPr/>
          <a:lstStyle/>
          <a:p>
            <a:r>
              <a:rPr lang="de-AT" dirty="0"/>
              <a:t>DTOs and </a:t>
            </a:r>
            <a:r>
              <a:rPr lang="de-AT" dirty="0" err="1"/>
              <a:t>Entities</a:t>
            </a:r>
            <a:endParaRPr lang="de-AT" dirty="0"/>
          </a:p>
        </p:txBody>
      </p:sp>
      <p:sp>
        <p:nvSpPr>
          <p:cNvPr id="11" name="Text Placeholder 10">
            <a:extLst>
              <a:ext uri="{FF2B5EF4-FFF2-40B4-BE49-F238E27FC236}">
                <a16:creationId xmlns:a16="http://schemas.microsoft.com/office/drawing/2014/main" id="{027E2E78-84FC-4CBF-6705-281B65EA1429}"/>
              </a:ext>
            </a:extLst>
          </p:cNvPr>
          <p:cNvSpPr>
            <a:spLocks noGrp="1"/>
          </p:cNvSpPr>
          <p:nvPr>
            <p:ph type="body" idx="37"/>
          </p:nvPr>
        </p:nvSpPr>
        <p:spPr/>
        <p:txBody>
          <a:bodyPr/>
          <a:lstStyle/>
          <a:p>
            <a:r>
              <a:rPr lang="de-AT" dirty="0"/>
              <a:t>03</a:t>
            </a:r>
          </a:p>
        </p:txBody>
      </p:sp>
      <p:sp>
        <p:nvSpPr>
          <p:cNvPr id="16" name="Date Placeholder 15">
            <a:extLst>
              <a:ext uri="{FF2B5EF4-FFF2-40B4-BE49-F238E27FC236}">
                <a16:creationId xmlns:a16="http://schemas.microsoft.com/office/drawing/2014/main" id="{CCEE7481-46F5-EAC0-FC44-8D534515C0A8}"/>
              </a:ext>
            </a:extLst>
          </p:cNvPr>
          <p:cNvSpPr>
            <a:spLocks noGrp="1"/>
          </p:cNvSpPr>
          <p:nvPr>
            <p:ph type="dt" sz="half" idx="2"/>
          </p:nvPr>
        </p:nvSpPr>
        <p:spPr/>
        <p:txBody>
          <a:bodyPr/>
          <a:lstStyle/>
          <a:p>
            <a:fld id="{14FBB82B-8196-49E7-B6C0-3C411ADC77F3}" type="datetime1">
              <a:rPr lang="de-AT" smtClean="0"/>
              <a:t>04.04.2024</a:t>
            </a:fld>
            <a:endParaRPr lang="de-AT" dirty="0"/>
          </a:p>
        </p:txBody>
      </p:sp>
      <p:sp>
        <p:nvSpPr>
          <p:cNvPr id="17" name="Footer Placeholder 16">
            <a:extLst>
              <a:ext uri="{FF2B5EF4-FFF2-40B4-BE49-F238E27FC236}">
                <a16:creationId xmlns:a16="http://schemas.microsoft.com/office/drawing/2014/main" id="{2D1B0EC4-4B70-6DE5-AC78-99BDFD773A53}"/>
              </a:ext>
            </a:extLst>
          </p:cNvPr>
          <p:cNvSpPr>
            <a:spLocks noGrp="1"/>
          </p:cNvSpPr>
          <p:nvPr>
            <p:ph type="ftr" sz="quarter" idx="3"/>
          </p:nvPr>
        </p:nvSpPr>
        <p:spPr/>
        <p:txBody>
          <a:bodyPr/>
          <a:lstStyle/>
          <a:p>
            <a:r>
              <a:rPr lang="de-AT"/>
              <a:t>| Präsentationstitel</a:t>
            </a:r>
            <a:endParaRPr lang="de-AT" dirty="0"/>
          </a:p>
        </p:txBody>
      </p:sp>
      <p:sp>
        <p:nvSpPr>
          <p:cNvPr id="18" name="Slide Number Placeholder 17">
            <a:extLst>
              <a:ext uri="{FF2B5EF4-FFF2-40B4-BE49-F238E27FC236}">
                <a16:creationId xmlns:a16="http://schemas.microsoft.com/office/drawing/2014/main" id="{E41D4E69-6B8D-B984-30F4-12934DE01A34}"/>
              </a:ext>
            </a:extLst>
          </p:cNvPr>
          <p:cNvSpPr>
            <a:spLocks noGrp="1"/>
          </p:cNvSpPr>
          <p:nvPr>
            <p:ph type="sldNum" sz="quarter" idx="4"/>
          </p:nvPr>
        </p:nvSpPr>
        <p:spPr/>
        <p:txBody>
          <a:bodyPr/>
          <a:lstStyle/>
          <a:p>
            <a:fld id="{00A52981-3CA4-4342-A3CD-6DEDCD14014C}" type="slidenum">
              <a:rPr lang="de-AT" smtClean="0"/>
              <a:pPr/>
              <a:t>3</a:t>
            </a:fld>
            <a:endParaRPr lang="de-AT" dirty="0"/>
          </a:p>
        </p:txBody>
      </p:sp>
    </p:spTree>
    <p:extLst>
      <p:ext uri="{BB962C8B-B14F-4D97-AF65-F5344CB8AC3E}">
        <p14:creationId xmlns:p14="http://schemas.microsoft.com/office/powerpoint/2010/main" val="190096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8" grpId="0" build="p"/>
      <p:bldP spid="9" grpId="0" build="p"/>
      <p:bldP spid="10" grpId="0" build="p"/>
      <p:bldP spid="1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77A45-B482-DC8B-BF20-15B8E8567224}"/>
            </a:ext>
          </a:extLst>
        </p:cNvPr>
        <p:cNvGrpSpPr/>
        <p:nvPr/>
      </p:nvGrpSpPr>
      <p:grpSpPr>
        <a:xfrm>
          <a:off x="0" y="0"/>
          <a:ext cx="0" cy="0"/>
          <a:chOff x="0" y="0"/>
          <a:chExt cx="0" cy="0"/>
        </a:xfrm>
      </p:grpSpPr>
    </p:spTree>
    <p:extLst>
      <p:ext uri="{BB962C8B-B14F-4D97-AF65-F5344CB8AC3E}">
        <p14:creationId xmlns:p14="http://schemas.microsoft.com/office/powerpoint/2010/main" val="908938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F4A3F-808A-D92A-D643-88366E721B3B}"/>
            </a:ext>
          </a:extLst>
        </p:cNvPr>
        <p:cNvGrpSpPr/>
        <p:nvPr/>
      </p:nvGrpSpPr>
      <p:grpSpPr>
        <a:xfrm>
          <a:off x="0" y="0"/>
          <a:ext cx="0" cy="0"/>
          <a:chOff x="0" y="0"/>
          <a:chExt cx="0" cy="0"/>
        </a:xfrm>
      </p:grpSpPr>
    </p:spTree>
    <p:extLst>
      <p:ext uri="{BB962C8B-B14F-4D97-AF65-F5344CB8AC3E}">
        <p14:creationId xmlns:p14="http://schemas.microsoft.com/office/powerpoint/2010/main" val="3272183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D5F49-5B1A-0836-805D-87C5694484E6}"/>
            </a:ext>
          </a:extLst>
        </p:cNvPr>
        <p:cNvGrpSpPr/>
        <p:nvPr/>
      </p:nvGrpSpPr>
      <p:grpSpPr>
        <a:xfrm>
          <a:off x="0" y="0"/>
          <a:ext cx="0" cy="0"/>
          <a:chOff x="0" y="0"/>
          <a:chExt cx="0" cy="0"/>
        </a:xfrm>
      </p:grpSpPr>
    </p:spTree>
    <p:extLst>
      <p:ext uri="{BB962C8B-B14F-4D97-AF65-F5344CB8AC3E}">
        <p14:creationId xmlns:p14="http://schemas.microsoft.com/office/powerpoint/2010/main" val="2903536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63983-EF36-9F60-CB5B-CFEBBE44DDFB}"/>
            </a:ext>
          </a:extLst>
        </p:cNvPr>
        <p:cNvGrpSpPr/>
        <p:nvPr/>
      </p:nvGrpSpPr>
      <p:grpSpPr>
        <a:xfrm>
          <a:off x="0" y="0"/>
          <a:ext cx="0" cy="0"/>
          <a:chOff x="0" y="0"/>
          <a:chExt cx="0" cy="0"/>
        </a:xfrm>
      </p:grpSpPr>
    </p:spTree>
    <p:extLst>
      <p:ext uri="{BB962C8B-B14F-4D97-AF65-F5344CB8AC3E}">
        <p14:creationId xmlns:p14="http://schemas.microsoft.com/office/powerpoint/2010/main" val="4003086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9E1C0-460C-EFDB-05B6-7AEFA3954328}"/>
            </a:ext>
          </a:extLst>
        </p:cNvPr>
        <p:cNvGrpSpPr/>
        <p:nvPr/>
      </p:nvGrpSpPr>
      <p:grpSpPr>
        <a:xfrm>
          <a:off x="0" y="0"/>
          <a:ext cx="0" cy="0"/>
          <a:chOff x="0" y="0"/>
          <a:chExt cx="0" cy="0"/>
        </a:xfrm>
      </p:grpSpPr>
    </p:spTree>
    <p:extLst>
      <p:ext uri="{BB962C8B-B14F-4D97-AF65-F5344CB8AC3E}">
        <p14:creationId xmlns:p14="http://schemas.microsoft.com/office/powerpoint/2010/main" val="3671613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5FB08-2358-9772-9065-63DD706CE31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167F2D8-F542-AAEE-DAB2-0F898D01DACE}"/>
              </a:ext>
            </a:extLst>
          </p:cNvPr>
          <p:cNvSpPr>
            <a:spLocks noGrp="1"/>
          </p:cNvSpPr>
          <p:nvPr>
            <p:ph type="body" idx="1"/>
          </p:nvPr>
        </p:nvSpPr>
        <p:spPr/>
        <p:txBody>
          <a:bodyPr/>
          <a:lstStyle/>
          <a:p>
            <a:r>
              <a:rPr lang="de-AT" dirty="0"/>
              <a:t>DTOs and </a:t>
            </a:r>
            <a:r>
              <a:rPr lang="de-AT" dirty="0" err="1"/>
              <a:t>Entities</a:t>
            </a:r>
            <a:endParaRPr lang="de-AT" dirty="0"/>
          </a:p>
        </p:txBody>
      </p:sp>
      <p:sp>
        <p:nvSpPr>
          <p:cNvPr id="3" name="Title 2">
            <a:extLst>
              <a:ext uri="{FF2B5EF4-FFF2-40B4-BE49-F238E27FC236}">
                <a16:creationId xmlns:a16="http://schemas.microsoft.com/office/drawing/2014/main" id="{8A293A0B-E011-5F7F-889C-8A00A1D8DDC5}"/>
              </a:ext>
            </a:extLst>
          </p:cNvPr>
          <p:cNvSpPr>
            <a:spLocks noGrp="1"/>
          </p:cNvSpPr>
          <p:nvPr>
            <p:ph type="title"/>
          </p:nvPr>
        </p:nvSpPr>
        <p:spPr/>
        <p:txBody>
          <a:bodyPr/>
          <a:lstStyle/>
          <a:p>
            <a:r>
              <a:rPr lang="de-AT" dirty="0"/>
              <a:t>04</a:t>
            </a:r>
          </a:p>
        </p:txBody>
      </p:sp>
    </p:spTree>
    <p:extLst>
      <p:ext uri="{BB962C8B-B14F-4D97-AF65-F5344CB8AC3E}">
        <p14:creationId xmlns:p14="http://schemas.microsoft.com/office/powerpoint/2010/main" val="1054495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75B57-A15C-B44D-307B-9565343EF7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513147-D7C7-ED8E-B6AC-86B5E27D5014}"/>
              </a:ext>
            </a:extLst>
          </p:cNvPr>
          <p:cNvSpPr>
            <a:spLocks noGrp="1"/>
          </p:cNvSpPr>
          <p:nvPr>
            <p:ph type="title"/>
          </p:nvPr>
        </p:nvSpPr>
        <p:spPr/>
        <p:txBody>
          <a:bodyPr/>
          <a:lstStyle/>
          <a:p>
            <a:r>
              <a:rPr lang="de-AT" dirty="0"/>
              <a:t>DTOs and </a:t>
            </a:r>
            <a:r>
              <a:rPr lang="de-AT" dirty="0" err="1"/>
              <a:t>entities</a:t>
            </a:r>
            <a:endParaRPr lang="de-AT" dirty="0"/>
          </a:p>
        </p:txBody>
      </p:sp>
      <p:sp>
        <p:nvSpPr>
          <p:cNvPr id="3" name="Text Placeholder 2">
            <a:extLst>
              <a:ext uri="{FF2B5EF4-FFF2-40B4-BE49-F238E27FC236}">
                <a16:creationId xmlns:a16="http://schemas.microsoft.com/office/drawing/2014/main" id="{3063E925-DEFD-F2CD-3FD3-64F940CEA95A}"/>
              </a:ext>
            </a:extLst>
          </p:cNvPr>
          <p:cNvSpPr>
            <a:spLocks noGrp="1"/>
          </p:cNvSpPr>
          <p:nvPr>
            <p:ph type="body" idx="1"/>
          </p:nvPr>
        </p:nvSpPr>
        <p:spPr/>
        <p:txBody>
          <a:bodyPr/>
          <a:lstStyle/>
          <a:p>
            <a:endParaRPr lang="de-AT"/>
          </a:p>
        </p:txBody>
      </p:sp>
      <p:sp>
        <p:nvSpPr>
          <p:cNvPr id="4" name="Text Placeholder 3">
            <a:extLst>
              <a:ext uri="{FF2B5EF4-FFF2-40B4-BE49-F238E27FC236}">
                <a16:creationId xmlns:a16="http://schemas.microsoft.com/office/drawing/2014/main" id="{59FBAC0F-7BF9-7D20-BF40-D2AE1BADFDA0}"/>
              </a:ext>
            </a:extLst>
          </p:cNvPr>
          <p:cNvSpPr>
            <a:spLocks noGrp="1"/>
          </p:cNvSpPr>
          <p:nvPr>
            <p:ph type="body" idx="11"/>
          </p:nvPr>
        </p:nvSpPr>
        <p:spPr/>
        <p:txBody>
          <a:bodyPr/>
          <a:lstStyle/>
          <a:p>
            <a:r>
              <a:rPr lang="de-AT" dirty="0" err="1"/>
              <a:t>Why</a:t>
            </a:r>
            <a:r>
              <a:rPr lang="de-AT" dirty="0"/>
              <a:t> </a:t>
            </a:r>
            <a:r>
              <a:rPr lang="de-AT" dirty="0" err="1"/>
              <a:t>to</a:t>
            </a:r>
            <a:r>
              <a:rPr lang="de-AT" dirty="0"/>
              <a:t> </a:t>
            </a:r>
            <a:r>
              <a:rPr lang="de-AT" dirty="0" err="1"/>
              <a:t>bother</a:t>
            </a:r>
            <a:r>
              <a:rPr lang="de-AT" dirty="0"/>
              <a:t> at all?</a:t>
            </a:r>
          </a:p>
        </p:txBody>
      </p:sp>
      <p:sp>
        <p:nvSpPr>
          <p:cNvPr id="5" name="Text Placeholder 4">
            <a:extLst>
              <a:ext uri="{FF2B5EF4-FFF2-40B4-BE49-F238E27FC236}">
                <a16:creationId xmlns:a16="http://schemas.microsoft.com/office/drawing/2014/main" id="{AFE1CAB9-EFB4-75DE-F1E4-B670BD749200}"/>
              </a:ext>
            </a:extLst>
          </p:cNvPr>
          <p:cNvSpPr>
            <a:spLocks noGrp="1"/>
          </p:cNvSpPr>
          <p:nvPr>
            <p:ph type="body" idx="14"/>
          </p:nvPr>
        </p:nvSpPr>
        <p:spPr/>
        <p:txBody>
          <a:bodyPr/>
          <a:lstStyle/>
          <a:p>
            <a:r>
              <a:rPr lang="de-AT" dirty="0"/>
              <a:t>01</a:t>
            </a:r>
          </a:p>
        </p:txBody>
      </p:sp>
      <p:sp>
        <p:nvSpPr>
          <p:cNvPr id="6" name="Text Placeholder 5">
            <a:extLst>
              <a:ext uri="{FF2B5EF4-FFF2-40B4-BE49-F238E27FC236}">
                <a16:creationId xmlns:a16="http://schemas.microsoft.com/office/drawing/2014/main" id="{CBC84451-B30A-89E2-EC3E-EC6BE65B5717}"/>
              </a:ext>
            </a:extLst>
          </p:cNvPr>
          <p:cNvSpPr>
            <a:spLocks noGrp="1"/>
          </p:cNvSpPr>
          <p:nvPr>
            <p:ph type="body" idx="20"/>
          </p:nvPr>
        </p:nvSpPr>
        <p:spPr/>
        <p:txBody>
          <a:bodyPr/>
          <a:lstStyle/>
          <a:p>
            <a:r>
              <a:rPr lang="de-AT" dirty="0" err="1"/>
              <a:t>To</a:t>
            </a:r>
            <a:r>
              <a:rPr lang="de-AT" dirty="0"/>
              <a:t> </a:t>
            </a:r>
            <a:r>
              <a:rPr lang="de-AT" dirty="0" err="1"/>
              <a:t>be</a:t>
            </a:r>
            <a:r>
              <a:rPr lang="de-AT" dirty="0"/>
              <a:t> </a:t>
            </a:r>
            <a:r>
              <a:rPr lang="de-AT" dirty="0" err="1"/>
              <a:t>done</a:t>
            </a:r>
            <a:r>
              <a:rPr lang="de-AT" dirty="0"/>
              <a:t> </a:t>
            </a:r>
            <a:r>
              <a:rPr lang="de-AT" dirty="0" err="1"/>
              <a:t>yet</a:t>
            </a:r>
            <a:endParaRPr lang="de-AT" dirty="0"/>
          </a:p>
        </p:txBody>
      </p:sp>
      <p:sp>
        <p:nvSpPr>
          <p:cNvPr id="7" name="Text Placeholder 6">
            <a:extLst>
              <a:ext uri="{FF2B5EF4-FFF2-40B4-BE49-F238E27FC236}">
                <a16:creationId xmlns:a16="http://schemas.microsoft.com/office/drawing/2014/main" id="{2EBA4286-5194-3232-5B1E-4EE93D8C38DC}"/>
              </a:ext>
            </a:extLst>
          </p:cNvPr>
          <p:cNvSpPr>
            <a:spLocks noGrp="1"/>
          </p:cNvSpPr>
          <p:nvPr>
            <p:ph type="body" idx="21"/>
          </p:nvPr>
        </p:nvSpPr>
        <p:spPr/>
        <p:txBody>
          <a:bodyPr/>
          <a:lstStyle/>
          <a:p>
            <a:r>
              <a:rPr lang="de-AT" dirty="0"/>
              <a:t>02</a:t>
            </a:r>
          </a:p>
        </p:txBody>
      </p:sp>
      <p:sp>
        <p:nvSpPr>
          <p:cNvPr id="16" name="Date Placeholder 15">
            <a:extLst>
              <a:ext uri="{FF2B5EF4-FFF2-40B4-BE49-F238E27FC236}">
                <a16:creationId xmlns:a16="http://schemas.microsoft.com/office/drawing/2014/main" id="{9E126D30-4736-77EF-703D-AA0E61DA1041}"/>
              </a:ext>
            </a:extLst>
          </p:cNvPr>
          <p:cNvSpPr>
            <a:spLocks noGrp="1"/>
          </p:cNvSpPr>
          <p:nvPr>
            <p:ph type="dt" sz="half" idx="2"/>
          </p:nvPr>
        </p:nvSpPr>
        <p:spPr/>
        <p:txBody>
          <a:bodyPr/>
          <a:lstStyle/>
          <a:p>
            <a:fld id="{14FBB82B-8196-49E7-B6C0-3C411ADC77F3}" type="datetime1">
              <a:rPr lang="de-AT" smtClean="0"/>
              <a:t>04.04.2024</a:t>
            </a:fld>
            <a:endParaRPr lang="de-AT" dirty="0"/>
          </a:p>
        </p:txBody>
      </p:sp>
      <p:sp>
        <p:nvSpPr>
          <p:cNvPr id="17" name="Footer Placeholder 16">
            <a:extLst>
              <a:ext uri="{FF2B5EF4-FFF2-40B4-BE49-F238E27FC236}">
                <a16:creationId xmlns:a16="http://schemas.microsoft.com/office/drawing/2014/main" id="{FD83F0C3-35AB-3CC9-6CEE-D24B9C93F802}"/>
              </a:ext>
            </a:extLst>
          </p:cNvPr>
          <p:cNvSpPr>
            <a:spLocks noGrp="1"/>
          </p:cNvSpPr>
          <p:nvPr>
            <p:ph type="ftr" sz="quarter" idx="3"/>
          </p:nvPr>
        </p:nvSpPr>
        <p:spPr/>
        <p:txBody>
          <a:bodyPr/>
          <a:lstStyle/>
          <a:p>
            <a:r>
              <a:rPr lang="de-AT"/>
              <a:t>| Präsentationstitel</a:t>
            </a:r>
            <a:endParaRPr lang="de-AT" dirty="0"/>
          </a:p>
        </p:txBody>
      </p:sp>
      <p:sp>
        <p:nvSpPr>
          <p:cNvPr id="18" name="Slide Number Placeholder 17">
            <a:extLst>
              <a:ext uri="{FF2B5EF4-FFF2-40B4-BE49-F238E27FC236}">
                <a16:creationId xmlns:a16="http://schemas.microsoft.com/office/drawing/2014/main" id="{5E0CE416-6675-45FF-9819-C629898640C5}"/>
              </a:ext>
            </a:extLst>
          </p:cNvPr>
          <p:cNvSpPr>
            <a:spLocks noGrp="1"/>
          </p:cNvSpPr>
          <p:nvPr>
            <p:ph type="sldNum" sz="quarter" idx="4"/>
          </p:nvPr>
        </p:nvSpPr>
        <p:spPr/>
        <p:txBody>
          <a:bodyPr/>
          <a:lstStyle/>
          <a:p>
            <a:fld id="{00A52981-3CA4-4342-A3CD-6DEDCD14014C}" type="slidenum">
              <a:rPr lang="de-AT" smtClean="0"/>
              <a:pPr/>
              <a:t>36</a:t>
            </a:fld>
            <a:endParaRPr lang="de-AT" dirty="0"/>
          </a:p>
        </p:txBody>
      </p:sp>
    </p:spTree>
    <p:extLst>
      <p:ext uri="{BB962C8B-B14F-4D97-AF65-F5344CB8AC3E}">
        <p14:creationId xmlns:p14="http://schemas.microsoft.com/office/powerpoint/2010/main" val="2038736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8910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FBDB-DB1E-BA82-1BE8-0F8B0061640D}"/>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EC566168-385E-99DE-CBEA-291D8E954036}"/>
              </a:ext>
            </a:extLst>
          </p:cNvPr>
          <p:cNvSpPr>
            <a:spLocks noGrp="1"/>
          </p:cNvSpPr>
          <p:nvPr>
            <p:ph type="body" idx="1"/>
          </p:nvPr>
        </p:nvSpPr>
        <p:spPr/>
        <p:txBody>
          <a:bodyPr/>
          <a:lstStyle/>
          <a:p>
            <a:endParaRPr lang="de-AT"/>
          </a:p>
        </p:txBody>
      </p:sp>
      <p:sp>
        <p:nvSpPr>
          <p:cNvPr id="4" name="Date Placeholder 3">
            <a:extLst>
              <a:ext uri="{FF2B5EF4-FFF2-40B4-BE49-F238E27FC236}">
                <a16:creationId xmlns:a16="http://schemas.microsoft.com/office/drawing/2014/main" id="{B013521D-9FC4-3395-CBC6-BD17D210EB7E}"/>
              </a:ext>
            </a:extLst>
          </p:cNvPr>
          <p:cNvSpPr>
            <a:spLocks noGrp="1"/>
          </p:cNvSpPr>
          <p:nvPr>
            <p:ph type="dt" sz="half" idx="2"/>
          </p:nvPr>
        </p:nvSpPr>
        <p:spPr/>
        <p:txBody>
          <a:bodyPr/>
          <a:lstStyle/>
          <a:p>
            <a:fld id="{C803E72B-AEE7-4F22-9E2F-DF65A90136BD}" type="datetime1">
              <a:rPr lang="de-AT" smtClean="0"/>
              <a:t>04.04.2024</a:t>
            </a:fld>
            <a:endParaRPr lang="de-AT" dirty="0"/>
          </a:p>
        </p:txBody>
      </p:sp>
      <p:sp>
        <p:nvSpPr>
          <p:cNvPr id="5" name="Footer Placeholder 4">
            <a:extLst>
              <a:ext uri="{FF2B5EF4-FFF2-40B4-BE49-F238E27FC236}">
                <a16:creationId xmlns:a16="http://schemas.microsoft.com/office/drawing/2014/main" id="{A6F9687C-55FC-65C0-2E61-22472970EF40}"/>
              </a:ext>
            </a:extLst>
          </p:cNvPr>
          <p:cNvSpPr>
            <a:spLocks noGrp="1"/>
          </p:cNvSpPr>
          <p:nvPr>
            <p:ph type="ftr" sz="quarter" idx="3"/>
          </p:nvPr>
        </p:nvSpPr>
        <p:spPr/>
        <p:txBody>
          <a:bodyPr/>
          <a:lstStyle/>
          <a:p>
            <a:r>
              <a:rPr lang="de-AT"/>
              <a:t>| Präsentationstitel</a:t>
            </a:r>
            <a:endParaRPr lang="de-AT" dirty="0"/>
          </a:p>
        </p:txBody>
      </p:sp>
      <p:sp>
        <p:nvSpPr>
          <p:cNvPr id="6" name="Slide Number Placeholder 5">
            <a:extLst>
              <a:ext uri="{FF2B5EF4-FFF2-40B4-BE49-F238E27FC236}">
                <a16:creationId xmlns:a16="http://schemas.microsoft.com/office/drawing/2014/main" id="{70503505-7491-6710-7E12-C19B72CECC49}"/>
              </a:ext>
            </a:extLst>
          </p:cNvPr>
          <p:cNvSpPr>
            <a:spLocks noGrp="1"/>
          </p:cNvSpPr>
          <p:nvPr>
            <p:ph type="sldNum" sz="quarter" idx="4"/>
          </p:nvPr>
        </p:nvSpPr>
        <p:spPr/>
        <p:txBody>
          <a:bodyPr/>
          <a:lstStyle/>
          <a:p>
            <a:fld id="{00A52981-3CA4-4342-A3CD-6DEDCD14014C}" type="slidenum">
              <a:rPr lang="de-AT" smtClean="0"/>
              <a:pPr/>
              <a:t>38</a:t>
            </a:fld>
            <a:endParaRPr lang="de-AT" dirty="0"/>
          </a:p>
        </p:txBody>
      </p:sp>
    </p:spTree>
    <p:extLst>
      <p:ext uri="{BB962C8B-B14F-4D97-AF65-F5344CB8AC3E}">
        <p14:creationId xmlns:p14="http://schemas.microsoft.com/office/powerpoint/2010/main" val="2943948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70CE9-D133-448A-E422-249AD47B5DD0}"/>
              </a:ext>
            </a:extLst>
          </p:cNvPr>
          <p:cNvSpPr>
            <a:spLocks noGrp="1"/>
          </p:cNvSpPr>
          <p:nvPr>
            <p:ph sz="half" idx="31"/>
          </p:nvPr>
        </p:nvSpPr>
        <p:spPr/>
        <p:txBody>
          <a:bodyPr/>
          <a:lstStyle/>
          <a:p>
            <a:endParaRPr lang="de-AT"/>
          </a:p>
        </p:txBody>
      </p:sp>
      <p:sp>
        <p:nvSpPr>
          <p:cNvPr id="3" name="Title 2">
            <a:extLst>
              <a:ext uri="{FF2B5EF4-FFF2-40B4-BE49-F238E27FC236}">
                <a16:creationId xmlns:a16="http://schemas.microsoft.com/office/drawing/2014/main" id="{08617AD4-CAF3-A121-43A6-3F945C86E3E0}"/>
              </a:ext>
            </a:extLst>
          </p:cNvPr>
          <p:cNvSpPr>
            <a:spLocks noGrp="1"/>
          </p:cNvSpPr>
          <p:nvPr>
            <p:ph type="title"/>
          </p:nvPr>
        </p:nvSpPr>
        <p:spPr/>
        <p:txBody>
          <a:bodyPr/>
          <a:lstStyle/>
          <a:p>
            <a:endParaRPr lang="de-AT"/>
          </a:p>
        </p:txBody>
      </p:sp>
      <p:sp>
        <p:nvSpPr>
          <p:cNvPr id="4" name="Text Placeholder 3">
            <a:extLst>
              <a:ext uri="{FF2B5EF4-FFF2-40B4-BE49-F238E27FC236}">
                <a16:creationId xmlns:a16="http://schemas.microsoft.com/office/drawing/2014/main" id="{49488275-FC44-F08B-C11F-0B7F486BE975}"/>
              </a:ext>
            </a:extLst>
          </p:cNvPr>
          <p:cNvSpPr>
            <a:spLocks noGrp="1"/>
          </p:cNvSpPr>
          <p:nvPr>
            <p:ph type="body" idx="1"/>
          </p:nvPr>
        </p:nvSpPr>
        <p:spPr/>
        <p:txBody>
          <a:bodyPr/>
          <a:lstStyle/>
          <a:p>
            <a:endParaRPr lang="de-AT"/>
          </a:p>
        </p:txBody>
      </p:sp>
      <p:sp>
        <p:nvSpPr>
          <p:cNvPr id="5" name="Date Placeholder 4">
            <a:extLst>
              <a:ext uri="{FF2B5EF4-FFF2-40B4-BE49-F238E27FC236}">
                <a16:creationId xmlns:a16="http://schemas.microsoft.com/office/drawing/2014/main" id="{B41ACAFB-8D5F-C36F-8EE1-A9F891C316E3}"/>
              </a:ext>
            </a:extLst>
          </p:cNvPr>
          <p:cNvSpPr>
            <a:spLocks noGrp="1"/>
          </p:cNvSpPr>
          <p:nvPr>
            <p:ph type="dt" sz="half" idx="2"/>
          </p:nvPr>
        </p:nvSpPr>
        <p:spPr/>
        <p:txBody>
          <a:bodyPr/>
          <a:lstStyle/>
          <a:p>
            <a:fld id="{F335C4F6-DF3B-452B-9B4F-5991CE864FC4}" type="datetime1">
              <a:rPr lang="de-AT" smtClean="0"/>
              <a:t>04.04.2024</a:t>
            </a:fld>
            <a:endParaRPr lang="de-AT" dirty="0"/>
          </a:p>
        </p:txBody>
      </p:sp>
      <p:sp>
        <p:nvSpPr>
          <p:cNvPr id="6" name="Footer Placeholder 5">
            <a:extLst>
              <a:ext uri="{FF2B5EF4-FFF2-40B4-BE49-F238E27FC236}">
                <a16:creationId xmlns:a16="http://schemas.microsoft.com/office/drawing/2014/main" id="{F823BCE2-CF22-F7F3-C9A9-6D191EB0EA22}"/>
              </a:ext>
            </a:extLst>
          </p:cNvPr>
          <p:cNvSpPr>
            <a:spLocks noGrp="1"/>
          </p:cNvSpPr>
          <p:nvPr>
            <p:ph type="ftr" sz="quarter" idx="3"/>
          </p:nvPr>
        </p:nvSpPr>
        <p:spPr/>
        <p:txBody>
          <a:bodyPr/>
          <a:lstStyle/>
          <a:p>
            <a:r>
              <a:rPr lang="de-AT"/>
              <a:t>| Präsentationstitel</a:t>
            </a:r>
            <a:endParaRPr lang="de-AT" dirty="0"/>
          </a:p>
        </p:txBody>
      </p:sp>
      <p:sp>
        <p:nvSpPr>
          <p:cNvPr id="7" name="Slide Number Placeholder 6">
            <a:extLst>
              <a:ext uri="{FF2B5EF4-FFF2-40B4-BE49-F238E27FC236}">
                <a16:creationId xmlns:a16="http://schemas.microsoft.com/office/drawing/2014/main" id="{9B0EA741-3EE0-585C-006A-B5DC11F0CE09}"/>
              </a:ext>
            </a:extLst>
          </p:cNvPr>
          <p:cNvSpPr>
            <a:spLocks noGrp="1"/>
          </p:cNvSpPr>
          <p:nvPr>
            <p:ph type="sldNum" sz="quarter" idx="4"/>
          </p:nvPr>
        </p:nvSpPr>
        <p:spPr/>
        <p:txBody>
          <a:bodyPr/>
          <a:lstStyle/>
          <a:p>
            <a:fld id="{00A52981-3CA4-4342-A3CD-6DEDCD14014C}" type="slidenum">
              <a:rPr lang="de-AT" smtClean="0"/>
              <a:pPr/>
              <a:t>39</a:t>
            </a:fld>
            <a:endParaRPr lang="de-AT" dirty="0"/>
          </a:p>
        </p:txBody>
      </p:sp>
    </p:spTree>
    <p:extLst>
      <p:ext uri="{BB962C8B-B14F-4D97-AF65-F5344CB8AC3E}">
        <p14:creationId xmlns:p14="http://schemas.microsoft.com/office/powerpoint/2010/main" val="804844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1A66DE-3B45-6B9A-6784-A7DCF07214DC}"/>
              </a:ext>
            </a:extLst>
          </p:cNvPr>
          <p:cNvSpPr>
            <a:spLocks noGrp="1"/>
          </p:cNvSpPr>
          <p:nvPr>
            <p:ph type="body" idx="1"/>
          </p:nvPr>
        </p:nvSpPr>
        <p:spPr/>
        <p:txBody>
          <a:bodyPr/>
          <a:lstStyle/>
          <a:p>
            <a:r>
              <a:rPr lang="de-AT" dirty="0"/>
              <a:t>Understanding </a:t>
            </a:r>
            <a:r>
              <a:rPr lang="de-AT" dirty="0" err="1"/>
              <a:t>object</a:t>
            </a:r>
            <a:r>
              <a:rPr lang="de-AT" dirty="0"/>
              <a:t>/relational </a:t>
            </a:r>
            <a:r>
              <a:rPr lang="de-AT" dirty="0" err="1"/>
              <a:t>persistence</a:t>
            </a:r>
            <a:endParaRPr lang="de-AT" dirty="0"/>
          </a:p>
        </p:txBody>
      </p:sp>
      <p:sp>
        <p:nvSpPr>
          <p:cNvPr id="3" name="Title 2">
            <a:extLst>
              <a:ext uri="{FF2B5EF4-FFF2-40B4-BE49-F238E27FC236}">
                <a16:creationId xmlns:a16="http://schemas.microsoft.com/office/drawing/2014/main" id="{44013F6C-CD40-A32A-D157-7DF11466C166}"/>
              </a:ext>
            </a:extLst>
          </p:cNvPr>
          <p:cNvSpPr>
            <a:spLocks noGrp="1"/>
          </p:cNvSpPr>
          <p:nvPr>
            <p:ph type="title"/>
          </p:nvPr>
        </p:nvSpPr>
        <p:spPr/>
        <p:txBody>
          <a:bodyPr/>
          <a:lstStyle/>
          <a:p>
            <a:r>
              <a:rPr lang="de-AT" dirty="0"/>
              <a:t>01</a:t>
            </a:r>
          </a:p>
        </p:txBody>
      </p:sp>
    </p:spTree>
    <p:extLst>
      <p:ext uri="{BB962C8B-B14F-4D97-AF65-F5344CB8AC3E}">
        <p14:creationId xmlns:p14="http://schemas.microsoft.com/office/powerpoint/2010/main" val="9737262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C7F0E8-88DD-D7B5-53E9-A297251BBB82}"/>
              </a:ext>
            </a:extLst>
          </p:cNvPr>
          <p:cNvSpPr>
            <a:spLocks noGrp="1"/>
          </p:cNvSpPr>
          <p:nvPr>
            <p:ph type="body" idx="1"/>
          </p:nvPr>
        </p:nvSpPr>
        <p:spPr/>
        <p:txBody>
          <a:bodyPr/>
          <a:lstStyle/>
          <a:p>
            <a:endParaRPr lang="de-AT"/>
          </a:p>
        </p:txBody>
      </p:sp>
      <p:sp>
        <p:nvSpPr>
          <p:cNvPr id="3" name="Date Placeholder 2">
            <a:extLst>
              <a:ext uri="{FF2B5EF4-FFF2-40B4-BE49-F238E27FC236}">
                <a16:creationId xmlns:a16="http://schemas.microsoft.com/office/drawing/2014/main" id="{3C0EC018-3E4F-2149-A0E9-B199FDBFFDF9}"/>
              </a:ext>
            </a:extLst>
          </p:cNvPr>
          <p:cNvSpPr>
            <a:spLocks noGrp="1"/>
          </p:cNvSpPr>
          <p:nvPr>
            <p:ph type="dt" sz="half" idx="2"/>
          </p:nvPr>
        </p:nvSpPr>
        <p:spPr/>
        <p:txBody>
          <a:bodyPr/>
          <a:lstStyle/>
          <a:p>
            <a:fld id="{28A53FBD-132D-4956-9A30-A0403514BB6C}" type="datetime1">
              <a:rPr lang="de-AT" smtClean="0"/>
              <a:t>04.04.2024</a:t>
            </a:fld>
            <a:endParaRPr lang="de-AT" dirty="0"/>
          </a:p>
        </p:txBody>
      </p:sp>
      <p:sp>
        <p:nvSpPr>
          <p:cNvPr id="4" name="Footer Placeholder 3">
            <a:extLst>
              <a:ext uri="{FF2B5EF4-FFF2-40B4-BE49-F238E27FC236}">
                <a16:creationId xmlns:a16="http://schemas.microsoft.com/office/drawing/2014/main" id="{45382D7F-D7D8-BEEE-F4AC-98CE37F7F86B}"/>
              </a:ext>
            </a:extLst>
          </p:cNvPr>
          <p:cNvSpPr>
            <a:spLocks noGrp="1"/>
          </p:cNvSpPr>
          <p:nvPr>
            <p:ph type="ftr" sz="quarter" idx="3"/>
          </p:nvPr>
        </p:nvSpPr>
        <p:spPr/>
        <p:txBody>
          <a:bodyPr/>
          <a:lstStyle/>
          <a:p>
            <a:r>
              <a:rPr lang="de-AT"/>
              <a:t>| Präsentationstitel</a:t>
            </a:r>
            <a:endParaRPr lang="de-AT" dirty="0"/>
          </a:p>
        </p:txBody>
      </p:sp>
      <p:sp>
        <p:nvSpPr>
          <p:cNvPr id="5" name="Slide Number Placeholder 4">
            <a:extLst>
              <a:ext uri="{FF2B5EF4-FFF2-40B4-BE49-F238E27FC236}">
                <a16:creationId xmlns:a16="http://schemas.microsoft.com/office/drawing/2014/main" id="{6322A5DA-AF6A-3B23-73AF-64CBC5811844}"/>
              </a:ext>
            </a:extLst>
          </p:cNvPr>
          <p:cNvSpPr>
            <a:spLocks noGrp="1"/>
          </p:cNvSpPr>
          <p:nvPr>
            <p:ph type="sldNum" sz="quarter" idx="4"/>
          </p:nvPr>
        </p:nvSpPr>
        <p:spPr/>
        <p:txBody>
          <a:bodyPr/>
          <a:lstStyle/>
          <a:p>
            <a:fld id="{00A52981-3CA4-4342-A3CD-6DEDCD14014C}" type="slidenum">
              <a:rPr lang="de-AT" smtClean="0"/>
              <a:pPr/>
              <a:t>40</a:t>
            </a:fld>
            <a:endParaRPr lang="de-AT" dirty="0"/>
          </a:p>
        </p:txBody>
      </p:sp>
    </p:spTree>
    <p:extLst>
      <p:ext uri="{BB962C8B-B14F-4D97-AF65-F5344CB8AC3E}">
        <p14:creationId xmlns:p14="http://schemas.microsoft.com/office/powerpoint/2010/main" val="3728198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5597-A07B-AD21-068E-AA23F32D9075}"/>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3DC2A7D1-9BC0-D2C3-59BD-AA3D6A7672DB}"/>
              </a:ext>
            </a:extLst>
          </p:cNvPr>
          <p:cNvSpPr>
            <a:spLocks noGrp="1"/>
          </p:cNvSpPr>
          <p:nvPr>
            <p:ph sz="half" idx="21"/>
          </p:nvPr>
        </p:nvSpPr>
        <p:spPr/>
        <p:txBody>
          <a:bodyPr/>
          <a:lstStyle/>
          <a:p>
            <a:endParaRPr lang="de-AT"/>
          </a:p>
        </p:txBody>
      </p:sp>
      <p:sp>
        <p:nvSpPr>
          <p:cNvPr id="4" name="Content Placeholder 3">
            <a:extLst>
              <a:ext uri="{FF2B5EF4-FFF2-40B4-BE49-F238E27FC236}">
                <a16:creationId xmlns:a16="http://schemas.microsoft.com/office/drawing/2014/main" id="{A73D8C58-5F1A-7EC5-1B3C-FC6E9DBD0583}"/>
              </a:ext>
            </a:extLst>
          </p:cNvPr>
          <p:cNvSpPr>
            <a:spLocks noGrp="1"/>
          </p:cNvSpPr>
          <p:nvPr>
            <p:ph sz="half" idx="31"/>
          </p:nvPr>
        </p:nvSpPr>
        <p:spPr/>
        <p:txBody>
          <a:bodyPr/>
          <a:lstStyle/>
          <a:p>
            <a:endParaRPr lang="de-AT"/>
          </a:p>
        </p:txBody>
      </p:sp>
      <p:sp>
        <p:nvSpPr>
          <p:cNvPr id="5" name="Text Placeholder 4">
            <a:extLst>
              <a:ext uri="{FF2B5EF4-FFF2-40B4-BE49-F238E27FC236}">
                <a16:creationId xmlns:a16="http://schemas.microsoft.com/office/drawing/2014/main" id="{5F579C1B-4022-811E-F658-8D5ED2B5C7C8}"/>
              </a:ext>
            </a:extLst>
          </p:cNvPr>
          <p:cNvSpPr>
            <a:spLocks noGrp="1"/>
          </p:cNvSpPr>
          <p:nvPr>
            <p:ph type="body" idx="1"/>
          </p:nvPr>
        </p:nvSpPr>
        <p:spPr/>
        <p:txBody>
          <a:bodyPr/>
          <a:lstStyle/>
          <a:p>
            <a:endParaRPr lang="de-AT"/>
          </a:p>
        </p:txBody>
      </p:sp>
      <p:sp>
        <p:nvSpPr>
          <p:cNvPr id="6" name="Date Placeholder 5">
            <a:extLst>
              <a:ext uri="{FF2B5EF4-FFF2-40B4-BE49-F238E27FC236}">
                <a16:creationId xmlns:a16="http://schemas.microsoft.com/office/drawing/2014/main" id="{1485F986-B504-4BA3-A9A9-9505EB6EA042}"/>
              </a:ext>
            </a:extLst>
          </p:cNvPr>
          <p:cNvSpPr>
            <a:spLocks noGrp="1"/>
          </p:cNvSpPr>
          <p:nvPr>
            <p:ph type="dt" sz="half" idx="2"/>
          </p:nvPr>
        </p:nvSpPr>
        <p:spPr/>
        <p:txBody>
          <a:bodyPr/>
          <a:lstStyle/>
          <a:p>
            <a:fld id="{5BE3DCA7-7BC2-4FD7-85E4-522478396FCD}" type="datetime1">
              <a:rPr lang="de-AT" smtClean="0"/>
              <a:t>04.04.2024</a:t>
            </a:fld>
            <a:endParaRPr lang="de-AT" dirty="0"/>
          </a:p>
        </p:txBody>
      </p:sp>
      <p:sp>
        <p:nvSpPr>
          <p:cNvPr id="7" name="Footer Placeholder 6">
            <a:extLst>
              <a:ext uri="{FF2B5EF4-FFF2-40B4-BE49-F238E27FC236}">
                <a16:creationId xmlns:a16="http://schemas.microsoft.com/office/drawing/2014/main" id="{BB77F106-44EB-4EF8-8843-8D48DD021BD6}"/>
              </a:ext>
            </a:extLst>
          </p:cNvPr>
          <p:cNvSpPr>
            <a:spLocks noGrp="1"/>
          </p:cNvSpPr>
          <p:nvPr>
            <p:ph type="ftr" sz="quarter" idx="3"/>
          </p:nvPr>
        </p:nvSpPr>
        <p:spPr/>
        <p:txBody>
          <a:bodyPr/>
          <a:lstStyle/>
          <a:p>
            <a:r>
              <a:rPr lang="de-AT"/>
              <a:t>| Präsentationstitel</a:t>
            </a:r>
            <a:endParaRPr lang="de-AT" dirty="0"/>
          </a:p>
        </p:txBody>
      </p:sp>
      <p:sp>
        <p:nvSpPr>
          <p:cNvPr id="8" name="Slide Number Placeholder 7">
            <a:extLst>
              <a:ext uri="{FF2B5EF4-FFF2-40B4-BE49-F238E27FC236}">
                <a16:creationId xmlns:a16="http://schemas.microsoft.com/office/drawing/2014/main" id="{51B07771-BF13-3F18-368C-2B3F2DA5D797}"/>
              </a:ext>
            </a:extLst>
          </p:cNvPr>
          <p:cNvSpPr>
            <a:spLocks noGrp="1"/>
          </p:cNvSpPr>
          <p:nvPr>
            <p:ph type="sldNum" sz="quarter" idx="4"/>
          </p:nvPr>
        </p:nvSpPr>
        <p:spPr/>
        <p:txBody>
          <a:bodyPr/>
          <a:lstStyle/>
          <a:p>
            <a:fld id="{00A52981-3CA4-4342-A3CD-6DEDCD14014C}" type="slidenum">
              <a:rPr lang="de-AT" smtClean="0"/>
              <a:pPr/>
              <a:t>41</a:t>
            </a:fld>
            <a:endParaRPr lang="de-AT" dirty="0"/>
          </a:p>
        </p:txBody>
      </p:sp>
    </p:spTree>
    <p:extLst>
      <p:ext uri="{BB962C8B-B14F-4D97-AF65-F5344CB8AC3E}">
        <p14:creationId xmlns:p14="http://schemas.microsoft.com/office/powerpoint/2010/main" val="2491051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114394-6D1E-997C-B6AA-3B097121E62F}"/>
              </a:ext>
            </a:extLst>
          </p:cNvPr>
          <p:cNvSpPr>
            <a:spLocks noGrp="1"/>
          </p:cNvSpPr>
          <p:nvPr>
            <p:ph type="body" idx="1"/>
          </p:nvPr>
        </p:nvSpPr>
        <p:spPr/>
        <p:txBody>
          <a:bodyPr/>
          <a:lstStyle/>
          <a:p>
            <a:endParaRPr lang="de-AT"/>
          </a:p>
        </p:txBody>
      </p:sp>
      <p:sp>
        <p:nvSpPr>
          <p:cNvPr id="3" name="Date Placeholder 2">
            <a:extLst>
              <a:ext uri="{FF2B5EF4-FFF2-40B4-BE49-F238E27FC236}">
                <a16:creationId xmlns:a16="http://schemas.microsoft.com/office/drawing/2014/main" id="{0889AC28-7D53-943A-9E5F-A5407490D589}"/>
              </a:ext>
            </a:extLst>
          </p:cNvPr>
          <p:cNvSpPr>
            <a:spLocks noGrp="1"/>
          </p:cNvSpPr>
          <p:nvPr>
            <p:ph type="dt" sz="half" idx="2"/>
          </p:nvPr>
        </p:nvSpPr>
        <p:spPr/>
        <p:txBody>
          <a:bodyPr/>
          <a:lstStyle/>
          <a:p>
            <a:fld id="{7D66F52B-0076-4A19-80B0-0DE93FBA546D}" type="datetime1">
              <a:rPr lang="de-AT" smtClean="0"/>
              <a:t>04.04.2024</a:t>
            </a:fld>
            <a:endParaRPr lang="de-AT" dirty="0"/>
          </a:p>
        </p:txBody>
      </p:sp>
      <p:sp>
        <p:nvSpPr>
          <p:cNvPr id="4" name="Footer Placeholder 3">
            <a:extLst>
              <a:ext uri="{FF2B5EF4-FFF2-40B4-BE49-F238E27FC236}">
                <a16:creationId xmlns:a16="http://schemas.microsoft.com/office/drawing/2014/main" id="{CF0BFA2F-D77E-867F-B37B-58088D3B70F8}"/>
              </a:ext>
            </a:extLst>
          </p:cNvPr>
          <p:cNvSpPr>
            <a:spLocks noGrp="1"/>
          </p:cNvSpPr>
          <p:nvPr>
            <p:ph type="ftr" sz="quarter" idx="3"/>
          </p:nvPr>
        </p:nvSpPr>
        <p:spPr/>
        <p:txBody>
          <a:bodyPr/>
          <a:lstStyle/>
          <a:p>
            <a:r>
              <a:rPr lang="de-AT"/>
              <a:t>| Präsentationstitel</a:t>
            </a:r>
            <a:endParaRPr lang="de-AT" dirty="0"/>
          </a:p>
        </p:txBody>
      </p:sp>
      <p:sp>
        <p:nvSpPr>
          <p:cNvPr id="5" name="Slide Number Placeholder 4">
            <a:extLst>
              <a:ext uri="{FF2B5EF4-FFF2-40B4-BE49-F238E27FC236}">
                <a16:creationId xmlns:a16="http://schemas.microsoft.com/office/drawing/2014/main" id="{258C7A94-6E2F-FEF8-377A-F99AD30CA308}"/>
              </a:ext>
            </a:extLst>
          </p:cNvPr>
          <p:cNvSpPr>
            <a:spLocks noGrp="1"/>
          </p:cNvSpPr>
          <p:nvPr>
            <p:ph type="sldNum" sz="quarter" idx="4"/>
          </p:nvPr>
        </p:nvSpPr>
        <p:spPr/>
        <p:txBody>
          <a:bodyPr/>
          <a:lstStyle/>
          <a:p>
            <a:fld id="{00A52981-3CA4-4342-A3CD-6DEDCD14014C}" type="slidenum">
              <a:rPr lang="de-AT" smtClean="0"/>
              <a:pPr/>
              <a:t>42</a:t>
            </a:fld>
            <a:endParaRPr lang="de-AT" dirty="0"/>
          </a:p>
        </p:txBody>
      </p:sp>
    </p:spTree>
    <p:extLst>
      <p:ext uri="{BB962C8B-B14F-4D97-AF65-F5344CB8AC3E}">
        <p14:creationId xmlns:p14="http://schemas.microsoft.com/office/powerpoint/2010/main" val="4072163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4F957B-D2C0-CB98-F895-A0DE2D25B47F}"/>
              </a:ext>
            </a:extLst>
          </p:cNvPr>
          <p:cNvSpPr>
            <a:spLocks noGrp="1"/>
          </p:cNvSpPr>
          <p:nvPr>
            <p:ph type="body" idx="1"/>
          </p:nvPr>
        </p:nvSpPr>
        <p:spPr/>
        <p:txBody>
          <a:bodyPr/>
          <a:lstStyle/>
          <a:p>
            <a:endParaRPr lang="de-AT"/>
          </a:p>
        </p:txBody>
      </p:sp>
      <p:sp>
        <p:nvSpPr>
          <p:cNvPr id="3" name="Content Placeholder 2">
            <a:extLst>
              <a:ext uri="{FF2B5EF4-FFF2-40B4-BE49-F238E27FC236}">
                <a16:creationId xmlns:a16="http://schemas.microsoft.com/office/drawing/2014/main" id="{DE372C8E-A384-B044-3C94-11CA2025C1F4}"/>
              </a:ext>
            </a:extLst>
          </p:cNvPr>
          <p:cNvSpPr>
            <a:spLocks noGrp="1"/>
          </p:cNvSpPr>
          <p:nvPr>
            <p:ph sz="half" idx="23"/>
          </p:nvPr>
        </p:nvSpPr>
        <p:spPr/>
        <p:txBody>
          <a:bodyPr/>
          <a:lstStyle/>
          <a:p>
            <a:endParaRPr lang="de-AT"/>
          </a:p>
        </p:txBody>
      </p:sp>
      <p:sp>
        <p:nvSpPr>
          <p:cNvPr id="4" name="Date Placeholder 3">
            <a:extLst>
              <a:ext uri="{FF2B5EF4-FFF2-40B4-BE49-F238E27FC236}">
                <a16:creationId xmlns:a16="http://schemas.microsoft.com/office/drawing/2014/main" id="{AA9BD6BB-C8F3-84B8-AF73-2EB7B970742F}"/>
              </a:ext>
            </a:extLst>
          </p:cNvPr>
          <p:cNvSpPr>
            <a:spLocks noGrp="1"/>
          </p:cNvSpPr>
          <p:nvPr>
            <p:ph type="dt" sz="half" idx="2"/>
          </p:nvPr>
        </p:nvSpPr>
        <p:spPr/>
        <p:txBody>
          <a:bodyPr/>
          <a:lstStyle/>
          <a:p>
            <a:fld id="{5CABF622-56BC-462D-B7E1-6BDC7D5AC0E5}" type="datetime1">
              <a:rPr lang="de-AT" smtClean="0"/>
              <a:t>04.04.2024</a:t>
            </a:fld>
            <a:endParaRPr lang="de-AT" dirty="0"/>
          </a:p>
        </p:txBody>
      </p:sp>
      <p:sp>
        <p:nvSpPr>
          <p:cNvPr id="5" name="Footer Placeholder 4">
            <a:extLst>
              <a:ext uri="{FF2B5EF4-FFF2-40B4-BE49-F238E27FC236}">
                <a16:creationId xmlns:a16="http://schemas.microsoft.com/office/drawing/2014/main" id="{4722CCF9-397B-9627-B16E-568D5E9926B9}"/>
              </a:ext>
            </a:extLst>
          </p:cNvPr>
          <p:cNvSpPr>
            <a:spLocks noGrp="1"/>
          </p:cNvSpPr>
          <p:nvPr>
            <p:ph type="ftr" sz="quarter" idx="3"/>
          </p:nvPr>
        </p:nvSpPr>
        <p:spPr/>
        <p:txBody>
          <a:bodyPr/>
          <a:lstStyle/>
          <a:p>
            <a:r>
              <a:rPr lang="de-AT"/>
              <a:t>| Präsentationstitel</a:t>
            </a:r>
            <a:endParaRPr lang="de-AT" dirty="0"/>
          </a:p>
        </p:txBody>
      </p:sp>
      <p:sp>
        <p:nvSpPr>
          <p:cNvPr id="6" name="Slide Number Placeholder 5">
            <a:extLst>
              <a:ext uri="{FF2B5EF4-FFF2-40B4-BE49-F238E27FC236}">
                <a16:creationId xmlns:a16="http://schemas.microsoft.com/office/drawing/2014/main" id="{AB45BBA5-217B-ECB2-3E0E-B6670959D07E}"/>
              </a:ext>
            </a:extLst>
          </p:cNvPr>
          <p:cNvSpPr>
            <a:spLocks noGrp="1"/>
          </p:cNvSpPr>
          <p:nvPr>
            <p:ph type="sldNum" sz="quarter" idx="4"/>
          </p:nvPr>
        </p:nvSpPr>
        <p:spPr/>
        <p:txBody>
          <a:bodyPr/>
          <a:lstStyle/>
          <a:p>
            <a:fld id="{00A52981-3CA4-4342-A3CD-6DEDCD14014C}" type="slidenum">
              <a:rPr lang="de-AT" smtClean="0"/>
              <a:pPr/>
              <a:t>43</a:t>
            </a:fld>
            <a:endParaRPr lang="de-AT" dirty="0"/>
          </a:p>
        </p:txBody>
      </p:sp>
      <p:sp>
        <p:nvSpPr>
          <p:cNvPr id="7" name="Title 6">
            <a:extLst>
              <a:ext uri="{FF2B5EF4-FFF2-40B4-BE49-F238E27FC236}">
                <a16:creationId xmlns:a16="http://schemas.microsoft.com/office/drawing/2014/main" id="{01343DD6-7E77-BBD1-E2FD-87829475626C}"/>
              </a:ext>
            </a:extLst>
          </p:cNvPr>
          <p:cNvSpPr>
            <a:spLocks noGrp="1"/>
          </p:cNvSpPr>
          <p:nvPr>
            <p:ph type="title"/>
          </p:nvPr>
        </p:nvSpPr>
        <p:spPr/>
        <p:txBody>
          <a:bodyPr/>
          <a:lstStyle/>
          <a:p>
            <a:endParaRPr lang="de-AT"/>
          </a:p>
        </p:txBody>
      </p:sp>
      <p:sp>
        <p:nvSpPr>
          <p:cNvPr id="8" name="Content Placeholder 7">
            <a:extLst>
              <a:ext uri="{FF2B5EF4-FFF2-40B4-BE49-F238E27FC236}">
                <a16:creationId xmlns:a16="http://schemas.microsoft.com/office/drawing/2014/main" id="{C00B49FE-5FA7-F881-83E9-7EB79FFF1645}"/>
              </a:ext>
            </a:extLst>
          </p:cNvPr>
          <p:cNvSpPr>
            <a:spLocks noGrp="1"/>
          </p:cNvSpPr>
          <p:nvPr>
            <p:ph sz="half" idx="21"/>
          </p:nvPr>
        </p:nvSpPr>
        <p:spPr/>
        <p:txBody>
          <a:bodyPr/>
          <a:lstStyle/>
          <a:p>
            <a:endParaRPr lang="de-AT"/>
          </a:p>
        </p:txBody>
      </p:sp>
    </p:spTree>
    <p:extLst>
      <p:ext uri="{BB962C8B-B14F-4D97-AF65-F5344CB8AC3E}">
        <p14:creationId xmlns:p14="http://schemas.microsoft.com/office/powerpoint/2010/main" val="1225512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9F7D87-EC9C-CE8A-EF5D-D90A6E91D73B}"/>
              </a:ext>
            </a:extLst>
          </p:cNvPr>
          <p:cNvSpPr>
            <a:spLocks noGrp="1"/>
          </p:cNvSpPr>
          <p:nvPr>
            <p:ph type="body" idx="1"/>
          </p:nvPr>
        </p:nvSpPr>
        <p:spPr/>
        <p:txBody>
          <a:bodyPr/>
          <a:lstStyle/>
          <a:p>
            <a:endParaRPr lang="de-AT"/>
          </a:p>
        </p:txBody>
      </p:sp>
      <p:sp>
        <p:nvSpPr>
          <p:cNvPr id="3" name="Date Placeholder 2">
            <a:extLst>
              <a:ext uri="{FF2B5EF4-FFF2-40B4-BE49-F238E27FC236}">
                <a16:creationId xmlns:a16="http://schemas.microsoft.com/office/drawing/2014/main" id="{EC93351C-41B9-0DEF-C565-E5CFEF8139D8}"/>
              </a:ext>
            </a:extLst>
          </p:cNvPr>
          <p:cNvSpPr>
            <a:spLocks noGrp="1"/>
          </p:cNvSpPr>
          <p:nvPr>
            <p:ph type="dt" sz="half" idx="2"/>
          </p:nvPr>
        </p:nvSpPr>
        <p:spPr/>
        <p:txBody>
          <a:bodyPr/>
          <a:lstStyle/>
          <a:p>
            <a:fld id="{42FCB9E3-CE4D-4465-943D-5924D1DC9354}" type="datetime1">
              <a:rPr lang="de-AT" smtClean="0"/>
              <a:t>04.04.2024</a:t>
            </a:fld>
            <a:endParaRPr lang="de-AT" dirty="0"/>
          </a:p>
        </p:txBody>
      </p:sp>
      <p:sp>
        <p:nvSpPr>
          <p:cNvPr id="4" name="Footer Placeholder 3">
            <a:extLst>
              <a:ext uri="{FF2B5EF4-FFF2-40B4-BE49-F238E27FC236}">
                <a16:creationId xmlns:a16="http://schemas.microsoft.com/office/drawing/2014/main" id="{B279A47D-76AB-7C87-EE26-80660D9285FD}"/>
              </a:ext>
            </a:extLst>
          </p:cNvPr>
          <p:cNvSpPr>
            <a:spLocks noGrp="1"/>
          </p:cNvSpPr>
          <p:nvPr>
            <p:ph type="ftr" sz="quarter" idx="3"/>
          </p:nvPr>
        </p:nvSpPr>
        <p:spPr/>
        <p:txBody>
          <a:bodyPr/>
          <a:lstStyle/>
          <a:p>
            <a:r>
              <a:rPr lang="de-AT"/>
              <a:t>| Präsentationstitel</a:t>
            </a:r>
            <a:endParaRPr lang="de-AT" dirty="0"/>
          </a:p>
        </p:txBody>
      </p:sp>
      <p:sp>
        <p:nvSpPr>
          <p:cNvPr id="5" name="Slide Number Placeholder 4">
            <a:extLst>
              <a:ext uri="{FF2B5EF4-FFF2-40B4-BE49-F238E27FC236}">
                <a16:creationId xmlns:a16="http://schemas.microsoft.com/office/drawing/2014/main" id="{CD8EAE26-7CBB-A5E8-0B74-6688C4457C58}"/>
              </a:ext>
            </a:extLst>
          </p:cNvPr>
          <p:cNvSpPr>
            <a:spLocks noGrp="1"/>
          </p:cNvSpPr>
          <p:nvPr>
            <p:ph type="sldNum" sz="quarter" idx="4"/>
          </p:nvPr>
        </p:nvSpPr>
        <p:spPr/>
        <p:txBody>
          <a:bodyPr/>
          <a:lstStyle/>
          <a:p>
            <a:fld id="{00A52981-3CA4-4342-A3CD-6DEDCD14014C}" type="slidenum">
              <a:rPr lang="de-AT" smtClean="0"/>
              <a:pPr/>
              <a:t>44</a:t>
            </a:fld>
            <a:endParaRPr lang="de-AT" dirty="0"/>
          </a:p>
        </p:txBody>
      </p:sp>
    </p:spTree>
    <p:extLst>
      <p:ext uri="{BB962C8B-B14F-4D97-AF65-F5344CB8AC3E}">
        <p14:creationId xmlns:p14="http://schemas.microsoft.com/office/powerpoint/2010/main" val="2136688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0FF890-469B-60F1-7B55-314E7A908F70}"/>
              </a:ext>
            </a:extLst>
          </p:cNvPr>
          <p:cNvSpPr>
            <a:spLocks noGrp="1"/>
          </p:cNvSpPr>
          <p:nvPr>
            <p:ph sz="half" idx="12"/>
          </p:nvPr>
        </p:nvSpPr>
        <p:spPr/>
        <p:txBody>
          <a:bodyPr/>
          <a:lstStyle/>
          <a:p>
            <a:endParaRPr lang="de-AT"/>
          </a:p>
        </p:txBody>
      </p:sp>
      <p:sp>
        <p:nvSpPr>
          <p:cNvPr id="3" name="Content Placeholder 2">
            <a:extLst>
              <a:ext uri="{FF2B5EF4-FFF2-40B4-BE49-F238E27FC236}">
                <a16:creationId xmlns:a16="http://schemas.microsoft.com/office/drawing/2014/main" id="{0925D4C8-CD2A-725B-3156-479EAEB5790A}"/>
              </a:ext>
            </a:extLst>
          </p:cNvPr>
          <p:cNvSpPr>
            <a:spLocks noGrp="1"/>
          </p:cNvSpPr>
          <p:nvPr>
            <p:ph sz="half" idx="13"/>
          </p:nvPr>
        </p:nvSpPr>
        <p:spPr/>
        <p:txBody>
          <a:bodyPr/>
          <a:lstStyle/>
          <a:p>
            <a:endParaRPr lang="de-AT"/>
          </a:p>
        </p:txBody>
      </p:sp>
      <p:sp>
        <p:nvSpPr>
          <p:cNvPr id="4" name="Text Placeholder 3">
            <a:extLst>
              <a:ext uri="{FF2B5EF4-FFF2-40B4-BE49-F238E27FC236}">
                <a16:creationId xmlns:a16="http://schemas.microsoft.com/office/drawing/2014/main" id="{65BAA75D-76A9-CB7E-E3C0-29F6909D12D5}"/>
              </a:ext>
            </a:extLst>
          </p:cNvPr>
          <p:cNvSpPr>
            <a:spLocks noGrp="1"/>
          </p:cNvSpPr>
          <p:nvPr>
            <p:ph type="body" idx="14"/>
          </p:nvPr>
        </p:nvSpPr>
        <p:spPr/>
        <p:txBody>
          <a:bodyPr/>
          <a:lstStyle/>
          <a:p>
            <a:endParaRPr lang="de-AT"/>
          </a:p>
        </p:txBody>
      </p:sp>
      <p:sp>
        <p:nvSpPr>
          <p:cNvPr id="5" name="Text Placeholder 4">
            <a:extLst>
              <a:ext uri="{FF2B5EF4-FFF2-40B4-BE49-F238E27FC236}">
                <a16:creationId xmlns:a16="http://schemas.microsoft.com/office/drawing/2014/main" id="{193C9FAF-A6F4-8A7B-F683-7309F2DE99C5}"/>
              </a:ext>
            </a:extLst>
          </p:cNvPr>
          <p:cNvSpPr>
            <a:spLocks noGrp="1"/>
          </p:cNvSpPr>
          <p:nvPr>
            <p:ph type="body" idx="15"/>
          </p:nvPr>
        </p:nvSpPr>
        <p:spPr/>
        <p:txBody>
          <a:bodyPr/>
          <a:lstStyle/>
          <a:p>
            <a:endParaRPr lang="de-AT"/>
          </a:p>
        </p:txBody>
      </p:sp>
      <p:sp>
        <p:nvSpPr>
          <p:cNvPr id="6" name="Title 5">
            <a:extLst>
              <a:ext uri="{FF2B5EF4-FFF2-40B4-BE49-F238E27FC236}">
                <a16:creationId xmlns:a16="http://schemas.microsoft.com/office/drawing/2014/main" id="{C56662C0-BD40-88E0-7AA9-0BBBDC535F13}"/>
              </a:ext>
            </a:extLst>
          </p:cNvPr>
          <p:cNvSpPr>
            <a:spLocks noGrp="1"/>
          </p:cNvSpPr>
          <p:nvPr>
            <p:ph type="title"/>
          </p:nvPr>
        </p:nvSpPr>
        <p:spPr/>
        <p:txBody>
          <a:bodyPr/>
          <a:lstStyle/>
          <a:p>
            <a:endParaRPr lang="de-AT"/>
          </a:p>
        </p:txBody>
      </p:sp>
      <p:sp>
        <p:nvSpPr>
          <p:cNvPr id="7" name="Text Placeholder 6">
            <a:extLst>
              <a:ext uri="{FF2B5EF4-FFF2-40B4-BE49-F238E27FC236}">
                <a16:creationId xmlns:a16="http://schemas.microsoft.com/office/drawing/2014/main" id="{B1201B72-DA84-6912-942C-EF711B7F522E}"/>
              </a:ext>
            </a:extLst>
          </p:cNvPr>
          <p:cNvSpPr>
            <a:spLocks noGrp="1"/>
          </p:cNvSpPr>
          <p:nvPr>
            <p:ph type="body" idx="1"/>
          </p:nvPr>
        </p:nvSpPr>
        <p:spPr/>
        <p:txBody>
          <a:bodyPr/>
          <a:lstStyle/>
          <a:p>
            <a:endParaRPr lang="de-AT"/>
          </a:p>
        </p:txBody>
      </p:sp>
      <p:sp>
        <p:nvSpPr>
          <p:cNvPr id="8" name="Date Placeholder 7">
            <a:extLst>
              <a:ext uri="{FF2B5EF4-FFF2-40B4-BE49-F238E27FC236}">
                <a16:creationId xmlns:a16="http://schemas.microsoft.com/office/drawing/2014/main" id="{D1E68D18-48B2-F824-1369-E5E671547980}"/>
              </a:ext>
            </a:extLst>
          </p:cNvPr>
          <p:cNvSpPr>
            <a:spLocks noGrp="1"/>
          </p:cNvSpPr>
          <p:nvPr>
            <p:ph type="dt" sz="half" idx="2"/>
          </p:nvPr>
        </p:nvSpPr>
        <p:spPr/>
        <p:txBody>
          <a:bodyPr/>
          <a:lstStyle/>
          <a:p>
            <a:fld id="{C45936BA-6AE5-452D-AF6A-8AC274880BC7}" type="datetime1">
              <a:rPr lang="de-AT" smtClean="0"/>
              <a:t>04.04.2024</a:t>
            </a:fld>
            <a:endParaRPr lang="de-AT" dirty="0"/>
          </a:p>
        </p:txBody>
      </p:sp>
      <p:sp>
        <p:nvSpPr>
          <p:cNvPr id="9" name="Footer Placeholder 8">
            <a:extLst>
              <a:ext uri="{FF2B5EF4-FFF2-40B4-BE49-F238E27FC236}">
                <a16:creationId xmlns:a16="http://schemas.microsoft.com/office/drawing/2014/main" id="{C2DC13FB-67AF-6A29-135A-01366A0FDE95}"/>
              </a:ext>
            </a:extLst>
          </p:cNvPr>
          <p:cNvSpPr>
            <a:spLocks noGrp="1"/>
          </p:cNvSpPr>
          <p:nvPr>
            <p:ph type="ftr" sz="quarter" idx="3"/>
          </p:nvPr>
        </p:nvSpPr>
        <p:spPr/>
        <p:txBody>
          <a:bodyPr/>
          <a:lstStyle/>
          <a:p>
            <a:r>
              <a:rPr lang="de-AT"/>
              <a:t>| Präsentationstitel</a:t>
            </a:r>
            <a:endParaRPr lang="de-AT" dirty="0"/>
          </a:p>
        </p:txBody>
      </p:sp>
      <p:sp>
        <p:nvSpPr>
          <p:cNvPr id="10" name="Slide Number Placeholder 9">
            <a:extLst>
              <a:ext uri="{FF2B5EF4-FFF2-40B4-BE49-F238E27FC236}">
                <a16:creationId xmlns:a16="http://schemas.microsoft.com/office/drawing/2014/main" id="{79FC22BD-BA3C-31CD-BE2D-662B1B66E043}"/>
              </a:ext>
            </a:extLst>
          </p:cNvPr>
          <p:cNvSpPr>
            <a:spLocks noGrp="1"/>
          </p:cNvSpPr>
          <p:nvPr>
            <p:ph type="sldNum" sz="quarter" idx="4"/>
          </p:nvPr>
        </p:nvSpPr>
        <p:spPr/>
        <p:txBody>
          <a:bodyPr/>
          <a:lstStyle/>
          <a:p>
            <a:fld id="{00A52981-3CA4-4342-A3CD-6DEDCD14014C}" type="slidenum">
              <a:rPr lang="de-AT" smtClean="0"/>
              <a:pPr/>
              <a:t>45</a:t>
            </a:fld>
            <a:endParaRPr lang="de-AT" dirty="0"/>
          </a:p>
        </p:txBody>
      </p:sp>
      <p:sp>
        <p:nvSpPr>
          <p:cNvPr id="11" name="Picture Placeholder 10">
            <a:extLst>
              <a:ext uri="{FF2B5EF4-FFF2-40B4-BE49-F238E27FC236}">
                <a16:creationId xmlns:a16="http://schemas.microsoft.com/office/drawing/2014/main" id="{B0BC9D22-129A-A552-1499-BD277EC02849}"/>
              </a:ext>
            </a:extLst>
          </p:cNvPr>
          <p:cNvSpPr>
            <a:spLocks noGrp="1"/>
          </p:cNvSpPr>
          <p:nvPr>
            <p:ph type="pic" sz="quarter" idx="17"/>
          </p:nvPr>
        </p:nvSpPr>
        <p:spPr/>
        <p:txBody>
          <a:bodyPr/>
          <a:lstStyle/>
          <a:p>
            <a:endParaRPr lang="sk-SK"/>
          </a:p>
        </p:txBody>
      </p:sp>
      <p:sp>
        <p:nvSpPr>
          <p:cNvPr id="12" name="Picture Placeholder 11">
            <a:extLst>
              <a:ext uri="{FF2B5EF4-FFF2-40B4-BE49-F238E27FC236}">
                <a16:creationId xmlns:a16="http://schemas.microsoft.com/office/drawing/2014/main" id="{151DE23C-5BAF-A48A-CC64-B5260A0B2F41}"/>
              </a:ext>
            </a:extLst>
          </p:cNvPr>
          <p:cNvSpPr>
            <a:spLocks noGrp="1"/>
          </p:cNvSpPr>
          <p:nvPr>
            <p:ph type="pic" sz="quarter" idx="18"/>
          </p:nvPr>
        </p:nvSpPr>
        <p:spPr/>
        <p:txBody>
          <a:bodyPr/>
          <a:lstStyle/>
          <a:p>
            <a:endParaRPr lang="sk-SK"/>
          </a:p>
        </p:txBody>
      </p:sp>
    </p:spTree>
    <p:extLst>
      <p:ext uri="{BB962C8B-B14F-4D97-AF65-F5344CB8AC3E}">
        <p14:creationId xmlns:p14="http://schemas.microsoft.com/office/powerpoint/2010/main" val="2018733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31415-8BCC-EC13-6388-6CB6E3AFA1D4}"/>
              </a:ext>
            </a:extLst>
          </p:cNvPr>
          <p:cNvSpPr>
            <a:spLocks noGrp="1"/>
          </p:cNvSpPr>
          <p:nvPr>
            <p:ph type="body" sz="half" idx="38"/>
          </p:nvPr>
        </p:nvSpPr>
        <p:spPr/>
        <p:txBody>
          <a:bodyPr/>
          <a:lstStyle/>
          <a:p>
            <a:endParaRPr lang="de-AT"/>
          </a:p>
        </p:txBody>
      </p:sp>
      <p:sp>
        <p:nvSpPr>
          <p:cNvPr id="3" name="Text Placeholder 2">
            <a:extLst>
              <a:ext uri="{FF2B5EF4-FFF2-40B4-BE49-F238E27FC236}">
                <a16:creationId xmlns:a16="http://schemas.microsoft.com/office/drawing/2014/main" id="{20BADCDE-561D-2235-6B5B-F7853BA7093F}"/>
              </a:ext>
            </a:extLst>
          </p:cNvPr>
          <p:cNvSpPr>
            <a:spLocks noGrp="1"/>
          </p:cNvSpPr>
          <p:nvPr>
            <p:ph type="body" sz="half" idx="39"/>
          </p:nvPr>
        </p:nvSpPr>
        <p:spPr/>
        <p:txBody>
          <a:bodyPr/>
          <a:lstStyle/>
          <a:p>
            <a:endParaRPr lang="de-AT"/>
          </a:p>
        </p:txBody>
      </p:sp>
      <p:sp>
        <p:nvSpPr>
          <p:cNvPr id="4" name="Title 3">
            <a:extLst>
              <a:ext uri="{FF2B5EF4-FFF2-40B4-BE49-F238E27FC236}">
                <a16:creationId xmlns:a16="http://schemas.microsoft.com/office/drawing/2014/main" id="{5E34F6EC-4CFC-B07B-1782-59A864EBB3C9}"/>
              </a:ext>
            </a:extLst>
          </p:cNvPr>
          <p:cNvSpPr>
            <a:spLocks noGrp="1"/>
          </p:cNvSpPr>
          <p:nvPr>
            <p:ph type="title"/>
          </p:nvPr>
        </p:nvSpPr>
        <p:spPr/>
        <p:txBody>
          <a:bodyPr/>
          <a:lstStyle/>
          <a:p>
            <a:endParaRPr lang="de-AT"/>
          </a:p>
        </p:txBody>
      </p:sp>
      <p:sp>
        <p:nvSpPr>
          <p:cNvPr id="5" name="Text Placeholder 4">
            <a:extLst>
              <a:ext uri="{FF2B5EF4-FFF2-40B4-BE49-F238E27FC236}">
                <a16:creationId xmlns:a16="http://schemas.microsoft.com/office/drawing/2014/main" id="{B8A1C49B-DC74-FD02-4248-BEF30739C0D2}"/>
              </a:ext>
            </a:extLst>
          </p:cNvPr>
          <p:cNvSpPr>
            <a:spLocks noGrp="1"/>
          </p:cNvSpPr>
          <p:nvPr>
            <p:ph type="body" idx="1"/>
          </p:nvPr>
        </p:nvSpPr>
        <p:spPr/>
        <p:txBody>
          <a:bodyPr/>
          <a:lstStyle/>
          <a:p>
            <a:endParaRPr lang="de-AT"/>
          </a:p>
        </p:txBody>
      </p:sp>
      <p:sp>
        <p:nvSpPr>
          <p:cNvPr id="6" name="Date Placeholder 5">
            <a:extLst>
              <a:ext uri="{FF2B5EF4-FFF2-40B4-BE49-F238E27FC236}">
                <a16:creationId xmlns:a16="http://schemas.microsoft.com/office/drawing/2014/main" id="{DD1817D6-8DC4-2031-BCF5-99701DEEA717}"/>
              </a:ext>
            </a:extLst>
          </p:cNvPr>
          <p:cNvSpPr>
            <a:spLocks noGrp="1"/>
          </p:cNvSpPr>
          <p:nvPr>
            <p:ph type="dt" sz="half" idx="2"/>
          </p:nvPr>
        </p:nvSpPr>
        <p:spPr/>
        <p:txBody>
          <a:bodyPr/>
          <a:lstStyle/>
          <a:p>
            <a:fld id="{C9D205F6-958D-4CEA-A3AB-EE1BD561EAFB}" type="datetime1">
              <a:rPr lang="de-AT" smtClean="0"/>
              <a:t>04.04.2024</a:t>
            </a:fld>
            <a:endParaRPr lang="de-AT" dirty="0"/>
          </a:p>
        </p:txBody>
      </p:sp>
      <p:sp>
        <p:nvSpPr>
          <p:cNvPr id="7" name="Footer Placeholder 6">
            <a:extLst>
              <a:ext uri="{FF2B5EF4-FFF2-40B4-BE49-F238E27FC236}">
                <a16:creationId xmlns:a16="http://schemas.microsoft.com/office/drawing/2014/main" id="{30458338-A693-0B73-89A8-D58EF220AAC9}"/>
              </a:ext>
            </a:extLst>
          </p:cNvPr>
          <p:cNvSpPr>
            <a:spLocks noGrp="1"/>
          </p:cNvSpPr>
          <p:nvPr>
            <p:ph type="ftr" sz="quarter" idx="3"/>
          </p:nvPr>
        </p:nvSpPr>
        <p:spPr/>
        <p:txBody>
          <a:bodyPr/>
          <a:lstStyle/>
          <a:p>
            <a:r>
              <a:rPr lang="de-AT"/>
              <a:t>| Präsentationstitel</a:t>
            </a:r>
            <a:endParaRPr lang="de-AT" dirty="0"/>
          </a:p>
        </p:txBody>
      </p:sp>
      <p:sp>
        <p:nvSpPr>
          <p:cNvPr id="8" name="Slide Number Placeholder 7">
            <a:extLst>
              <a:ext uri="{FF2B5EF4-FFF2-40B4-BE49-F238E27FC236}">
                <a16:creationId xmlns:a16="http://schemas.microsoft.com/office/drawing/2014/main" id="{05D7D9A8-8909-6565-2715-9F0633F1E266}"/>
              </a:ext>
            </a:extLst>
          </p:cNvPr>
          <p:cNvSpPr>
            <a:spLocks noGrp="1"/>
          </p:cNvSpPr>
          <p:nvPr>
            <p:ph type="sldNum" sz="quarter" idx="4"/>
          </p:nvPr>
        </p:nvSpPr>
        <p:spPr/>
        <p:txBody>
          <a:bodyPr/>
          <a:lstStyle/>
          <a:p>
            <a:fld id="{00A52981-3CA4-4342-A3CD-6DEDCD14014C}" type="slidenum">
              <a:rPr lang="de-AT" smtClean="0"/>
              <a:pPr/>
              <a:t>46</a:t>
            </a:fld>
            <a:endParaRPr lang="de-AT" dirty="0"/>
          </a:p>
        </p:txBody>
      </p:sp>
      <p:sp>
        <p:nvSpPr>
          <p:cNvPr id="9" name="Picture Placeholder 8">
            <a:extLst>
              <a:ext uri="{FF2B5EF4-FFF2-40B4-BE49-F238E27FC236}">
                <a16:creationId xmlns:a16="http://schemas.microsoft.com/office/drawing/2014/main" id="{1FA1D78C-6A89-909A-C28A-53A2346089C1}"/>
              </a:ext>
            </a:extLst>
          </p:cNvPr>
          <p:cNvSpPr>
            <a:spLocks noGrp="1"/>
          </p:cNvSpPr>
          <p:nvPr>
            <p:ph type="pic" sz="quarter" idx="41"/>
          </p:nvPr>
        </p:nvSpPr>
        <p:spPr/>
        <p:txBody>
          <a:bodyPr/>
          <a:lstStyle/>
          <a:p>
            <a:endParaRPr lang="sk-SK"/>
          </a:p>
        </p:txBody>
      </p:sp>
      <p:sp>
        <p:nvSpPr>
          <p:cNvPr id="10" name="Picture Placeholder 9">
            <a:extLst>
              <a:ext uri="{FF2B5EF4-FFF2-40B4-BE49-F238E27FC236}">
                <a16:creationId xmlns:a16="http://schemas.microsoft.com/office/drawing/2014/main" id="{566A6114-AC43-5E22-D5C9-4BD29C0A2AC7}"/>
              </a:ext>
            </a:extLst>
          </p:cNvPr>
          <p:cNvSpPr>
            <a:spLocks noGrp="1"/>
          </p:cNvSpPr>
          <p:nvPr>
            <p:ph type="pic" sz="quarter" idx="42"/>
          </p:nvPr>
        </p:nvSpPr>
        <p:spPr/>
        <p:txBody>
          <a:bodyPr/>
          <a:lstStyle/>
          <a:p>
            <a:endParaRPr lang="sk-SK"/>
          </a:p>
        </p:txBody>
      </p:sp>
    </p:spTree>
    <p:extLst>
      <p:ext uri="{BB962C8B-B14F-4D97-AF65-F5344CB8AC3E}">
        <p14:creationId xmlns:p14="http://schemas.microsoft.com/office/powerpoint/2010/main" val="2953596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81C680-D5F5-5D6F-A04C-030F0CF100A4}"/>
              </a:ext>
            </a:extLst>
          </p:cNvPr>
          <p:cNvSpPr>
            <a:spLocks noGrp="1"/>
          </p:cNvSpPr>
          <p:nvPr>
            <p:ph sz="half" idx="17"/>
          </p:nvPr>
        </p:nvSpPr>
        <p:spPr/>
        <p:txBody>
          <a:bodyPr/>
          <a:lstStyle/>
          <a:p>
            <a:endParaRPr lang="de-AT"/>
          </a:p>
        </p:txBody>
      </p:sp>
      <p:sp>
        <p:nvSpPr>
          <p:cNvPr id="3" name="Content Placeholder 2">
            <a:extLst>
              <a:ext uri="{FF2B5EF4-FFF2-40B4-BE49-F238E27FC236}">
                <a16:creationId xmlns:a16="http://schemas.microsoft.com/office/drawing/2014/main" id="{7052EA40-4890-B241-38F1-CB8F22E1AAF0}"/>
              </a:ext>
            </a:extLst>
          </p:cNvPr>
          <p:cNvSpPr>
            <a:spLocks noGrp="1"/>
          </p:cNvSpPr>
          <p:nvPr>
            <p:ph sz="half" idx="18"/>
          </p:nvPr>
        </p:nvSpPr>
        <p:spPr/>
        <p:txBody>
          <a:bodyPr/>
          <a:lstStyle/>
          <a:p>
            <a:endParaRPr lang="de-AT"/>
          </a:p>
        </p:txBody>
      </p:sp>
      <p:sp>
        <p:nvSpPr>
          <p:cNvPr id="4" name="Text Placeholder 3">
            <a:extLst>
              <a:ext uri="{FF2B5EF4-FFF2-40B4-BE49-F238E27FC236}">
                <a16:creationId xmlns:a16="http://schemas.microsoft.com/office/drawing/2014/main" id="{9C08D262-54D5-A200-98E3-BEEFCF57F6D0}"/>
              </a:ext>
            </a:extLst>
          </p:cNvPr>
          <p:cNvSpPr>
            <a:spLocks noGrp="1"/>
          </p:cNvSpPr>
          <p:nvPr>
            <p:ph type="body" idx="12"/>
          </p:nvPr>
        </p:nvSpPr>
        <p:spPr/>
        <p:txBody>
          <a:bodyPr/>
          <a:lstStyle/>
          <a:p>
            <a:endParaRPr lang="de-AT"/>
          </a:p>
        </p:txBody>
      </p:sp>
      <p:sp>
        <p:nvSpPr>
          <p:cNvPr id="5" name="Text Placeholder 4">
            <a:extLst>
              <a:ext uri="{FF2B5EF4-FFF2-40B4-BE49-F238E27FC236}">
                <a16:creationId xmlns:a16="http://schemas.microsoft.com/office/drawing/2014/main" id="{7A193141-49F3-DF3A-16D6-F72A729887F6}"/>
              </a:ext>
            </a:extLst>
          </p:cNvPr>
          <p:cNvSpPr>
            <a:spLocks noGrp="1"/>
          </p:cNvSpPr>
          <p:nvPr>
            <p:ph type="body" idx="19"/>
          </p:nvPr>
        </p:nvSpPr>
        <p:spPr/>
        <p:txBody>
          <a:bodyPr/>
          <a:lstStyle/>
          <a:p>
            <a:endParaRPr lang="de-AT"/>
          </a:p>
        </p:txBody>
      </p:sp>
      <p:sp>
        <p:nvSpPr>
          <p:cNvPr id="6" name="Title 5">
            <a:extLst>
              <a:ext uri="{FF2B5EF4-FFF2-40B4-BE49-F238E27FC236}">
                <a16:creationId xmlns:a16="http://schemas.microsoft.com/office/drawing/2014/main" id="{9C618F1B-32C6-333D-88D1-4FA35361DFC1}"/>
              </a:ext>
            </a:extLst>
          </p:cNvPr>
          <p:cNvSpPr>
            <a:spLocks noGrp="1"/>
          </p:cNvSpPr>
          <p:nvPr>
            <p:ph type="title"/>
          </p:nvPr>
        </p:nvSpPr>
        <p:spPr/>
        <p:txBody>
          <a:bodyPr/>
          <a:lstStyle/>
          <a:p>
            <a:endParaRPr lang="de-AT"/>
          </a:p>
        </p:txBody>
      </p:sp>
      <p:sp>
        <p:nvSpPr>
          <p:cNvPr id="7" name="Text Placeholder 6">
            <a:extLst>
              <a:ext uri="{FF2B5EF4-FFF2-40B4-BE49-F238E27FC236}">
                <a16:creationId xmlns:a16="http://schemas.microsoft.com/office/drawing/2014/main" id="{88AF9396-7BE5-DA4C-49A6-8A38231F5985}"/>
              </a:ext>
            </a:extLst>
          </p:cNvPr>
          <p:cNvSpPr>
            <a:spLocks noGrp="1"/>
          </p:cNvSpPr>
          <p:nvPr>
            <p:ph type="body" idx="1"/>
          </p:nvPr>
        </p:nvSpPr>
        <p:spPr/>
        <p:txBody>
          <a:bodyPr/>
          <a:lstStyle/>
          <a:p>
            <a:endParaRPr lang="de-AT"/>
          </a:p>
        </p:txBody>
      </p:sp>
      <p:sp>
        <p:nvSpPr>
          <p:cNvPr id="8" name="Date Placeholder 7">
            <a:extLst>
              <a:ext uri="{FF2B5EF4-FFF2-40B4-BE49-F238E27FC236}">
                <a16:creationId xmlns:a16="http://schemas.microsoft.com/office/drawing/2014/main" id="{33E76A13-3B83-F84A-F334-432ADE13D8D9}"/>
              </a:ext>
            </a:extLst>
          </p:cNvPr>
          <p:cNvSpPr>
            <a:spLocks noGrp="1"/>
          </p:cNvSpPr>
          <p:nvPr>
            <p:ph type="dt" sz="half" idx="2"/>
          </p:nvPr>
        </p:nvSpPr>
        <p:spPr/>
        <p:txBody>
          <a:bodyPr/>
          <a:lstStyle/>
          <a:p>
            <a:fld id="{F0B94962-96EE-49F8-8673-E4B7F27CEA78}" type="datetime1">
              <a:rPr lang="de-AT" smtClean="0"/>
              <a:t>04.04.2024</a:t>
            </a:fld>
            <a:endParaRPr lang="de-AT" dirty="0"/>
          </a:p>
        </p:txBody>
      </p:sp>
      <p:sp>
        <p:nvSpPr>
          <p:cNvPr id="9" name="Footer Placeholder 8">
            <a:extLst>
              <a:ext uri="{FF2B5EF4-FFF2-40B4-BE49-F238E27FC236}">
                <a16:creationId xmlns:a16="http://schemas.microsoft.com/office/drawing/2014/main" id="{B758C379-D292-31CB-C3D3-B8CB10FF213D}"/>
              </a:ext>
            </a:extLst>
          </p:cNvPr>
          <p:cNvSpPr>
            <a:spLocks noGrp="1"/>
          </p:cNvSpPr>
          <p:nvPr>
            <p:ph type="ftr" sz="quarter" idx="3"/>
          </p:nvPr>
        </p:nvSpPr>
        <p:spPr/>
        <p:txBody>
          <a:bodyPr/>
          <a:lstStyle/>
          <a:p>
            <a:r>
              <a:rPr lang="de-AT"/>
              <a:t>| Präsentationstitel</a:t>
            </a:r>
            <a:endParaRPr lang="de-AT" dirty="0"/>
          </a:p>
        </p:txBody>
      </p:sp>
      <p:sp>
        <p:nvSpPr>
          <p:cNvPr id="10" name="Slide Number Placeholder 9">
            <a:extLst>
              <a:ext uri="{FF2B5EF4-FFF2-40B4-BE49-F238E27FC236}">
                <a16:creationId xmlns:a16="http://schemas.microsoft.com/office/drawing/2014/main" id="{EB8F7DFC-84B8-BA8B-12A4-79E75E2F6BE2}"/>
              </a:ext>
            </a:extLst>
          </p:cNvPr>
          <p:cNvSpPr>
            <a:spLocks noGrp="1"/>
          </p:cNvSpPr>
          <p:nvPr>
            <p:ph type="sldNum" sz="quarter" idx="4"/>
          </p:nvPr>
        </p:nvSpPr>
        <p:spPr/>
        <p:txBody>
          <a:bodyPr/>
          <a:lstStyle/>
          <a:p>
            <a:fld id="{00A52981-3CA4-4342-A3CD-6DEDCD14014C}" type="slidenum">
              <a:rPr lang="de-AT" smtClean="0"/>
              <a:pPr/>
              <a:t>47</a:t>
            </a:fld>
            <a:endParaRPr lang="de-AT" dirty="0"/>
          </a:p>
        </p:txBody>
      </p:sp>
      <p:sp>
        <p:nvSpPr>
          <p:cNvPr id="11" name="Picture Placeholder 10">
            <a:extLst>
              <a:ext uri="{FF2B5EF4-FFF2-40B4-BE49-F238E27FC236}">
                <a16:creationId xmlns:a16="http://schemas.microsoft.com/office/drawing/2014/main" id="{A34E6266-3535-F1CD-5351-EE3E89F4E239}"/>
              </a:ext>
            </a:extLst>
          </p:cNvPr>
          <p:cNvSpPr>
            <a:spLocks noGrp="1"/>
          </p:cNvSpPr>
          <p:nvPr>
            <p:ph type="pic" sz="quarter" idx="20"/>
          </p:nvPr>
        </p:nvSpPr>
        <p:spPr/>
        <p:txBody>
          <a:bodyPr/>
          <a:lstStyle/>
          <a:p>
            <a:endParaRPr lang="sk-SK"/>
          </a:p>
        </p:txBody>
      </p:sp>
      <p:sp>
        <p:nvSpPr>
          <p:cNvPr id="12" name="Picture Placeholder 11">
            <a:extLst>
              <a:ext uri="{FF2B5EF4-FFF2-40B4-BE49-F238E27FC236}">
                <a16:creationId xmlns:a16="http://schemas.microsoft.com/office/drawing/2014/main" id="{4E2B8937-F96B-CF4D-5F03-F5556709E4C9}"/>
              </a:ext>
            </a:extLst>
          </p:cNvPr>
          <p:cNvSpPr>
            <a:spLocks noGrp="1"/>
          </p:cNvSpPr>
          <p:nvPr>
            <p:ph type="pic" sz="quarter" idx="21"/>
          </p:nvPr>
        </p:nvSpPr>
        <p:spPr/>
        <p:txBody>
          <a:bodyPr/>
          <a:lstStyle/>
          <a:p>
            <a:endParaRPr lang="sk-SK"/>
          </a:p>
        </p:txBody>
      </p:sp>
    </p:spTree>
    <p:extLst>
      <p:ext uri="{BB962C8B-B14F-4D97-AF65-F5344CB8AC3E}">
        <p14:creationId xmlns:p14="http://schemas.microsoft.com/office/powerpoint/2010/main" val="24351148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E70759-CB9C-25EE-5D47-AC8E8480872C}"/>
              </a:ext>
            </a:extLst>
          </p:cNvPr>
          <p:cNvSpPr>
            <a:spLocks noGrp="1"/>
          </p:cNvSpPr>
          <p:nvPr>
            <p:ph type="body" sz="half" idx="38"/>
          </p:nvPr>
        </p:nvSpPr>
        <p:spPr/>
        <p:txBody>
          <a:bodyPr/>
          <a:lstStyle/>
          <a:p>
            <a:endParaRPr lang="de-AT"/>
          </a:p>
        </p:txBody>
      </p:sp>
      <p:sp>
        <p:nvSpPr>
          <p:cNvPr id="3" name="Text Placeholder 2">
            <a:extLst>
              <a:ext uri="{FF2B5EF4-FFF2-40B4-BE49-F238E27FC236}">
                <a16:creationId xmlns:a16="http://schemas.microsoft.com/office/drawing/2014/main" id="{51D38DDE-DA3F-057B-2F24-67090A78D5E0}"/>
              </a:ext>
            </a:extLst>
          </p:cNvPr>
          <p:cNvSpPr>
            <a:spLocks noGrp="1"/>
          </p:cNvSpPr>
          <p:nvPr>
            <p:ph type="body" sz="half" idx="39"/>
          </p:nvPr>
        </p:nvSpPr>
        <p:spPr/>
        <p:txBody>
          <a:bodyPr/>
          <a:lstStyle/>
          <a:p>
            <a:endParaRPr lang="de-AT"/>
          </a:p>
        </p:txBody>
      </p:sp>
      <p:sp>
        <p:nvSpPr>
          <p:cNvPr id="4" name="Text Placeholder 3">
            <a:extLst>
              <a:ext uri="{FF2B5EF4-FFF2-40B4-BE49-F238E27FC236}">
                <a16:creationId xmlns:a16="http://schemas.microsoft.com/office/drawing/2014/main" id="{60417828-3B5F-97F0-3154-851BEA5F5E0C}"/>
              </a:ext>
            </a:extLst>
          </p:cNvPr>
          <p:cNvSpPr>
            <a:spLocks noGrp="1"/>
          </p:cNvSpPr>
          <p:nvPr>
            <p:ph type="body" sz="half" idx="40"/>
          </p:nvPr>
        </p:nvSpPr>
        <p:spPr/>
        <p:txBody>
          <a:bodyPr/>
          <a:lstStyle/>
          <a:p>
            <a:endParaRPr lang="de-AT"/>
          </a:p>
        </p:txBody>
      </p:sp>
      <p:sp>
        <p:nvSpPr>
          <p:cNvPr id="5" name="Title 4">
            <a:extLst>
              <a:ext uri="{FF2B5EF4-FFF2-40B4-BE49-F238E27FC236}">
                <a16:creationId xmlns:a16="http://schemas.microsoft.com/office/drawing/2014/main" id="{01E7D844-263F-FD1E-62E9-40FDF0A3F971}"/>
              </a:ext>
            </a:extLst>
          </p:cNvPr>
          <p:cNvSpPr>
            <a:spLocks noGrp="1"/>
          </p:cNvSpPr>
          <p:nvPr>
            <p:ph type="title"/>
          </p:nvPr>
        </p:nvSpPr>
        <p:spPr/>
        <p:txBody>
          <a:bodyPr/>
          <a:lstStyle/>
          <a:p>
            <a:endParaRPr lang="de-AT"/>
          </a:p>
        </p:txBody>
      </p:sp>
      <p:sp>
        <p:nvSpPr>
          <p:cNvPr id="6" name="Text Placeholder 5">
            <a:extLst>
              <a:ext uri="{FF2B5EF4-FFF2-40B4-BE49-F238E27FC236}">
                <a16:creationId xmlns:a16="http://schemas.microsoft.com/office/drawing/2014/main" id="{D4E08FAD-C12C-3B71-719E-94690AFE97B4}"/>
              </a:ext>
            </a:extLst>
          </p:cNvPr>
          <p:cNvSpPr>
            <a:spLocks noGrp="1"/>
          </p:cNvSpPr>
          <p:nvPr>
            <p:ph type="body" idx="1"/>
          </p:nvPr>
        </p:nvSpPr>
        <p:spPr/>
        <p:txBody>
          <a:bodyPr/>
          <a:lstStyle/>
          <a:p>
            <a:endParaRPr lang="de-AT"/>
          </a:p>
        </p:txBody>
      </p:sp>
      <p:sp>
        <p:nvSpPr>
          <p:cNvPr id="7" name="Date Placeholder 6">
            <a:extLst>
              <a:ext uri="{FF2B5EF4-FFF2-40B4-BE49-F238E27FC236}">
                <a16:creationId xmlns:a16="http://schemas.microsoft.com/office/drawing/2014/main" id="{9665B583-36C3-31AA-A435-3A278796DEC1}"/>
              </a:ext>
            </a:extLst>
          </p:cNvPr>
          <p:cNvSpPr>
            <a:spLocks noGrp="1"/>
          </p:cNvSpPr>
          <p:nvPr>
            <p:ph type="dt" sz="half" idx="2"/>
          </p:nvPr>
        </p:nvSpPr>
        <p:spPr/>
        <p:txBody>
          <a:bodyPr/>
          <a:lstStyle/>
          <a:p>
            <a:fld id="{ECFCC75B-58BA-4A69-A5C2-63B63B4BC312}" type="datetime1">
              <a:rPr lang="de-AT" smtClean="0"/>
              <a:t>04.04.2024</a:t>
            </a:fld>
            <a:endParaRPr lang="de-AT" dirty="0"/>
          </a:p>
        </p:txBody>
      </p:sp>
      <p:sp>
        <p:nvSpPr>
          <p:cNvPr id="8" name="Footer Placeholder 7">
            <a:extLst>
              <a:ext uri="{FF2B5EF4-FFF2-40B4-BE49-F238E27FC236}">
                <a16:creationId xmlns:a16="http://schemas.microsoft.com/office/drawing/2014/main" id="{E845FF64-23DC-6299-4649-367794C52F03}"/>
              </a:ext>
            </a:extLst>
          </p:cNvPr>
          <p:cNvSpPr>
            <a:spLocks noGrp="1"/>
          </p:cNvSpPr>
          <p:nvPr>
            <p:ph type="ftr" sz="quarter" idx="3"/>
          </p:nvPr>
        </p:nvSpPr>
        <p:spPr/>
        <p:txBody>
          <a:bodyPr/>
          <a:lstStyle/>
          <a:p>
            <a:r>
              <a:rPr lang="de-AT"/>
              <a:t>| Präsentationstitel</a:t>
            </a:r>
            <a:endParaRPr lang="de-AT" dirty="0"/>
          </a:p>
        </p:txBody>
      </p:sp>
      <p:sp>
        <p:nvSpPr>
          <p:cNvPr id="9" name="Slide Number Placeholder 8">
            <a:extLst>
              <a:ext uri="{FF2B5EF4-FFF2-40B4-BE49-F238E27FC236}">
                <a16:creationId xmlns:a16="http://schemas.microsoft.com/office/drawing/2014/main" id="{39E7F64C-07D7-3141-BE7D-B82D036D4A48}"/>
              </a:ext>
            </a:extLst>
          </p:cNvPr>
          <p:cNvSpPr>
            <a:spLocks noGrp="1"/>
          </p:cNvSpPr>
          <p:nvPr>
            <p:ph type="sldNum" sz="quarter" idx="4"/>
          </p:nvPr>
        </p:nvSpPr>
        <p:spPr/>
        <p:txBody>
          <a:bodyPr/>
          <a:lstStyle/>
          <a:p>
            <a:fld id="{00A52981-3CA4-4342-A3CD-6DEDCD14014C}" type="slidenum">
              <a:rPr lang="de-AT" smtClean="0"/>
              <a:pPr/>
              <a:t>48</a:t>
            </a:fld>
            <a:endParaRPr lang="de-AT" dirty="0"/>
          </a:p>
        </p:txBody>
      </p:sp>
      <p:sp>
        <p:nvSpPr>
          <p:cNvPr id="10" name="Picture Placeholder 9">
            <a:extLst>
              <a:ext uri="{FF2B5EF4-FFF2-40B4-BE49-F238E27FC236}">
                <a16:creationId xmlns:a16="http://schemas.microsoft.com/office/drawing/2014/main" id="{ADA86E91-9C1A-C4F3-AA2E-5A0747EC5E9A}"/>
              </a:ext>
            </a:extLst>
          </p:cNvPr>
          <p:cNvSpPr>
            <a:spLocks noGrp="1"/>
          </p:cNvSpPr>
          <p:nvPr>
            <p:ph type="pic" sz="quarter" idx="18"/>
          </p:nvPr>
        </p:nvSpPr>
        <p:spPr/>
        <p:txBody>
          <a:bodyPr/>
          <a:lstStyle/>
          <a:p>
            <a:endParaRPr lang="sk-SK"/>
          </a:p>
        </p:txBody>
      </p:sp>
      <p:sp>
        <p:nvSpPr>
          <p:cNvPr id="11" name="Picture Placeholder 10">
            <a:extLst>
              <a:ext uri="{FF2B5EF4-FFF2-40B4-BE49-F238E27FC236}">
                <a16:creationId xmlns:a16="http://schemas.microsoft.com/office/drawing/2014/main" id="{854DD263-B033-B53C-334C-AF6511102982}"/>
              </a:ext>
            </a:extLst>
          </p:cNvPr>
          <p:cNvSpPr>
            <a:spLocks noGrp="1"/>
          </p:cNvSpPr>
          <p:nvPr>
            <p:ph type="pic" sz="quarter" idx="41"/>
          </p:nvPr>
        </p:nvSpPr>
        <p:spPr/>
        <p:txBody>
          <a:bodyPr/>
          <a:lstStyle/>
          <a:p>
            <a:endParaRPr lang="sk-SK"/>
          </a:p>
        </p:txBody>
      </p:sp>
      <p:sp>
        <p:nvSpPr>
          <p:cNvPr id="12" name="Picture Placeholder 11">
            <a:extLst>
              <a:ext uri="{FF2B5EF4-FFF2-40B4-BE49-F238E27FC236}">
                <a16:creationId xmlns:a16="http://schemas.microsoft.com/office/drawing/2014/main" id="{D531C560-7B93-8B36-D562-E80CDFBD68F5}"/>
              </a:ext>
            </a:extLst>
          </p:cNvPr>
          <p:cNvSpPr>
            <a:spLocks noGrp="1"/>
          </p:cNvSpPr>
          <p:nvPr>
            <p:ph type="pic" sz="quarter" idx="42"/>
          </p:nvPr>
        </p:nvSpPr>
        <p:spPr/>
        <p:txBody>
          <a:bodyPr/>
          <a:lstStyle/>
          <a:p>
            <a:endParaRPr lang="sk-SK"/>
          </a:p>
        </p:txBody>
      </p:sp>
    </p:spTree>
    <p:extLst>
      <p:ext uri="{BB962C8B-B14F-4D97-AF65-F5344CB8AC3E}">
        <p14:creationId xmlns:p14="http://schemas.microsoft.com/office/powerpoint/2010/main" val="39623739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2963CE-DD1C-FC63-6C0D-7AFCCB13CBEB}"/>
              </a:ext>
            </a:extLst>
          </p:cNvPr>
          <p:cNvSpPr>
            <a:spLocks noGrp="1"/>
          </p:cNvSpPr>
          <p:nvPr>
            <p:ph type="body" idx="20"/>
          </p:nvPr>
        </p:nvSpPr>
        <p:spPr/>
        <p:txBody>
          <a:bodyPr/>
          <a:lstStyle/>
          <a:p>
            <a:endParaRPr lang="de-AT"/>
          </a:p>
        </p:txBody>
      </p:sp>
      <p:sp>
        <p:nvSpPr>
          <p:cNvPr id="3" name="Content Placeholder 2">
            <a:extLst>
              <a:ext uri="{FF2B5EF4-FFF2-40B4-BE49-F238E27FC236}">
                <a16:creationId xmlns:a16="http://schemas.microsoft.com/office/drawing/2014/main" id="{4BC1B19F-AE5A-2AC2-BDAB-4A2FD6783FE4}"/>
              </a:ext>
            </a:extLst>
          </p:cNvPr>
          <p:cNvSpPr>
            <a:spLocks noGrp="1"/>
          </p:cNvSpPr>
          <p:nvPr>
            <p:ph sz="half" idx="17"/>
          </p:nvPr>
        </p:nvSpPr>
        <p:spPr/>
        <p:txBody>
          <a:bodyPr/>
          <a:lstStyle/>
          <a:p>
            <a:endParaRPr lang="de-AT"/>
          </a:p>
        </p:txBody>
      </p:sp>
      <p:sp>
        <p:nvSpPr>
          <p:cNvPr id="4" name="Text Placeholder 3">
            <a:extLst>
              <a:ext uri="{FF2B5EF4-FFF2-40B4-BE49-F238E27FC236}">
                <a16:creationId xmlns:a16="http://schemas.microsoft.com/office/drawing/2014/main" id="{8809A889-87EB-D2A2-F7D8-144C16145EF5}"/>
              </a:ext>
            </a:extLst>
          </p:cNvPr>
          <p:cNvSpPr>
            <a:spLocks noGrp="1"/>
          </p:cNvSpPr>
          <p:nvPr>
            <p:ph type="body" idx="12"/>
          </p:nvPr>
        </p:nvSpPr>
        <p:spPr/>
        <p:txBody>
          <a:bodyPr/>
          <a:lstStyle/>
          <a:p>
            <a:endParaRPr lang="de-AT"/>
          </a:p>
        </p:txBody>
      </p:sp>
      <p:sp>
        <p:nvSpPr>
          <p:cNvPr id="5" name="Content Placeholder 4">
            <a:extLst>
              <a:ext uri="{FF2B5EF4-FFF2-40B4-BE49-F238E27FC236}">
                <a16:creationId xmlns:a16="http://schemas.microsoft.com/office/drawing/2014/main" id="{FFA6ADE8-AB62-86D6-C8F0-7C7E29921D88}"/>
              </a:ext>
            </a:extLst>
          </p:cNvPr>
          <p:cNvSpPr>
            <a:spLocks noGrp="1"/>
          </p:cNvSpPr>
          <p:nvPr>
            <p:ph sz="half" idx="19"/>
          </p:nvPr>
        </p:nvSpPr>
        <p:spPr/>
        <p:txBody>
          <a:bodyPr/>
          <a:lstStyle/>
          <a:p>
            <a:endParaRPr lang="de-AT"/>
          </a:p>
        </p:txBody>
      </p:sp>
      <p:sp>
        <p:nvSpPr>
          <p:cNvPr id="6" name="Content Placeholder 5">
            <a:extLst>
              <a:ext uri="{FF2B5EF4-FFF2-40B4-BE49-F238E27FC236}">
                <a16:creationId xmlns:a16="http://schemas.microsoft.com/office/drawing/2014/main" id="{1FA1597D-2D67-D923-1CAC-0E2B7BD10EE3}"/>
              </a:ext>
            </a:extLst>
          </p:cNvPr>
          <p:cNvSpPr>
            <a:spLocks noGrp="1"/>
          </p:cNvSpPr>
          <p:nvPr>
            <p:ph sz="half" idx="22"/>
          </p:nvPr>
        </p:nvSpPr>
        <p:spPr/>
        <p:txBody>
          <a:bodyPr/>
          <a:lstStyle/>
          <a:p>
            <a:endParaRPr lang="de-AT"/>
          </a:p>
        </p:txBody>
      </p:sp>
      <p:sp>
        <p:nvSpPr>
          <p:cNvPr id="7" name="Text Placeholder 6">
            <a:extLst>
              <a:ext uri="{FF2B5EF4-FFF2-40B4-BE49-F238E27FC236}">
                <a16:creationId xmlns:a16="http://schemas.microsoft.com/office/drawing/2014/main" id="{66CF8B23-450D-8931-63D3-0C25F41FF7A0}"/>
              </a:ext>
            </a:extLst>
          </p:cNvPr>
          <p:cNvSpPr>
            <a:spLocks noGrp="1"/>
          </p:cNvSpPr>
          <p:nvPr>
            <p:ph type="body" idx="23"/>
          </p:nvPr>
        </p:nvSpPr>
        <p:spPr/>
        <p:txBody>
          <a:bodyPr/>
          <a:lstStyle/>
          <a:p>
            <a:endParaRPr lang="de-AT"/>
          </a:p>
        </p:txBody>
      </p:sp>
      <p:sp>
        <p:nvSpPr>
          <p:cNvPr id="8" name="Title 7">
            <a:extLst>
              <a:ext uri="{FF2B5EF4-FFF2-40B4-BE49-F238E27FC236}">
                <a16:creationId xmlns:a16="http://schemas.microsoft.com/office/drawing/2014/main" id="{48DE87AB-DA77-6DA9-2F39-BC12603AB335}"/>
              </a:ext>
            </a:extLst>
          </p:cNvPr>
          <p:cNvSpPr>
            <a:spLocks noGrp="1"/>
          </p:cNvSpPr>
          <p:nvPr>
            <p:ph type="title"/>
          </p:nvPr>
        </p:nvSpPr>
        <p:spPr/>
        <p:txBody>
          <a:bodyPr/>
          <a:lstStyle/>
          <a:p>
            <a:endParaRPr lang="de-AT"/>
          </a:p>
        </p:txBody>
      </p:sp>
      <p:sp>
        <p:nvSpPr>
          <p:cNvPr id="9" name="Text Placeholder 8">
            <a:extLst>
              <a:ext uri="{FF2B5EF4-FFF2-40B4-BE49-F238E27FC236}">
                <a16:creationId xmlns:a16="http://schemas.microsoft.com/office/drawing/2014/main" id="{FA6DE72A-43FB-F5EC-10D5-9926009D993D}"/>
              </a:ext>
            </a:extLst>
          </p:cNvPr>
          <p:cNvSpPr>
            <a:spLocks noGrp="1"/>
          </p:cNvSpPr>
          <p:nvPr>
            <p:ph type="body" idx="1"/>
          </p:nvPr>
        </p:nvSpPr>
        <p:spPr/>
        <p:txBody>
          <a:bodyPr/>
          <a:lstStyle/>
          <a:p>
            <a:endParaRPr lang="de-AT"/>
          </a:p>
        </p:txBody>
      </p:sp>
      <p:sp>
        <p:nvSpPr>
          <p:cNvPr id="10" name="Date Placeholder 9">
            <a:extLst>
              <a:ext uri="{FF2B5EF4-FFF2-40B4-BE49-F238E27FC236}">
                <a16:creationId xmlns:a16="http://schemas.microsoft.com/office/drawing/2014/main" id="{EA8640CC-7FA0-4B88-0FA7-C212ED3730B4}"/>
              </a:ext>
            </a:extLst>
          </p:cNvPr>
          <p:cNvSpPr>
            <a:spLocks noGrp="1"/>
          </p:cNvSpPr>
          <p:nvPr>
            <p:ph type="dt" sz="half" idx="2"/>
          </p:nvPr>
        </p:nvSpPr>
        <p:spPr/>
        <p:txBody>
          <a:bodyPr/>
          <a:lstStyle/>
          <a:p>
            <a:fld id="{D8EF801D-16CA-4DC3-9A58-B723FD480C69}" type="datetime1">
              <a:rPr lang="de-AT" smtClean="0"/>
              <a:t>04.04.2024</a:t>
            </a:fld>
            <a:endParaRPr lang="de-AT" dirty="0"/>
          </a:p>
        </p:txBody>
      </p:sp>
      <p:sp>
        <p:nvSpPr>
          <p:cNvPr id="11" name="Footer Placeholder 10">
            <a:extLst>
              <a:ext uri="{FF2B5EF4-FFF2-40B4-BE49-F238E27FC236}">
                <a16:creationId xmlns:a16="http://schemas.microsoft.com/office/drawing/2014/main" id="{E63732A2-8A67-D68A-AB90-59962AEE5B75}"/>
              </a:ext>
            </a:extLst>
          </p:cNvPr>
          <p:cNvSpPr>
            <a:spLocks noGrp="1"/>
          </p:cNvSpPr>
          <p:nvPr>
            <p:ph type="ftr" sz="quarter" idx="3"/>
          </p:nvPr>
        </p:nvSpPr>
        <p:spPr/>
        <p:txBody>
          <a:bodyPr/>
          <a:lstStyle/>
          <a:p>
            <a:r>
              <a:rPr lang="de-AT"/>
              <a:t>| Präsentationstitel</a:t>
            </a:r>
            <a:endParaRPr lang="de-AT" dirty="0"/>
          </a:p>
        </p:txBody>
      </p:sp>
      <p:sp>
        <p:nvSpPr>
          <p:cNvPr id="12" name="Slide Number Placeholder 11">
            <a:extLst>
              <a:ext uri="{FF2B5EF4-FFF2-40B4-BE49-F238E27FC236}">
                <a16:creationId xmlns:a16="http://schemas.microsoft.com/office/drawing/2014/main" id="{680FF0F5-FDC1-9AC0-6E0E-E669D0151C9B}"/>
              </a:ext>
            </a:extLst>
          </p:cNvPr>
          <p:cNvSpPr>
            <a:spLocks noGrp="1"/>
          </p:cNvSpPr>
          <p:nvPr>
            <p:ph type="sldNum" sz="quarter" idx="4"/>
          </p:nvPr>
        </p:nvSpPr>
        <p:spPr/>
        <p:txBody>
          <a:bodyPr/>
          <a:lstStyle/>
          <a:p>
            <a:fld id="{00A52981-3CA4-4342-A3CD-6DEDCD14014C}" type="slidenum">
              <a:rPr lang="de-AT" smtClean="0"/>
              <a:pPr/>
              <a:t>49</a:t>
            </a:fld>
            <a:endParaRPr lang="de-AT" dirty="0"/>
          </a:p>
        </p:txBody>
      </p:sp>
      <p:sp>
        <p:nvSpPr>
          <p:cNvPr id="13" name="Picture Placeholder 12">
            <a:extLst>
              <a:ext uri="{FF2B5EF4-FFF2-40B4-BE49-F238E27FC236}">
                <a16:creationId xmlns:a16="http://schemas.microsoft.com/office/drawing/2014/main" id="{3672CBAC-36CF-1760-1254-572A49EC4F99}"/>
              </a:ext>
            </a:extLst>
          </p:cNvPr>
          <p:cNvSpPr>
            <a:spLocks noGrp="1"/>
          </p:cNvSpPr>
          <p:nvPr>
            <p:ph type="pic" sz="quarter" idx="18"/>
          </p:nvPr>
        </p:nvSpPr>
        <p:spPr/>
        <p:txBody>
          <a:bodyPr/>
          <a:lstStyle/>
          <a:p>
            <a:endParaRPr lang="sk-SK"/>
          </a:p>
        </p:txBody>
      </p:sp>
      <p:sp>
        <p:nvSpPr>
          <p:cNvPr id="14" name="Picture Placeholder 13">
            <a:extLst>
              <a:ext uri="{FF2B5EF4-FFF2-40B4-BE49-F238E27FC236}">
                <a16:creationId xmlns:a16="http://schemas.microsoft.com/office/drawing/2014/main" id="{E4B9D362-C020-3EC8-3C67-4BDEAF153B21}"/>
              </a:ext>
            </a:extLst>
          </p:cNvPr>
          <p:cNvSpPr>
            <a:spLocks noGrp="1"/>
          </p:cNvSpPr>
          <p:nvPr>
            <p:ph type="pic" sz="quarter" idx="24"/>
          </p:nvPr>
        </p:nvSpPr>
        <p:spPr/>
        <p:txBody>
          <a:bodyPr/>
          <a:lstStyle/>
          <a:p>
            <a:endParaRPr lang="sk-SK"/>
          </a:p>
        </p:txBody>
      </p:sp>
      <p:sp>
        <p:nvSpPr>
          <p:cNvPr id="15" name="Picture Placeholder 14">
            <a:extLst>
              <a:ext uri="{FF2B5EF4-FFF2-40B4-BE49-F238E27FC236}">
                <a16:creationId xmlns:a16="http://schemas.microsoft.com/office/drawing/2014/main" id="{D659AB0E-B0DE-44F2-912A-4505FABDB3EE}"/>
              </a:ext>
            </a:extLst>
          </p:cNvPr>
          <p:cNvSpPr>
            <a:spLocks noGrp="1"/>
          </p:cNvSpPr>
          <p:nvPr>
            <p:ph type="pic" sz="quarter" idx="25"/>
          </p:nvPr>
        </p:nvSpPr>
        <p:spPr/>
        <p:txBody>
          <a:bodyPr/>
          <a:lstStyle/>
          <a:p>
            <a:endParaRPr lang="sk-SK"/>
          </a:p>
        </p:txBody>
      </p:sp>
    </p:spTree>
    <p:extLst>
      <p:ext uri="{BB962C8B-B14F-4D97-AF65-F5344CB8AC3E}">
        <p14:creationId xmlns:p14="http://schemas.microsoft.com/office/powerpoint/2010/main" val="254356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BAD39-467D-94DE-D077-CA2C05C0D4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5C094A-7812-445A-F9DB-8FCAE8F7A6E1}"/>
              </a:ext>
            </a:extLst>
          </p:cNvPr>
          <p:cNvSpPr>
            <a:spLocks noGrp="1"/>
          </p:cNvSpPr>
          <p:nvPr>
            <p:ph type="title"/>
          </p:nvPr>
        </p:nvSpPr>
        <p:spPr>
          <a:xfrm>
            <a:off x="393362" y="1234622"/>
            <a:ext cx="10910363" cy="440182"/>
          </a:xfrm>
        </p:spPr>
        <p:txBody>
          <a:bodyPr/>
          <a:lstStyle/>
          <a:p>
            <a:r>
              <a:rPr lang="de-AT" dirty="0"/>
              <a:t>Understanding </a:t>
            </a:r>
            <a:r>
              <a:rPr lang="de-AT" dirty="0" err="1"/>
              <a:t>object</a:t>
            </a:r>
            <a:r>
              <a:rPr lang="de-AT" dirty="0"/>
              <a:t>/rel. </a:t>
            </a:r>
            <a:r>
              <a:rPr lang="de-AT" dirty="0" err="1"/>
              <a:t>persistence</a:t>
            </a:r>
            <a:endParaRPr lang="de-AT" dirty="0"/>
          </a:p>
        </p:txBody>
      </p:sp>
      <p:sp>
        <p:nvSpPr>
          <p:cNvPr id="3" name="Text Placeholder 2">
            <a:extLst>
              <a:ext uri="{FF2B5EF4-FFF2-40B4-BE49-F238E27FC236}">
                <a16:creationId xmlns:a16="http://schemas.microsoft.com/office/drawing/2014/main" id="{89ACE0E5-2F9F-B66F-1AF2-7AF65996EF61}"/>
              </a:ext>
            </a:extLst>
          </p:cNvPr>
          <p:cNvSpPr>
            <a:spLocks noGrp="1"/>
          </p:cNvSpPr>
          <p:nvPr>
            <p:ph type="body" idx="1"/>
          </p:nvPr>
        </p:nvSpPr>
        <p:spPr/>
        <p:txBody>
          <a:bodyPr/>
          <a:lstStyle/>
          <a:p>
            <a:endParaRPr lang="de-AT"/>
          </a:p>
        </p:txBody>
      </p:sp>
      <p:sp>
        <p:nvSpPr>
          <p:cNvPr id="4" name="Text Placeholder 3">
            <a:extLst>
              <a:ext uri="{FF2B5EF4-FFF2-40B4-BE49-F238E27FC236}">
                <a16:creationId xmlns:a16="http://schemas.microsoft.com/office/drawing/2014/main" id="{855541C8-097F-128E-9F43-B18A360402D8}"/>
              </a:ext>
            </a:extLst>
          </p:cNvPr>
          <p:cNvSpPr>
            <a:spLocks noGrp="1"/>
          </p:cNvSpPr>
          <p:nvPr>
            <p:ph type="body" idx="11"/>
          </p:nvPr>
        </p:nvSpPr>
        <p:spPr>
          <a:xfrm>
            <a:off x="1197997" y="2927451"/>
            <a:ext cx="5464060" cy="430887"/>
          </a:xfrm>
        </p:spPr>
        <p:txBody>
          <a:bodyPr/>
          <a:lstStyle/>
          <a:p>
            <a:r>
              <a:rPr lang="de-AT" dirty="0" err="1"/>
              <a:t>Object</a:t>
            </a:r>
            <a:r>
              <a:rPr lang="de-AT" dirty="0"/>
              <a:t> Relational </a:t>
            </a:r>
            <a:r>
              <a:rPr lang="de-AT" dirty="0" err="1"/>
              <a:t>Impedance</a:t>
            </a:r>
            <a:r>
              <a:rPr lang="de-AT" dirty="0"/>
              <a:t> </a:t>
            </a:r>
            <a:r>
              <a:rPr lang="de-AT" dirty="0" err="1"/>
              <a:t>Mismatch</a:t>
            </a:r>
            <a:endParaRPr lang="de-AT" dirty="0"/>
          </a:p>
        </p:txBody>
      </p:sp>
      <p:sp>
        <p:nvSpPr>
          <p:cNvPr id="5" name="Text Placeholder 4">
            <a:extLst>
              <a:ext uri="{FF2B5EF4-FFF2-40B4-BE49-F238E27FC236}">
                <a16:creationId xmlns:a16="http://schemas.microsoft.com/office/drawing/2014/main" id="{DA65B8B4-4EB7-9503-0412-A387EBE243FB}"/>
              </a:ext>
            </a:extLst>
          </p:cNvPr>
          <p:cNvSpPr>
            <a:spLocks noGrp="1"/>
          </p:cNvSpPr>
          <p:nvPr>
            <p:ph type="body" idx="14"/>
          </p:nvPr>
        </p:nvSpPr>
        <p:spPr/>
        <p:txBody>
          <a:bodyPr/>
          <a:lstStyle/>
          <a:p>
            <a:r>
              <a:rPr lang="de-AT" dirty="0"/>
              <a:t>01</a:t>
            </a:r>
          </a:p>
        </p:txBody>
      </p:sp>
      <p:sp>
        <p:nvSpPr>
          <p:cNvPr id="6" name="Text Placeholder 5">
            <a:extLst>
              <a:ext uri="{FF2B5EF4-FFF2-40B4-BE49-F238E27FC236}">
                <a16:creationId xmlns:a16="http://schemas.microsoft.com/office/drawing/2014/main" id="{49212C41-6A11-21C4-840F-E4CE2089213F}"/>
              </a:ext>
            </a:extLst>
          </p:cNvPr>
          <p:cNvSpPr>
            <a:spLocks noGrp="1"/>
          </p:cNvSpPr>
          <p:nvPr>
            <p:ph type="body" idx="20"/>
          </p:nvPr>
        </p:nvSpPr>
        <p:spPr/>
        <p:txBody>
          <a:bodyPr/>
          <a:lstStyle/>
          <a:p>
            <a:r>
              <a:rPr lang="de-AT" dirty="0" err="1"/>
              <a:t>Object</a:t>
            </a:r>
            <a:r>
              <a:rPr lang="de-AT" dirty="0"/>
              <a:t> Relational Mapping</a:t>
            </a:r>
          </a:p>
        </p:txBody>
      </p:sp>
      <p:sp>
        <p:nvSpPr>
          <p:cNvPr id="7" name="Text Placeholder 6">
            <a:extLst>
              <a:ext uri="{FF2B5EF4-FFF2-40B4-BE49-F238E27FC236}">
                <a16:creationId xmlns:a16="http://schemas.microsoft.com/office/drawing/2014/main" id="{1F3B8AB7-F7BC-2B59-18F6-37110AD234A2}"/>
              </a:ext>
            </a:extLst>
          </p:cNvPr>
          <p:cNvSpPr>
            <a:spLocks noGrp="1"/>
          </p:cNvSpPr>
          <p:nvPr>
            <p:ph type="body" idx="21"/>
          </p:nvPr>
        </p:nvSpPr>
        <p:spPr/>
        <p:txBody>
          <a:bodyPr/>
          <a:lstStyle/>
          <a:p>
            <a:r>
              <a:rPr lang="de-AT" dirty="0"/>
              <a:t>02</a:t>
            </a:r>
          </a:p>
        </p:txBody>
      </p:sp>
      <p:sp>
        <p:nvSpPr>
          <p:cNvPr id="8" name="Text Placeholder 7">
            <a:extLst>
              <a:ext uri="{FF2B5EF4-FFF2-40B4-BE49-F238E27FC236}">
                <a16:creationId xmlns:a16="http://schemas.microsoft.com/office/drawing/2014/main" id="{D110FC96-2A24-E200-267A-2811B7EE5AB0}"/>
              </a:ext>
            </a:extLst>
          </p:cNvPr>
          <p:cNvSpPr>
            <a:spLocks noGrp="1"/>
          </p:cNvSpPr>
          <p:nvPr>
            <p:ph type="body" idx="23"/>
          </p:nvPr>
        </p:nvSpPr>
        <p:spPr/>
        <p:txBody>
          <a:bodyPr/>
          <a:lstStyle/>
          <a:p>
            <a:r>
              <a:rPr lang="de-AT" dirty="0"/>
              <a:t>Mapping </a:t>
            </a:r>
            <a:r>
              <a:rPr lang="de-AT" dirty="0" err="1"/>
              <a:t>Concepts</a:t>
            </a:r>
            <a:endParaRPr lang="de-AT" dirty="0"/>
          </a:p>
        </p:txBody>
      </p:sp>
      <p:sp>
        <p:nvSpPr>
          <p:cNvPr id="9" name="Text Placeholder 8">
            <a:extLst>
              <a:ext uri="{FF2B5EF4-FFF2-40B4-BE49-F238E27FC236}">
                <a16:creationId xmlns:a16="http://schemas.microsoft.com/office/drawing/2014/main" id="{4FB6EEA4-647A-0827-C551-D55D855442B7}"/>
              </a:ext>
            </a:extLst>
          </p:cNvPr>
          <p:cNvSpPr>
            <a:spLocks noGrp="1"/>
          </p:cNvSpPr>
          <p:nvPr>
            <p:ph type="body" idx="24"/>
          </p:nvPr>
        </p:nvSpPr>
        <p:spPr/>
        <p:txBody>
          <a:bodyPr/>
          <a:lstStyle/>
          <a:p>
            <a:r>
              <a:rPr lang="de-AT" dirty="0"/>
              <a:t>03</a:t>
            </a:r>
          </a:p>
        </p:txBody>
      </p:sp>
      <p:sp>
        <p:nvSpPr>
          <p:cNvPr id="16" name="Date Placeholder 15">
            <a:extLst>
              <a:ext uri="{FF2B5EF4-FFF2-40B4-BE49-F238E27FC236}">
                <a16:creationId xmlns:a16="http://schemas.microsoft.com/office/drawing/2014/main" id="{DA026CC6-37C7-215F-94DC-05FCF167FD99}"/>
              </a:ext>
            </a:extLst>
          </p:cNvPr>
          <p:cNvSpPr>
            <a:spLocks noGrp="1"/>
          </p:cNvSpPr>
          <p:nvPr>
            <p:ph type="dt" sz="half" idx="2"/>
          </p:nvPr>
        </p:nvSpPr>
        <p:spPr/>
        <p:txBody>
          <a:bodyPr/>
          <a:lstStyle/>
          <a:p>
            <a:fld id="{14FBB82B-8196-49E7-B6C0-3C411ADC77F3}" type="datetime1">
              <a:rPr lang="de-AT" smtClean="0"/>
              <a:t>04.04.2024</a:t>
            </a:fld>
            <a:endParaRPr lang="de-AT" dirty="0"/>
          </a:p>
        </p:txBody>
      </p:sp>
      <p:sp>
        <p:nvSpPr>
          <p:cNvPr id="17" name="Footer Placeholder 16">
            <a:extLst>
              <a:ext uri="{FF2B5EF4-FFF2-40B4-BE49-F238E27FC236}">
                <a16:creationId xmlns:a16="http://schemas.microsoft.com/office/drawing/2014/main" id="{807DAED7-E14E-D753-661F-484F05D87BAC}"/>
              </a:ext>
            </a:extLst>
          </p:cNvPr>
          <p:cNvSpPr>
            <a:spLocks noGrp="1"/>
          </p:cNvSpPr>
          <p:nvPr>
            <p:ph type="ftr" sz="quarter" idx="3"/>
          </p:nvPr>
        </p:nvSpPr>
        <p:spPr/>
        <p:txBody>
          <a:bodyPr/>
          <a:lstStyle/>
          <a:p>
            <a:r>
              <a:rPr lang="de-AT"/>
              <a:t>| Präsentationstitel</a:t>
            </a:r>
            <a:endParaRPr lang="de-AT" dirty="0"/>
          </a:p>
        </p:txBody>
      </p:sp>
      <p:sp>
        <p:nvSpPr>
          <p:cNvPr id="18" name="Slide Number Placeholder 17">
            <a:extLst>
              <a:ext uri="{FF2B5EF4-FFF2-40B4-BE49-F238E27FC236}">
                <a16:creationId xmlns:a16="http://schemas.microsoft.com/office/drawing/2014/main" id="{BE61F9D5-BDAB-2EB9-EAB4-C413AB61FD77}"/>
              </a:ext>
            </a:extLst>
          </p:cNvPr>
          <p:cNvSpPr>
            <a:spLocks noGrp="1"/>
          </p:cNvSpPr>
          <p:nvPr>
            <p:ph type="sldNum" sz="quarter" idx="4"/>
          </p:nvPr>
        </p:nvSpPr>
        <p:spPr/>
        <p:txBody>
          <a:bodyPr/>
          <a:lstStyle/>
          <a:p>
            <a:fld id="{00A52981-3CA4-4342-A3CD-6DEDCD14014C}" type="slidenum">
              <a:rPr lang="de-AT" smtClean="0"/>
              <a:pPr/>
              <a:t>5</a:t>
            </a:fld>
            <a:endParaRPr lang="de-AT" dirty="0"/>
          </a:p>
        </p:txBody>
      </p:sp>
    </p:spTree>
    <p:extLst>
      <p:ext uri="{BB962C8B-B14F-4D97-AF65-F5344CB8AC3E}">
        <p14:creationId xmlns:p14="http://schemas.microsoft.com/office/powerpoint/2010/main" val="119252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8" grpId="0" build="p"/>
      <p:bldP spid="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7B3B5-F038-186B-5ED4-562CA7664B76}"/>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D3DE48E3-6982-9063-F6B1-579BAED59DE1}"/>
              </a:ext>
            </a:extLst>
          </p:cNvPr>
          <p:cNvSpPr>
            <a:spLocks noGrp="1"/>
          </p:cNvSpPr>
          <p:nvPr>
            <p:ph sz="half" idx="13"/>
          </p:nvPr>
        </p:nvSpPr>
        <p:spPr/>
        <p:txBody>
          <a:bodyPr/>
          <a:lstStyle/>
          <a:p>
            <a:endParaRPr lang="de-AT"/>
          </a:p>
        </p:txBody>
      </p:sp>
      <p:sp>
        <p:nvSpPr>
          <p:cNvPr id="4" name="Content Placeholder 3">
            <a:extLst>
              <a:ext uri="{FF2B5EF4-FFF2-40B4-BE49-F238E27FC236}">
                <a16:creationId xmlns:a16="http://schemas.microsoft.com/office/drawing/2014/main" id="{4CFBD6F4-F3D9-948E-FD02-DCEFA04C1C14}"/>
              </a:ext>
            </a:extLst>
          </p:cNvPr>
          <p:cNvSpPr>
            <a:spLocks noGrp="1"/>
          </p:cNvSpPr>
          <p:nvPr>
            <p:ph sz="half" idx="21"/>
          </p:nvPr>
        </p:nvSpPr>
        <p:spPr/>
        <p:txBody>
          <a:bodyPr/>
          <a:lstStyle/>
          <a:p>
            <a:endParaRPr lang="de-AT"/>
          </a:p>
        </p:txBody>
      </p:sp>
      <p:sp>
        <p:nvSpPr>
          <p:cNvPr id="5" name="Content Placeholder 4">
            <a:extLst>
              <a:ext uri="{FF2B5EF4-FFF2-40B4-BE49-F238E27FC236}">
                <a16:creationId xmlns:a16="http://schemas.microsoft.com/office/drawing/2014/main" id="{9BBD6496-3704-7FE4-0960-B17AC7DE6AF7}"/>
              </a:ext>
            </a:extLst>
          </p:cNvPr>
          <p:cNvSpPr>
            <a:spLocks noGrp="1"/>
          </p:cNvSpPr>
          <p:nvPr>
            <p:ph sz="half" idx="22"/>
          </p:nvPr>
        </p:nvSpPr>
        <p:spPr/>
        <p:txBody>
          <a:bodyPr/>
          <a:lstStyle/>
          <a:p>
            <a:endParaRPr lang="de-AT"/>
          </a:p>
        </p:txBody>
      </p:sp>
      <p:sp>
        <p:nvSpPr>
          <p:cNvPr id="6" name="Content Placeholder 5">
            <a:extLst>
              <a:ext uri="{FF2B5EF4-FFF2-40B4-BE49-F238E27FC236}">
                <a16:creationId xmlns:a16="http://schemas.microsoft.com/office/drawing/2014/main" id="{EB564026-C360-366B-CDF7-C48631595001}"/>
              </a:ext>
            </a:extLst>
          </p:cNvPr>
          <p:cNvSpPr>
            <a:spLocks noGrp="1"/>
          </p:cNvSpPr>
          <p:nvPr>
            <p:ph sz="half" idx="23"/>
          </p:nvPr>
        </p:nvSpPr>
        <p:spPr/>
        <p:txBody>
          <a:bodyPr/>
          <a:lstStyle/>
          <a:p>
            <a:endParaRPr lang="de-AT"/>
          </a:p>
        </p:txBody>
      </p:sp>
      <p:sp>
        <p:nvSpPr>
          <p:cNvPr id="7" name="Text Placeholder 6">
            <a:extLst>
              <a:ext uri="{FF2B5EF4-FFF2-40B4-BE49-F238E27FC236}">
                <a16:creationId xmlns:a16="http://schemas.microsoft.com/office/drawing/2014/main" id="{D1D021F9-AF4A-EDB5-C45A-BD0A20FFA7BC}"/>
              </a:ext>
            </a:extLst>
          </p:cNvPr>
          <p:cNvSpPr>
            <a:spLocks noGrp="1"/>
          </p:cNvSpPr>
          <p:nvPr>
            <p:ph type="body" idx="1"/>
          </p:nvPr>
        </p:nvSpPr>
        <p:spPr/>
        <p:txBody>
          <a:bodyPr/>
          <a:lstStyle/>
          <a:p>
            <a:endParaRPr lang="de-AT"/>
          </a:p>
        </p:txBody>
      </p:sp>
      <p:sp>
        <p:nvSpPr>
          <p:cNvPr id="8" name="Date Placeholder 7">
            <a:extLst>
              <a:ext uri="{FF2B5EF4-FFF2-40B4-BE49-F238E27FC236}">
                <a16:creationId xmlns:a16="http://schemas.microsoft.com/office/drawing/2014/main" id="{05945120-B257-D1FA-B3DB-396E1E242DAB}"/>
              </a:ext>
            </a:extLst>
          </p:cNvPr>
          <p:cNvSpPr>
            <a:spLocks noGrp="1"/>
          </p:cNvSpPr>
          <p:nvPr>
            <p:ph type="dt" sz="half" idx="2"/>
          </p:nvPr>
        </p:nvSpPr>
        <p:spPr/>
        <p:txBody>
          <a:bodyPr/>
          <a:lstStyle/>
          <a:p>
            <a:fld id="{D59A5431-4D68-4473-AD44-5DAF263D43F8}" type="datetime1">
              <a:rPr lang="de-AT" smtClean="0"/>
              <a:t>04.04.2024</a:t>
            </a:fld>
            <a:endParaRPr lang="de-AT" dirty="0"/>
          </a:p>
        </p:txBody>
      </p:sp>
      <p:sp>
        <p:nvSpPr>
          <p:cNvPr id="9" name="Footer Placeholder 8">
            <a:extLst>
              <a:ext uri="{FF2B5EF4-FFF2-40B4-BE49-F238E27FC236}">
                <a16:creationId xmlns:a16="http://schemas.microsoft.com/office/drawing/2014/main" id="{931A7307-CB95-8AE6-96CF-2874C3E21C71}"/>
              </a:ext>
            </a:extLst>
          </p:cNvPr>
          <p:cNvSpPr>
            <a:spLocks noGrp="1"/>
          </p:cNvSpPr>
          <p:nvPr>
            <p:ph type="ftr" sz="quarter" idx="3"/>
          </p:nvPr>
        </p:nvSpPr>
        <p:spPr/>
        <p:txBody>
          <a:bodyPr/>
          <a:lstStyle/>
          <a:p>
            <a:r>
              <a:rPr lang="de-AT"/>
              <a:t>| Präsentationstitel</a:t>
            </a:r>
            <a:endParaRPr lang="de-AT" dirty="0"/>
          </a:p>
        </p:txBody>
      </p:sp>
      <p:sp>
        <p:nvSpPr>
          <p:cNvPr id="10" name="Slide Number Placeholder 9">
            <a:extLst>
              <a:ext uri="{FF2B5EF4-FFF2-40B4-BE49-F238E27FC236}">
                <a16:creationId xmlns:a16="http://schemas.microsoft.com/office/drawing/2014/main" id="{D6F56653-B6CA-A068-8665-4B1FD1DA5307}"/>
              </a:ext>
            </a:extLst>
          </p:cNvPr>
          <p:cNvSpPr>
            <a:spLocks noGrp="1"/>
          </p:cNvSpPr>
          <p:nvPr>
            <p:ph type="sldNum" sz="quarter" idx="4"/>
          </p:nvPr>
        </p:nvSpPr>
        <p:spPr/>
        <p:txBody>
          <a:bodyPr/>
          <a:lstStyle/>
          <a:p>
            <a:fld id="{00A52981-3CA4-4342-A3CD-6DEDCD14014C}" type="slidenum">
              <a:rPr lang="de-AT" smtClean="0"/>
              <a:pPr/>
              <a:t>50</a:t>
            </a:fld>
            <a:endParaRPr lang="de-AT" dirty="0"/>
          </a:p>
        </p:txBody>
      </p:sp>
      <p:sp>
        <p:nvSpPr>
          <p:cNvPr id="11" name="Picture Placeholder 10">
            <a:extLst>
              <a:ext uri="{FF2B5EF4-FFF2-40B4-BE49-F238E27FC236}">
                <a16:creationId xmlns:a16="http://schemas.microsoft.com/office/drawing/2014/main" id="{8700FC28-D822-C6A4-A5AD-29AEEC1E4657}"/>
              </a:ext>
            </a:extLst>
          </p:cNvPr>
          <p:cNvSpPr>
            <a:spLocks noGrp="1"/>
          </p:cNvSpPr>
          <p:nvPr>
            <p:ph type="pic" sz="quarter" idx="18"/>
          </p:nvPr>
        </p:nvSpPr>
        <p:spPr/>
        <p:txBody>
          <a:bodyPr/>
          <a:lstStyle/>
          <a:p>
            <a:endParaRPr lang="sk-SK"/>
          </a:p>
        </p:txBody>
      </p:sp>
      <p:sp>
        <p:nvSpPr>
          <p:cNvPr id="12" name="Picture Placeholder 11">
            <a:extLst>
              <a:ext uri="{FF2B5EF4-FFF2-40B4-BE49-F238E27FC236}">
                <a16:creationId xmlns:a16="http://schemas.microsoft.com/office/drawing/2014/main" id="{D3C7799A-AA09-A275-1CFF-AEBA6C0BBED0}"/>
              </a:ext>
            </a:extLst>
          </p:cNvPr>
          <p:cNvSpPr>
            <a:spLocks noGrp="1"/>
          </p:cNvSpPr>
          <p:nvPr>
            <p:ph type="pic" sz="quarter" idx="24"/>
          </p:nvPr>
        </p:nvSpPr>
        <p:spPr/>
        <p:txBody>
          <a:bodyPr/>
          <a:lstStyle/>
          <a:p>
            <a:endParaRPr lang="sk-SK"/>
          </a:p>
        </p:txBody>
      </p:sp>
      <p:sp>
        <p:nvSpPr>
          <p:cNvPr id="13" name="Picture Placeholder 12">
            <a:extLst>
              <a:ext uri="{FF2B5EF4-FFF2-40B4-BE49-F238E27FC236}">
                <a16:creationId xmlns:a16="http://schemas.microsoft.com/office/drawing/2014/main" id="{B4EE3D76-7231-0CCA-CE4C-E5A635E2907A}"/>
              </a:ext>
            </a:extLst>
          </p:cNvPr>
          <p:cNvSpPr>
            <a:spLocks noGrp="1"/>
          </p:cNvSpPr>
          <p:nvPr>
            <p:ph type="pic" sz="quarter" idx="25"/>
          </p:nvPr>
        </p:nvSpPr>
        <p:spPr/>
        <p:txBody>
          <a:bodyPr/>
          <a:lstStyle/>
          <a:p>
            <a:endParaRPr lang="sk-SK"/>
          </a:p>
        </p:txBody>
      </p:sp>
    </p:spTree>
    <p:extLst>
      <p:ext uri="{BB962C8B-B14F-4D97-AF65-F5344CB8AC3E}">
        <p14:creationId xmlns:p14="http://schemas.microsoft.com/office/powerpoint/2010/main" val="38105127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0F0561-4C26-06CD-13BA-DA51D0B81F8D}"/>
              </a:ext>
            </a:extLst>
          </p:cNvPr>
          <p:cNvSpPr>
            <a:spLocks noGrp="1"/>
          </p:cNvSpPr>
          <p:nvPr>
            <p:ph type="body" sz="half" idx="38"/>
          </p:nvPr>
        </p:nvSpPr>
        <p:spPr/>
        <p:txBody>
          <a:bodyPr/>
          <a:lstStyle/>
          <a:p>
            <a:endParaRPr lang="de-AT"/>
          </a:p>
        </p:txBody>
      </p:sp>
      <p:sp>
        <p:nvSpPr>
          <p:cNvPr id="3" name="Text Placeholder 2">
            <a:extLst>
              <a:ext uri="{FF2B5EF4-FFF2-40B4-BE49-F238E27FC236}">
                <a16:creationId xmlns:a16="http://schemas.microsoft.com/office/drawing/2014/main" id="{79A2D2C4-82C4-A011-3A2E-F23BF001F503}"/>
              </a:ext>
            </a:extLst>
          </p:cNvPr>
          <p:cNvSpPr>
            <a:spLocks noGrp="1"/>
          </p:cNvSpPr>
          <p:nvPr>
            <p:ph type="body" sz="half" idx="39"/>
          </p:nvPr>
        </p:nvSpPr>
        <p:spPr/>
        <p:txBody>
          <a:bodyPr/>
          <a:lstStyle/>
          <a:p>
            <a:endParaRPr lang="de-AT"/>
          </a:p>
        </p:txBody>
      </p:sp>
      <p:sp>
        <p:nvSpPr>
          <p:cNvPr id="4" name="Text Placeholder 3">
            <a:extLst>
              <a:ext uri="{FF2B5EF4-FFF2-40B4-BE49-F238E27FC236}">
                <a16:creationId xmlns:a16="http://schemas.microsoft.com/office/drawing/2014/main" id="{8F6C171A-B3D0-E813-47FB-7704E5636188}"/>
              </a:ext>
            </a:extLst>
          </p:cNvPr>
          <p:cNvSpPr>
            <a:spLocks noGrp="1"/>
          </p:cNvSpPr>
          <p:nvPr>
            <p:ph type="body" sz="half" idx="40"/>
          </p:nvPr>
        </p:nvSpPr>
        <p:spPr/>
        <p:txBody>
          <a:bodyPr/>
          <a:lstStyle/>
          <a:p>
            <a:endParaRPr lang="de-AT"/>
          </a:p>
        </p:txBody>
      </p:sp>
      <p:sp>
        <p:nvSpPr>
          <p:cNvPr id="5" name="Title 4">
            <a:extLst>
              <a:ext uri="{FF2B5EF4-FFF2-40B4-BE49-F238E27FC236}">
                <a16:creationId xmlns:a16="http://schemas.microsoft.com/office/drawing/2014/main" id="{30259A03-F29A-6EC5-8048-65FE6830CAEB}"/>
              </a:ext>
            </a:extLst>
          </p:cNvPr>
          <p:cNvSpPr>
            <a:spLocks noGrp="1"/>
          </p:cNvSpPr>
          <p:nvPr>
            <p:ph type="title"/>
          </p:nvPr>
        </p:nvSpPr>
        <p:spPr/>
        <p:txBody>
          <a:bodyPr/>
          <a:lstStyle/>
          <a:p>
            <a:endParaRPr lang="de-AT"/>
          </a:p>
        </p:txBody>
      </p:sp>
      <p:sp>
        <p:nvSpPr>
          <p:cNvPr id="6" name="Text Placeholder 5">
            <a:extLst>
              <a:ext uri="{FF2B5EF4-FFF2-40B4-BE49-F238E27FC236}">
                <a16:creationId xmlns:a16="http://schemas.microsoft.com/office/drawing/2014/main" id="{069CC1E3-2456-036A-9E4F-E89C6607ED55}"/>
              </a:ext>
            </a:extLst>
          </p:cNvPr>
          <p:cNvSpPr>
            <a:spLocks noGrp="1"/>
          </p:cNvSpPr>
          <p:nvPr>
            <p:ph type="body" idx="1"/>
          </p:nvPr>
        </p:nvSpPr>
        <p:spPr/>
        <p:txBody>
          <a:bodyPr/>
          <a:lstStyle/>
          <a:p>
            <a:endParaRPr lang="de-AT"/>
          </a:p>
        </p:txBody>
      </p:sp>
      <p:sp>
        <p:nvSpPr>
          <p:cNvPr id="7" name="Text Placeholder 6">
            <a:extLst>
              <a:ext uri="{FF2B5EF4-FFF2-40B4-BE49-F238E27FC236}">
                <a16:creationId xmlns:a16="http://schemas.microsoft.com/office/drawing/2014/main" id="{8E09E6FB-0378-3826-1C9B-1D0907E44C2C}"/>
              </a:ext>
            </a:extLst>
          </p:cNvPr>
          <p:cNvSpPr>
            <a:spLocks noGrp="1"/>
          </p:cNvSpPr>
          <p:nvPr>
            <p:ph type="body" sz="half" idx="42"/>
          </p:nvPr>
        </p:nvSpPr>
        <p:spPr/>
        <p:txBody>
          <a:bodyPr/>
          <a:lstStyle/>
          <a:p>
            <a:endParaRPr lang="de-AT"/>
          </a:p>
        </p:txBody>
      </p:sp>
      <p:sp>
        <p:nvSpPr>
          <p:cNvPr id="8" name="Date Placeholder 7">
            <a:extLst>
              <a:ext uri="{FF2B5EF4-FFF2-40B4-BE49-F238E27FC236}">
                <a16:creationId xmlns:a16="http://schemas.microsoft.com/office/drawing/2014/main" id="{904525AF-130D-C8C5-1B0B-E758E8133763}"/>
              </a:ext>
            </a:extLst>
          </p:cNvPr>
          <p:cNvSpPr>
            <a:spLocks noGrp="1"/>
          </p:cNvSpPr>
          <p:nvPr>
            <p:ph type="dt" sz="half" idx="2"/>
          </p:nvPr>
        </p:nvSpPr>
        <p:spPr/>
        <p:txBody>
          <a:bodyPr/>
          <a:lstStyle/>
          <a:p>
            <a:fld id="{207B6AC0-ED8F-4E05-9F9F-3FEFA4CF165D}" type="datetime1">
              <a:rPr lang="de-AT" smtClean="0"/>
              <a:t>04.04.2024</a:t>
            </a:fld>
            <a:endParaRPr lang="de-AT" dirty="0"/>
          </a:p>
        </p:txBody>
      </p:sp>
      <p:sp>
        <p:nvSpPr>
          <p:cNvPr id="9" name="Footer Placeholder 8">
            <a:extLst>
              <a:ext uri="{FF2B5EF4-FFF2-40B4-BE49-F238E27FC236}">
                <a16:creationId xmlns:a16="http://schemas.microsoft.com/office/drawing/2014/main" id="{8D180415-AE94-7178-042C-FC33DD974C18}"/>
              </a:ext>
            </a:extLst>
          </p:cNvPr>
          <p:cNvSpPr>
            <a:spLocks noGrp="1"/>
          </p:cNvSpPr>
          <p:nvPr>
            <p:ph type="ftr" sz="quarter" idx="3"/>
          </p:nvPr>
        </p:nvSpPr>
        <p:spPr/>
        <p:txBody>
          <a:bodyPr/>
          <a:lstStyle/>
          <a:p>
            <a:r>
              <a:rPr lang="de-AT"/>
              <a:t>| Präsentationstitel</a:t>
            </a:r>
            <a:endParaRPr lang="de-AT" dirty="0"/>
          </a:p>
        </p:txBody>
      </p:sp>
      <p:sp>
        <p:nvSpPr>
          <p:cNvPr id="10" name="Slide Number Placeholder 9">
            <a:extLst>
              <a:ext uri="{FF2B5EF4-FFF2-40B4-BE49-F238E27FC236}">
                <a16:creationId xmlns:a16="http://schemas.microsoft.com/office/drawing/2014/main" id="{A1A3775B-AE90-B4E9-DB0A-937860DEDC22}"/>
              </a:ext>
            </a:extLst>
          </p:cNvPr>
          <p:cNvSpPr>
            <a:spLocks noGrp="1"/>
          </p:cNvSpPr>
          <p:nvPr>
            <p:ph type="sldNum" sz="quarter" idx="4"/>
          </p:nvPr>
        </p:nvSpPr>
        <p:spPr/>
        <p:txBody>
          <a:bodyPr/>
          <a:lstStyle/>
          <a:p>
            <a:fld id="{00A52981-3CA4-4342-A3CD-6DEDCD14014C}" type="slidenum">
              <a:rPr lang="de-AT" smtClean="0"/>
              <a:pPr/>
              <a:t>51</a:t>
            </a:fld>
            <a:endParaRPr lang="de-AT" dirty="0"/>
          </a:p>
        </p:txBody>
      </p:sp>
      <p:sp>
        <p:nvSpPr>
          <p:cNvPr id="11" name="Picture Placeholder 10">
            <a:extLst>
              <a:ext uri="{FF2B5EF4-FFF2-40B4-BE49-F238E27FC236}">
                <a16:creationId xmlns:a16="http://schemas.microsoft.com/office/drawing/2014/main" id="{DA65E64C-4284-FBAD-3833-42CEACB42090}"/>
              </a:ext>
            </a:extLst>
          </p:cNvPr>
          <p:cNvSpPr>
            <a:spLocks noGrp="1"/>
          </p:cNvSpPr>
          <p:nvPr>
            <p:ph type="pic" sz="quarter" idx="18"/>
          </p:nvPr>
        </p:nvSpPr>
        <p:spPr/>
        <p:txBody>
          <a:bodyPr/>
          <a:lstStyle/>
          <a:p>
            <a:endParaRPr lang="sk-SK"/>
          </a:p>
        </p:txBody>
      </p:sp>
      <p:sp>
        <p:nvSpPr>
          <p:cNvPr id="12" name="Picture Placeholder 11">
            <a:extLst>
              <a:ext uri="{FF2B5EF4-FFF2-40B4-BE49-F238E27FC236}">
                <a16:creationId xmlns:a16="http://schemas.microsoft.com/office/drawing/2014/main" id="{6FCE2924-3965-03B7-ED13-C02A331C108A}"/>
              </a:ext>
            </a:extLst>
          </p:cNvPr>
          <p:cNvSpPr>
            <a:spLocks noGrp="1"/>
          </p:cNvSpPr>
          <p:nvPr>
            <p:ph type="pic" sz="quarter" idx="43"/>
          </p:nvPr>
        </p:nvSpPr>
        <p:spPr/>
        <p:txBody>
          <a:bodyPr/>
          <a:lstStyle/>
          <a:p>
            <a:endParaRPr lang="sk-SK"/>
          </a:p>
        </p:txBody>
      </p:sp>
      <p:sp>
        <p:nvSpPr>
          <p:cNvPr id="13" name="Picture Placeholder 12">
            <a:extLst>
              <a:ext uri="{FF2B5EF4-FFF2-40B4-BE49-F238E27FC236}">
                <a16:creationId xmlns:a16="http://schemas.microsoft.com/office/drawing/2014/main" id="{8A22BB69-8D0E-BBC8-FEE9-8D28928D64C4}"/>
              </a:ext>
            </a:extLst>
          </p:cNvPr>
          <p:cNvSpPr>
            <a:spLocks noGrp="1"/>
          </p:cNvSpPr>
          <p:nvPr>
            <p:ph type="pic" sz="quarter" idx="44"/>
          </p:nvPr>
        </p:nvSpPr>
        <p:spPr/>
        <p:txBody>
          <a:bodyPr/>
          <a:lstStyle/>
          <a:p>
            <a:endParaRPr lang="sk-SK"/>
          </a:p>
        </p:txBody>
      </p:sp>
      <p:sp>
        <p:nvSpPr>
          <p:cNvPr id="14" name="Picture Placeholder 13">
            <a:extLst>
              <a:ext uri="{FF2B5EF4-FFF2-40B4-BE49-F238E27FC236}">
                <a16:creationId xmlns:a16="http://schemas.microsoft.com/office/drawing/2014/main" id="{B5520578-0DC7-B0A4-5FE0-7F027A6948EE}"/>
              </a:ext>
            </a:extLst>
          </p:cNvPr>
          <p:cNvSpPr>
            <a:spLocks noGrp="1"/>
          </p:cNvSpPr>
          <p:nvPr>
            <p:ph type="pic" sz="quarter" idx="45"/>
          </p:nvPr>
        </p:nvSpPr>
        <p:spPr/>
        <p:txBody>
          <a:bodyPr/>
          <a:lstStyle/>
          <a:p>
            <a:endParaRPr lang="sk-SK"/>
          </a:p>
        </p:txBody>
      </p:sp>
    </p:spTree>
    <p:extLst>
      <p:ext uri="{BB962C8B-B14F-4D97-AF65-F5344CB8AC3E}">
        <p14:creationId xmlns:p14="http://schemas.microsoft.com/office/powerpoint/2010/main" val="2644052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7C1A37-8382-F256-6C0B-EF60DA5AA33B}"/>
              </a:ext>
            </a:extLst>
          </p:cNvPr>
          <p:cNvSpPr>
            <a:spLocks noGrp="1"/>
          </p:cNvSpPr>
          <p:nvPr>
            <p:ph type="body" idx="13"/>
          </p:nvPr>
        </p:nvSpPr>
        <p:spPr/>
        <p:txBody>
          <a:bodyPr/>
          <a:lstStyle/>
          <a:p>
            <a:endParaRPr lang="de-AT"/>
          </a:p>
        </p:txBody>
      </p:sp>
      <p:sp>
        <p:nvSpPr>
          <p:cNvPr id="3" name="Text Placeholder 2">
            <a:extLst>
              <a:ext uri="{FF2B5EF4-FFF2-40B4-BE49-F238E27FC236}">
                <a16:creationId xmlns:a16="http://schemas.microsoft.com/office/drawing/2014/main" id="{0228F229-7E66-8349-12F3-D1285A90F9A9}"/>
              </a:ext>
            </a:extLst>
          </p:cNvPr>
          <p:cNvSpPr>
            <a:spLocks noGrp="1"/>
          </p:cNvSpPr>
          <p:nvPr>
            <p:ph type="body" idx="15"/>
          </p:nvPr>
        </p:nvSpPr>
        <p:spPr/>
        <p:txBody>
          <a:bodyPr/>
          <a:lstStyle/>
          <a:p>
            <a:endParaRPr lang="de-AT"/>
          </a:p>
        </p:txBody>
      </p:sp>
      <p:sp>
        <p:nvSpPr>
          <p:cNvPr id="4" name="Text Placeholder 3">
            <a:extLst>
              <a:ext uri="{FF2B5EF4-FFF2-40B4-BE49-F238E27FC236}">
                <a16:creationId xmlns:a16="http://schemas.microsoft.com/office/drawing/2014/main" id="{C57982C7-3CFD-4724-4449-9C917A51E2A7}"/>
              </a:ext>
            </a:extLst>
          </p:cNvPr>
          <p:cNvSpPr>
            <a:spLocks noGrp="1"/>
          </p:cNvSpPr>
          <p:nvPr>
            <p:ph type="body" idx="14"/>
          </p:nvPr>
        </p:nvSpPr>
        <p:spPr/>
        <p:txBody>
          <a:bodyPr/>
          <a:lstStyle/>
          <a:p>
            <a:endParaRPr lang="de-AT"/>
          </a:p>
        </p:txBody>
      </p:sp>
      <p:sp>
        <p:nvSpPr>
          <p:cNvPr id="5" name="Content Placeholder 4">
            <a:extLst>
              <a:ext uri="{FF2B5EF4-FFF2-40B4-BE49-F238E27FC236}">
                <a16:creationId xmlns:a16="http://schemas.microsoft.com/office/drawing/2014/main" id="{2645751E-9B25-4DB3-866F-392B0D16324F}"/>
              </a:ext>
            </a:extLst>
          </p:cNvPr>
          <p:cNvSpPr>
            <a:spLocks noGrp="1"/>
          </p:cNvSpPr>
          <p:nvPr>
            <p:ph sz="half" idx="23"/>
          </p:nvPr>
        </p:nvSpPr>
        <p:spPr/>
        <p:txBody>
          <a:bodyPr/>
          <a:lstStyle/>
          <a:p>
            <a:endParaRPr lang="de-AT"/>
          </a:p>
        </p:txBody>
      </p:sp>
      <p:sp>
        <p:nvSpPr>
          <p:cNvPr id="6" name="Content Placeholder 5">
            <a:extLst>
              <a:ext uri="{FF2B5EF4-FFF2-40B4-BE49-F238E27FC236}">
                <a16:creationId xmlns:a16="http://schemas.microsoft.com/office/drawing/2014/main" id="{0B9E9F56-623C-09BF-35C7-C8AF0EFE05BF}"/>
              </a:ext>
            </a:extLst>
          </p:cNvPr>
          <p:cNvSpPr>
            <a:spLocks noGrp="1"/>
          </p:cNvSpPr>
          <p:nvPr>
            <p:ph sz="half" idx="24"/>
          </p:nvPr>
        </p:nvSpPr>
        <p:spPr/>
        <p:txBody>
          <a:bodyPr/>
          <a:lstStyle/>
          <a:p>
            <a:endParaRPr lang="de-AT"/>
          </a:p>
        </p:txBody>
      </p:sp>
      <p:sp>
        <p:nvSpPr>
          <p:cNvPr id="7" name="Content Placeholder 6">
            <a:extLst>
              <a:ext uri="{FF2B5EF4-FFF2-40B4-BE49-F238E27FC236}">
                <a16:creationId xmlns:a16="http://schemas.microsoft.com/office/drawing/2014/main" id="{4589B1A8-AF1D-13D2-D9B3-233A5719A4C7}"/>
              </a:ext>
            </a:extLst>
          </p:cNvPr>
          <p:cNvSpPr>
            <a:spLocks noGrp="1"/>
          </p:cNvSpPr>
          <p:nvPr>
            <p:ph sz="half" idx="22"/>
          </p:nvPr>
        </p:nvSpPr>
        <p:spPr/>
        <p:txBody>
          <a:bodyPr/>
          <a:lstStyle/>
          <a:p>
            <a:endParaRPr lang="de-AT"/>
          </a:p>
        </p:txBody>
      </p:sp>
      <p:sp>
        <p:nvSpPr>
          <p:cNvPr id="8" name="Content Placeholder 7">
            <a:extLst>
              <a:ext uri="{FF2B5EF4-FFF2-40B4-BE49-F238E27FC236}">
                <a16:creationId xmlns:a16="http://schemas.microsoft.com/office/drawing/2014/main" id="{F11B760B-9765-B93A-308D-0BE3ACF7993E}"/>
              </a:ext>
            </a:extLst>
          </p:cNvPr>
          <p:cNvSpPr>
            <a:spLocks noGrp="1"/>
          </p:cNvSpPr>
          <p:nvPr>
            <p:ph sz="half" idx="21"/>
          </p:nvPr>
        </p:nvSpPr>
        <p:spPr/>
        <p:txBody>
          <a:bodyPr/>
          <a:lstStyle/>
          <a:p>
            <a:endParaRPr lang="de-AT"/>
          </a:p>
        </p:txBody>
      </p:sp>
      <p:sp>
        <p:nvSpPr>
          <p:cNvPr id="9" name="Text Placeholder 8">
            <a:extLst>
              <a:ext uri="{FF2B5EF4-FFF2-40B4-BE49-F238E27FC236}">
                <a16:creationId xmlns:a16="http://schemas.microsoft.com/office/drawing/2014/main" id="{7B45714E-EE70-83D2-2237-A4B833E6B775}"/>
              </a:ext>
            </a:extLst>
          </p:cNvPr>
          <p:cNvSpPr>
            <a:spLocks noGrp="1"/>
          </p:cNvSpPr>
          <p:nvPr>
            <p:ph type="body" idx="12"/>
          </p:nvPr>
        </p:nvSpPr>
        <p:spPr/>
        <p:txBody>
          <a:bodyPr/>
          <a:lstStyle/>
          <a:p>
            <a:endParaRPr lang="de-AT"/>
          </a:p>
        </p:txBody>
      </p:sp>
      <p:sp>
        <p:nvSpPr>
          <p:cNvPr id="10" name="Title 9">
            <a:extLst>
              <a:ext uri="{FF2B5EF4-FFF2-40B4-BE49-F238E27FC236}">
                <a16:creationId xmlns:a16="http://schemas.microsoft.com/office/drawing/2014/main" id="{9EF1B59D-790C-144E-C683-E049A17ADBAE}"/>
              </a:ext>
            </a:extLst>
          </p:cNvPr>
          <p:cNvSpPr>
            <a:spLocks noGrp="1"/>
          </p:cNvSpPr>
          <p:nvPr>
            <p:ph type="title"/>
          </p:nvPr>
        </p:nvSpPr>
        <p:spPr/>
        <p:txBody>
          <a:bodyPr/>
          <a:lstStyle/>
          <a:p>
            <a:endParaRPr lang="de-AT"/>
          </a:p>
        </p:txBody>
      </p:sp>
      <p:sp>
        <p:nvSpPr>
          <p:cNvPr id="11" name="Text Placeholder 10">
            <a:extLst>
              <a:ext uri="{FF2B5EF4-FFF2-40B4-BE49-F238E27FC236}">
                <a16:creationId xmlns:a16="http://schemas.microsoft.com/office/drawing/2014/main" id="{BB100D44-88E4-3F0C-AA7A-17006BCCCFC6}"/>
              </a:ext>
            </a:extLst>
          </p:cNvPr>
          <p:cNvSpPr>
            <a:spLocks noGrp="1"/>
          </p:cNvSpPr>
          <p:nvPr>
            <p:ph type="body" idx="1"/>
          </p:nvPr>
        </p:nvSpPr>
        <p:spPr/>
        <p:txBody>
          <a:bodyPr/>
          <a:lstStyle/>
          <a:p>
            <a:endParaRPr lang="de-AT"/>
          </a:p>
        </p:txBody>
      </p:sp>
      <p:sp>
        <p:nvSpPr>
          <p:cNvPr id="12" name="Date Placeholder 11">
            <a:extLst>
              <a:ext uri="{FF2B5EF4-FFF2-40B4-BE49-F238E27FC236}">
                <a16:creationId xmlns:a16="http://schemas.microsoft.com/office/drawing/2014/main" id="{E7276643-9D58-2D05-F2E8-2CB5B6DC9EF7}"/>
              </a:ext>
            </a:extLst>
          </p:cNvPr>
          <p:cNvSpPr>
            <a:spLocks noGrp="1"/>
          </p:cNvSpPr>
          <p:nvPr>
            <p:ph type="dt" sz="half" idx="2"/>
          </p:nvPr>
        </p:nvSpPr>
        <p:spPr/>
        <p:txBody>
          <a:bodyPr/>
          <a:lstStyle/>
          <a:p>
            <a:fld id="{1B3D551C-5267-4ECF-B65C-76B006D33503}" type="datetime1">
              <a:rPr lang="de-AT" smtClean="0"/>
              <a:t>04.04.2024</a:t>
            </a:fld>
            <a:endParaRPr lang="de-AT" dirty="0"/>
          </a:p>
        </p:txBody>
      </p:sp>
      <p:sp>
        <p:nvSpPr>
          <p:cNvPr id="13" name="Footer Placeholder 12">
            <a:extLst>
              <a:ext uri="{FF2B5EF4-FFF2-40B4-BE49-F238E27FC236}">
                <a16:creationId xmlns:a16="http://schemas.microsoft.com/office/drawing/2014/main" id="{CDC1D293-8BFE-663A-1BB7-DF07F93455EC}"/>
              </a:ext>
            </a:extLst>
          </p:cNvPr>
          <p:cNvSpPr>
            <a:spLocks noGrp="1"/>
          </p:cNvSpPr>
          <p:nvPr>
            <p:ph type="ftr" sz="quarter" idx="3"/>
          </p:nvPr>
        </p:nvSpPr>
        <p:spPr/>
        <p:txBody>
          <a:bodyPr/>
          <a:lstStyle/>
          <a:p>
            <a:r>
              <a:rPr lang="de-AT"/>
              <a:t>| Präsentationstitel</a:t>
            </a:r>
            <a:endParaRPr lang="de-AT" dirty="0"/>
          </a:p>
        </p:txBody>
      </p:sp>
      <p:sp>
        <p:nvSpPr>
          <p:cNvPr id="14" name="Slide Number Placeholder 13">
            <a:extLst>
              <a:ext uri="{FF2B5EF4-FFF2-40B4-BE49-F238E27FC236}">
                <a16:creationId xmlns:a16="http://schemas.microsoft.com/office/drawing/2014/main" id="{53A68D9A-1797-7F4F-C0DF-410B4CD3D99C}"/>
              </a:ext>
            </a:extLst>
          </p:cNvPr>
          <p:cNvSpPr>
            <a:spLocks noGrp="1"/>
          </p:cNvSpPr>
          <p:nvPr>
            <p:ph type="sldNum" sz="quarter" idx="4"/>
          </p:nvPr>
        </p:nvSpPr>
        <p:spPr/>
        <p:txBody>
          <a:bodyPr/>
          <a:lstStyle/>
          <a:p>
            <a:fld id="{00A52981-3CA4-4342-A3CD-6DEDCD14014C}" type="slidenum">
              <a:rPr lang="de-AT" smtClean="0"/>
              <a:pPr/>
              <a:t>52</a:t>
            </a:fld>
            <a:endParaRPr lang="de-AT" dirty="0"/>
          </a:p>
        </p:txBody>
      </p:sp>
      <p:sp>
        <p:nvSpPr>
          <p:cNvPr id="15" name="Picture Placeholder 14">
            <a:extLst>
              <a:ext uri="{FF2B5EF4-FFF2-40B4-BE49-F238E27FC236}">
                <a16:creationId xmlns:a16="http://schemas.microsoft.com/office/drawing/2014/main" id="{EE25FCA6-F4AA-7CBA-2332-B965272CE327}"/>
              </a:ext>
            </a:extLst>
          </p:cNvPr>
          <p:cNvSpPr>
            <a:spLocks noGrp="1"/>
          </p:cNvSpPr>
          <p:nvPr>
            <p:ph type="pic" sz="quarter" idx="18"/>
          </p:nvPr>
        </p:nvSpPr>
        <p:spPr/>
        <p:txBody>
          <a:bodyPr/>
          <a:lstStyle/>
          <a:p>
            <a:endParaRPr lang="sk-SK"/>
          </a:p>
        </p:txBody>
      </p:sp>
      <p:sp>
        <p:nvSpPr>
          <p:cNvPr id="16" name="Picture Placeholder 15">
            <a:extLst>
              <a:ext uri="{FF2B5EF4-FFF2-40B4-BE49-F238E27FC236}">
                <a16:creationId xmlns:a16="http://schemas.microsoft.com/office/drawing/2014/main" id="{A4481C19-6B2D-6AFA-53AD-A78E2E80D16C}"/>
              </a:ext>
            </a:extLst>
          </p:cNvPr>
          <p:cNvSpPr>
            <a:spLocks noGrp="1"/>
          </p:cNvSpPr>
          <p:nvPr>
            <p:ph type="pic" sz="quarter" idx="25"/>
          </p:nvPr>
        </p:nvSpPr>
        <p:spPr/>
        <p:txBody>
          <a:bodyPr/>
          <a:lstStyle/>
          <a:p>
            <a:endParaRPr lang="sk-SK"/>
          </a:p>
        </p:txBody>
      </p:sp>
      <p:sp>
        <p:nvSpPr>
          <p:cNvPr id="17" name="Picture Placeholder 16">
            <a:extLst>
              <a:ext uri="{FF2B5EF4-FFF2-40B4-BE49-F238E27FC236}">
                <a16:creationId xmlns:a16="http://schemas.microsoft.com/office/drawing/2014/main" id="{ED47E577-0D0A-5FD4-B029-86CDF012784E}"/>
              </a:ext>
            </a:extLst>
          </p:cNvPr>
          <p:cNvSpPr>
            <a:spLocks noGrp="1"/>
          </p:cNvSpPr>
          <p:nvPr>
            <p:ph type="pic" sz="quarter" idx="26"/>
          </p:nvPr>
        </p:nvSpPr>
        <p:spPr/>
        <p:txBody>
          <a:bodyPr/>
          <a:lstStyle/>
          <a:p>
            <a:endParaRPr lang="sk-SK"/>
          </a:p>
        </p:txBody>
      </p:sp>
      <p:sp>
        <p:nvSpPr>
          <p:cNvPr id="18" name="Picture Placeholder 17">
            <a:extLst>
              <a:ext uri="{FF2B5EF4-FFF2-40B4-BE49-F238E27FC236}">
                <a16:creationId xmlns:a16="http://schemas.microsoft.com/office/drawing/2014/main" id="{F8954F1F-6DC1-4DA1-6D09-AC8C3FC6E0B1}"/>
              </a:ext>
            </a:extLst>
          </p:cNvPr>
          <p:cNvSpPr>
            <a:spLocks noGrp="1"/>
          </p:cNvSpPr>
          <p:nvPr>
            <p:ph type="pic" sz="quarter" idx="27"/>
          </p:nvPr>
        </p:nvSpPr>
        <p:spPr/>
        <p:txBody>
          <a:bodyPr/>
          <a:lstStyle/>
          <a:p>
            <a:endParaRPr lang="sk-SK"/>
          </a:p>
        </p:txBody>
      </p:sp>
    </p:spTree>
    <p:extLst>
      <p:ext uri="{BB962C8B-B14F-4D97-AF65-F5344CB8AC3E}">
        <p14:creationId xmlns:p14="http://schemas.microsoft.com/office/powerpoint/2010/main" val="34366523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5643166-8499-14DC-8ADE-5EC8983FF0F4}"/>
              </a:ext>
            </a:extLst>
          </p:cNvPr>
          <p:cNvSpPr>
            <a:spLocks noGrp="1"/>
          </p:cNvSpPr>
          <p:nvPr>
            <p:ph type="pic" sz="quarter" idx="12"/>
          </p:nvPr>
        </p:nvSpPr>
        <p:spPr/>
        <p:txBody>
          <a:bodyPr/>
          <a:lstStyle/>
          <a:p>
            <a:endParaRPr lang="sk-SK"/>
          </a:p>
        </p:txBody>
      </p:sp>
      <p:sp>
        <p:nvSpPr>
          <p:cNvPr id="3" name="Content Placeholder 2">
            <a:extLst>
              <a:ext uri="{FF2B5EF4-FFF2-40B4-BE49-F238E27FC236}">
                <a16:creationId xmlns:a16="http://schemas.microsoft.com/office/drawing/2014/main" id="{F87B3D5E-C99A-FE5F-800B-528BBFD7C5AD}"/>
              </a:ext>
            </a:extLst>
          </p:cNvPr>
          <p:cNvSpPr>
            <a:spLocks noGrp="1"/>
          </p:cNvSpPr>
          <p:nvPr>
            <p:ph sz="half" idx="35"/>
          </p:nvPr>
        </p:nvSpPr>
        <p:spPr/>
        <p:txBody>
          <a:bodyPr/>
          <a:lstStyle/>
          <a:p>
            <a:endParaRPr lang="de-AT"/>
          </a:p>
        </p:txBody>
      </p:sp>
      <p:sp>
        <p:nvSpPr>
          <p:cNvPr id="4" name="Title 3">
            <a:extLst>
              <a:ext uri="{FF2B5EF4-FFF2-40B4-BE49-F238E27FC236}">
                <a16:creationId xmlns:a16="http://schemas.microsoft.com/office/drawing/2014/main" id="{7CEC3728-ACE1-28D1-08D7-6AC997A2AB84}"/>
              </a:ext>
            </a:extLst>
          </p:cNvPr>
          <p:cNvSpPr>
            <a:spLocks noGrp="1"/>
          </p:cNvSpPr>
          <p:nvPr>
            <p:ph type="title"/>
          </p:nvPr>
        </p:nvSpPr>
        <p:spPr/>
        <p:txBody>
          <a:bodyPr/>
          <a:lstStyle/>
          <a:p>
            <a:endParaRPr lang="de-AT"/>
          </a:p>
        </p:txBody>
      </p:sp>
      <p:sp>
        <p:nvSpPr>
          <p:cNvPr id="5" name="Text Placeholder 4">
            <a:extLst>
              <a:ext uri="{FF2B5EF4-FFF2-40B4-BE49-F238E27FC236}">
                <a16:creationId xmlns:a16="http://schemas.microsoft.com/office/drawing/2014/main" id="{6A18F27E-E3F3-8ABE-FBB1-D8BFEB2D94FB}"/>
              </a:ext>
            </a:extLst>
          </p:cNvPr>
          <p:cNvSpPr>
            <a:spLocks noGrp="1"/>
          </p:cNvSpPr>
          <p:nvPr>
            <p:ph type="body" idx="1"/>
          </p:nvPr>
        </p:nvSpPr>
        <p:spPr/>
        <p:txBody>
          <a:bodyPr/>
          <a:lstStyle/>
          <a:p>
            <a:endParaRPr lang="de-AT"/>
          </a:p>
        </p:txBody>
      </p:sp>
      <p:sp>
        <p:nvSpPr>
          <p:cNvPr id="6" name="Date Placeholder 5">
            <a:extLst>
              <a:ext uri="{FF2B5EF4-FFF2-40B4-BE49-F238E27FC236}">
                <a16:creationId xmlns:a16="http://schemas.microsoft.com/office/drawing/2014/main" id="{8BE877F2-0F08-E298-89A9-18AE3034A4D0}"/>
              </a:ext>
            </a:extLst>
          </p:cNvPr>
          <p:cNvSpPr>
            <a:spLocks noGrp="1"/>
          </p:cNvSpPr>
          <p:nvPr>
            <p:ph type="dt" sz="half" idx="2"/>
          </p:nvPr>
        </p:nvSpPr>
        <p:spPr/>
        <p:txBody>
          <a:bodyPr/>
          <a:lstStyle/>
          <a:p>
            <a:fld id="{3C3152E0-5C8F-4514-91E0-2079C1F7522D}" type="datetime1">
              <a:rPr lang="de-AT" smtClean="0"/>
              <a:t>04.04.2024</a:t>
            </a:fld>
            <a:endParaRPr lang="de-AT" dirty="0"/>
          </a:p>
        </p:txBody>
      </p:sp>
      <p:sp>
        <p:nvSpPr>
          <p:cNvPr id="7" name="Footer Placeholder 6">
            <a:extLst>
              <a:ext uri="{FF2B5EF4-FFF2-40B4-BE49-F238E27FC236}">
                <a16:creationId xmlns:a16="http://schemas.microsoft.com/office/drawing/2014/main" id="{D8264119-617B-47C0-7C73-D4BAA978C823}"/>
              </a:ext>
            </a:extLst>
          </p:cNvPr>
          <p:cNvSpPr>
            <a:spLocks noGrp="1"/>
          </p:cNvSpPr>
          <p:nvPr>
            <p:ph type="ftr" sz="quarter" idx="3"/>
          </p:nvPr>
        </p:nvSpPr>
        <p:spPr/>
        <p:txBody>
          <a:bodyPr/>
          <a:lstStyle/>
          <a:p>
            <a:r>
              <a:rPr lang="de-AT"/>
              <a:t>| Präsentationstitel</a:t>
            </a:r>
            <a:endParaRPr lang="de-AT" dirty="0"/>
          </a:p>
        </p:txBody>
      </p:sp>
      <p:sp>
        <p:nvSpPr>
          <p:cNvPr id="8" name="Slide Number Placeholder 7">
            <a:extLst>
              <a:ext uri="{FF2B5EF4-FFF2-40B4-BE49-F238E27FC236}">
                <a16:creationId xmlns:a16="http://schemas.microsoft.com/office/drawing/2014/main" id="{A70ADC09-6B15-02EE-BB17-744A7A1684D3}"/>
              </a:ext>
            </a:extLst>
          </p:cNvPr>
          <p:cNvSpPr>
            <a:spLocks noGrp="1"/>
          </p:cNvSpPr>
          <p:nvPr>
            <p:ph type="sldNum" sz="quarter" idx="4"/>
          </p:nvPr>
        </p:nvSpPr>
        <p:spPr/>
        <p:txBody>
          <a:bodyPr/>
          <a:lstStyle/>
          <a:p>
            <a:fld id="{00A52981-3CA4-4342-A3CD-6DEDCD14014C}" type="slidenum">
              <a:rPr lang="de-AT" smtClean="0"/>
              <a:pPr/>
              <a:t>53</a:t>
            </a:fld>
            <a:endParaRPr lang="de-AT" dirty="0"/>
          </a:p>
        </p:txBody>
      </p:sp>
      <p:sp>
        <p:nvSpPr>
          <p:cNvPr id="9" name="Picture Placeholder 8">
            <a:extLst>
              <a:ext uri="{FF2B5EF4-FFF2-40B4-BE49-F238E27FC236}">
                <a16:creationId xmlns:a16="http://schemas.microsoft.com/office/drawing/2014/main" id="{D5231A6E-A5ED-C76B-80EE-5871ACAC1B3F}"/>
              </a:ext>
            </a:extLst>
          </p:cNvPr>
          <p:cNvSpPr>
            <a:spLocks noGrp="1"/>
          </p:cNvSpPr>
          <p:nvPr>
            <p:ph type="pic" sz="quarter" idx="18"/>
          </p:nvPr>
        </p:nvSpPr>
        <p:spPr/>
        <p:txBody>
          <a:bodyPr/>
          <a:lstStyle/>
          <a:p>
            <a:endParaRPr lang="sk-SK"/>
          </a:p>
        </p:txBody>
      </p:sp>
    </p:spTree>
    <p:extLst>
      <p:ext uri="{BB962C8B-B14F-4D97-AF65-F5344CB8AC3E}">
        <p14:creationId xmlns:p14="http://schemas.microsoft.com/office/powerpoint/2010/main" val="36152206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9F1C59-0B58-5A7C-4CBC-EA6D75EE28D6}"/>
              </a:ext>
            </a:extLst>
          </p:cNvPr>
          <p:cNvSpPr>
            <a:spLocks noGrp="1"/>
          </p:cNvSpPr>
          <p:nvPr>
            <p:ph sz="half" idx="31"/>
          </p:nvPr>
        </p:nvSpPr>
        <p:spPr/>
        <p:txBody>
          <a:bodyPr/>
          <a:lstStyle/>
          <a:p>
            <a:endParaRPr lang="de-AT"/>
          </a:p>
        </p:txBody>
      </p:sp>
      <p:sp>
        <p:nvSpPr>
          <p:cNvPr id="3" name="Text Placeholder 2">
            <a:extLst>
              <a:ext uri="{FF2B5EF4-FFF2-40B4-BE49-F238E27FC236}">
                <a16:creationId xmlns:a16="http://schemas.microsoft.com/office/drawing/2014/main" id="{BB53B30A-0257-3925-3CBC-D0051B494CBC}"/>
              </a:ext>
            </a:extLst>
          </p:cNvPr>
          <p:cNvSpPr>
            <a:spLocks noGrp="1"/>
          </p:cNvSpPr>
          <p:nvPr>
            <p:ph type="body" idx="12"/>
          </p:nvPr>
        </p:nvSpPr>
        <p:spPr/>
        <p:txBody>
          <a:bodyPr/>
          <a:lstStyle/>
          <a:p>
            <a:endParaRPr lang="de-AT"/>
          </a:p>
        </p:txBody>
      </p:sp>
      <p:sp>
        <p:nvSpPr>
          <p:cNvPr id="4" name="Content Placeholder 3">
            <a:extLst>
              <a:ext uri="{FF2B5EF4-FFF2-40B4-BE49-F238E27FC236}">
                <a16:creationId xmlns:a16="http://schemas.microsoft.com/office/drawing/2014/main" id="{4F639775-2740-F299-7687-DFA7F0FE56D8}"/>
              </a:ext>
            </a:extLst>
          </p:cNvPr>
          <p:cNvSpPr>
            <a:spLocks noGrp="1"/>
          </p:cNvSpPr>
          <p:nvPr>
            <p:ph sz="half" idx="33"/>
          </p:nvPr>
        </p:nvSpPr>
        <p:spPr/>
        <p:txBody>
          <a:bodyPr/>
          <a:lstStyle/>
          <a:p>
            <a:endParaRPr lang="de-AT"/>
          </a:p>
        </p:txBody>
      </p:sp>
      <p:sp>
        <p:nvSpPr>
          <p:cNvPr id="5" name="Text Placeholder 4">
            <a:extLst>
              <a:ext uri="{FF2B5EF4-FFF2-40B4-BE49-F238E27FC236}">
                <a16:creationId xmlns:a16="http://schemas.microsoft.com/office/drawing/2014/main" id="{6228C72F-4901-48CF-35F0-02D146F48C52}"/>
              </a:ext>
            </a:extLst>
          </p:cNvPr>
          <p:cNvSpPr>
            <a:spLocks noGrp="1"/>
          </p:cNvSpPr>
          <p:nvPr>
            <p:ph type="body" idx="34"/>
          </p:nvPr>
        </p:nvSpPr>
        <p:spPr/>
        <p:txBody>
          <a:bodyPr/>
          <a:lstStyle/>
          <a:p>
            <a:endParaRPr lang="de-AT"/>
          </a:p>
        </p:txBody>
      </p:sp>
      <p:sp>
        <p:nvSpPr>
          <p:cNvPr id="6" name="Title 5">
            <a:extLst>
              <a:ext uri="{FF2B5EF4-FFF2-40B4-BE49-F238E27FC236}">
                <a16:creationId xmlns:a16="http://schemas.microsoft.com/office/drawing/2014/main" id="{4AE19B6A-199D-8E6E-49D1-8E7229924B44}"/>
              </a:ext>
            </a:extLst>
          </p:cNvPr>
          <p:cNvSpPr>
            <a:spLocks noGrp="1"/>
          </p:cNvSpPr>
          <p:nvPr>
            <p:ph type="title"/>
          </p:nvPr>
        </p:nvSpPr>
        <p:spPr/>
        <p:txBody>
          <a:bodyPr/>
          <a:lstStyle/>
          <a:p>
            <a:endParaRPr lang="de-AT"/>
          </a:p>
        </p:txBody>
      </p:sp>
      <p:sp>
        <p:nvSpPr>
          <p:cNvPr id="7" name="Text Placeholder 6">
            <a:extLst>
              <a:ext uri="{FF2B5EF4-FFF2-40B4-BE49-F238E27FC236}">
                <a16:creationId xmlns:a16="http://schemas.microsoft.com/office/drawing/2014/main" id="{816DDCD0-9A21-318A-898B-E2E85B43E7F6}"/>
              </a:ext>
            </a:extLst>
          </p:cNvPr>
          <p:cNvSpPr>
            <a:spLocks noGrp="1"/>
          </p:cNvSpPr>
          <p:nvPr>
            <p:ph type="body" idx="1"/>
          </p:nvPr>
        </p:nvSpPr>
        <p:spPr/>
        <p:txBody>
          <a:bodyPr/>
          <a:lstStyle/>
          <a:p>
            <a:endParaRPr lang="de-AT"/>
          </a:p>
        </p:txBody>
      </p:sp>
      <p:sp>
        <p:nvSpPr>
          <p:cNvPr id="8" name="Date Placeholder 7">
            <a:extLst>
              <a:ext uri="{FF2B5EF4-FFF2-40B4-BE49-F238E27FC236}">
                <a16:creationId xmlns:a16="http://schemas.microsoft.com/office/drawing/2014/main" id="{182AC123-43AC-5F36-25FF-71054E4C2331}"/>
              </a:ext>
            </a:extLst>
          </p:cNvPr>
          <p:cNvSpPr>
            <a:spLocks noGrp="1"/>
          </p:cNvSpPr>
          <p:nvPr>
            <p:ph type="dt" sz="half" idx="2"/>
          </p:nvPr>
        </p:nvSpPr>
        <p:spPr/>
        <p:txBody>
          <a:bodyPr/>
          <a:lstStyle/>
          <a:p>
            <a:fld id="{5B74478B-045B-4EA8-AEA8-48403493D185}" type="datetime1">
              <a:rPr lang="de-AT" smtClean="0"/>
              <a:t>04.04.2024</a:t>
            </a:fld>
            <a:endParaRPr lang="de-AT" dirty="0"/>
          </a:p>
        </p:txBody>
      </p:sp>
      <p:sp>
        <p:nvSpPr>
          <p:cNvPr id="9" name="Footer Placeholder 8">
            <a:extLst>
              <a:ext uri="{FF2B5EF4-FFF2-40B4-BE49-F238E27FC236}">
                <a16:creationId xmlns:a16="http://schemas.microsoft.com/office/drawing/2014/main" id="{A4027146-BD77-3B4C-8D1D-03C223D85963}"/>
              </a:ext>
            </a:extLst>
          </p:cNvPr>
          <p:cNvSpPr>
            <a:spLocks noGrp="1"/>
          </p:cNvSpPr>
          <p:nvPr>
            <p:ph type="ftr" sz="quarter" idx="3"/>
          </p:nvPr>
        </p:nvSpPr>
        <p:spPr/>
        <p:txBody>
          <a:bodyPr/>
          <a:lstStyle/>
          <a:p>
            <a:r>
              <a:rPr lang="de-AT"/>
              <a:t>| Präsentationstitel</a:t>
            </a:r>
            <a:endParaRPr lang="de-AT" dirty="0"/>
          </a:p>
        </p:txBody>
      </p:sp>
      <p:sp>
        <p:nvSpPr>
          <p:cNvPr id="10" name="Slide Number Placeholder 9">
            <a:extLst>
              <a:ext uri="{FF2B5EF4-FFF2-40B4-BE49-F238E27FC236}">
                <a16:creationId xmlns:a16="http://schemas.microsoft.com/office/drawing/2014/main" id="{137EC948-81BA-ABF3-65C6-9403F5B9646B}"/>
              </a:ext>
            </a:extLst>
          </p:cNvPr>
          <p:cNvSpPr>
            <a:spLocks noGrp="1"/>
          </p:cNvSpPr>
          <p:nvPr>
            <p:ph type="sldNum" sz="quarter" idx="4"/>
          </p:nvPr>
        </p:nvSpPr>
        <p:spPr/>
        <p:txBody>
          <a:bodyPr/>
          <a:lstStyle/>
          <a:p>
            <a:fld id="{00A52981-3CA4-4342-A3CD-6DEDCD14014C}" type="slidenum">
              <a:rPr lang="de-AT" smtClean="0"/>
              <a:pPr/>
              <a:t>54</a:t>
            </a:fld>
            <a:endParaRPr lang="de-AT" dirty="0"/>
          </a:p>
        </p:txBody>
      </p:sp>
      <p:sp>
        <p:nvSpPr>
          <p:cNvPr id="11" name="Picture Placeholder 10">
            <a:extLst>
              <a:ext uri="{FF2B5EF4-FFF2-40B4-BE49-F238E27FC236}">
                <a16:creationId xmlns:a16="http://schemas.microsoft.com/office/drawing/2014/main" id="{BC2845F7-5CD5-FF89-6077-2FAB119CB7B4}"/>
              </a:ext>
            </a:extLst>
          </p:cNvPr>
          <p:cNvSpPr>
            <a:spLocks noGrp="1"/>
          </p:cNvSpPr>
          <p:nvPr>
            <p:ph type="pic" sz="quarter" idx="35"/>
          </p:nvPr>
        </p:nvSpPr>
        <p:spPr/>
        <p:txBody>
          <a:bodyPr/>
          <a:lstStyle/>
          <a:p>
            <a:endParaRPr lang="sk-SK"/>
          </a:p>
        </p:txBody>
      </p:sp>
      <p:sp>
        <p:nvSpPr>
          <p:cNvPr id="12" name="Picture Placeholder 11">
            <a:extLst>
              <a:ext uri="{FF2B5EF4-FFF2-40B4-BE49-F238E27FC236}">
                <a16:creationId xmlns:a16="http://schemas.microsoft.com/office/drawing/2014/main" id="{F15442CC-16E9-59F1-EE34-C5FD21BFB9AF}"/>
              </a:ext>
            </a:extLst>
          </p:cNvPr>
          <p:cNvSpPr>
            <a:spLocks noGrp="1"/>
          </p:cNvSpPr>
          <p:nvPr>
            <p:ph type="pic" sz="quarter" idx="36"/>
          </p:nvPr>
        </p:nvSpPr>
        <p:spPr/>
        <p:txBody>
          <a:bodyPr/>
          <a:lstStyle/>
          <a:p>
            <a:endParaRPr lang="sk-SK"/>
          </a:p>
        </p:txBody>
      </p:sp>
      <p:sp>
        <p:nvSpPr>
          <p:cNvPr id="13" name="Picture Placeholder 12">
            <a:extLst>
              <a:ext uri="{FF2B5EF4-FFF2-40B4-BE49-F238E27FC236}">
                <a16:creationId xmlns:a16="http://schemas.microsoft.com/office/drawing/2014/main" id="{39BD7189-82BB-8E96-3E4A-093BA226950A}"/>
              </a:ext>
            </a:extLst>
          </p:cNvPr>
          <p:cNvSpPr>
            <a:spLocks noGrp="1"/>
          </p:cNvSpPr>
          <p:nvPr>
            <p:ph type="pic" sz="quarter" idx="18"/>
          </p:nvPr>
        </p:nvSpPr>
        <p:spPr/>
        <p:txBody>
          <a:bodyPr/>
          <a:lstStyle/>
          <a:p>
            <a:endParaRPr lang="sk-SK"/>
          </a:p>
        </p:txBody>
      </p:sp>
      <p:sp>
        <p:nvSpPr>
          <p:cNvPr id="14" name="Picture Placeholder 13">
            <a:extLst>
              <a:ext uri="{FF2B5EF4-FFF2-40B4-BE49-F238E27FC236}">
                <a16:creationId xmlns:a16="http://schemas.microsoft.com/office/drawing/2014/main" id="{21D64857-05B0-3909-743A-9B3E176D3BA0}"/>
              </a:ext>
            </a:extLst>
          </p:cNvPr>
          <p:cNvSpPr>
            <a:spLocks noGrp="1"/>
          </p:cNvSpPr>
          <p:nvPr>
            <p:ph type="pic" sz="quarter" idx="37"/>
          </p:nvPr>
        </p:nvSpPr>
        <p:spPr/>
        <p:txBody>
          <a:bodyPr/>
          <a:lstStyle/>
          <a:p>
            <a:endParaRPr lang="sk-SK"/>
          </a:p>
        </p:txBody>
      </p:sp>
    </p:spTree>
    <p:extLst>
      <p:ext uri="{BB962C8B-B14F-4D97-AF65-F5344CB8AC3E}">
        <p14:creationId xmlns:p14="http://schemas.microsoft.com/office/powerpoint/2010/main" val="25236523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19BB67C-B263-AB51-A0C0-AA8591E5145A}"/>
              </a:ext>
            </a:extLst>
          </p:cNvPr>
          <p:cNvSpPr>
            <a:spLocks noGrp="1"/>
          </p:cNvSpPr>
          <p:nvPr>
            <p:ph type="pic" sz="quarter" idx="12"/>
          </p:nvPr>
        </p:nvSpPr>
        <p:spPr/>
        <p:txBody>
          <a:bodyPr/>
          <a:lstStyle/>
          <a:p>
            <a:endParaRPr lang="sk-SK"/>
          </a:p>
        </p:txBody>
      </p:sp>
      <p:sp>
        <p:nvSpPr>
          <p:cNvPr id="3" name="Content Placeholder 2">
            <a:extLst>
              <a:ext uri="{FF2B5EF4-FFF2-40B4-BE49-F238E27FC236}">
                <a16:creationId xmlns:a16="http://schemas.microsoft.com/office/drawing/2014/main" id="{A9F8B096-34F0-E6E6-EF35-699D695FAAC3}"/>
              </a:ext>
            </a:extLst>
          </p:cNvPr>
          <p:cNvSpPr>
            <a:spLocks noGrp="1"/>
          </p:cNvSpPr>
          <p:nvPr>
            <p:ph sz="half" idx="35"/>
          </p:nvPr>
        </p:nvSpPr>
        <p:spPr/>
        <p:txBody>
          <a:bodyPr/>
          <a:lstStyle/>
          <a:p>
            <a:endParaRPr lang="de-AT"/>
          </a:p>
        </p:txBody>
      </p:sp>
      <p:sp>
        <p:nvSpPr>
          <p:cNvPr id="4" name="Content Placeholder 3">
            <a:extLst>
              <a:ext uri="{FF2B5EF4-FFF2-40B4-BE49-F238E27FC236}">
                <a16:creationId xmlns:a16="http://schemas.microsoft.com/office/drawing/2014/main" id="{FEE714DA-23B0-C3EC-7905-138717E2265E}"/>
              </a:ext>
            </a:extLst>
          </p:cNvPr>
          <p:cNvSpPr>
            <a:spLocks noGrp="1"/>
          </p:cNvSpPr>
          <p:nvPr>
            <p:ph sz="half" idx="42"/>
          </p:nvPr>
        </p:nvSpPr>
        <p:spPr/>
        <p:txBody>
          <a:bodyPr/>
          <a:lstStyle/>
          <a:p>
            <a:endParaRPr lang="de-AT"/>
          </a:p>
        </p:txBody>
      </p:sp>
      <p:sp>
        <p:nvSpPr>
          <p:cNvPr id="5" name="Title 4">
            <a:extLst>
              <a:ext uri="{FF2B5EF4-FFF2-40B4-BE49-F238E27FC236}">
                <a16:creationId xmlns:a16="http://schemas.microsoft.com/office/drawing/2014/main" id="{57A3B4B5-CF5A-B887-C25E-EE3FE247FD6D}"/>
              </a:ext>
            </a:extLst>
          </p:cNvPr>
          <p:cNvSpPr>
            <a:spLocks noGrp="1"/>
          </p:cNvSpPr>
          <p:nvPr>
            <p:ph type="title"/>
          </p:nvPr>
        </p:nvSpPr>
        <p:spPr/>
        <p:txBody>
          <a:bodyPr/>
          <a:lstStyle/>
          <a:p>
            <a:endParaRPr lang="de-AT"/>
          </a:p>
        </p:txBody>
      </p:sp>
      <p:sp>
        <p:nvSpPr>
          <p:cNvPr id="6" name="Text Placeholder 5">
            <a:extLst>
              <a:ext uri="{FF2B5EF4-FFF2-40B4-BE49-F238E27FC236}">
                <a16:creationId xmlns:a16="http://schemas.microsoft.com/office/drawing/2014/main" id="{6AA0B9BF-6837-6CFB-AFC5-2D2EA751883B}"/>
              </a:ext>
            </a:extLst>
          </p:cNvPr>
          <p:cNvSpPr>
            <a:spLocks noGrp="1"/>
          </p:cNvSpPr>
          <p:nvPr>
            <p:ph type="body" idx="1"/>
          </p:nvPr>
        </p:nvSpPr>
        <p:spPr/>
        <p:txBody>
          <a:bodyPr/>
          <a:lstStyle/>
          <a:p>
            <a:endParaRPr lang="de-AT"/>
          </a:p>
        </p:txBody>
      </p:sp>
      <p:sp>
        <p:nvSpPr>
          <p:cNvPr id="7" name="Date Placeholder 6">
            <a:extLst>
              <a:ext uri="{FF2B5EF4-FFF2-40B4-BE49-F238E27FC236}">
                <a16:creationId xmlns:a16="http://schemas.microsoft.com/office/drawing/2014/main" id="{D4291CA5-D73A-41CE-DB1F-39DFF0BBC82E}"/>
              </a:ext>
            </a:extLst>
          </p:cNvPr>
          <p:cNvSpPr>
            <a:spLocks noGrp="1"/>
          </p:cNvSpPr>
          <p:nvPr>
            <p:ph type="dt" sz="half" idx="2"/>
          </p:nvPr>
        </p:nvSpPr>
        <p:spPr/>
        <p:txBody>
          <a:bodyPr/>
          <a:lstStyle/>
          <a:p>
            <a:fld id="{CC35E308-6D1A-4DE8-BC35-F1E6C1ECBFE0}" type="datetime1">
              <a:rPr lang="de-AT" smtClean="0"/>
              <a:t>04.04.2024</a:t>
            </a:fld>
            <a:endParaRPr lang="de-AT" dirty="0"/>
          </a:p>
        </p:txBody>
      </p:sp>
      <p:sp>
        <p:nvSpPr>
          <p:cNvPr id="8" name="Footer Placeholder 7">
            <a:extLst>
              <a:ext uri="{FF2B5EF4-FFF2-40B4-BE49-F238E27FC236}">
                <a16:creationId xmlns:a16="http://schemas.microsoft.com/office/drawing/2014/main" id="{D3F37BDB-972C-EA69-9C8D-C4939B66A143}"/>
              </a:ext>
            </a:extLst>
          </p:cNvPr>
          <p:cNvSpPr>
            <a:spLocks noGrp="1"/>
          </p:cNvSpPr>
          <p:nvPr>
            <p:ph type="ftr" sz="quarter" idx="3"/>
          </p:nvPr>
        </p:nvSpPr>
        <p:spPr/>
        <p:txBody>
          <a:bodyPr/>
          <a:lstStyle/>
          <a:p>
            <a:r>
              <a:rPr lang="de-AT"/>
              <a:t>| Präsentationstitel</a:t>
            </a:r>
            <a:endParaRPr lang="de-AT" dirty="0"/>
          </a:p>
        </p:txBody>
      </p:sp>
      <p:sp>
        <p:nvSpPr>
          <p:cNvPr id="9" name="Slide Number Placeholder 8">
            <a:extLst>
              <a:ext uri="{FF2B5EF4-FFF2-40B4-BE49-F238E27FC236}">
                <a16:creationId xmlns:a16="http://schemas.microsoft.com/office/drawing/2014/main" id="{7D67BFB5-8EC6-0B92-C1AD-1C55D4BDA1E7}"/>
              </a:ext>
            </a:extLst>
          </p:cNvPr>
          <p:cNvSpPr>
            <a:spLocks noGrp="1"/>
          </p:cNvSpPr>
          <p:nvPr>
            <p:ph type="sldNum" sz="quarter" idx="4"/>
          </p:nvPr>
        </p:nvSpPr>
        <p:spPr/>
        <p:txBody>
          <a:bodyPr/>
          <a:lstStyle/>
          <a:p>
            <a:fld id="{00A52981-3CA4-4342-A3CD-6DEDCD14014C}" type="slidenum">
              <a:rPr lang="de-AT" smtClean="0"/>
              <a:pPr/>
              <a:t>55</a:t>
            </a:fld>
            <a:endParaRPr lang="de-AT" dirty="0"/>
          </a:p>
        </p:txBody>
      </p:sp>
      <p:sp>
        <p:nvSpPr>
          <p:cNvPr id="10" name="Picture Placeholder 9">
            <a:extLst>
              <a:ext uri="{FF2B5EF4-FFF2-40B4-BE49-F238E27FC236}">
                <a16:creationId xmlns:a16="http://schemas.microsoft.com/office/drawing/2014/main" id="{77A7CA65-45BA-6C3C-2B2D-5F2A6651FC7C}"/>
              </a:ext>
            </a:extLst>
          </p:cNvPr>
          <p:cNvSpPr>
            <a:spLocks noGrp="1"/>
          </p:cNvSpPr>
          <p:nvPr>
            <p:ph type="pic" sz="quarter" idx="18"/>
          </p:nvPr>
        </p:nvSpPr>
        <p:spPr/>
        <p:txBody>
          <a:bodyPr/>
          <a:lstStyle/>
          <a:p>
            <a:endParaRPr lang="sk-SK"/>
          </a:p>
        </p:txBody>
      </p:sp>
      <p:sp>
        <p:nvSpPr>
          <p:cNvPr id="11" name="Picture Placeholder 10">
            <a:extLst>
              <a:ext uri="{FF2B5EF4-FFF2-40B4-BE49-F238E27FC236}">
                <a16:creationId xmlns:a16="http://schemas.microsoft.com/office/drawing/2014/main" id="{BBA76C17-DE11-F2DB-452A-80D304651431}"/>
              </a:ext>
            </a:extLst>
          </p:cNvPr>
          <p:cNvSpPr>
            <a:spLocks noGrp="1"/>
          </p:cNvSpPr>
          <p:nvPr>
            <p:ph type="pic" sz="quarter" idx="43"/>
          </p:nvPr>
        </p:nvSpPr>
        <p:spPr/>
        <p:txBody>
          <a:bodyPr/>
          <a:lstStyle/>
          <a:p>
            <a:endParaRPr lang="sk-SK"/>
          </a:p>
        </p:txBody>
      </p:sp>
    </p:spTree>
    <p:extLst>
      <p:ext uri="{BB962C8B-B14F-4D97-AF65-F5344CB8AC3E}">
        <p14:creationId xmlns:p14="http://schemas.microsoft.com/office/powerpoint/2010/main" val="27065060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B96D5-9C39-BE22-4929-0FEB95042BD3}"/>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D78B8828-5C51-208D-B379-A0F9E14B5C46}"/>
              </a:ext>
            </a:extLst>
          </p:cNvPr>
          <p:cNvSpPr>
            <a:spLocks noGrp="1"/>
          </p:cNvSpPr>
          <p:nvPr>
            <p:ph sz="half" idx="35"/>
          </p:nvPr>
        </p:nvSpPr>
        <p:spPr/>
        <p:txBody>
          <a:bodyPr/>
          <a:lstStyle/>
          <a:p>
            <a:endParaRPr lang="de-AT"/>
          </a:p>
        </p:txBody>
      </p:sp>
      <p:sp>
        <p:nvSpPr>
          <p:cNvPr id="4" name="Picture Placeholder 3">
            <a:extLst>
              <a:ext uri="{FF2B5EF4-FFF2-40B4-BE49-F238E27FC236}">
                <a16:creationId xmlns:a16="http://schemas.microsoft.com/office/drawing/2014/main" id="{2BA155C8-EB8F-11D7-6D13-66B682268175}"/>
              </a:ext>
            </a:extLst>
          </p:cNvPr>
          <p:cNvSpPr>
            <a:spLocks noGrp="1"/>
          </p:cNvSpPr>
          <p:nvPr>
            <p:ph type="pic" sz="quarter" idx="36"/>
          </p:nvPr>
        </p:nvSpPr>
        <p:spPr/>
        <p:txBody>
          <a:bodyPr/>
          <a:lstStyle/>
          <a:p>
            <a:endParaRPr lang="sk-SK"/>
          </a:p>
        </p:txBody>
      </p:sp>
      <p:sp>
        <p:nvSpPr>
          <p:cNvPr id="5" name="Text Placeholder 4">
            <a:extLst>
              <a:ext uri="{FF2B5EF4-FFF2-40B4-BE49-F238E27FC236}">
                <a16:creationId xmlns:a16="http://schemas.microsoft.com/office/drawing/2014/main" id="{F3BE4FDC-9E14-8FC5-9451-FA3CE916B4F2}"/>
              </a:ext>
            </a:extLst>
          </p:cNvPr>
          <p:cNvSpPr>
            <a:spLocks noGrp="1"/>
          </p:cNvSpPr>
          <p:nvPr>
            <p:ph type="body" idx="1"/>
          </p:nvPr>
        </p:nvSpPr>
        <p:spPr/>
        <p:txBody>
          <a:bodyPr/>
          <a:lstStyle/>
          <a:p>
            <a:endParaRPr lang="de-AT"/>
          </a:p>
        </p:txBody>
      </p:sp>
      <p:sp>
        <p:nvSpPr>
          <p:cNvPr id="6" name="Date Placeholder 5">
            <a:extLst>
              <a:ext uri="{FF2B5EF4-FFF2-40B4-BE49-F238E27FC236}">
                <a16:creationId xmlns:a16="http://schemas.microsoft.com/office/drawing/2014/main" id="{13492B3F-42DB-0404-BC55-DA1F4BA9FF60}"/>
              </a:ext>
            </a:extLst>
          </p:cNvPr>
          <p:cNvSpPr>
            <a:spLocks noGrp="1"/>
          </p:cNvSpPr>
          <p:nvPr>
            <p:ph type="dt" sz="half" idx="2"/>
          </p:nvPr>
        </p:nvSpPr>
        <p:spPr/>
        <p:txBody>
          <a:bodyPr/>
          <a:lstStyle/>
          <a:p>
            <a:fld id="{8A116D9B-09A1-4F98-9907-34765BE39A2E}" type="datetime1">
              <a:rPr lang="de-AT" smtClean="0"/>
              <a:t>04.04.2024</a:t>
            </a:fld>
            <a:endParaRPr lang="de-AT" dirty="0"/>
          </a:p>
        </p:txBody>
      </p:sp>
      <p:sp>
        <p:nvSpPr>
          <p:cNvPr id="7" name="Footer Placeholder 6">
            <a:extLst>
              <a:ext uri="{FF2B5EF4-FFF2-40B4-BE49-F238E27FC236}">
                <a16:creationId xmlns:a16="http://schemas.microsoft.com/office/drawing/2014/main" id="{B2A0E0F8-0415-795D-B873-71C9BF4E9BEB}"/>
              </a:ext>
            </a:extLst>
          </p:cNvPr>
          <p:cNvSpPr>
            <a:spLocks noGrp="1"/>
          </p:cNvSpPr>
          <p:nvPr>
            <p:ph type="ftr" sz="quarter" idx="3"/>
          </p:nvPr>
        </p:nvSpPr>
        <p:spPr/>
        <p:txBody>
          <a:bodyPr/>
          <a:lstStyle/>
          <a:p>
            <a:r>
              <a:rPr lang="de-AT"/>
              <a:t>| Präsentationstitel</a:t>
            </a:r>
            <a:endParaRPr lang="de-AT" dirty="0"/>
          </a:p>
        </p:txBody>
      </p:sp>
      <p:sp>
        <p:nvSpPr>
          <p:cNvPr id="8" name="Slide Number Placeholder 7">
            <a:extLst>
              <a:ext uri="{FF2B5EF4-FFF2-40B4-BE49-F238E27FC236}">
                <a16:creationId xmlns:a16="http://schemas.microsoft.com/office/drawing/2014/main" id="{F04A2F94-1E7E-C8E0-CCA0-08DE1AF223DD}"/>
              </a:ext>
            </a:extLst>
          </p:cNvPr>
          <p:cNvSpPr>
            <a:spLocks noGrp="1"/>
          </p:cNvSpPr>
          <p:nvPr>
            <p:ph type="sldNum" sz="quarter" idx="4"/>
          </p:nvPr>
        </p:nvSpPr>
        <p:spPr/>
        <p:txBody>
          <a:bodyPr/>
          <a:lstStyle/>
          <a:p>
            <a:fld id="{00A52981-3CA4-4342-A3CD-6DEDCD14014C}" type="slidenum">
              <a:rPr lang="de-AT" smtClean="0"/>
              <a:pPr/>
              <a:t>56</a:t>
            </a:fld>
            <a:endParaRPr lang="de-AT" dirty="0"/>
          </a:p>
        </p:txBody>
      </p:sp>
    </p:spTree>
    <p:extLst>
      <p:ext uri="{BB962C8B-B14F-4D97-AF65-F5344CB8AC3E}">
        <p14:creationId xmlns:p14="http://schemas.microsoft.com/office/powerpoint/2010/main" val="16853375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3BE2AF-FE68-98F9-83AA-1EAAACE0F27D}"/>
              </a:ext>
            </a:extLst>
          </p:cNvPr>
          <p:cNvSpPr>
            <a:spLocks noGrp="1"/>
          </p:cNvSpPr>
          <p:nvPr>
            <p:ph sz="half" idx="31"/>
          </p:nvPr>
        </p:nvSpPr>
        <p:spPr/>
        <p:txBody>
          <a:bodyPr/>
          <a:lstStyle/>
          <a:p>
            <a:endParaRPr lang="de-AT"/>
          </a:p>
        </p:txBody>
      </p:sp>
      <p:sp>
        <p:nvSpPr>
          <p:cNvPr id="3" name="Text Placeholder 2">
            <a:extLst>
              <a:ext uri="{FF2B5EF4-FFF2-40B4-BE49-F238E27FC236}">
                <a16:creationId xmlns:a16="http://schemas.microsoft.com/office/drawing/2014/main" id="{6C3C4196-5E3A-47A7-299B-6A23F347ECE5}"/>
              </a:ext>
            </a:extLst>
          </p:cNvPr>
          <p:cNvSpPr>
            <a:spLocks noGrp="1"/>
          </p:cNvSpPr>
          <p:nvPr>
            <p:ph type="body" idx="12"/>
          </p:nvPr>
        </p:nvSpPr>
        <p:spPr/>
        <p:txBody>
          <a:bodyPr/>
          <a:lstStyle/>
          <a:p>
            <a:endParaRPr lang="de-AT"/>
          </a:p>
        </p:txBody>
      </p:sp>
      <p:sp>
        <p:nvSpPr>
          <p:cNvPr id="4" name="Content Placeholder 3">
            <a:extLst>
              <a:ext uri="{FF2B5EF4-FFF2-40B4-BE49-F238E27FC236}">
                <a16:creationId xmlns:a16="http://schemas.microsoft.com/office/drawing/2014/main" id="{5BCD3413-059F-418A-8B94-CD173F527B14}"/>
              </a:ext>
            </a:extLst>
          </p:cNvPr>
          <p:cNvSpPr>
            <a:spLocks noGrp="1"/>
          </p:cNvSpPr>
          <p:nvPr>
            <p:ph sz="half" idx="33"/>
          </p:nvPr>
        </p:nvSpPr>
        <p:spPr/>
        <p:txBody>
          <a:bodyPr/>
          <a:lstStyle/>
          <a:p>
            <a:endParaRPr lang="de-AT"/>
          </a:p>
        </p:txBody>
      </p:sp>
      <p:sp>
        <p:nvSpPr>
          <p:cNvPr id="5" name="Text Placeholder 4">
            <a:extLst>
              <a:ext uri="{FF2B5EF4-FFF2-40B4-BE49-F238E27FC236}">
                <a16:creationId xmlns:a16="http://schemas.microsoft.com/office/drawing/2014/main" id="{72D5028E-BDBF-8D5D-3F6E-09ED118243DE}"/>
              </a:ext>
            </a:extLst>
          </p:cNvPr>
          <p:cNvSpPr>
            <a:spLocks noGrp="1"/>
          </p:cNvSpPr>
          <p:nvPr>
            <p:ph type="body" idx="34"/>
          </p:nvPr>
        </p:nvSpPr>
        <p:spPr/>
        <p:txBody>
          <a:bodyPr/>
          <a:lstStyle/>
          <a:p>
            <a:endParaRPr lang="de-AT"/>
          </a:p>
        </p:txBody>
      </p:sp>
      <p:sp>
        <p:nvSpPr>
          <p:cNvPr id="6" name="Picture Placeholder 5">
            <a:extLst>
              <a:ext uri="{FF2B5EF4-FFF2-40B4-BE49-F238E27FC236}">
                <a16:creationId xmlns:a16="http://schemas.microsoft.com/office/drawing/2014/main" id="{249562E9-AAE0-1709-21F7-29C42F8B6FEA}"/>
              </a:ext>
            </a:extLst>
          </p:cNvPr>
          <p:cNvSpPr>
            <a:spLocks noGrp="1"/>
          </p:cNvSpPr>
          <p:nvPr>
            <p:ph type="pic" sz="quarter" idx="36"/>
          </p:nvPr>
        </p:nvSpPr>
        <p:spPr/>
        <p:txBody>
          <a:bodyPr/>
          <a:lstStyle/>
          <a:p>
            <a:endParaRPr lang="sk-SK"/>
          </a:p>
        </p:txBody>
      </p:sp>
      <p:sp>
        <p:nvSpPr>
          <p:cNvPr id="7" name="Picture Placeholder 6">
            <a:extLst>
              <a:ext uri="{FF2B5EF4-FFF2-40B4-BE49-F238E27FC236}">
                <a16:creationId xmlns:a16="http://schemas.microsoft.com/office/drawing/2014/main" id="{C6350C6E-D55C-9883-5AA3-833E7C618C5A}"/>
              </a:ext>
            </a:extLst>
          </p:cNvPr>
          <p:cNvSpPr>
            <a:spLocks noGrp="1"/>
          </p:cNvSpPr>
          <p:nvPr>
            <p:ph type="pic" sz="quarter" idx="37"/>
          </p:nvPr>
        </p:nvSpPr>
        <p:spPr/>
        <p:txBody>
          <a:bodyPr/>
          <a:lstStyle/>
          <a:p>
            <a:endParaRPr lang="sk-SK"/>
          </a:p>
        </p:txBody>
      </p:sp>
      <p:sp>
        <p:nvSpPr>
          <p:cNvPr id="8" name="Title 7">
            <a:extLst>
              <a:ext uri="{FF2B5EF4-FFF2-40B4-BE49-F238E27FC236}">
                <a16:creationId xmlns:a16="http://schemas.microsoft.com/office/drawing/2014/main" id="{0E519A95-0D94-2508-2C65-0CBDE58A8602}"/>
              </a:ext>
            </a:extLst>
          </p:cNvPr>
          <p:cNvSpPr>
            <a:spLocks noGrp="1"/>
          </p:cNvSpPr>
          <p:nvPr>
            <p:ph type="title"/>
          </p:nvPr>
        </p:nvSpPr>
        <p:spPr/>
        <p:txBody>
          <a:bodyPr/>
          <a:lstStyle/>
          <a:p>
            <a:endParaRPr lang="de-AT"/>
          </a:p>
        </p:txBody>
      </p:sp>
      <p:sp>
        <p:nvSpPr>
          <p:cNvPr id="9" name="Text Placeholder 8">
            <a:extLst>
              <a:ext uri="{FF2B5EF4-FFF2-40B4-BE49-F238E27FC236}">
                <a16:creationId xmlns:a16="http://schemas.microsoft.com/office/drawing/2014/main" id="{66863ED1-3362-8925-ED50-A7DF32056943}"/>
              </a:ext>
            </a:extLst>
          </p:cNvPr>
          <p:cNvSpPr>
            <a:spLocks noGrp="1"/>
          </p:cNvSpPr>
          <p:nvPr>
            <p:ph type="body" idx="1"/>
          </p:nvPr>
        </p:nvSpPr>
        <p:spPr/>
        <p:txBody>
          <a:bodyPr/>
          <a:lstStyle/>
          <a:p>
            <a:endParaRPr lang="de-AT"/>
          </a:p>
        </p:txBody>
      </p:sp>
      <p:sp>
        <p:nvSpPr>
          <p:cNvPr id="10" name="Date Placeholder 9">
            <a:extLst>
              <a:ext uri="{FF2B5EF4-FFF2-40B4-BE49-F238E27FC236}">
                <a16:creationId xmlns:a16="http://schemas.microsoft.com/office/drawing/2014/main" id="{30E156DD-97F0-3A89-20D7-06E5CCC9091D}"/>
              </a:ext>
            </a:extLst>
          </p:cNvPr>
          <p:cNvSpPr>
            <a:spLocks noGrp="1"/>
          </p:cNvSpPr>
          <p:nvPr>
            <p:ph type="dt" sz="half" idx="2"/>
          </p:nvPr>
        </p:nvSpPr>
        <p:spPr/>
        <p:txBody>
          <a:bodyPr/>
          <a:lstStyle/>
          <a:p>
            <a:fld id="{CB0AC1BF-4781-4699-99E2-B6B754C9FEDB}" type="datetime1">
              <a:rPr lang="de-AT" smtClean="0"/>
              <a:t>04.04.2024</a:t>
            </a:fld>
            <a:endParaRPr lang="de-AT" dirty="0"/>
          </a:p>
        </p:txBody>
      </p:sp>
      <p:sp>
        <p:nvSpPr>
          <p:cNvPr id="11" name="Footer Placeholder 10">
            <a:extLst>
              <a:ext uri="{FF2B5EF4-FFF2-40B4-BE49-F238E27FC236}">
                <a16:creationId xmlns:a16="http://schemas.microsoft.com/office/drawing/2014/main" id="{C5F9E629-F817-3D89-9D8F-364BA3EDC2F8}"/>
              </a:ext>
            </a:extLst>
          </p:cNvPr>
          <p:cNvSpPr>
            <a:spLocks noGrp="1"/>
          </p:cNvSpPr>
          <p:nvPr>
            <p:ph type="ftr" sz="quarter" idx="3"/>
          </p:nvPr>
        </p:nvSpPr>
        <p:spPr/>
        <p:txBody>
          <a:bodyPr/>
          <a:lstStyle/>
          <a:p>
            <a:r>
              <a:rPr lang="de-AT"/>
              <a:t>| Präsentationstitel</a:t>
            </a:r>
            <a:endParaRPr lang="de-AT" dirty="0"/>
          </a:p>
        </p:txBody>
      </p:sp>
      <p:sp>
        <p:nvSpPr>
          <p:cNvPr id="12" name="Slide Number Placeholder 11">
            <a:extLst>
              <a:ext uri="{FF2B5EF4-FFF2-40B4-BE49-F238E27FC236}">
                <a16:creationId xmlns:a16="http://schemas.microsoft.com/office/drawing/2014/main" id="{92BC2BC7-3E54-1017-0C5C-4349BEF7B113}"/>
              </a:ext>
            </a:extLst>
          </p:cNvPr>
          <p:cNvSpPr>
            <a:spLocks noGrp="1"/>
          </p:cNvSpPr>
          <p:nvPr>
            <p:ph type="sldNum" sz="quarter" idx="4"/>
          </p:nvPr>
        </p:nvSpPr>
        <p:spPr/>
        <p:txBody>
          <a:bodyPr/>
          <a:lstStyle/>
          <a:p>
            <a:fld id="{00A52981-3CA4-4342-A3CD-6DEDCD14014C}" type="slidenum">
              <a:rPr lang="de-AT" smtClean="0"/>
              <a:pPr/>
              <a:t>57</a:t>
            </a:fld>
            <a:endParaRPr lang="de-AT" dirty="0"/>
          </a:p>
        </p:txBody>
      </p:sp>
    </p:spTree>
    <p:extLst>
      <p:ext uri="{BB962C8B-B14F-4D97-AF65-F5344CB8AC3E}">
        <p14:creationId xmlns:p14="http://schemas.microsoft.com/office/powerpoint/2010/main" val="3405485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AC5AE4F-44C6-E2DC-E5EE-EFBEFB59904D}"/>
              </a:ext>
            </a:extLst>
          </p:cNvPr>
          <p:cNvSpPr>
            <a:spLocks noGrp="1"/>
          </p:cNvSpPr>
          <p:nvPr>
            <p:ph type="pic" sz="quarter" idx="39"/>
          </p:nvPr>
        </p:nvSpPr>
        <p:spPr/>
        <p:txBody>
          <a:bodyPr/>
          <a:lstStyle/>
          <a:p>
            <a:endParaRPr lang="sk-SK"/>
          </a:p>
        </p:txBody>
      </p:sp>
      <p:sp>
        <p:nvSpPr>
          <p:cNvPr id="3" name="Picture Placeholder 2">
            <a:extLst>
              <a:ext uri="{FF2B5EF4-FFF2-40B4-BE49-F238E27FC236}">
                <a16:creationId xmlns:a16="http://schemas.microsoft.com/office/drawing/2014/main" id="{1D558FC1-4D93-3F8B-D482-771763C8A9EC}"/>
              </a:ext>
            </a:extLst>
          </p:cNvPr>
          <p:cNvSpPr>
            <a:spLocks noGrp="1"/>
          </p:cNvSpPr>
          <p:nvPr>
            <p:ph type="pic" sz="quarter" idx="38"/>
          </p:nvPr>
        </p:nvSpPr>
        <p:spPr/>
        <p:txBody>
          <a:bodyPr/>
          <a:lstStyle/>
          <a:p>
            <a:endParaRPr lang="sk-SK"/>
          </a:p>
        </p:txBody>
      </p:sp>
      <p:sp>
        <p:nvSpPr>
          <p:cNvPr id="4" name="Content Placeholder 3">
            <a:extLst>
              <a:ext uri="{FF2B5EF4-FFF2-40B4-BE49-F238E27FC236}">
                <a16:creationId xmlns:a16="http://schemas.microsoft.com/office/drawing/2014/main" id="{CDD4D349-CE9A-21D0-C8AC-89ECD37480A6}"/>
              </a:ext>
            </a:extLst>
          </p:cNvPr>
          <p:cNvSpPr>
            <a:spLocks noGrp="1"/>
          </p:cNvSpPr>
          <p:nvPr>
            <p:ph sz="half" idx="31"/>
          </p:nvPr>
        </p:nvSpPr>
        <p:spPr/>
        <p:txBody>
          <a:bodyPr/>
          <a:lstStyle/>
          <a:p>
            <a:endParaRPr lang="de-AT"/>
          </a:p>
        </p:txBody>
      </p:sp>
      <p:sp>
        <p:nvSpPr>
          <p:cNvPr id="5" name="Text Placeholder 4">
            <a:extLst>
              <a:ext uri="{FF2B5EF4-FFF2-40B4-BE49-F238E27FC236}">
                <a16:creationId xmlns:a16="http://schemas.microsoft.com/office/drawing/2014/main" id="{A7EE0B9E-0B47-E0A2-0A13-74029438B469}"/>
              </a:ext>
            </a:extLst>
          </p:cNvPr>
          <p:cNvSpPr>
            <a:spLocks noGrp="1"/>
          </p:cNvSpPr>
          <p:nvPr>
            <p:ph type="body" idx="12"/>
          </p:nvPr>
        </p:nvSpPr>
        <p:spPr/>
        <p:txBody>
          <a:bodyPr/>
          <a:lstStyle/>
          <a:p>
            <a:endParaRPr lang="de-AT"/>
          </a:p>
        </p:txBody>
      </p:sp>
      <p:sp>
        <p:nvSpPr>
          <p:cNvPr id="6" name="Title 5">
            <a:extLst>
              <a:ext uri="{FF2B5EF4-FFF2-40B4-BE49-F238E27FC236}">
                <a16:creationId xmlns:a16="http://schemas.microsoft.com/office/drawing/2014/main" id="{FF346FCB-5E1C-4C41-55A5-DBFF4DAE0C21}"/>
              </a:ext>
            </a:extLst>
          </p:cNvPr>
          <p:cNvSpPr>
            <a:spLocks noGrp="1"/>
          </p:cNvSpPr>
          <p:nvPr>
            <p:ph type="title"/>
          </p:nvPr>
        </p:nvSpPr>
        <p:spPr/>
        <p:txBody>
          <a:bodyPr/>
          <a:lstStyle/>
          <a:p>
            <a:endParaRPr lang="de-AT"/>
          </a:p>
        </p:txBody>
      </p:sp>
      <p:sp>
        <p:nvSpPr>
          <p:cNvPr id="7" name="Text Placeholder 6">
            <a:extLst>
              <a:ext uri="{FF2B5EF4-FFF2-40B4-BE49-F238E27FC236}">
                <a16:creationId xmlns:a16="http://schemas.microsoft.com/office/drawing/2014/main" id="{DFF18716-6E7D-4F97-A795-4D39CBA51822}"/>
              </a:ext>
            </a:extLst>
          </p:cNvPr>
          <p:cNvSpPr>
            <a:spLocks noGrp="1"/>
          </p:cNvSpPr>
          <p:nvPr>
            <p:ph type="body" idx="1"/>
          </p:nvPr>
        </p:nvSpPr>
        <p:spPr/>
        <p:txBody>
          <a:bodyPr/>
          <a:lstStyle/>
          <a:p>
            <a:endParaRPr lang="de-AT"/>
          </a:p>
        </p:txBody>
      </p:sp>
      <p:sp>
        <p:nvSpPr>
          <p:cNvPr id="8" name="Date Placeholder 7">
            <a:extLst>
              <a:ext uri="{FF2B5EF4-FFF2-40B4-BE49-F238E27FC236}">
                <a16:creationId xmlns:a16="http://schemas.microsoft.com/office/drawing/2014/main" id="{4A88B1B0-F42F-4C50-0EF8-48C2A70DFDCE}"/>
              </a:ext>
            </a:extLst>
          </p:cNvPr>
          <p:cNvSpPr>
            <a:spLocks noGrp="1"/>
          </p:cNvSpPr>
          <p:nvPr>
            <p:ph type="dt" sz="half" idx="2"/>
          </p:nvPr>
        </p:nvSpPr>
        <p:spPr/>
        <p:txBody>
          <a:bodyPr/>
          <a:lstStyle/>
          <a:p>
            <a:fld id="{72A2EA21-3B2C-430A-932E-E882882B0CC4}" type="datetime1">
              <a:rPr lang="de-AT" smtClean="0"/>
              <a:t>04.04.2024</a:t>
            </a:fld>
            <a:endParaRPr lang="de-AT" dirty="0"/>
          </a:p>
        </p:txBody>
      </p:sp>
      <p:sp>
        <p:nvSpPr>
          <p:cNvPr id="9" name="Footer Placeholder 8">
            <a:extLst>
              <a:ext uri="{FF2B5EF4-FFF2-40B4-BE49-F238E27FC236}">
                <a16:creationId xmlns:a16="http://schemas.microsoft.com/office/drawing/2014/main" id="{4139CD68-8508-1128-8F9D-2A7A2198CE9F}"/>
              </a:ext>
            </a:extLst>
          </p:cNvPr>
          <p:cNvSpPr>
            <a:spLocks noGrp="1"/>
          </p:cNvSpPr>
          <p:nvPr>
            <p:ph type="ftr" sz="quarter" idx="3"/>
          </p:nvPr>
        </p:nvSpPr>
        <p:spPr/>
        <p:txBody>
          <a:bodyPr/>
          <a:lstStyle/>
          <a:p>
            <a:r>
              <a:rPr lang="de-AT"/>
              <a:t>| Präsentationstitel</a:t>
            </a:r>
            <a:endParaRPr lang="de-AT" dirty="0"/>
          </a:p>
        </p:txBody>
      </p:sp>
      <p:sp>
        <p:nvSpPr>
          <p:cNvPr id="10" name="Slide Number Placeholder 9">
            <a:extLst>
              <a:ext uri="{FF2B5EF4-FFF2-40B4-BE49-F238E27FC236}">
                <a16:creationId xmlns:a16="http://schemas.microsoft.com/office/drawing/2014/main" id="{3953D4F9-C0B4-C475-9E8D-6BBBD679F7A2}"/>
              </a:ext>
            </a:extLst>
          </p:cNvPr>
          <p:cNvSpPr>
            <a:spLocks noGrp="1"/>
          </p:cNvSpPr>
          <p:nvPr>
            <p:ph type="sldNum" sz="quarter" idx="4"/>
          </p:nvPr>
        </p:nvSpPr>
        <p:spPr/>
        <p:txBody>
          <a:bodyPr/>
          <a:lstStyle/>
          <a:p>
            <a:fld id="{00A52981-3CA4-4342-A3CD-6DEDCD14014C}" type="slidenum">
              <a:rPr lang="de-AT" smtClean="0"/>
              <a:pPr/>
              <a:t>58</a:t>
            </a:fld>
            <a:endParaRPr lang="de-AT" dirty="0"/>
          </a:p>
        </p:txBody>
      </p:sp>
    </p:spTree>
    <p:extLst>
      <p:ext uri="{BB962C8B-B14F-4D97-AF65-F5344CB8AC3E}">
        <p14:creationId xmlns:p14="http://schemas.microsoft.com/office/powerpoint/2010/main" val="3048429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A23C7CF-2EB6-98E6-3FC9-C2800E826FCA}"/>
              </a:ext>
            </a:extLst>
          </p:cNvPr>
          <p:cNvSpPr>
            <a:spLocks noGrp="1"/>
          </p:cNvSpPr>
          <p:nvPr>
            <p:ph type="pic" sz="quarter" idx="12"/>
          </p:nvPr>
        </p:nvSpPr>
        <p:spPr/>
        <p:txBody>
          <a:bodyPr/>
          <a:lstStyle/>
          <a:p>
            <a:endParaRPr lang="sk-SK"/>
          </a:p>
        </p:txBody>
      </p:sp>
      <p:sp>
        <p:nvSpPr>
          <p:cNvPr id="3" name="Picture Placeholder 2">
            <a:extLst>
              <a:ext uri="{FF2B5EF4-FFF2-40B4-BE49-F238E27FC236}">
                <a16:creationId xmlns:a16="http://schemas.microsoft.com/office/drawing/2014/main" id="{6839D39F-B880-3B06-29E7-D48984ACA7D1}"/>
              </a:ext>
            </a:extLst>
          </p:cNvPr>
          <p:cNvSpPr>
            <a:spLocks noGrp="1"/>
          </p:cNvSpPr>
          <p:nvPr>
            <p:ph type="pic" sz="quarter" idx="13"/>
          </p:nvPr>
        </p:nvSpPr>
        <p:spPr/>
        <p:txBody>
          <a:bodyPr/>
          <a:lstStyle/>
          <a:p>
            <a:endParaRPr lang="sk-SK"/>
          </a:p>
        </p:txBody>
      </p:sp>
      <p:sp>
        <p:nvSpPr>
          <p:cNvPr id="4" name="Content Placeholder 3">
            <a:extLst>
              <a:ext uri="{FF2B5EF4-FFF2-40B4-BE49-F238E27FC236}">
                <a16:creationId xmlns:a16="http://schemas.microsoft.com/office/drawing/2014/main" id="{EACA41E4-DC1D-59C3-ACDC-34061839AD9B}"/>
              </a:ext>
            </a:extLst>
          </p:cNvPr>
          <p:cNvSpPr>
            <a:spLocks noGrp="1"/>
          </p:cNvSpPr>
          <p:nvPr>
            <p:ph sz="half" idx="21"/>
          </p:nvPr>
        </p:nvSpPr>
        <p:spPr/>
        <p:txBody>
          <a:bodyPr/>
          <a:lstStyle/>
          <a:p>
            <a:endParaRPr lang="de-AT"/>
          </a:p>
        </p:txBody>
      </p:sp>
      <p:sp>
        <p:nvSpPr>
          <p:cNvPr id="5" name="Text Placeholder 4">
            <a:extLst>
              <a:ext uri="{FF2B5EF4-FFF2-40B4-BE49-F238E27FC236}">
                <a16:creationId xmlns:a16="http://schemas.microsoft.com/office/drawing/2014/main" id="{1FC50B0C-BAE5-F696-7C8A-C4639EA1474A}"/>
              </a:ext>
            </a:extLst>
          </p:cNvPr>
          <p:cNvSpPr>
            <a:spLocks noGrp="1"/>
          </p:cNvSpPr>
          <p:nvPr>
            <p:ph type="body" idx="22"/>
          </p:nvPr>
        </p:nvSpPr>
        <p:spPr/>
        <p:txBody>
          <a:bodyPr/>
          <a:lstStyle/>
          <a:p>
            <a:endParaRPr lang="de-AT"/>
          </a:p>
        </p:txBody>
      </p:sp>
      <p:sp>
        <p:nvSpPr>
          <p:cNvPr id="6" name="Content Placeholder 5">
            <a:extLst>
              <a:ext uri="{FF2B5EF4-FFF2-40B4-BE49-F238E27FC236}">
                <a16:creationId xmlns:a16="http://schemas.microsoft.com/office/drawing/2014/main" id="{9F0693D9-9218-8ABA-2E03-B5D3BC65C877}"/>
              </a:ext>
            </a:extLst>
          </p:cNvPr>
          <p:cNvSpPr>
            <a:spLocks noGrp="1"/>
          </p:cNvSpPr>
          <p:nvPr>
            <p:ph sz="half" idx="23"/>
          </p:nvPr>
        </p:nvSpPr>
        <p:spPr/>
        <p:txBody>
          <a:bodyPr/>
          <a:lstStyle/>
          <a:p>
            <a:endParaRPr lang="de-AT"/>
          </a:p>
        </p:txBody>
      </p:sp>
      <p:sp>
        <p:nvSpPr>
          <p:cNvPr id="7" name="Text Placeholder 6">
            <a:extLst>
              <a:ext uri="{FF2B5EF4-FFF2-40B4-BE49-F238E27FC236}">
                <a16:creationId xmlns:a16="http://schemas.microsoft.com/office/drawing/2014/main" id="{AE17C24D-25F5-2650-47A5-223B50AD524B}"/>
              </a:ext>
            </a:extLst>
          </p:cNvPr>
          <p:cNvSpPr>
            <a:spLocks noGrp="1"/>
          </p:cNvSpPr>
          <p:nvPr>
            <p:ph type="body" idx="24"/>
          </p:nvPr>
        </p:nvSpPr>
        <p:spPr/>
        <p:txBody>
          <a:bodyPr/>
          <a:lstStyle/>
          <a:p>
            <a:endParaRPr lang="de-AT"/>
          </a:p>
        </p:txBody>
      </p:sp>
      <p:sp>
        <p:nvSpPr>
          <p:cNvPr id="8" name="Title 7">
            <a:extLst>
              <a:ext uri="{FF2B5EF4-FFF2-40B4-BE49-F238E27FC236}">
                <a16:creationId xmlns:a16="http://schemas.microsoft.com/office/drawing/2014/main" id="{2C3A5AEB-82F6-CC24-25F5-F96DAF000FAA}"/>
              </a:ext>
            </a:extLst>
          </p:cNvPr>
          <p:cNvSpPr>
            <a:spLocks noGrp="1"/>
          </p:cNvSpPr>
          <p:nvPr>
            <p:ph type="title"/>
          </p:nvPr>
        </p:nvSpPr>
        <p:spPr/>
        <p:txBody>
          <a:bodyPr/>
          <a:lstStyle/>
          <a:p>
            <a:endParaRPr lang="de-AT"/>
          </a:p>
        </p:txBody>
      </p:sp>
      <p:sp>
        <p:nvSpPr>
          <p:cNvPr id="9" name="Text Placeholder 8">
            <a:extLst>
              <a:ext uri="{FF2B5EF4-FFF2-40B4-BE49-F238E27FC236}">
                <a16:creationId xmlns:a16="http://schemas.microsoft.com/office/drawing/2014/main" id="{511829A8-C623-E32C-BA73-0E167B9E47A0}"/>
              </a:ext>
            </a:extLst>
          </p:cNvPr>
          <p:cNvSpPr>
            <a:spLocks noGrp="1"/>
          </p:cNvSpPr>
          <p:nvPr>
            <p:ph type="body" idx="1"/>
          </p:nvPr>
        </p:nvSpPr>
        <p:spPr/>
        <p:txBody>
          <a:bodyPr/>
          <a:lstStyle/>
          <a:p>
            <a:endParaRPr lang="de-AT"/>
          </a:p>
        </p:txBody>
      </p:sp>
      <p:sp>
        <p:nvSpPr>
          <p:cNvPr id="10" name="Date Placeholder 9">
            <a:extLst>
              <a:ext uri="{FF2B5EF4-FFF2-40B4-BE49-F238E27FC236}">
                <a16:creationId xmlns:a16="http://schemas.microsoft.com/office/drawing/2014/main" id="{A63D70D3-6CE9-619B-02BF-0E3EE2302FEC}"/>
              </a:ext>
            </a:extLst>
          </p:cNvPr>
          <p:cNvSpPr>
            <a:spLocks noGrp="1"/>
          </p:cNvSpPr>
          <p:nvPr>
            <p:ph type="dt" sz="half" idx="2"/>
          </p:nvPr>
        </p:nvSpPr>
        <p:spPr/>
        <p:txBody>
          <a:bodyPr/>
          <a:lstStyle/>
          <a:p>
            <a:fld id="{1050DD94-50E6-4046-9385-1496A8DE8537}" type="datetime1">
              <a:rPr lang="de-AT" smtClean="0"/>
              <a:t>04.04.2024</a:t>
            </a:fld>
            <a:endParaRPr lang="de-AT" dirty="0"/>
          </a:p>
        </p:txBody>
      </p:sp>
      <p:sp>
        <p:nvSpPr>
          <p:cNvPr id="11" name="Footer Placeholder 10">
            <a:extLst>
              <a:ext uri="{FF2B5EF4-FFF2-40B4-BE49-F238E27FC236}">
                <a16:creationId xmlns:a16="http://schemas.microsoft.com/office/drawing/2014/main" id="{E1ACBDE2-D30F-0B93-BF69-0542E6D52F1C}"/>
              </a:ext>
            </a:extLst>
          </p:cNvPr>
          <p:cNvSpPr>
            <a:spLocks noGrp="1"/>
          </p:cNvSpPr>
          <p:nvPr>
            <p:ph type="ftr" sz="quarter" idx="3"/>
          </p:nvPr>
        </p:nvSpPr>
        <p:spPr/>
        <p:txBody>
          <a:bodyPr/>
          <a:lstStyle/>
          <a:p>
            <a:r>
              <a:rPr lang="de-AT"/>
              <a:t>| Präsentationstitel</a:t>
            </a:r>
            <a:endParaRPr lang="de-AT" dirty="0"/>
          </a:p>
        </p:txBody>
      </p:sp>
      <p:sp>
        <p:nvSpPr>
          <p:cNvPr id="12" name="Slide Number Placeholder 11">
            <a:extLst>
              <a:ext uri="{FF2B5EF4-FFF2-40B4-BE49-F238E27FC236}">
                <a16:creationId xmlns:a16="http://schemas.microsoft.com/office/drawing/2014/main" id="{7A5C05E9-5889-E3E1-149A-117764E6FC52}"/>
              </a:ext>
            </a:extLst>
          </p:cNvPr>
          <p:cNvSpPr>
            <a:spLocks noGrp="1"/>
          </p:cNvSpPr>
          <p:nvPr>
            <p:ph type="sldNum" sz="quarter" idx="4"/>
          </p:nvPr>
        </p:nvSpPr>
        <p:spPr/>
        <p:txBody>
          <a:bodyPr/>
          <a:lstStyle/>
          <a:p>
            <a:fld id="{00A52981-3CA4-4342-A3CD-6DEDCD14014C}" type="slidenum">
              <a:rPr lang="de-AT" smtClean="0"/>
              <a:pPr/>
              <a:t>59</a:t>
            </a:fld>
            <a:endParaRPr lang="de-AT" dirty="0"/>
          </a:p>
        </p:txBody>
      </p:sp>
    </p:spTree>
    <p:extLst>
      <p:ext uri="{BB962C8B-B14F-4D97-AF65-F5344CB8AC3E}">
        <p14:creationId xmlns:p14="http://schemas.microsoft.com/office/powerpoint/2010/main" val="364550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8E462-5DBD-EB97-B04F-3C83F36D3B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54AA33-2412-6986-84BC-CA35EB3ED982}"/>
              </a:ext>
            </a:extLst>
          </p:cNvPr>
          <p:cNvSpPr>
            <a:spLocks noGrp="1"/>
          </p:cNvSpPr>
          <p:nvPr>
            <p:ph type="title"/>
          </p:nvPr>
        </p:nvSpPr>
        <p:spPr>
          <a:xfrm>
            <a:off x="400237" y="563819"/>
            <a:ext cx="11391714" cy="572254"/>
          </a:xfrm>
        </p:spPr>
        <p:txBody>
          <a:bodyPr/>
          <a:lstStyle/>
          <a:p>
            <a:r>
              <a:rPr lang="en-US" dirty="0"/>
              <a:t>Object Relational Impedance Mismatch</a:t>
            </a:r>
            <a:endParaRPr lang="sk-SK" dirty="0"/>
          </a:p>
        </p:txBody>
      </p:sp>
      <p:sp>
        <p:nvSpPr>
          <p:cNvPr id="3" name="Text Placeholder 2">
            <a:extLst>
              <a:ext uri="{FF2B5EF4-FFF2-40B4-BE49-F238E27FC236}">
                <a16:creationId xmlns:a16="http://schemas.microsoft.com/office/drawing/2014/main" id="{FC7871FB-3097-D12F-4A5F-0D08B2C5AB28}"/>
              </a:ext>
            </a:extLst>
          </p:cNvPr>
          <p:cNvSpPr>
            <a:spLocks noGrp="1"/>
          </p:cNvSpPr>
          <p:nvPr>
            <p:ph type="body" idx="1"/>
          </p:nvPr>
        </p:nvSpPr>
        <p:spPr/>
        <p:txBody>
          <a:bodyPr/>
          <a:lstStyle/>
          <a:p>
            <a:endParaRPr lang="sk-SK"/>
          </a:p>
        </p:txBody>
      </p:sp>
      <p:pic>
        <p:nvPicPr>
          <p:cNvPr id="5" name="Picture 4" descr="A screenshot of a computer&#10;&#10;Description automatically generated">
            <a:extLst>
              <a:ext uri="{FF2B5EF4-FFF2-40B4-BE49-F238E27FC236}">
                <a16:creationId xmlns:a16="http://schemas.microsoft.com/office/drawing/2014/main" id="{80A50F2B-8E71-7C50-CFA1-50BBA82BD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237" y="1228436"/>
            <a:ext cx="11330210" cy="5480974"/>
          </a:xfrm>
          <a:prstGeom prst="rect">
            <a:avLst/>
          </a:prstGeom>
        </p:spPr>
      </p:pic>
    </p:spTree>
    <p:extLst>
      <p:ext uri="{BB962C8B-B14F-4D97-AF65-F5344CB8AC3E}">
        <p14:creationId xmlns:p14="http://schemas.microsoft.com/office/powerpoint/2010/main" val="14136792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CCD415D-61E0-5591-EB90-DA04D6CDA6A4}"/>
              </a:ext>
            </a:extLst>
          </p:cNvPr>
          <p:cNvSpPr>
            <a:spLocks noGrp="1"/>
          </p:cNvSpPr>
          <p:nvPr>
            <p:ph type="pic" sz="quarter" idx="12"/>
          </p:nvPr>
        </p:nvSpPr>
        <p:spPr/>
        <p:txBody>
          <a:bodyPr/>
          <a:lstStyle/>
          <a:p>
            <a:endParaRPr lang="sk-SK"/>
          </a:p>
        </p:txBody>
      </p:sp>
      <p:sp>
        <p:nvSpPr>
          <p:cNvPr id="3" name="Picture Placeholder 2">
            <a:extLst>
              <a:ext uri="{FF2B5EF4-FFF2-40B4-BE49-F238E27FC236}">
                <a16:creationId xmlns:a16="http://schemas.microsoft.com/office/drawing/2014/main" id="{666A9EDB-63E0-2D09-F59C-D3B5B89A988C}"/>
              </a:ext>
            </a:extLst>
          </p:cNvPr>
          <p:cNvSpPr>
            <a:spLocks noGrp="1"/>
          </p:cNvSpPr>
          <p:nvPr>
            <p:ph type="pic" sz="quarter" idx="13"/>
          </p:nvPr>
        </p:nvSpPr>
        <p:spPr/>
        <p:txBody>
          <a:bodyPr/>
          <a:lstStyle/>
          <a:p>
            <a:endParaRPr lang="sk-SK"/>
          </a:p>
        </p:txBody>
      </p:sp>
      <p:sp>
        <p:nvSpPr>
          <p:cNvPr id="4" name="Picture Placeholder 3">
            <a:extLst>
              <a:ext uri="{FF2B5EF4-FFF2-40B4-BE49-F238E27FC236}">
                <a16:creationId xmlns:a16="http://schemas.microsoft.com/office/drawing/2014/main" id="{A858736E-BFF2-A58B-DB1F-509281B982AC}"/>
              </a:ext>
            </a:extLst>
          </p:cNvPr>
          <p:cNvSpPr>
            <a:spLocks noGrp="1"/>
          </p:cNvSpPr>
          <p:nvPr>
            <p:ph type="pic" sz="quarter" idx="14"/>
          </p:nvPr>
        </p:nvSpPr>
        <p:spPr/>
        <p:txBody>
          <a:bodyPr/>
          <a:lstStyle/>
          <a:p>
            <a:endParaRPr lang="sk-SK"/>
          </a:p>
        </p:txBody>
      </p:sp>
      <p:sp>
        <p:nvSpPr>
          <p:cNvPr id="5" name="Content Placeholder 4">
            <a:extLst>
              <a:ext uri="{FF2B5EF4-FFF2-40B4-BE49-F238E27FC236}">
                <a16:creationId xmlns:a16="http://schemas.microsoft.com/office/drawing/2014/main" id="{D932A785-F25D-06DC-938F-34FC227473C8}"/>
              </a:ext>
            </a:extLst>
          </p:cNvPr>
          <p:cNvSpPr>
            <a:spLocks noGrp="1"/>
          </p:cNvSpPr>
          <p:nvPr>
            <p:ph sz="half" idx="21"/>
          </p:nvPr>
        </p:nvSpPr>
        <p:spPr/>
        <p:txBody>
          <a:bodyPr/>
          <a:lstStyle/>
          <a:p>
            <a:endParaRPr lang="de-AT"/>
          </a:p>
        </p:txBody>
      </p:sp>
      <p:sp>
        <p:nvSpPr>
          <p:cNvPr id="6" name="Text Placeholder 5">
            <a:extLst>
              <a:ext uri="{FF2B5EF4-FFF2-40B4-BE49-F238E27FC236}">
                <a16:creationId xmlns:a16="http://schemas.microsoft.com/office/drawing/2014/main" id="{77610E93-3D95-94A5-F59D-E3B7ABFD5C5B}"/>
              </a:ext>
            </a:extLst>
          </p:cNvPr>
          <p:cNvSpPr>
            <a:spLocks noGrp="1"/>
          </p:cNvSpPr>
          <p:nvPr>
            <p:ph type="body" idx="22"/>
          </p:nvPr>
        </p:nvSpPr>
        <p:spPr/>
        <p:txBody>
          <a:bodyPr/>
          <a:lstStyle/>
          <a:p>
            <a:endParaRPr lang="de-AT"/>
          </a:p>
        </p:txBody>
      </p:sp>
      <p:sp>
        <p:nvSpPr>
          <p:cNvPr id="7" name="Content Placeholder 6">
            <a:extLst>
              <a:ext uri="{FF2B5EF4-FFF2-40B4-BE49-F238E27FC236}">
                <a16:creationId xmlns:a16="http://schemas.microsoft.com/office/drawing/2014/main" id="{583028CA-7E59-9950-6369-8B7304E4F92D}"/>
              </a:ext>
            </a:extLst>
          </p:cNvPr>
          <p:cNvSpPr>
            <a:spLocks noGrp="1"/>
          </p:cNvSpPr>
          <p:nvPr>
            <p:ph sz="half" idx="23"/>
          </p:nvPr>
        </p:nvSpPr>
        <p:spPr/>
        <p:txBody>
          <a:bodyPr/>
          <a:lstStyle/>
          <a:p>
            <a:endParaRPr lang="de-AT"/>
          </a:p>
        </p:txBody>
      </p:sp>
      <p:sp>
        <p:nvSpPr>
          <p:cNvPr id="8" name="Text Placeholder 7">
            <a:extLst>
              <a:ext uri="{FF2B5EF4-FFF2-40B4-BE49-F238E27FC236}">
                <a16:creationId xmlns:a16="http://schemas.microsoft.com/office/drawing/2014/main" id="{8ABD6B72-D69C-5181-8D82-E06088185DEC}"/>
              </a:ext>
            </a:extLst>
          </p:cNvPr>
          <p:cNvSpPr>
            <a:spLocks noGrp="1"/>
          </p:cNvSpPr>
          <p:nvPr>
            <p:ph type="body" idx="24"/>
          </p:nvPr>
        </p:nvSpPr>
        <p:spPr/>
        <p:txBody>
          <a:bodyPr/>
          <a:lstStyle/>
          <a:p>
            <a:endParaRPr lang="de-AT"/>
          </a:p>
        </p:txBody>
      </p:sp>
      <p:sp>
        <p:nvSpPr>
          <p:cNvPr id="9" name="Content Placeholder 8">
            <a:extLst>
              <a:ext uri="{FF2B5EF4-FFF2-40B4-BE49-F238E27FC236}">
                <a16:creationId xmlns:a16="http://schemas.microsoft.com/office/drawing/2014/main" id="{1EB23E5E-7C83-DE35-00BD-68B987D58124}"/>
              </a:ext>
            </a:extLst>
          </p:cNvPr>
          <p:cNvSpPr>
            <a:spLocks noGrp="1"/>
          </p:cNvSpPr>
          <p:nvPr>
            <p:ph sz="half" idx="25"/>
          </p:nvPr>
        </p:nvSpPr>
        <p:spPr/>
        <p:txBody>
          <a:bodyPr/>
          <a:lstStyle/>
          <a:p>
            <a:endParaRPr lang="de-AT"/>
          </a:p>
        </p:txBody>
      </p:sp>
      <p:sp>
        <p:nvSpPr>
          <p:cNvPr id="10" name="Text Placeholder 9">
            <a:extLst>
              <a:ext uri="{FF2B5EF4-FFF2-40B4-BE49-F238E27FC236}">
                <a16:creationId xmlns:a16="http://schemas.microsoft.com/office/drawing/2014/main" id="{5A5F3573-304B-6C77-6A0D-63A7CA3CC608}"/>
              </a:ext>
            </a:extLst>
          </p:cNvPr>
          <p:cNvSpPr>
            <a:spLocks noGrp="1"/>
          </p:cNvSpPr>
          <p:nvPr>
            <p:ph type="body" idx="26"/>
          </p:nvPr>
        </p:nvSpPr>
        <p:spPr/>
        <p:txBody>
          <a:bodyPr/>
          <a:lstStyle/>
          <a:p>
            <a:endParaRPr lang="de-AT"/>
          </a:p>
        </p:txBody>
      </p:sp>
      <p:sp>
        <p:nvSpPr>
          <p:cNvPr id="11" name="Title 10">
            <a:extLst>
              <a:ext uri="{FF2B5EF4-FFF2-40B4-BE49-F238E27FC236}">
                <a16:creationId xmlns:a16="http://schemas.microsoft.com/office/drawing/2014/main" id="{A991F3BB-E767-D4A2-373B-4F62DB82E62B}"/>
              </a:ext>
            </a:extLst>
          </p:cNvPr>
          <p:cNvSpPr>
            <a:spLocks noGrp="1"/>
          </p:cNvSpPr>
          <p:nvPr>
            <p:ph type="title"/>
          </p:nvPr>
        </p:nvSpPr>
        <p:spPr/>
        <p:txBody>
          <a:bodyPr/>
          <a:lstStyle/>
          <a:p>
            <a:endParaRPr lang="de-AT"/>
          </a:p>
        </p:txBody>
      </p:sp>
      <p:sp>
        <p:nvSpPr>
          <p:cNvPr id="12" name="Text Placeholder 11">
            <a:extLst>
              <a:ext uri="{FF2B5EF4-FFF2-40B4-BE49-F238E27FC236}">
                <a16:creationId xmlns:a16="http://schemas.microsoft.com/office/drawing/2014/main" id="{A20A9B54-4D3A-E060-4BA8-EEAFB7F0BD7C}"/>
              </a:ext>
            </a:extLst>
          </p:cNvPr>
          <p:cNvSpPr>
            <a:spLocks noGrp="1"/>
          </p:cNvSpPr>
          <p:nvPr>
            <p:ph type="body" idx="1"/>
          </p:nvPr>
        </p:nvSpPr>
        <p:spPr/>
        <p:txBody>
          <a:bodyPr/>
          <a:lstStyle/>
          <a:p>
            <a:endParaRPr lang="de-AT"/>
          </a:p>
        </p:txBody>
      </p:sp>
      <p:sp>
        <p:nvSpPr>
          <p:cNvPr id="13" name="Date Placeholder 12">
            <a:extLst>
              <a:ext uri="{FF2B5EF4-FFF2-40B4-BE49-F238E27FC236}">
                <a16:creationId xmlns:a16="http://schemas.microsoft.com/office/drawing/2014/main" id="{F7A83CF2-7B03-D5E9-292C-343506175727}"/>
              </a:ext>
            </a:extLst>
          </p:cNvPr>
          <p:cNvSpPr>
            <a:spLocks noGrp="1"/>
          </p:cNvSpPr>
          <p:nvPr>
            <p:ph type="dt" sz="half" idx="2"/>
          </p:nvPr>
        </p:nvSpPr>
        <p:spPr/>
        <p:txBody>
          <a:bodyPr/>
          <a:lstStyle/>
          <a:p>
            <a:fld id="{5B0A73F0-29E5-427B-A9E9-3F3315C5B18D}" type="datetime1">
              <a:rPr lang="de-AT" smtClean="0"/>
              <a:t>04.04.2024</a:t>
            </a:fld>
            <a:endParaRPr lang="de-AT" dirty="0"/>
          </a:p>
        </p:txBody>
      </p:sp>
      <p:sp>
        <p:nvSpPr>
          <p:cNvPr id="14" name="Footer Placeholder 13">
            <a:extLst>
              <a:ext uri="{FF2B5EF4-FFF2-40B4-BE49-F238E27FC236}">
                <a16:creationId xmlns:a16="http://schemas.microsoft.com/office/drawing/2014/main" id="{019C26BB-7D22-4AA5-62ED-DC827BF7F1D4}"/>
              </a:ext>
            </a:extLst>
          </p:cNvPr>
          <p:cNvSpPr>
            <a:spLocks noGrp="1"/>
          </p:cNvSpPr>
          <p:nvPr>
            <p:ph type="ftr" sz="quarter" idx="3"/>
          </p:nvPr>
        </p:nvSpPr>
        <p:spPr/>
        <p:txBody>
          <a:bodyPr/>
          <a:lstStyle/>
          <a:p>
            <a:r>
              <a:rPr lang="de-AT"/>
              <a:t>| Präsentationstitel</a:t>
            </a:r>
            <a:endParaRPr lang="de-AT" dirty="0"/>
          </a:p>
        </p:txBody>
      </p:sp>
      <p:sp>
        <p:nvSpPr>
          <p:cNvPr id="15" name="Slide Number Placeholder 14">
            <a:extLst>
              <a:ext uri="{FF2B5EF4-FFF2-40B4-BE49-F238E27FC236}">
                <a16:creationId xmlns:a16="http://schemas.microsoft.com/office/drawing/2014/main" id="{708A39BE-F380-56D1-7E7F-73F6CFEA94E7}"/>
              </a:ext>
            </a:extLst>
          </p:cNvPr>
          <p:cNvSpPr>
            <a:spLocks noGrp="1"/>
          </p:cNvSpPr>
          <p:nvPr>
            <p:ph type="sldNum" sz="quarter" idx="4"/>
          </p:nvPr>
        </p:nvSpPr>
        <p:spPr/>
        <p:txBody>
          <a:bodyPr/>
          <a:lstStyle/>
          <a:p>
            <a:fld id="{00A52981-3CA4-4342-A3CD-6DEDCD14014C}" type="slidenum">
              <a:rPr lang="de-AT" smtClean="0"/>
              <a:pPr/>
              <a:t>60</a:t>
            </a:fld>
            <a:endParaRPr lang="de-AT" dirty="0"/>
          </a:p>
        </p:txBody>
      </p:sp>
    </p:spTree>
    <p:extLst>
      <p:ext uri="{BB962C8B-B14F-4D97-AF65-F5344CB8AC3E}">
        <p14:creationId xmlns:p14="http://schemas.microsoft.com/office/powerpoint/2010/main" val="2019387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147639F-356D-C5E5-B81D-913D35EFA2AB}"/>
              </a:ext>
            </a:extLst>
          </p:cNvPr>
          <p:cNvSpPr>
            <a:spLocks noGrp="1"/>
          </p:cNvSpPr>
          <p:nvPr>
            <p:ph type="pic" sz="quarter" idx="40"/>
          </p:nvPr>
        </p:nvSpPr>
        <p:spPr/>
        <p:txBody>
          <a:bodyPr/>
          <a:lstStyle/>
          <a:p>
            <a:endParaRPr lang="sk-SK"/>
          </a:p>
        </p:txBody>
      </p:sp>
      <p:sp>
        <p:nvSpPr>
          <p:cNvPr id="3" name="Title 2">
            <a:extLst>
              <a:ext uri="{FF2B5EF4-FFF2-40B4-BE49-F238E27FC236}">
                <a16:creationId xmlns:a16="http://schemas.microsoft.com/office/drawing/2014/main" id="{6ECC8897-4D27-6342-7BE8-F0143DA4DB0A}"/>
              </a:ext>
            </a:extLst>
          </p:cNvPr>
          <p:cNvSpPr>
            <a:spLocks noGrp="1"/>
          </p:cNvSpPr>
          <p:nvPr>
            <p:ph type="title"/>
          </p:nvPr>
        </p:nvSpPr>
        <p:spPr/>
        <p:txBody>
          <a:bodyPr/>
          <a:lstStyle/>
          <a:p>
            <a:endParaRPr lang="de-AT"/>
          </a:p>
        </p:txBody>
      </p:sp>
      <p:sp>
        <p:nvSpPr>
          <p:cNvPr id="4" name="Text Placeholder 3">
            <a:extLst>
              <a:ext uri="{FF2B5EF4-FFF2-40B4-BE49-F238E27FC236}">
                <a16:creationId xmlns:a16="http://schemas.microsoft.com/office/drawing/2014/main" id="{6FFFD62C-78C3-361C-5167-DB17924C5720}"/>
              </a:ext>
            </a:extLst>
          </p:cNvPr>
          <p:cNvSpPr>
            <a:spLocks noGrp="1"/>
          </p:cNvSpPr>
          <p:nvPr>
            <p:ph type="body" idx="1"/>
          </p:nvPr>
        </p:nvSpPr>
        <p:spPr/>
        <p:txBody>
          <a:bodyPr/>
          <a:lstStyle/>
          <a:p>
            <a:endParaRPr lang="de-AT"/>
          </a:p>
        </p:txBody>
      </p:sp>
      <p:sp>
        <p:nvSpPr>
          <p:cNvPr id="5" name="Date Placeholder 4">
            <a:extLst>
              <a:ext uri="{FF2B5EF4-FFF2-40B4-BE49-F238E27FC236}">
                <a16:creationId xmlns:a16="http://schemas.microsoft.com/office/drawing/2014/main" id="{0FB8CC59-1F04-610C-9918-27EEBB902B1D}"/>
              </a:ext>
            </a:extLst>
          </p:cNvPr>
          <p:cNvSpPr>
            <a:spLocks noGrp="1"/>
          </p:cNvSpPr>
          <p:nvPr>
            <p:ph type="dt" sz="half" idx="2"/>
          </p:nvPr>
        </p:nvSpPr>
        <p:spPr/>
        <p:txBody>
          <a:bodyPr/>
          <a:lstStyle/>
          <a:p>
            <a:fld id="{65636F27-E469-4EA7-9F9E-C1C81079D2A0}" type="datetime1">
              <a:rPr lang="de-AT" smtClean="0"/>
              <a:t>04.04.2024</a:t>
            </a:fld>
            <a:endParaRPr lang="de-AT" dirty="0"/>
          </a:p>
        </p:txBody>
      </p:sp>
      <p:sp>
        <p:nvSpPr>
          <p:cNvPr id="6" name="Footer Placeholder 5">
            <a:extLst>
              <a:ext uri="{FF2B5EF4-FFF2-40B4-BE49-F238E27FC236}">
                <a16:creationId xmlns:a16="http://schemas.microsoft.com/office/drawing/2014/main" id="{B2402F84-DC73-D2B2-7BD8-5A5DF4C7A7CB}"/>
              </a:ext>
            </a:extLst>
          </p:cNvPr>
          <p:cNvSpPr>
            <a:spLocks noGrp="1"/>
          </p:cNvSpPr>
          <p:nvPr>
            <p:ph type="ftr" sz="quarter" idx="3"/>
          </p:nvPr>
        </p:nvSpPr>
        <p:spPr/>
        <p:txBody>
          <a:bodyPr/>
          <a:lstStyle/>
          <a:p>
            <a:r>
              <a:rPr lang="de-AT"/>
              <a:t>| Präsentationstitel</a:t>
            </a:r>
            <a:endParaRPr lang="de-AT" dirty="0"/>
          </a:p>
        </p:txBody>
      </p:sp>
      <p:sp>
        <p:nvSpPr>
          <p:cNvPr id="7" name="Slide Number Placeholder 6">
            <a:extLst>
              <a:ext uri="{FF2B5EF4-FFF2-40B4-BE49-F238E27FC236}">
                <a16:creationId xmlns:a16="http://schemas.microsoft.com/office/drawing/2014/main" id="{C5870C9F-293E-28D3-9B77-0DFB061D416C}"/>
              </a:ext>
            </a:extLst>
          </p:cNvPr>
          <p:cNvSpPr>
            <a:spLocks noGrp="1"/>
          </p:cNvSpPr>
          <p:nvPr>
            <p:ph type="sldNum" sz="quarter" idx="4"/>
          </p:nvPr>
        </p:nvSpPr>
        <p:spPr/>
        <p:txBody>
          <a:bodyPr/>
          <a:lstStyle/>
          <a:p>
            <a:fld id="{00A52981-3CA4-4342-A3CD-6DEDCD14014C}" type="slidenum">
              <a:rPr lang="de-AT" smtClean="0"/>
              <a:pPr/>
              <a:t>61</a:t>
            </a:fld>
            <a:endParaRPr lang="de-AT" dirty="0"/>
          </a:p>
        </p:txBody>
      </p:sp>
    </p:spTree>
    <p:extLst>
      <p:ext uri="{BB962C8B-B14F-4D97-AF65-F5344CB8AC3E}">
        <p14:creationId xmlns:p14="http://schemas.microsoft.com/office/powerpoint/2010/main" val="10570473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992768A-4561-9930-3D8E-93D1E37379E3}"/>
              </a:ext>
            </a:extLst>
          </p:cNvPr>
          <p:cNvSpPr>
            <a:spLocks noGrp="1"/>
          </p:cNvSpPr>
          <p:nvPr>
            <p:ph type="pic" sz="quarter" idx="40"/>
          </p:nvPr>
        </p:nvSpPr>
        <p:spPr/>
        <p:txBody>
          <a:bodyPr/>
          <a:lstStyle/>
          <a:p>
            <a:endParaRPr lang="sk-SK"/>
          </a:p>
        </p:txBody>
      </p:sp>
      <p:sp>
        <p:nvSpPr>
          <p:cNvPr id="3" name="Title 2">
            <a:extLst>
              <a:ext uri="{FF2B5EF4-FFF2-40B4-BE49-F238E27FC236}">
                <a16:creationId xmlns:a16="http://schemas.microsoft.com/office/drawing/2014/main" id="{479A7D60-7CE7-2BE8-1A95-438E256A44C0}"/>
              </a:ext>
            </a:extLst>
          </p:cNvPr>
          <p:cNvSpPr>
            <a:spLocks noGrp="1"/>
          </p:cNvSpPr>
          <p:nvPr>
            <p:ph type="title"/>
          </p:nvPr>
        </p:nvSpPr>
        <p:spPr/>
        <p:txBody>
          <a:bodyPr/>
          <a:lstStyle/>
          <a:p>
            <a:endParaRPr lang="de-AT"/>
          </a:p>
        </p:txBody>
      </p:sp>
      <p:sp>
        <p:nvSpPr>
          <p:cNvPr id="4" name="Text Placeholder 3">
            <a:extLst>
              <a:ext uri="{FF2B5EF4-FFF2-40B4-BE49-F238E27FC236}">
                <a16:creationId xmlns:a16="http://schemas.microsoft.com/office/drawing/2014/main" id="{B6932DBC-BB22-7A1D-B4AB-9F40D39BE482}"/>
              </a:ext>
            </a:extLst>
          </p:cNvPr>
          <p:cNvSpPr>
            <a:spLocks noGrp="1"/>
          </p:cNvSpPr>
          <p:nvPr>
            <p:ph type="body" idx="1"/>
          </p:nvPr>
        </p:nvSpPr>
        <p:spPr/>
        <p:txBody>
          <a:bodyPr/>
          <a:lstStyle/>
          <a:p>
            <a:endParaRPr lang="de-AT"/>
          </a:p>
        </p:txBody>
      </p:sp>
      <p:sp>
        <p:nvSpPr>
          <p:cNvPr id="5" name="Date Placeholder 4">
            <a:extLst>
              <a:ext uri="{FF2B5EF4-FFF2-40B4-BE49-F238E27FC236}">
                <a16:creationId xmlns:a16="http://schemas.microsoft.com/office/drawing/2014/main" id="{588C1EA9-4025-E245-867A-B4F377F1E834}"/>
              </a:ext>
            </a:extLst>
          </p:cNvPr>
          <p:cNvSpPr>
            <a:spLocks noGrp="1"/>
          </p:cNvSpPr>
          <p:nvPr>
            <p:ph type="dt" sz="half" idx="2"/>
          </p:nvPr>
        </p:nvSpPr>
        <p:spPr/>
        <p:txBody>
          <a:bodyPr/>
          <a:lstStyle/>
          <a:p>
            <a:fld id="{7F693B22-291B-4977-8BF6-4B91B047F877}" type="datetime1">
              <a:rPr lang="de-AT" smtClean="0"/>
              <a:t>04.04.2024</a:t>
            </a:fld>
            <a:endParaRPr lang="de-AT" dirty="0"/>
          </a:p>
        </p:txBody>
      </p:sp>
      <p:sp>
        <p:nvSpPr>
          <p:cNvPr id="6" name="Footer Placeholder 5">
            <a:extLst>
              <a:ext uri="{FF2B5EF4-FFF2-40B4-BE49-F238E27FC236}">
                <a16:creationId xmlns:a16="http://schemas.microsoft.com/office/drawing/2014/main" id="{6297931F-A71D-B79E-97BD-7E1E524C6BB2}"/>
              </a:ext>
            </a:extLst>
          </p:cNvPr>
          <p:cNvSpPr>
            <a:spLocks noGrp="1"/>
          </p:cNvSpPr>
          <p:nvPr>
            <p:ph type="ftr" sz="quarter" idx="3"/>
          </p:nvPr>
        </p:nvSpPr>
        <p:spPr/>
        <p:txBody>
          <a:bodyPr/>
          <a:lstStyle/>
          <a:p>
            <a:r>
              <a:rPr lang="de-AT"/>
              <a:t>| Präsentationstitel</a:t>
            </a:r>
            <a:endParaRPr lang="de-AT" dirty="0"/>
          </a:p>
        </p:txBody>
      </p:sp>
      <p:sp>
        <p:nvSpPr>
          <p:cNvPr id="7" name="Slide Number Placeholder 6">
            <a:extLst>
              <a:ext uri="{FF2B5EF4-FFF2-40B4-BE49-F238E27FC236}">
                <a16:creationId xmlns:a16="http://schemas.microsoft.com/office/drawing/2014/main" id="{93CB4874-76CE-1C6E-E440-38C89A80B604}"/>
              </a:ext>
            </a:extLst>
          </p:cNvPr>
          <p:cNvSpPr>
            <a:spLocks noGrp="1"/>
          </p:cNvSpPr>
          <p:nvPr>
            <p:ph type="sldNum" sz="quarter" idx="4"/>
          </p:nvPr>
        </p:nvSpPr>
        <p:spPr/>
        <p:txBody>
          <a:bodyPr/>
          <a:lstStyle/>
          <a:p>
            <a:fld id="{00A52981-3CA4-4342-A3CD-6DEDCD14014C}" type="slidenum">
              <a:rPr lang="de-AT" smtClean="0"/>
              <a:pPr/>
              <a:t>62</a:t>
            </a:fld>
            <a:endParaRPr lang="de-AT" dirty="0"/>
          </a:p>
        </p:txBody>
      </p:sp>
    </p:spTree>
    <p:extLst>
      <p:ext uri="{BB962C8B-B14F-4D97-AF65-F5344CB8AC3E}">
        <p14:creationId xmlns:p14="http://schemas.microsoft.com/office/powerpoint/2010/main" val="41984137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2BECE43-CD80-AC54-9074-5DBE68442030}"/>
              </a:ext>
            </a:extLst>
          </p:cNvPr>
          <p:cNvSpPr>
            <a:spLocks noGrp="1"/>
          </p:cNvSpPr>
          <p:nvPr>
            <p:ph type="pic" sz="quarter" idx="12"/>
          </p:nvPr>
        </p:nvSpPr>
        <p:spPr/>
        <p:txBody>
          <a:bodyPr/>
          <a:lstStyle/>
          <a:p>
            <a:endParaRPr lang="sk-SK"/>
          </a:p>
        </p:txBody>
      </p:sp>
      <p:sp>
        <p:nvSpPr>
          <p:cNvPr id="3" name="Content Placeholder 2">
            <a:extLst>
              <a:ext uri="{FF2B5EF4-FFF2-40B4-BE49-F238E27FC236}">
                <a16:creationId xmlns:a16="http://schemas.microsoft.com/office/drawing/2014/main" id="{5426DD61-5FB4-F0F1-88BA-2A1AADE0C678}"/>
              </a:ext>
            </a:extLst>
          </p:cNvPr>
          <p:cNvSpPr>
            <a:spLocks noGrp="1"/>
          </p:cNvSpPr>
          <p:nvPr>
            <p:ph sz="half" idx="35"/>
          </p:nvPr>
        </p:nvSpPr>
        <p:spPr/>
        <p:txBody>
          <a:bodyPr/>
          <a:lstStyle/>
          <a:p>
            <a:endParaRPr lang="de-AT"/>
          </a:p>
        </p:txBody>
      </p:sp>
      <p:sp>
        <p:nvSpPr>
          <p:cNvPr id="4" name="Title 3">
            <a:extLst>
              <a:ext uri="{FF2B5EF4-FFF2-40B4-BE49-F238E27FC236}">
                <a16:creationId xmlns:a16="http://schemas.microsoft.com/office/drawing/2014/main" id="{2C0E515D-23AA-14CC-1D3F-C039B20ED337}"/>
              </a:ext>
            </a:extLst>
          </p:cNvPr>
          <p:cNvSpPr>
            <a:spLocks noGrp="1"/>
          </p:cNvSpPr>
          <p:nvPr>
            <p:ph type="title"/>
          </p:nvPr>
        </p:nvSpPr>
        <p:spPr/>
        <p:txBody>
          <a:bodyPr/>
          <a:lstStyle/>
          <a:p>
            <a:endParaRPr lang="de-AT"/>
          </a:p>
        </p:txBody>
      </p:sp>
      <p:sp>
        <p:nvSpPr>
          <p:cNvPr id="5" name="Text Placeholder 4">
            <a:extLst>
              <a:ext uri="{FF2B5EF4-FFF2-40B4-BE49-F238E27FC236}">
                <a16:creationId xmlns:a16="http://schemas.microsoft.com/office/drawing/2014/main" id="{B6119A67-6567-5D6B-4744-E2E92809C91A}"/>
              </a:ext>
            </a:extLst>
          </p:cNvPr>
          <p:cNvSpPr>
            <a:spLocks noGrp="1"/>
          </p:cNvSpPr>
          <p:nvPr>
            <p:ph type="body" idx="1"/>
          </p:nvPr>
        </p:nvSpPr>
        <p:spPr/>
        <p:txBody>
          <a:bodyPr/>
          <a:lstStyle/>
          <a:p>
            <a:endParaRPr lang="de-AT"/>
          </a:p>
        </p:txBody>
      </p:sp>
      <p:sp>
        <p:nvSpPr>
          <p:cNvPr id="6" name="Date Placeholder 5">
            <a:extLst>
              <a:ext uri="{FF2B5EF4-FFF2-40B4-BE49-F238E27FC236}">
                <a16:creationId xmlns:a16="http://schemas.microsoft.com/office/drawing/2014/main" id="{036C3EBD-013D-CA7F-F434-C42E6F513D10}"/>
              </a:ext>
            </a:extLst>
          </p:cNvPr>
          <p:cNvSpPr>
            <a:spLocks noGrp="1"/>
          </p:cNvSpPr>
          <p:nvPr>
            <p:ph type="dt" sz="half" idx="2"/>
          </p:nvPr>
        </p:nvSpPr>
        <p:spPr/>
        <p:txBody>
          <a:bodyPr/>
          <a:lstStyle/>
          <a:p>
            <a:fld id="{0E900199-B2F5-4AD7-A5D5-F3002221A9CD}" type="datetime1">
              <a:rPr lang="de-AT" smtClean="0"/>
              <a:t>04.04.2024</a:t>
            </a:fld>
            <a:endParaRPr lang="de-AT" dirty="0"/>
          </a:p>
        </p:txBody>
      </p:sp>
      <p:sp>
        <p:nvSpPr>
          <p:cNvPr id="7" name="Footer Placeholder 6">
            <a:extLst>
              <a:ext uri="{FF2B5EF4-FFF2-40B4-BE49-F238E27FC236}">
                <a16:creationId xmlns:a16="http://schemas.microsoft.com/office/drawing/2014/main" id="{73D15596-CEA3-6799-B4FF-822453AAF91E}"/>
              </a:ext>
            </a:extLst>
          </p:cNvPr>
          <p:cNvSpPr>
            <a:spLocks noGrp="1"/>
          </p:cNvSpPr>
          <p:nvPr>
            <p:ph type="ftr" sz="quarter" idx="3"/>
          </p:nvPr>
        </p:nvSpPr>
        <p:spPr/>
        <p:txBody>
          <a:bodyPr/>
          <a:lstStyle/>
          <a:p>
            <a:r>
              <a:rPr lang="de-AT"/>
              <a:t>| Präsentationstitel</a:t>
            </a:r>
            <a:endParaRPr lang="de-AT" dirty="0"/>
          </a:p>
        </p:txBody>
      </p:sp>
      <p:sp>
        <p:nvSpPr>
          <p:cNvPr id="8" name="Slide Number Placeholder 7">
            <a:extLst>
              <a:ext uri="{FF2B5EF4-FFF2-40B4-BE49-F238E27FC236}">
                <a16:creationId xmlns:a16="http://schemas.microsoft.com/office/drawing/2014/main" id="{8A79A86D-5469-156A-BC93-EE2DC3F6E7AA}"/>
              </a:ext>
            </a:extLst>
          </p:cNvPr>
          <p:cNvSpPr>
            <a:spLocks noGrp="1"/>
          </p:cNvSpPr>
          <p:nvPr>
            <p:ph type="sldNum" sz="quarter" idx="4"/>
          </p:nvPr>
        </p:nvSpPr>
        <p:spPr/>
        <p:txBody>
          <a:bodyPr/>
          <a:lstStyle/>
          <a:p>
            <a:fld id="{00A52981-3CA4-4342-A3CD-6DEDCD14014C}" type="slidenum">
              <a:rPr lang="de-AT" smtClean="0"/>
              <a:pPr/>
              <a:t>63</a:t>
            </a:fld>
            <a:endParaRPr lang="de-AT" dirty="0"/>
          </a:p>
        </p:txBody>
      </p:sp>
    </p:spTree>
    <p:extLst>
      <p:ext uri="{BB962C8B-B14F-4D97-AF65-F5344CB8AC3E}">
        <p14:creationId xmlns:p14="http://schemas.microsoft.com/office/powerpoint/2010/main" val="10072055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97AB29E-DD77-AEBC-18EF-104CDE8051D5}"/>
              </a:ext>
            </a:extLst>
          </p:cNvPr>
          <p:cNvSpPr>
            <a:spLocks noGrp="1"/>
          </p:cNvSpPr>
          <p:nvPr>
            <p:ph type="pic" sz="quarter" idx="10"/>
          </p:nvPr>
        </p:nvSpPr>
        <p:spPr/>
        <p:txBody>
          <a:bodyPr/>
          <a:lstStyle/>
          <a:p>
            <a:endParaRPr lang="sk-SK"/>
          </a:p>
        </p:txBody>
      </p:sp>
      <p:sp>
        <p:nvSpPr>
          <p:cNvPr id="3" name="Title 2">
            <a:extLst>
              <a:ext uri="{FF2B5EF4-FFF2-40B4-BE49-F238E27FC236}">
                <a16:creationId xmlns:a16="http://schemas.microsoft.com/office/drawing/2014/main" id="{AD2AA5E6-D1E7-5A5F-B15B-15DE59340A82}"/>
              </a:ext>
            </a:extLst>
          </p:cNvPr>
          <p:cNvSpPr>
            <a:spLocks noGrp="1"/>
          </p:cNvSpPr>
          <p:nvPr>
            <p:ph type="title"/>
          </p:nvPr>
        </p:nvSpPr>
        <p:spPr/>
        <p:txBody>
          <a:bodyPr/>
          <a:lstStyle/>
          <a:p>
            <a:endParaRPr lang="de-AT"/>
          </a:p>
        </p:txBody>
      </p:sp>
      <p:sp>
        <p:nvSpPr>
          <p:cNvPr id="4" name="Content Placeholder 3">
            <a:extLst>
              <a:ext uri="{FF2B5EF4-FFF2-40B4-BE49-F238E27FC236}">
                <a16:creationId xmlns:a16="http://schemas.microsoft.com/office/drawing/2014/main" id="{A3276EF2-A0D1-9790-00B0-D7F178447710}"/>
              </a:ext>
            </a:extLst>
          </p:cNvPr>
          <p:cNvSpPr>
            <a:spLocks noGrp="1"/>
          </p:cNvSpPr>
          <p:nvPr>
            <p:ph sz="half" idx="35"/>
          </p:nvPr>
        </p:nvSpPr>
        <p:spPr/>
        <p:txBody>
          <a:bodyPr/>
          <a:lstStyle/>
          <a:p>
            <a:endParaRPr lang="de-AT"/>
          </a:p>
        </p:txBody>
      </p:sp>
      <p:sp>
        <p:nvSpPr>
          <p:cNvPr id="5" name="Text Placeholder 4">
            <a:extLst>
              <a:ext uri="{FF2B5EF4-FFF2-40B4-BE49-F238E27FC236}">
                <a16:creationId xmlns:a16="http://schemas.microsoft.com/office/drawing/2014/main" id="{60E313CB-2B44-A267-208A-B728FB3A3F73}"/>
              </a:ext>
            </a:extLst>
          </p:cNvPr>
          <p:cNvSpPr>
            <a:spLocks noGrp="1"/>
          </p:cNvSpPr>
          <p:nvPr>
            <p:ph type="body" sz="quarter" idx="4294967295"/>
          </p:nvPr>
        </p:nvSpPr>
        <p:spPr>
          <a:xfrm>
            <a:off x="393363" y="168275"/>
            <a:ext cx="1067137" cy="193675"/>
          </a:xfrm>
        </p:spPr>
        <p:txBody>
          <a:bodyPr>
            <a:normAutofit fontScale="85000" lnSpcReduction="20000"/>
          </a:bodyPr>
          <a:lstStyle/>
          <a:p>
            <a:endParaRPr lang="de-AT"/>
          </a:p>
        </p:txBody>
      </p:sp>
    </p:spTree>
    <p:extLst>
      <p:ext uri="{BB962C8B-B14F-4D97-AF65-F5344CB8AC3E}">
        <p14:creationId xmlns:p14="http://schemas.microsoft.com/office/powerpoint/2010/main" val="3939794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0B558FD-7FB4-569E-F128-91F24023B4FC}"/>
              </a:ext>
            </a:extLst>
          </p:cNvPr>
          <p:cNvSpPr>
            <a:spLocks noGrp="1"/>
          </p:cNvSpPr>
          <p:nvPr>
            <p:ph type="pic" sz="quarter" idx="43"/>
          </p:nvPr>
        </p:nvSpPr>
        <p:spPr/>
        <p:txBody>
          <a:bodyPr/>
          <a:lstStyle/>
          <a:p>
            <a:endParaRPr lang="sk-SK"/>
          </a:p>
        </p:txBody>
      </p:sp>
      <p:sp>
        <p:nvSpPr>
          <p:cNvPr id="3" name="Picture Placeholder 2">
            <a:extLst>
              <a:ext uri="{FF2B5EF4-FFF2-40B4-BE49-F238E27FC236}">
                <a16:creationId xmlns:a16="http://schemas.microsoft.com/office/drawing/2014/main" id="{517D0592-294E-B1D9-FBBD-D47B461A19CC}"/>
              </a:ext>
            </a:extLst>
          </p:cNvPr>
          <p:cNvSpPr>
            <a:spLocks noGrp="1"/>
          </p:cNvSpPr>
          <p:nvPr>
            <p:ph type="pic" sz="quarter" idx="44"/>
          </p:nvPr>
        </p:nvSpPr>
        <p:spPr/>
        <p:txBody>
          <a:bodyPr/>
          <a:lstStyle/>
          <a:p>
            <a:endParaRPr lang="sk-SK"/>
          </a:p>
        </p:txBody>
      </p:sp>
      <p:sp>
        <p:nvSpPr>
          <p:cNvPr id="4" name="Picture Placeholder 3">
            <a:extLst>
              <a:ext uri="{FF2B5EF4-FFF2-40B4-BE49-F238E27FC236}">
                <a16:creationId xmlns:a16="http://schemas.microsoft.com/office/drawing/2014/main" id="{6FC6C341-E1F0-06AD-FEFC-03DC91A894FB}"/>
              </a:ext>
            </a:extLst>
          </p:cNvPr>
          <p:cNvSpPr>
            <a:spLocks noGrp="1"/>
          </p:cNvSpPr>
          <p:nvPr>
            <p:ph type="pic" sz="quarter" idx="45"/>
          </p:nvPr>
        </p:nvSpPr>
        <p:spPr/>
        <p:txBody>
          <a:bodyPr/>
          <a:lstStyle/>
          <a:p>
            <a:endParaRPr lang="sk-SK"/>
          </a:p>
        </p:txBody>
      </p:sp>
      <p:sp>
        <p:nvSpPr>
          <p:cNvPr id="5" name="Picture Placeholder 4">
            <a:extLst>
              <a:ext uri="{FF2B5EF4-FFF2-40B4-BE49-F238E27FC236}">
                <a16:creationId xmlns:a16="http://schemas.microsoft.com/office/drawing/2014/main" id="{2FE441C8-4C0F-B7DB-C433-E0631619C44A}"/>
              </a:ext>
            </a:extLst>
          </p:cNvPr>
          <p:cNvSpPr>
            <a:spLocks noGrp="1"/>
          </p:cNvSpPr>
          <p:nvPr>
            <p:ph type="pic" sz="quarter" idx="46"/>
          </p:nvPr>
        </p:nvSpPr>
        <p:spPr/>
        <p:txBody>
          <a:bodyPr/>
          <a:lstStyle/>
          <a:p>
            <a:endParaRPr lang="sk-SK"/>
          </a:p>
        </p:txBody>
      </p:sp>
      <p:sp>
        <p:nvSpPr>
          <p:cNvPr id="6" name="Text Placeholder 5">
            <a:extLst>
              <a:ext uri="{FF2B5EF4-FFF2-40B4-BE49-F238E27FC236}">
                <a16:creationId xmlns:a16="http://schemas.microsoft.com/office/drawing/2014/main" id="{53FF3B39-845D-FC97-2E04-6E90998D4A6A}"/>
              </a:ext>
            </a:extLst>
          </p:cNvPr>
          <p:cNvSpPr>
            <a:spLocks noGrp="1"/>
          </p:cNvSpPr>
          <p:nvPr>
            <p:ph type="body" sz="half" idx="40"/>
          </p:nvPr>
        </p:nvSpPr>
        <p:spPr/>
        <p:txBody>
          <a:bodyPr/>
          <a:lstStyle/>
          <a:p>
            <a:endParaRPr lang="de-AT"/>
          </a:p>
        </p:txBody>
      </p:sp>
      <p:sp>
        <p:nvSpPr>
          <p:cNvPr id="7" name="Text Placeholder 6">
            <a:extLst>
              <a:ext uri="{FF2B5EF4-FFF2-40B4-BE49-F238E27FC236}">
                <a16:creationId xmlns:a16="http://schemas.microsoft.com/office/drawing/2014/main" id="{D1053F48-0282-BCC8-C160-23D2CD14D16C}"/>
              </a:ext>
            </a:extLst>
          </p:cNvPr>
          <p:cNvSpPr>
            <a:spLocks noGrp="1"/>
          </p:cNvSpPr>
          <p:nvPr>
            <p:ph type="body" sz="half" idx="41"/>
          </p:nvPr>
        </p:nvSpPr>
        <p:spPr/>
        <p:txBody>
          <a:bodyPr/>
          <a:lstStyle/>
          <a:p>
            <a:endParaRPr lang="de-AT"/>
          </a:p>
        </p:txBody>
      </p:sp>
      <p:sp>
        <p:nvSpPr>
          <p:cNvPr id="8" name="Text Placeholder 7">
            <a:extLst>
              <a:ext uri="{FF2B5EF4-FFF2-40B4-BE49-F238E27FC236}">
                <a16:creationId xmlns:a16="http://schemas.microsoft.com/office/drawing/2014/main" id="{7C7B449E-9243-C6A9-C9A4-6386B9D3F8E4}"/>
              </a:ext>
            </a:extLst>
          </p:cNvPr>
          <p:cNvSpPr>
            <a:spLocks noGrp="1"/>
          </p:cNvSpPr>
          <p:nvPr>
            <p:ph type="body" sz="half" idx="42"/>
          </p:nvPr>
        </p:nvSpPr>
        <p:spPr/>
        <p:txBody>
          <a:bodyPr/>
          <a:lstStyle/>
          <a:p>
            <a:endParaRPr lang="de-AT"/>
          </a:p>
        </p:txBody>
      </p:sp>
      <p:sp>
        <p:nvSpPr>
          <p:cNvPr id="9" name="Text Placeholder 8">
            <a:extLst>
              <a:ext uri="{FF2B5EF4-FFF2-40B4-BE49-F238E27FC236}">
                <a16:creationId xmlns:a16="http://schemas.microsoft.com/office/drawing/2014/main" id="{1716EB8F-5EBA-75E9-ADBE-503AE7E17808}"/>
              </a:ext>
            </a:extLst>
          </p:cNvPr>
          <p:cNvSpPr>
            <a:spLocks noGrp="1"/>
          </p:cNvSpPr>
          <p:nvPr>
            <p:ph type="body" sz="half" idx="47"/>
          </p:nvPr>
        </p:nvSpPr>
        <p:spPr/>
        <p:txBody>
          <a:bodyPr/>
          <a:lstStyle/>
          <a:p>
            <a:endParaRPr lang="de-AT"/>
          </a:p>
        </p:txBody>
      </p:sp>
      <p:sp>
        <p:nvSpPr>
          <p:cNvPr id="10" name="Title 9">
            <a:extLst>
              <a:ext uri="{FF2B5EF4-FFF2-40B4-BE49-F238E27FC236}">
                <a16:creationId xmlns:a16="http://schemas.microsoft.com/office/drawing/2014/main" id="{E41DF314-3E67-7DF3-53B1-3971F8661476}"/>
              </a:ext>
            </a:extLst>
          </p:cNvPr>
          <p:cNvSpPr>
            <a:spLocks noGrp="1"/>
          </p:cNvSpPr>
          <p:nvPr>
            <p:ph type="title"/>
          </p:nvPr>
        </p:nvSpPr>
        <p:spPr/>
        <p:txBody>
          <a:bodyPr/>
          <a:lstStyle/>
          <a:p>
            <a:endParaRPr lang="de-AT"/>
          </a:p>
        </p:txBody>
      </p:sp>
      <p:sp>
        <p:nvSpPr>
          <p:cNvPr id="11" name="Text Placeholder 10">
            <a:extLst>
              <a:ext uri="{FF2B5EF4-FFF2-40B4-BE49-F238E27FC236}">
                <a16:creationId xmlns:a16="http://schemas.microsoft.com/office/drawing/2014/main" id="{E21F2AED-41BE-191D-DB8D-B4B2009976C3}"/>
              </a:ext>
            </a:extLst>
          </p:cNvPr>
          <p:cNvSpPr>
            <a:spLocks noGrp="1"/>
          </p:cNvSpPr>
          <p:nvPr>
            <p:ph type="body" idx="1"/>
          </p:nvPr>
        </p:nvSpPr>
        <p:spPr/>
        <p:txBody>
          <a:bodyPr/>
          <a:lstStyle/>
          <a:p>
            <a:endParaRPr lang="de-AT"/>
          </a:p>
        </p:txBody>
      </p:sp>
      <p:sp>
        <p:nvSpPr>
          <p:cNvPr id="12" name="Date Placeholder 11">
            <a:extLst>
              <a:ext uri="{FF2B5EF4-FFF2-40B4-BE49-F238E27FC236}">
                <a16:creationId xmlns:a16="http://schemas.microsoft.com/office/drawing/2014/main" id="{639FB670-37D0-1D32-6B55-34F40A4179EF}"/>
              </a:ext>
            </a:extLst>
          </p:cNvPr>
          <p:cNvSpPr>
            <a:spLocks noGrp="1"/>
          </p:cNvSpPr>
          <p:nvPr>
            <p:ph type="dt" sz="half" idx="2"/>
          </p:nvPr>
        </p:nvSpPr>
        <p:spPr/>
        <p:txBody>
          <a:bodyPr/>
          <a:lstStyle/>
          <a:p>
            <a:fld id="{9A45CF6D-324E-4857-AA7E-855056D3FCDF}" type="datetime1">
              <a:rPr lang="de-AT" smtClean="0"/>
              <a:t>04.04.2024</a:t>
            </a:fld>
            <a:endParaRPr lang="de-AT" dirty="0"/>
          </a:p>
        </p:txBody>
      </p:sp>
      <p:sp>
        <p:nvSpPr>
          <p:cNvPr id="13" name="Footer Placeholder 12">
            <a:extLst>
              <a:ext uri="{FF2B5EF4-FFF2-40B4-BE49-F238E27FC236}">
                <a16:creationId xmlns:a16="http://schemas.microsoft.com/office/drawing/2014/main" id="{CE708D91-29D3-1A17-956F-73B81C3BB81B}"/>
              </a:ext>
            </a:extLst>
          </p:cNvPr>
          <p:cNvSpPr>
            <a:spLocks noGrp="1"/>
          </p:cNvSpPr>
          <p:nvPr>
            <p:ph type="ftr" sz="quarter" idx="3"/>
          </p:nvPr>
        </p:nvSpPr>
        <p:spPr/>
        <p:txBody>
          <a:bodyPr/>
          <a:lstStyle/>
          <a:p>
            <a:r>
              <a:rPr lang="de-AT"/>
              <a:t>| Präsentationstitel</a:t>
            </a:r>
            <a:endParaRPr lang="de-AT" dirty="0"/>
          </a:p>
        </p:txBody>
      </p:sp>
      <p:sp>
        <p:nvSpPr>
          <p:cNvPr id="14" name="Slide Number Placeholder 13">
            <a:extLst>
              <a:ext uri="{FF2B5EF4-FFF2-40B4-BE49-F238E27FC236}">
                <a16:creationId xmlns:a16="http://schemas.microsoft.com/office/drawing/2014/main" id="{F2D84816-AE4A-1C05-43B7-C21B7B98807A}"/>
              </a:ext>
            </a:extLst>
          </p:cNvPr>
          <p:cNvSpPr>
            <a:spLocks noGrp="1"/>
          </p:cNvSpPr>
          <p:nvPr>
            <p:ph type="sldNum" sz="quarter" idx="4"/>
          </p:nvPr>
        </p:nvSpPr>
        <p:spPr/>
        <p:txBody>
          <a:bodyPr/>
          <a:lstStyle/>
          <a:p>
            <a:fld id="{00A52981-3CA4-4342-A3CD-6DEDCD14014C}" type="slidenum">
              <a:rPr lang="de-AT" smtClean="0"/>
              <a:pPr/>
              <a:t>65</a:t>
            </a:fld>
            <a:endParaRPr lang="de-AT" dirty="0"/>
          </a:p>
        </p:txBody>
      </p:sp>
    </p:spTree>
    <p:extLst>
      <p:ext uri="{BB962C8B-B14F-4D97-AF65-F5344CB8AC3E}">
        <p14:creationId xmlns:p14="http://schemas.microsoft.com/office/powerpoint/2010/main" val="40744450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0422627-3A07-285F-84A8-ECC8B0A5BD93}"/>
              </a:ext>
            </a:extLst>
          </p:cNvPr>
          <p:cNvSpPr>
            <a:spLocks noGrp="1"/>
          </p:cNvSpPr>
          <p:nvPr>
            <p:ph type="pic" sz="quarter" idx="10"/>
          </p:nvPr>
        </p:nvSpPr>
        <p:spPr/>
        <p:txBody>
          <a:bodyPr/>
          <a:lstStyle/>
          <a:p>
            <a:endParaRPr lang="sk-SK"/>
          </a:p>
        </p:txBody>
      </p:sp>
    </p:spTree>
    <p:extLst>
      <p:ext uri="{BB962C8B-B14F-4D97-AF65-F5344CB8AC3E}">
        <p14:creationId xmlns:p14="http://schemas.microsoft.com/office/powerpoint/2010/main" val="14043073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C16703B-8D3E-692C-5830-6DA8FF442351}"/>
              </a:ext>
            </a:extLst>
          </p:cNvPr>
          <p:cNvSpPr>
            <a:spLocks noGrp="1"/>
          </p:cNvSpPr>
          <p:nvPr>
            <p:ph type="pic" sz="quarter" idx="10"/>
          </p:nvPr>
        </p:nvSpPr>
        <p:spPr/>
        <p:txBody>
          <a:bodyPr/>
          <a:lstStyle/>
          <a:p>
            <a:endParaRPr lang="sk-SK"/>
          </a:p>
        </p:txBody>
      </p:sp>
      <p:sp>
        <p:nvSpPr>
          <p:cNvPr id="3" name="Text Placeholder 2">
            <a:extLst>
              <a:ext uri="{FF2B5EF4-FFF2-40B4-BE49-F238E27FC236}">
                <a16:creationId xmlns:a16="http://schemas.microsoft.com/office/drawing/2014/main" id="{E0AD8164-B478-3788-F1D4-A8DCEEAB61B6}"/>
              </a:ext>
            </a:extLst>
          </p:cNvPr>
          <p:cNvSpPr>
            <a:spLocks noGrp="1"/>
          </p:cNvSpPr>
          <p:nvPr>
            <p:ph type="body" sz="quarter" idx="11"/>
          </p:nvPr>
        </p:nvSpPr>
        <p:spPr/>
        <p:txBody>
          <a:bodyPr/>
          <a:lstStyle/>
          <a:p>
            <a:endParaRPr lang="de-AT"/>
          </a:p>
        </p:txBody>
      </p:sp>
    </p:spTree>
    <p:extLst>
      <p:ext uri="{BB962C8B-B14F-4D97-AF65-F5344CB8AC3E}">
        <p14:creationId xmlns:p14="http://schemas.microsoft.com/office/powerpoint/2010/main" val="40018637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F98F-F5F8-A963-0FD6-A4B61C46C622}"/>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DFE6E1C8-E3C0-55AB-D828-054DB225BA8E}"/>
              </a:ext>
            </a:extLst>
          </p:cNvPr>
          <p:cNvSpPr>
            <a:spLocks noGrp="1"/>
          </p:cNvSpPr>
          <p:nvPr>
            <p:ph sz="half" idx="35"/>
          </p:nvPr>
        </p:nvSpPr>
        <p:spPr/>
        <p:txBody>
          <a:bodyPr/>
          <a:lstStyle/>
          <a:p>
            <a:endParaRPr lang="de-AT"/>
          </a:p>
        </p:txBody>
      </p:sp>
      <p:sp>
        <p:nvSpPr>
          <p:cNvPr id="4" name="Text Placeholder 3">
            <a:extLst>
              <a:ext uri="{FF2B5EF4-FFF2-40B4-BE49-F238E27FC236}">
                <a16:creationId xmlns:a16="http://schemas.microsoft.com/office/drawing/2014/main" id="{B9E565CE-16C8-666A-07A2-B4078D125657}"/>
              </a:ext>
            </a:extLst>
          </p:cNvPr>
          <p:cNvSpPr>
            <a:spLocks noGrp="1"/>
          </p:cNvSpPr>
          <p:nvPr>
            <p:ph type="body" idx="1"/>
          </p:nvPr>
        </p:nvSpPr>
        <p:spPr/>
        <p:txBody>
          <a:bodyPr/>
          <a:lstStyle/>
          <a:p>
            <a:endParaRPr lang="de-AT"/>
          </a:p>
        </p:txBody>
      </p:sp>
      <p:sp>
        <p:nvSpPr>
          <p:cNvPr id="5" name="Date Placeholder 4">
            <a:extLst>
              <a:ext uri="{FF2B5EF4-FFF2-40B4-BE49-F238E27FC236}">
                <a16:creationId xmlns:a16="http://schemas.microsoft.com/office/drawing/2014/main" id="{F4C0998D-D356-0514-C85E-BEA230013741}"/>
              </a:ext>
            </a:extLst>
          </p:cNvPr>
          <p:cNvSpPr>
            <a:spLocks noGrp="1"/>
          </p:cNvSpPr>
          <p:nvPr>
            <p:ph type="dt" sz="half" idx="2"/>
          </p:nvPr>
        </p:nvSpPr>
        <p:spPr/>
        <p:txBody>
          <a:bodyPr/>
          <a:lstStyle/>
          <a:p>
            <a:fld id="{4DC55F72-0EA6-4D2D-A9EE-6ECD60C5E143}" type="datetime1">
              <a:rPr lang="de-AT" smtClean="0"/>
              <a:t>04.04.2024</a:t>
            </a:fld>
            <a:endParaRPr lang="de-AT" dirty="0"/>
          </a:p>
        </p:txBody>
      </p:sp>
      <p:sp>
        <p:nvSpPr>
          <p:cNvPr id="6" name="Footer Placeholder 5">
            <a:extLst>
              <a:ext uri="{FF2B5EF4-FFF2-40B4-BE49-F238E27FC236}">
                <a16:creationId xmlns:a16="http://schemas.microsoft.com/office/drawing/2014/main" id="{46061239-7AA1-BEE3-9473-24573CCC5A1A}"/>
              </a:ext>
            </a:extLst>
          </p:cNvPr>
          <p:cNvSpPr>
            <a:spLocks noGrp="1"/>
          </p:cNvSpPr>
          <p:nvPr>
            <p:ph type="ftr" sz="quarter" idx="3"/>
          </p:nvPr>
        </p:nvSpPr>
        <p:spPr/>
        <p:txBody>
          <a:bodyPr/>
          <a:lstStyle/>
          <a:p>
            <a:r>
              <a:rPr lang="de-AT"/>
              <a:t>| Präsentationstitel</a:t>
            </a:r>
            <a:endParaRPr lang="de-AT" dirty="0"/>
          </a:p>
        </p:txBody>
      </p:sp>
      <p:sp>
        <p:nvSpPr>
          <p:cNvPr id="7" name="Slide Number Placeholder 6">
            <a:extLst>
              <a:ext uri="{FF2B5EF4-FFF2-40B4-BE49-F238E27FC236}">
                <a16:creationId xmlns:a16="http://schemas.microsoft.com/office/drawing/2014/main" id="{F3DE1672-E659-C7E0-DF58-ECE3E027FB8C}"/>
              </a:ext>
            </a:extLst>
          </p:cNvPr>
          <p:cNvSpPr>
            <a:spLocks noGrp="1"/>
          </p:cNvSpPr>
          <p:nvPr>
            <p:ph type="sldNum" sz="quarter" idx="4"/>
          </p:nvPr>
        </p:nvSpPr>
        <p:spPr/>
        <p:txBody>
          <a:bodyPr/>
          <a:lstStyle/>
          <a:p>
            <a:fld id="{00A52981-3CA4-4342-A3CD-6DEDCD14014C}" type="slidenum">
              <a:rPr lang="de-AT" smtClean="0"/>
              <a:pPr/>
              <a:t>68</a:t>
            </a:fld>
            <a:endParaRPr lang="de-AT" dirty="0"/>
          </a:p>
        </p:txBody>
      </p:sp>
    </p:spTree>
    <p:extLst>
      <p:ext uri="{BB962C8B-B14F-4D97-AF65-F5344CB8AC3E}">
        <p14:creationId xmlns:p14="http://schemas.microsoft.com/office/powerpoint/2010/main" val="19304943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9242DB3-48D0-5F2A-91FC-268875E2E976}"/>
              </a:ext>
            </a:extLst>
          </p:cNvPr>
          <p:cNvSpPr>
            <a:spLocks noGrp="1"/>
          </p:cNvSpPr>
          <p:nvPr>
            <p:ph type="pic" sz="quarter" idx="12"/>
          </p:nvPr>
        </p:nvSpPr>
        <p:spPr/>
        <p:txBody>
          <a:bodyPr/>
          <a:lstStyle/>
          <a:p>
            <a:endParaRPr lang="sk-SK"/>
          </a:p>
        </p:txBody>
      </p:sp>
      <p:sp>
        <p:nvSpPr>
          <p:cNvPr id="3" name="Text Placeholder 2">
            <a:extLst>
              <a:ext uri="{FF2B5EF4-FFF2-40B4-BE49-F238E27FC236}">
                <a16:creationId xmlns:a16="http://schemas.microsoft.com/office/drawing/2014/main" id="{690DA949-9BF7-0195-B3D2-AB781A062419}"/>
              </a:ext>
            </a:extLst>
          </p:cNvPr>
          <p:cNvSpPr>
            <a:spLocks noGrp="1"/>
          </p:cNvSpPr>
          <p:nvPr>
            <p:ph type="body" idx="13"/>
          </p:nvPr>
        </p:nvSpPr>
        <p:spPr/>
        <p:txBody>
          <a:bodyPr/>
          <a:lstStyle/>
          <a:p>
            <a:endParaRPr lang="de-AT"/>
          </a:p>
        </p:txBody>
      </p:sp>
      <p:sp>
        <p:nvSpPr>
          <p:cNvPr id="4" name="Text Placeholder 3">
            <a:extLst>
              <a:ext uri="{FF2B5EF4-FFF2-40B4-BE49-F238E27FC236}">
                <a16:creationId xmlns:a16="http://schemas.microsoft.com/office/drawing/2014/main" id="{73A556D5-7143-21E4-48FC-43CA5836C739}"/>
              </a:ext>
            </a:extLst>
          </p:cNvPr>
          <p:cNvSpPr>
            <a:spLocks noGrp="1"/>
          </p:cNvSpPr>
          <p:nvPr>
            <p:ph type="body" idx="15"/>
          </p:nvPr>
        </p:nvSpPr>
        <p:spPr/>
        <p:txBody>
          <a:bodyPr/>
          <a:lstStyle/>
          <a:p>
            <a:endParaRPr lang="de-AT"/>
          </a:p>
        </p:txBody>
      </p:sp>
      <p:sp>
        <p:nvSpPr>
          <p:cNvPr id="5" name="Text Placeholder 4">
            <a:extLst>
              <a:ext uri="{FF2B5EF4-FFF2-40B4-BE49-F238E27FC236}">
                <a16:creationId xmlns:a16="http://schemas.microsoft.com/office/drawing/2014/main" id="{3B37A7E3-157C-D624-6F0F-64F9AE31350C}"/>
              </a:ext>
            </a:extLst>
          </p:cNvPr>
          <p:cNvSpPr>
            <a:spLocks noGrp="1"/>
          </p:cNvSpPr>
          <p:nvPr>
            <p:ph type="body" idx="16"/>
          </p:nvPr>
        </p:nvSpPr>
        <p:spPr/>
        <p:txBody>
          <a:bodyPr/>
          <a:lstStyle/>
          <a:p>
            <a:endParaRPr lang="de-AT"/>
          </a:p>
        </p:txBody>
      </p:sp>
      <p:sp>
        <p:nvSpPr>
          <p:cNvPr id="6" name="Text Placeholder 5">
            <a:extLst>
              <a:ext uri="{FF2B5EF4-FFF2-40B4-BE49-F238E27FC236}">
                <a16:creationId xmlns:a16="http://schemas.microsoft.com/office/drawing/2014/main" id="{D64D1A34-5C76-3E7C-3F1E-5A35123C01DE}"/>
              </a:ext>
            </a:extLst>
          </p:cNvPr>
          <p:cNvSpPr>
            <a:spLocks noGrp="1"/>
          </p:cNvSpPr>
          <p:nvPr>
            <p:ph type="body" idx="17"/>
          </p:nvPr>
        </p:nvSpPr>
        <p:spPr/>
        <p:txBody>
          <a:bodyPr/>
          <a:lstStyle/>
          <a:p>
            <a:endParaRPr lang="de-AT"/>
          </a:p>
        </p:txBody>
      </p:sp>
      <p:sp>
        <p:nvSpPr>
          <p:cNvPr id="7" name="Text Placeholder 6">
            <a:extLst>
              <a:ext uri="{FF2B5EF4-FFF2-40B4-BE49-F238E27FC236}">
                <a16:creationId xmlns:a16="http://schemas.microsoft.com/office/drawing/2014/main" id="{1D4247E1-2DAE-AF51-6889-66756C97AA61}"/>
              </a:ext>
            </a:extLst>
          </p:cNvPr>
          <p:cNvSpPr>
            <a:spLocks noGrp="1"/>
          </p:cNvSpPr>
          <p:nvPr>
            <p:ph type="body" idx="1"/>
          </p:nvPr>
        </p:nvSpPr>
        <p:spPr/>
        <p:txBody>
          <a:bodyPr/>
          <a:lstStyle/>
          <a:p>
            <a:endParaRPr lang="de-AT"/>
          </a:p>
        </p:txBody>
      </p:sp>
      <p:sp>
        <p:nvSpPr>
          <p:cNvPr id="8" name="Date Placeholder 7">
            <a:extLst>
              <a:ext uri="{FF2B5EF4-FFF2-40B4-BE49-F238E27FC236}">
                <a16:creationId xmlns:a16="http://schemas.microsoft.com/office/drawing/2014/main" id="{97082D91-67EA-41C6-4AD3-6747430AB75A}"/>
              </a:ext>
            </a:extLst>
          </p:cNvPr>
          <p:cNvSpPr>
            <a:spLocks noGrp="1"/>
          </p:cNvSpPr>
          <p:nvPr>
            <p:ph type="dt" sz="half" idx="2"/>
          </p:nvPr>
        </p:nvSpPr>
        <p:spPr/>
        <p:txBody>
          <a:bodyPr/>
          <a:lstStyle/>
          <a:p>
            <a:fld id="{F2C6734D-9C71-47E1-AE1D-22899D8A1B62}" type="datetime1">
              <a:rPr lang="de-AT" smtClean="0"/>
              <a:t>04.04.2024</a:t>
            </a:fld>
            <a:endParaRPr lang="de-AT" dirty="0"/>
          </a:p>
        </p:txBody>
      </p:sp>
      <p:sp>
        <p:nvSpPr>
          <p:cNvPr id="9" name="Footer Placeholder 8">
            <a:extLst>
              <a:ext uri="{FF2B5EF4-FFF2-40B4-BE49-F238E27FC236}">
                <a16:creationId xmlns:a16="http://schemas.microsoft.com/office/drawing/2014/main" id="{2E66E309-6A3D-FC61-5184-A12A5F93B197}"/>
              </a:ext>
            </a:extLst>
          </p:cNvPr>
          <p:cNvSpPr>
            <a:spLocks noGrp="1"/>
          </p:cNvSpPr>
          <p:nvPr>
            <p:ph type="ftr" sz="quarter" idx="3"/>
          </p:nvPr>
        </p:nvSpPr>
        <p:spPr/>
        <p:txBody>
          <a:bodyPr/>
          <a:lstStyle/>
          <a:p>
            <a:r>
              <a:rPr lang="de-AT"/>
              <a:t>| Präsentationstitel</a:t>
            </a:r>
            <a:endParaRPr lang="de-AT" dirty="0"/>
          </a:p>
        </p:txBody>
      </p:sp>
      <p:sp>
        <p:nvSpPr>
          <p:cNvPr id="10" name="Slide Number Placeholder 9">
            <a:extLst>
              <a:ext uri="{FF2B5EF4-FFF2-40B4-BE49-F238E27FC236}">
                <a16:creationId xmlns:a16="http://schemas.microsoft.com/office/drawing/2014/main" id="{074A2069-C545-8C6E-31E0-6CE86DDE2B90}"/>
              </a:ext>
            </a:extLst>
          </p:cNvPr>
          <p:cNvSpPr>
            <a:spLocks noGrp="1"/>
          </p:cNvSpPr>
          <p:nvPr>
            <p:ph type="sldNum" sz="quarter" idx="4"/>
          </p:nvPr>
        </p:nvSpPr>
        <p:spPr/>
        <p:txBody>
          <a:bodyPr/>
          <a:lstStyle/>
          <a:p>
            <a:fld id="{00A52981-3CA4-4342-A3CD-6DEDCD14014C}" type="slidenum">
              <a:rPr lang="de-AT" smtClean="0"/>
              <a:pPr/>
              <a:t>69</a:t>
            </a:fld>
            <a:endParaRPr lang="de-AT" dirty="0"/>
          </a:p>
        </p:txBody>
      </p:sp>
    </p:spTree>
    <p:extLst>
      <p:ext uri="{BB962C8B-B14F-4D97-AF65-F5344CB8AC3E}">
        <p14:creationId xmlns:p14="http://schemas.microsoft.com/office/powerpoint/2010/main" val="3115266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34C9E-2F29-E1EF-34E1-D93680111CEB}"/>
            </a:ext>
          </a:extLst>
        </p:cNvPr>
        <p:cNvGrpSpPr/>
        <p:nvPr/>
      </p:nvGrpSpPr>
      <p:grpSpPr>
        <a:xfrm>
          <a:off x="0" y="0"/>
          <a:ext cx="0" cy="0"/>
          <a:chOff x="0" y="0"/>
          <a:chExt cx="0" cy="0"/>
        </a:xfrm>
      </p:grpSpPr>
      <p:sp>
        <p:nvSpPr>
          <p:cNvPr id="22" name="Title 21">
            <a:extLst>
              <a:ext uri="{FF2B5EF4-FFF2-40B4-BE49-F238E27FC236}">
                <a16:creationId xmlns:a16="http://schemas.microsoft.com/office/drawing/2014/main" id="{71836828-E91C-6948-D3F4-3D9CA0BC2E51}"/>
              </a:ext>
            </a:extLst>
          </p:cNvPr>
          <p:cNvSpPr>
            <a:spLocks noGrp="1"/>
          </p:cNvSpPr>
          <p:nvPr>
            <p:ph type="title"/>
          </p:nvPr>
        </p:nvSpPr>
        <p:spPr/>
        <p:txBody>
          <a:bodyPr/>
          <a:lstStyle/>
          <a:p>
            <a:r>
              <a:rPr lang="en-US" dirty="0"/>
              <a:t>Mismatch types</a:t>
            </a:r>
            <a:endParaRPr lang="sk-SK" dirty="0"/>
          </a:p>
        </p:txBody>
      </p:sp>
      <p:sp>
        <p:nvSpPr>
          <p:cNvPr id="23" name="Text Placeholder 22">
            <a:extLst>
              <a:ext uri="{FF2B5EF4-FFF2-40B4-BE49-F238E27FC236}">
                <a16:creationId xmlns:a16="http://schemas.microsoft.com/office/drawing/2014/main" id="{60B1D63C-0900-4E22-57BF-31AF2F09B5FC}"/>
              </a:ext>
            </a:extLst>
          </p:cNvPr>
          <p:cNvSpPr>
            <a:spLocks noGrp="1"/>
          </p:cNvSpPr>
          <p:nvPr>
            <p:ph type="body" idx="1"/>
          </p:nvPr>
        </p:nvSpPr>
        <p:spPr/>
        <p:txBody>
          <a:bodyPr/>
          <a:lstStyle/>
          <a:p>
            <a:endParaRPr lang="sk-SK"/>
          </a:p>
        </p:txBody>
      </p:sp>
      <p:sp>
        <p:nvSpPr>
          <p:cNvPr id="24" name="Text Placeholder 23">
            <a:extLst>
              <a:ext uri="{FF2B5EF4-FFF2-40B4-BE49-F238E27FC236}">
                <a16:creationId xmlns:a16="http://schemas.microsoft.com/office/drawing/2014/main" id="{619A63CA-0EFD-F013-FC7F-816A78A37351}"/>
              </a:ext>
            </a:extLst>
          </p:cNvPr>
          <p:cNvSpPr>
            <a:spLocks noGrp="1"/>
          </p:cNvSpPr>
          <p:nvPr>
            <p:ph type="body" idx="11"/>
          </p:nvPr>
        </p:nvSpPr>
        <p:spPr/>
        <p:txBody>
          <a:bodyPr/>
          <a:lstStyle/>
          <a:p>
            <a:r>
              <a:rPr lang="en-US" dirty="0"/>
              <a:t>Granularity mismatch</a:t>
            </a:r>
            <a:endParaRPr lang="sk-SK" dirty="0"/>
          </a:p>
        </p:txBody>
      </p:sp>
      <p:sp>
        <p:nvSpPr>
          <p:cNvPr id="25" name="Text Placeholder 24">
            <a:extLst>
              <a:ext uri="{FF2B5EF4-FFF2-40B4-BE49-F238E27FC236}">
                <a16:creationId xmlns:a16="http://schemas.microsoft.com/office/drawing/2014/main" id="{844418F0-1B45-42D3-4A30-8258DBEF800C}"/>
              </a:ext>
            </a:extLst>
          </p:cNvPr>
          <p:cNvSpPr>
            <a:spLocks noGrp="1"/>
          </p:cNvSpPr>
          <p:nvPr>
            <p:ph type="body" idx="14"/>
          </p:nvPr>
        </p:nvSpPr>
        <p:spPr/>
        <p:txBody>
          <a:bodyPr/>
          <a:lstStyle/>
          <a:p>
            <a:r>
              <a:rPr lang="en-US" dirty="0"/>
              <a:t>01</a:t>
            </a:r>
            <a:endParaRPr lang="sk-SK" dirty="0"/>
          </a:p>
        </p:txBody>
      </p:sp>
      <p:sp>
        <p:nvSpPr>
          <p:cNvPr id="26" name="Text Placeholder 25">
            <a:extLst>
              <a:ext uri="{FF2B5EF4-FFF2-40B4-BE49-F238E27FC236}">
                <a16:creationId xmlns:a16="http://schemas.microsoft.com/office/drawing/2014/main" id="{2A21B929-7302-E5E6-15C8-0F3E2EB56C8D}"/>
              </a:ext>
            </a:extLst>
          </p:cNvPr>
          <p:cNvSpPr>
            <a:spLocks noGrp="1"/>
          </p:cNvSpPr>
          <p:nvPr>
            <p:ph type="body" idx="20"/>
          </p:nvPr>
        </p:nvSpPr>
        <p:spPr>
          <a:xfrm>
            <a:off x="1197997" y="4034210"/>
            <a:ext cx="4575786" cy="430887"/>
          </a:xfrm>
        </p:spPr>
        <p:txBody>
          <a:bodyPr/>
          <a:lstStyle/>
          <a:p>
            <a:r>
              <a:rPr lang="en-US" dirty="0"/>
              <a:t>Subtype or inheritance mismatch</a:t>
            </a:r>
            <a:endParaRPr lang="sk-SK" dirty="0"/>
          </a:p>
        </p:txBody>
      </p:sp>
      <p:sp>
        <p:nvSpPr>
          <p:cNvPr id="27" name="Text Placeholder 26">
            <a:extLst>
              <a:ext uri="{FF2B5EF4-FFF2-40B4-BE49-F238E27FC236}">
                <a16:creationId xmlns:a16="http://schemas.microsoft.com/office/drawing/2014/main" id="{900F1C68-37BB-30E6-C6E1-5B5C87A8C2D4}"/>
              </a:ext>
            </a:extLst>
          </p:cNvPr>
          <p:cNvSpPr>
            <a:spLocks noGrp="1"/>
          </p:cNvSpPr>
          <p:nvPr>
            <p:ph type="body" idx="21"/>
          </p:nvPr>
        </p:nvSpPr>
        <p:spPr/>
        <p:txBody>
          <a:bodyPr/>
          <a:lstStyle/>
          <a:p>
            <a:r>
              <a:rPr lang="en-US" dirty="0"/>
              <a:t>02</a:t>
            </a:r>
            <a:endParaRPr lang="sk-SK" dirty="0"/>
          </a:p>
        </p:txBody>
      </p:sp>
      <p:sp>
        <p:nvSpPr>
          <p:cNvPr id="28" name="Text Placeholder 27">
            <a:extLst>
              <a:ext uri="{FF2B5EF4-FFF2-40B4-BE49-F238E27FC236}">
                <a16:creationId xmlns:a16="http://schemas.microsoft.com/office/drawing/2014/main" id="{1F9634F7-DA02-8BE0-5788-5E507D8B07EA}"/>
              </a:ext>
            </a:extLst>
          </p:cNvPr>
          <p:cNvSpPr>
            <a:spLocks noGrp="1"/>
          </p:cNvSpPr>
          <p:nvPr>
            <p:ph type="body" idx="23"/>
          </p:nvPr>
        </p:nvSpPr>
        <p:spPr>
          <a:xfrm>
            <a:off x="1197997" y="5160659"/>
            <a:ext cx="4419032" cy="430887"/>
          </a:xfrm>
        </p:spPr>
        <p:txBody>
          <a:bodyPr/>
          <a:lstStyle/>
          <a:p>
            <a:r>
              <a:rPr lang="en-US" dirty="0"/>
              <a:t>Identity or Sameness mismatch</a:t>
            </a:r>
            <a:endParaRPr lang="sk-SK" dirty="0"/>
          </a:p>
        </p:txBody>
      </p:sp>
      <p:sp>
        <p:nvSpPr>
          <p:cNvPr id="29" name="Text Placeholder 28">
            <a:extLst>
              <a:ext uri="{FF2B5EF4-FFF2-40B4-BE49-F238E27FC236}">
                <a16:creationId xmlns:a16="http://schemas.microsoft.com/office/drawing/2014/main" id="{BD23E2D1-F80F-69EC-20E5-30E31164F1C6}"/>
              </a:ext>
            </a:extLst>
          </p:cNvPr>
          <p:cNvSpPr>
            <a:spLocks noGrp="1"/>
          </p:cNvSpPr>
          <p:nvPr>
            <p:ph type="body" idx="24"/>
          </p:nvPr>
        </p:nvSpPr>
        <p:spPr/>
        <p:txBody>
          <a:bodyPr/>
          <a:lstStyle/>
          <a:p>
            <a:r>
              <a:rPr lang="en-US" dirty="0"/>
              <a:t>03</a:t>
            </a:r>
            <a:endParaRPr lang="sk-SK" dirty="0"/>
          </a:p>
        </p:txBody>
      </p:sp>
      <p:sp>
        <p:nvSpPr>
          <p:cNvPr id="30" name="Text Placeholder 29">
            <a:extLst>
              <a:ext uri="{FF2B5EF4-FFF2-40B4-BE49-F238E27FC236}">
                <a16:creationId xmlns:a16="http://schemas.microsoft.com/office/drawing/2014/main" id="{92E0C349-6DF8-68D5-BD95-DA19234BFEDC}"/>
              </a:ext>
            </a:extLst>
          </p:cNvPr>
          <p:cNvSpPr>
            <a:spLocks noGrp="1"/>
          </p:cNvSpPr>
          <p:nvPr>
            <p:ph type="body" idx="36"/>
          </p:nvPr>
        </p:nvSpPr>
        <p:spPr/>
        <p:txBody>
          <a:bodyPr/>
          <a:lstStyle/>
          <a:p>
            <a:r>
              <a:rPr lang="en-US" dirty="0"/>
              <a:t>Associations mismatch</a:t>
            </a:r>
            <a:endParaRPr lang="sk-SK" dirty="0"/>
          </a:p>
        </p:txBody>
      </p:sp>
      <p:sp>
        <p:nvSpPr>
          <p:cNvPr id="31" name="Text Placeholder 30">
            <a:extLst>
              <a:ext uri="{FF2B5EF4-FFF2-40B4-BE49-F238E27FC236}">
                <a16:creationId xmlns:a16="http://schemas.microsoft.com/office/drawing/2014/main" id="{B1F59095-916E-8FCD-257C-3090E9785AC4}"/>
              </a:ext>
            </a:extLst>
          </p:cNvPr>
          <p:cNvSpPr>
            <a:spLocks noGrp="1"/>
          </p:cNvSpPr>
          <p:nvPr>
            <p:ph type="body" idx="37"/>
          </p:nvPr>
        </p:nvSpPr>
        <p:spPr/>
        <p:txBody>
          <a:bodyPr/>
          <a:lstStyle/>
          <a:p>
            <a:r>
              <a:rPr lang="en-US" dirty="0"/>
              <a:t>04</a:t>
            </a:r>
            <a:endParaRPr lang="sk-SK" dirty="0"/>
          </a:p>
        </p:txBody>
      </p:sp>
      <p:sp>
        <p:nvSpPr>
          <p:cNvPr id="32" name="Text Placeholder 31">
            <a:extLst>
              <a:ext uri="{FF2B5EF4-FFF2-40B4-BE49-F238E27FC236}">
                <a16:creationId xmlns:a16="http://schemas.microsoft.com/office/drawing/2014/main" id="{B8108C71-483C-0748-EB97-CC92C1F70012}"/>
              </a:ext>
            </a:extLst>
          </p:cNvPr>
          <p:cNvSpPr>
            <a:spLocks noGrp="1"/>
          </p:cNvSpPr>
          <p:nvPr>
            <p:ph type="body" idx="39"/>
          </p:nvPr>
        </p:nvSpPr>
        <p:spPr/>
        <p:txBody>
          <a:bodyPr/>
          <a:lstStyle/>
          <a:p>
            <a:r>
              <a:rPr lang="en-US" dirty="0"/>
              <a:t>Navigation mismatch</a:t>
            </a:r>
            <a:endParaRPr lang="sk-SK" dirty="0"/>
          </a:p>
        </p:txBody>
      </p:sp>
      <p:sp>
        <p:nvSpPr>
          <p:cNvPr id="33" name="Text Placeholder 32">
            <a:extLst>
              <a:ext uri="{FF2B5EF4-FFF2-40B4-BE49-F238E27FC236}">
                <a16:creationId xmlns:a16="http://schemas.microsoft.com/office/drawing/2014/main" id="{BE7E8D5E-A3DA-0FA9-DCB2-C91F13941C07}"/>
              </a:ext>
            </a:extLst>
          </p:cNvPr>
          <p:cNvSpPr>
            <a:spLocks noGrp="1"/>
          </p:cNvSpPr>
          <p:nvPr>
            <p:ph type="body" idx="40"/>
          </p:nvPr>
        </p:nvSpPr>
        <p:spPr/>
        <p:txBody>
          <a:bodyPr/>
          <a:lstStyle/>
          <a:p>
            <a:r>
              <a:rPr lang="en-US" dirty="0"/>
              <a:t>05</a:t>
            </a:r>
            <a:endParaRPr lang="sk-SK" dirty="0"/>
          </a:p>
        </p:txBody>
      </p:sp>
    </p:spTree>
    <p:extLst>
      <p:ext uri="{BB962C8B-B14F-4D97-AF65-F5344CB8AC3E}">
        <p14:creationId xmlns:p14="http://schemas.microsoft.com/office/powerpoint/2010/main" val="257295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5" grpId="0" build="p"/>
      <p:bldP spid="26" grpId="0" build="p"/>
      <p:bldP spid="27" grpId="0" build="p"/>
      <p:bldP spid="28" grpId="0" build="p"/>
      <p:bldP spid="29" grpId="0" build="p"/>
      <p:bldP spid="30" grpId="0" build="p"/>
      <p:bldP spid="31" grpId="0" build="p"/>
      <p:bldP spid="32" grpId="0" build="p"/>
      <p:bldP spid="3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1C8D6C-D7F1-0548-1DA3-E5D22780B987}"/>
              </a:ext>
            </a:extLst>
          </p:cNvPr>
          <p:cNvSpPr>
            <a:spLocks noGrp="1"/>
          </p:cNvSpPr>
          <p:nvPr>
            <p:ph type="body" idx="13"/>
          </p:nvPr>
        </p:nvSpPr>
        <p:spPr/>
        <p:txBody>
          <a:bodyPr/>
          <a:lstStyle/>
          <a:p>
            <a:endParaRPr lang="de-AT"/>
          </a:p>
        </p:txBody>
      </p:sp>
      <p:sp>
        <p:nvSpPr>
          <p:cNvPr id="3" name="Text Placeholder 2">
            <a:extLst>
              <a:ext uri="{FF2B5EF4-FFF2-40B4-BE49-F238E27FC236}">
                <a16:creationId xmlns:a16="http://schemas.microsoft.com/office/drawing/2014/main" id="{EEE97F96-F65C-53D5-BEB2-6252D5581FF5}"/>
              </a:ext>
            </a:extLst>
          </p:cNvPr>
          <p:cNvSpPr>
            <a:spLocks noGrp="1"/>
          </p:cNvSpPr>
          <p:nvPr>
            <p:ph type="body" idx="15"/>
          </p:nvPr>
        </p:nvSpPr>
        <p:spPr/>
        <p:txBody>
          <a:bodyPr/>
          <a:lstStyle/>
          <a:p>
            <a:endParaRPr lang="de-AT"/>
          </a:p>
        </p:txBody>
      </p:sp>
      <p:sp>
        <p:nvSpPr>
          <p:cNvPr id="4" name="Text Placeholder 3">
            <a:extLst>
              <a:ext uri="{FF2B5EF4-FFF2-40B4-BE49-F238E27FC236}">
                <a16:creationId xmlns:a16="http://schemas.microsoft.com/office/drawing/2014/main" id="{D519525B-BFEC-7F6E-FDAB-A812F00B5826}"/>
              </a:ext>
            </a:extLst>
          </p:cNvPr>
          <p:cNvSpPr>
            <a:spLocks noGrp="1"/>
          </p:cNvSpPr>
          <p:nvPr>
            <p:ph type="body" idx="16"/>
          </p:nvPr>
        </p:nvSpPr>
        <p:spPr/>
        <p:txBody>
          <a:bodyPr/>
          <a:lstStyle/>
          <a:p>
            <a:endParaRPr lang="de-AT"/>
          </a:p>
        </p:txBody>
      </p:sp>
      <p:sp>
        <p:nvSpPr>
          <p:cNvPr id="5" name="Text Placeholder 4">
            <a:extLst>
              <a:ext uri="{FF2B5EF4-FFF2-40B4-BE49-F238E27FC236}">
                <a16:creationId xmlns:a16="http://schemas.microsoft.com/office/drawing/2014/main" id="{F58EAF9C-07AA-2C0C-1047-DB96EC701311}"/>
              </a:ext>
            </a:extLst>
          </p:cNvPr>
          <p:cNvSpPr>
            <a:spLocks noGrp="1"/>
          </p:cNvSpPr>
          <p:nvPr>
            <p:ph type="body" idx="17"/>
          </p:nvPr>
        </p:nvSpPr>
        <p:spPr/>
        <p:txBody>
          <a:bodyPr/>
          <a:lstStyle/>
          <a:p>
            <a:endParaRPr lang="de-AT"/>
          </a:p>
        </p:txBody>
      </p:sp>
      <p:sp>
        <p:nvSpPr>
          <p:cNvPr id="6" name="Text Placeholder 5">
            <a:extLst>
              <a:ext uri="{FF2B5EF4-FFF2-40B4-BE49-F238E27FC236}">
                <a16:creationId xmlns:a16="http://schemas.microsoft.com/office/drawing/2014/main" id="{29524281-72CE-5624-A5CF-42C6925B566F}"/>
              </a:ext>
            </a:extLst>
          </p:cNvPr>
          <p:cNvSpPr>
            <a:spLocks noGrp="1"/>
          </p:cNvSpPr>
          <p:nvPr>
            <p:ph type="body" idx="1"/>
          </p:nvPr>
        </p:nvSpPr>
        <p:spPr/>
        <p:txBody>
          <a:bodyPr/>
          <a:lstStyle/>
          <a:p>
            <a:endParaRPr lang="de-AT"/>
          </a:p>
        </p:txBody>
      </p:sp>
      <p:sp>
        <p:nvSpPr>
          <p:cNvPr id="7" name="Date Placeholder 6">
            <a:extLst>
              <a:ext uri="{FF2B5EF4-FFF2-40B4-BE49-F238E27FC236}">
                <a16:creationId xmlns:a16="http://schemas.microsoft.com/office/drawing/2014/main" id="{258A82DE-895A-A925-F528-796E7CA51C7C}"/>
              </a:ext>
            </a:extLst>
          </p:cNvPr>
          <p:cNvSpPr>
            <a:spLocks noGrp="1"/>
          </p:cNvSpPr>
          <p:nvPr>
            <p:ph type="dt" sz="half" idx="2"/>
          </p:nvPr>
        </p:nvSpPr>
        <p:spPr/>
        <p:txBody>
          <a:bodyPr/>
          <a:lstStyle/>
          <a:p>
            <a:fld id="{039F786C-CFFB-4C90-A03C-A399C053D19B}" type="datetime1">
              <a:rPr lang="de-AT" smtClean="0"/>
              <a:t>04.04.2024</a:t>
            </a:fld>
            <a:endParaRPr lang="de-AT" dirty="0"/>
          </a:p>
        </p:txBody>
      </p:sp>
      <p:sp>
        <p:nvSpPr>
          <p:cNvPr id="8" name="Footer Placeholder 7">
            <a:extLst>
              <a:ext uri="{FF2B5EF4-FFF2-40B4-BE49-F238E27FC236}">
                <a16:creationId xmlns:a16="http://schemas.microsoft.com/office/drawing/2014/main" id="{90BACCBE-0B9F-B3C2-CDA7-B65F83A5141B}"/>
              </a:ext>
            </a:extLst>
          </p:cNvPr>
          <p:cNvSpPr>
            <a:spLocks noGrp="1"/>
          </p:cNvSpPr>
          <p:nvPr>
            <p:ph type="ftr" sz="quarter" idx="3"/>
          </p:nvPr>
        </p:nvSpPr>
        <p:spPr/>
        <p:txBody>
          <a:bodyPr/>
          <a:lstStyle/>
          <a:p>
            <a:r>
              <a:rPr lang="de-AT"/>
              <a:t>| Präsentationstitel</a:t>
            </a:r>
            <a:endParaRPr lang="de-AT" dirty="0"/>
          </a:p>
        </p:txBody>
      </p:sp>
      <p:sp>
        <p:nvSpPr>
          <p:cNvPr id="9" name="Slide Number Placeholder 8">
            <a:extLst>
              <a:ext uri="{FF2B5EF4-FFF2-40B4-BE49-F238E27FC236}">
                <a16:creationId xmlns:a16="http://schemas.microsoft.com/office/drawing/2014/main" id="{1348B103-F8B0-5315-C0B4-0DC89FA1B021}"/>
              </a:ext>
            </a:extLst>
          </p:cNvPr>
          <p:cNvSpPr>
            <a:spLocks noGrp="1"/>
          </p:cNvSpPr>
          <p:nvPr>
            <p:ph type="sldNum" sz="quarter" idx="4"/>
          </p:nvPr>
        </p:nvSpPr>
        <p:spPr/>
        <p:txBody>
          <a:bodyPr/>
          <a:lstStyle/>
          <a:p>
            <a:fld id="{00A52981-3CA4-4342-A3CD-6DEDCD14014C}" type="slidenum">
              <a:rPr lang="de-AT" smtClean="0"/>
              <a:pPr/>
              <a:t>70</a:t>
            </a:fld>
            <a:endParaRPr lang="de-AT" dirty="0"/>
          </a:p>
        </p:txBody>
      </p:sp>
    </p:spTree>
    <p:extLst>
      <p:ext uri="{BB962C8B-B14F-4D97-AF65-F5344CB8AC3E}">
        <p14:creationId xmlns:p14="http://schemas.microsoft.com/office/powerpoint/2010/main" val="34473266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27BD6B-9721-C7E7-9A24-E117AC5BA872}"/>
              </a:ext>
            </a:extLst>
          </p:cNvPr>
          <p:cNvSpPr>
            <a:spLocks noGrp="1"/>
          </p:cNvSpPr>
          <p:nvPr>
            <p:ph type="body" idx="13"/>
          </p:nvPr>
        </p:nvSpPr>
        <p:spPr/>
        <p:txBody>
          <a:bodyPr/>
          <a:lstStyle/>
          <a:p>
            <a:endParaRPr lang="de-AT"/>
          </a:p>
        </p:txBody>
      </p:sp>
    </p:spTree>
    <p:extLst>
      <p:ext uri="{BB962C8B-B14F-4D97-AF65-F5344CB8AC3E}">
        <p14:creationId xmlns:p14="http://schemas.microsoft.com/office/powerpoint/2010/main" val="4063717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12EAFB4-BE90-873E-AC6B-440330E81845}"/>
              </a:ext>
            </a:extLst>
          </p:cNvPr>
          <p:cNvSpPr>
            <a:spLocks noGrp="1"/>
          </p:cNvSpPr>
          <p:nvPr>
            <p:ph type="pic" sz="quarter" idx="10"/>
          </p:nvPr>
        </p:nvSpPr>
        <p:spPr/>
        <p:txBody>
          <a:bodyPr/>
          <a:lstStyle/>
          <a:p>
            <a:endParaRPr lang="sk-SK"/>
          </a:p>
        </p:txBody>
      </p:sp>
      <p:sp>
        <p:nvSpPr>
          <p:cNvPr id="3" name="Text Placeholder 2">
            <a:extLst>
              <a:ext uri="{FF2B5EF4-FFF2-40B4-BE49-F238E27FC236}">
                <a16:creationId xmlns:a16="http://schemas.microsoft.com/office/drawing/2014/main" id="{2F7089D0-AD40-2BC3-5649-88B8A5A240F6}"/>
              </a:ext>
            </a:extLst>
          </p:cNvPr>
          <p:cNvSpPr>
            <a:spLocks noGrp="1"/>
          </p:cNvSpPr>
          <p:nvPr>
            <p:ph type="body" idx="13"/>
          </p:nvPr>
        </p:nvSpPr>
        <p:spPr/>
        <p:txBody>
          <a:bodyPr/>
          <a:lstStyle/>
          <a:p>
            <a:endParaRPr lang="de-AT"/>
          </a:p>
        </p:txBody>
      </p:sp>
      <p:sp>
        <p:nvSpPr>
          <p:cNvPr id="4" name="Text Placeholder 3">
            <a:extLst>
              <a:ext uri="{FF2B5EF4-FFF2-40B4-BE49-F238E27FC236}">
                <a16:creationId xmlns:a16="http://schemas.microsoft.com/office/drawing/2014/main" id="{C9DDF5B4-F65A-A9FA-C842-66793F14FBC6}"/>
              </a:ext>
            </a:extLst>
          </p:cNvPr>
          <p:cNvSpPr>
            <a:spLocks noGrp="1"/>
          </p:cNvSpPr>
          <p:nvPr>
            <p:ph type="body" idx="15"/>
          </p:nvPr>
        </p:nvSpPr>
        <p:spPr/>
        <p:txBody>
          <a:bodyPr/>
          <a:lstStyle/>
          <a:p>
            <a:endParaRPr lang="de-AT"/>
          </a:p>
        </p:txBody>
      </p:sp>
    </p:spTree>
    <p:extLst>
      <p:ext uri="{BB962C8B-B14F-4D97-AF65-F5344CB8AC3E}">
        <p14:creationId xmlns:p14="http://schemas.microsoft.com/office/powerpoint/2010/main" val="377483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93B7C-C394-CB0E-0088-B8428780EB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FF52B7-BB33-0D46-9334-485A1E10F64E}"/>
              </a:ext>
            </a:extLst>
          </p:cNvPr>
          <p:cNvSpPr>
            <a:spLocks noGrp="1"/>
          </p:cNvSpPr>
          <p:nvPr>
            <p:ph type="title"/>
          </p:nvPr>
        </p:nvSpPr>
        <p:spPr>
          <a:xfrm>
            <a:off x="400237" y="563818"/>
            <a:ext cx="11391714" cy="585713"/>
          </a:xfrm>
        </p:spPr>
        <p:txBody>
          <a:bodyPr/>
          <a:lstStyle/>
          <a:p>
            <a:r>
              <a:rPr lang="en-US" dirty="0"/>
              <a:t>01 – Granularity mismatch</a:t>
            </a:r>
            <a:endParaRPr lang="sk-SK" dirty="0"/>
          </a:p>
        </p:txBody>
      </p:sp>
      <p:sp>
        <p:nvSpPr>
          <p:cNvPr id="3" name="Text Placeholder 2">
            <a:extLst>
              <a:ext uri="{FF2B5EF4-FFF2-40B4-BE49-F238E27FC236}">
                <a16:creationId xmlns:a16="http://schemas.microsoft.com/office/drawing/2014/main" id="{6FB2E545-C0F2-65E0-C3F9-54F4C26F6FE6}"/>
              </a:ext>
            </a:extLst>
          </p:cNvPr>
          <p:cNvSpPr>
            <a:spLocks noGrp="1"/>
          </p:cNvSpPr>
          <p:nvPr>
            <p:ph type="body" idx="1"/>
          </p:nvPr>
        </p:nvSpPr>
        <p:spPr/>
        <p:txBody>
          <a:bodyPr/>
          <a:lstStyle/>
          <a:p>
            <a:endParaRPr lang="sk-SK"/>
          </a:p>
        </p:txBody>
      </p:sp>
      <p:sp>
        <p:nvSpPr>
          <p:cNvPr id="4" name="Content Placeholder 3">
            <a:extLst>
              <a:ext uri="{FF2B5EF4-FFF2-40B4-BE49-F238E27FC236}">
                <a16:creationId xmlns:a16="http://schemas.microsoft.com/office/drawing/2014/main" id="{6D9F53AB-AE5D-92CB-A947-6D8A5A7A7C1D}"/>
              </a:ext>
            </a:extLst>
          </p:cNvPr>
          <p:cNvSpPr>
            <a:spLocks noGrp="1"/>
          </p:cNvSpPr>
          <p:nvPr>
            <p:ph sz="half" idx="31"/>
          </p:nvPr>
        </p:nvSpPr>
        <p:spPr>
          <a:xfrm>
            <a:off x="400237" y="1241673"/>
            <a:ext cx="11391714" cy="5009903"/>
          </a:xfrm>
        </p:spPr>
        <p:txBody>
          <a:bodyPr/>
          <a:lstStyle/>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It is an extent to which a system could be broken down into small parts or a component in an application</a:t>
            </a:r>
            <a:r>
              <a:rPr lang="en-US" sz="1400" b="0" i="0" dirty="0">
                <a:solidFill>
                  <a:srgbClr val="2E2E2E"/>
                </a:solidFill>
                <a:effectLst/>
                <a:latin typeface="Open Sans" panose="020B0606030504020204" pitchFamily="34" charset="0"/>
                <a:ea typeface="Open Sans" panose="020B0606030504020204" pitchFamily="34" charset="0"/>
                <a:cs typeface="Open Sans" panose="020B0606030504020204" pitchFamily="34" charset="0"/>
              </a:rPr>
              <a:t>. You have many granular object at various level of granularity. </a:t>
            </a:r>
            <a:r>
              <a:rPr lang="en-US" sz="1400" b="0" i="0" dirty="0">
                <a:effectLst/>
                <a:latin typeface="Open Sans" panose="020B0606030504020204" pitchFamily="34" charset="0"/>
                <a:ea typeface="Open Sans" panose="020B0606030504020204" pitchFamily="34" charset="0"/>
                <a:cs typeface="Open Sans" panose="020B0606030504020204" pitchFamily="34" charset="0"/>
              </a:rPr>
              <a:t>Sometimes you will have an object model which has more classes than the number of corresponding tables in the database (we says the object model is more granular than the relational model). Take for example the notion of an Address…​</a:t>
            </a:r>
            <a:br>
              <a:rPr lang="en-US" b="0" i="0" dirty="0">
                <a:solidFill>
                  <a:srgbClr val="2E2E2E"/>
                </a:solidFill>
                <a:effectLst/>
                <a:latin typeface="Open Sans" panose="020B0606030504020204" pitchFamily="34" charset="0"/>
              </a:rPr>
            </a:br>
            <a:br>
              <a:rPr lang="en-US" b="0" i="0" dirty="0">
                <a:solidFill>
                  <a:srgbClr val="2E2E2E"/>
                </a:solidFill>
                <a:effectLst/>
                <a:latin typeface="Open Sans" panose="020B0606030504020204" pitchFamily="34" charset="0"/>
              </a:rPr>
            </a:br>
            <a:br>
              <a:rPr lang="en-US" b="0" i="0" dirty="0">
                <a:solidFill>
                  <a:srgbClr val="2E2E2E"/>
                </a:solidFill>
                <a:effectLst/>
                <a:latin typeface="Open Sans" panose="020B0606030504020204" pitchFamily="34" charset="0"/>
              </a:rPr>
            </a:br>
            <a:endParaRPr lang="sk-SK" dirty="0"/>
          </a:p>
        </p:txBody>
      </p:sp>
      <p:pic>
        <p:nvPicPr>
          <p:cNvPr id="6" name="Picture 5" descr="A diagram of a system&#10;&#10;Description automatically generated">
            <a:extLst>
              <a:ext uri="{FF2B5EF4-FFF2-40B4-BE49-F238E27FC236}">
                <a16:creationId xmlns:a16="http://schemas.microsoft.com/office/drawing/2014/main" id="{8C7E8959-CDB0-86AD-DD99-A6A61B566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14" y="2037807"/>
            <a:ext cx="10381520" cy="3857898"/>
          </a:xfrm>
          <a:prstGeom prst="rect">
            <a:avLst/>
          </a:prstGeom>
        </p:spPr>
      </p:pic>
    </p:spTree>
    <p:extLst>
      <p:ext uri="{BB962C8B-B14F-4D97-AF65-F5344CB8AC3E}">
        <p14:creationId xmlns:p14="http://schemas.microsoft.com/office/powerpoint/2010/main" val="215739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11FAC-2026-0CCF-C01D-D6FC01BC04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65074E-6599-CFBE-D265-99B03D68ED2C}"/>
              </a:ext>
            </a:extLst>
          </p:cNvPr>
          <p:cNvSpPr>
            <a:spLocks noGrp="1"/>
          </p:cNvSpPr>
          <p:nvPr>
            <p:ph type="title"/>
          </p:nvPr>
        </p:nvSpPr>
        <p:spPr>
          <a:xfrm>
            <a:off x="400237" y="563819"/>
            <a:ext cx="11391714" cy="568296"/>
          </a:xfrm>
        </p:spPr>
        <p:txBody>
          <a:bodyPr/>
          <a:lstStyle/>
          <a:p>
            <a:r>
              <a:rPr lang="en-US" dirty="0"/>
              <a:t>01 – Granularity mismatch – cont.</a:t>
            </a:r>
            <a:endParaRPr lang="sk-SK" dirty="0"/>
          </a:p>
        </p:txBody>
      </p:sp>
      <p:sp>
        <p:nvSpPr>
          <p:cNvPr id="3" name="Text Placeholder 2">
            <a:extLst>
              <a:ext uri="{FF2B5EF4-FFF2-40B4-BE49-F238E27FC236}">
                <a16:creationId xmlns:a16="http://schemas.microsoft.com/office/drawing/2014/main" id="{B7E34636-655E-34E4-1262-6B4DAED252C1}"/>
              </a:ext>
            </a:extLst>
          </p:cNvPr>
          <p:cNvSpPr>
            <a:spLocks noGrp="1"/>
          </p:cNvSpPr>
          <p:nvPr>
            <p:ph type="body" idx="1"/>
          </p:nvPr>
        </p:nvSpPr>
        <p:spPr/>
        <p:txBody>
          <a:bodyPr/>
          <a:lstStyle/>
          <a:p>
            <a:endParaRPr lang="sk-SK"/>
          </a:p>
        </p:txBody>
      </p:sp>
      <p:sp>
        <p:nvSpPr>
          <p:cNvPr id="4" name="Content Placeholder 3">
            <a:extLst>
              <a:ext uri="{FF2B5EF4-FFF2-40B4-BE49-F238E27FC236}">
                <a16:creationId xmlns:a16="http://schemas.microsoft.com/office/drawing/2014/main" id="{0EE3DE8F-A508-2128-68FC-102EAAED81B6}"/>
              </a:ext>
            </a:extLst>
          </p:cNvPr>
          <p:cNvSpPr>
            <a:spLocks noGrp="1"/>
          </p:cNvSpPr>
          <p:nvPr>
            <p:ph sz="half" idx="31"/>
          </p:nvPr>
        </p:nvSpPr>
        <p:spPr>
          <a:xfrm>
            <a:off x="400237" y="1288869"/>
            <a:ext cx="11391714" cy="4962707"/>
          </a:xfrm>
        </p:spPr>
        <p:txBody>
          <a:bodyPr/>
          <a:lstStyle/>
          <a:p>
            <a:pPr marL="0" indent="0">
              <a:buNone/>
            </a:pPr>
            <a:r>
              <a:rPr lang="en-US" sz="1400" b="0" i="0" dirty="0">
                <a:solidFill>
                  <a:srgbClr val="2E2E2E"/>
                </a:solidFill>
                <a:effectLst/>
                <a:latin typeface="Open Sans" panose="020B0606030504020204" pitchFamily="34" charset="0"/>
                <a:ea typeface="Open Sans" panose="020B0606030504020204" pitchFamily="34" charset="0"/>
                <a:cs typeface="Open Sans" panose="020B0606030504020204" pitchFamily="34" charset="0"/>
              </a:rPr>
              <a:t>For example in an e-commerce application a person is a coarse grain object because it contain lot of details about the person such as personal address, order placed by him, and his billing address and thing like that. So person object could be broken down into many small parts or components.</a:t>
            </a:r>
          </a:p>
          <a:p>
            <a:pPr marL="0" indent="0">
              <a:buNone/>
            </a:pPr>
            <a:br>
              <a:rPr lang="en-US" sz="1400" dirty="0">
                <a:latin typeface="Open Sans" panose="020B0606030504020204" pitchFamily="34" charset="0"/>
                <a:ea typeface="Open Sans" panose="020B0606030504020204" pitchFamily="34" charset="0"/>
                <a:cs typeface="Open Sans" panose="020B0606030504020204" pitchFamily="34" charset="0"/>
              </a:rPr>
            </a:br>
            <a:r>
              <a:rPr lang="en-US" sz="1400" b="0" i="0" dirty="0">
                <a:solidFill>
                  <a:srgbClr val="2E2E2E"/>
                </a:solidFill>
                <a:effectLst/>
                <a:latin typeface="Open Sans" panose="020B0606030504020204" pitchFamily="34" charset="0"/>
                <a:ea typeface="Open Sans" panose="020B0606030504020204" pitchFamily="34" charset="0"/>
                <a:cs typeface="Open Sans" panose="020B0606030504020204" pitchFamily="34" charset="0"/>
              </a:rPr>
              <a:t>Another granular object in an e-commerce application is address which is fine grained object because it contains only address specific details such as street name, city, state, country and things specific to an address. Coarse grain object consist of various fine grained objects or objects with fine granularity so in an object model you can have object with various level of granularity, but in relational model granularity is limited to two levels; tables and columns. so sometimes when you want data of objects in java stored in a relational database the way you designed table in database to store data will have more classes in object model than the number of corresponding tables in the database.</a:t>
            </a:r>
          </a:p>
          <a:p>
            <a:pPr marL="0" indent="0">
              <a:buNone/>
            </a:pPr>
            <a:endParaRPr lang="en-US" sz="1400" dirty="0">
              <a:solidFill>
                <a:srgbClr val="2E2E2E"/>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400" dirty="0">
                <a:solidFill>
                  <a:srgbClr val="2E2E2E"/>
                </a:solidFill>
                <a:latin typeface="Open Sans" panose="020B0606030504020204" pitchFamily="34" charset="0"/>
                <a:ea typeface="Open Sans" panose="020B0606030504020204" pitchFamily="34" charset="0"/>
                <a:cs typeface="Open Sans" panose="020B0606030504020204" pitchFamily="34" charset="0"/>
              </a:rPr>
              <a:t>See picture at the next slide…</a:t>
            </a:r>
            <a:br>
              <a:rPr lang="en-US" b="0" i="0" dirty="0">
                <a:solidFill>
                  <a:srgbClr val="2E2E2E"/>
                </a:solidFill>
                <a:effectLst/>
                <a:latin typeface="+mn-lt"/>
              </a:rPr>
            </a:br>
            <a:br>
              <a:rPr lang="en-US" b="0" i="0" dirty="0">
                <a:solidFill>
                  <a:srgbClr val="2E2E2E"/>
                </a:solidFill>
                <a:effectLst/>
                <a:latin typeface="+mn-lt"/>
              </a:rPr>
            </a:br>
            <a:endParaRPr lang="sk-SK" dirty="0">
              <a:latin typeface="+mn-lt"/>
            </a:endParaRPr>
          </a:p>
        </p:txBody>
      </p:sp>
    </p:spTree>
    <p:extLst>
      <p:ext uri="{BB962C8B-B14F-4D97-AF65-F5344CB8AC3E}">
        <p14:creationId xmlns:p14="http://schemas.microsoft.com/office/powerpoint/2010/main" val="27314035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ELECTEDLANGUAGE" val="German Austria"/>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UNIQA Folienmaster 2022">
  <a:themeElements>
    <a:clrScheme name="UNIQA">
      <a:dk1>
        <a:srgbClr val="000000"/>
      </a:dk1>
      <a:lt1>
        <a:srgbClr val="FFFFFF"/>
      </a:lt1>
      <a:dk2>
        <a:srgbClr val="005CA9"/>
      </a:dk2>
      <a:lt2>
        <a:srgbClr val="FEFFFF"/>
      </a:lt2>
      <a:accent1>
        <a:srgbClr val="007EC5"/>
      </a:accent1>
      <a:accent2>
        <a:srgbClr val="8DA6D6"/>
      </a:accent2>
      <a:accent3>
        <a:srgbClr val="97BCE5"/>
      </a:accent3>
      <a:accent4>
        <a:srgbClr val="0D0D0D"/>
      </a:accent4>
      <a:accent5>
        <a:srgbClr val="CCCCCC"/>
      </a:accent5>
      <a:accent6>
        <a:srgbClr val="E9EFF7"/>
      </a:accent6>
      <a:hlink>
        <a:srgbClr val="005CA9"/>
      </a:hlink>
      <a:folHlink>
        <a:srgbClr val="005CA9"/>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08000" tIns="108000" rIns="108000" bIns="108000" rtlCol="0" anchor="t" anchorCtr="0"/>
      <a:lstStyle>
        <a:defPPr algn="l">
          <a:spcAft>
            <a:spcPts val="1000"/>
          </a:spcAft>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marL="183600" indent="-183600" algn="l">
          <a:buClr>
            <a:schemeClr val="tx2"/>
          </a:buClr>
          <a:buFont typeface="Arial" panose="020B0604020202020204" pitchFamily="34" charset="0"/>
          <a:buChar char="•"/>
          <a:defRPr dirty="0" err="1" smtClean="0"/>
        </a:defPPr>
      </a:lstStyle>
    </a:txDef>
  </a:objectDefaults>
  <a:extraClrSchemeLst/>
  <a:custClrLst>
    <a:custClr name="UNIQAblau">
      <a:srgbClr val="005CA9"/>
    </a:custClr>
    <a:custClr name="Mittelblau">
      <a:srgbClr val="007EC5"/>
    </a:custClr>
    <a:custClr name="UNIQA50">
      <a:srgbClr val="8DA6D6"/>
    </a:custClr>
    <a:custClr name="Mittelblau50">
      <a:srgbClr val="97BCE5"/>
    </a:custClr>
    <a:custClr name="Schwarz95">
      <a:srgbClr val="0D0D0D"/>
    </a:custClr>
    <a:custClr name="Schwarz80">
      <a:srgbClr val="CCCCCC"/>
    </a:custClr>
    <a:custClr name="Weiss">
      <a:srgbClr val="FFFFFF"/>
    </a:custClr>
    <a:custClr name="Dunkelblau">
      <a:srgbClr val="003869"/>
    </a:custClr>
    <a:custClr name="Violett">
      <a:srgbClr val="4F227A"/>
    </a:custClr>
    <a:custClr name="Violett2">
      <a:srgbClr val="9B8AB8"/>
    </a:custClr>
    <a:custClr name="Mint1">
      <a:srgbClr val="008C89"/>
    </a:custClr>
    <a:custClr name="Mint2">
      <a:srgbClr val="49A994"/>
    </a:custClr>
    <a:custClr name="Space">
      <a:srgbClr val="FFFFFF"/>
    </a:custClr>
    <a:custClr name="Wohnen">
      <a:srgbClr val="F7A600"/>
    </a:custClr>
    <a:custClr name="Reisen">
      <a:srgbClr val="EC6502"/>
    </a:custClr>
    <a:custClr name="KFZ">
      <a:srgbClr val="E3000F"/>
    </a:custClr>
    <a:custClr name="Unfall">
      <a:srgbClr val="008890"/>
    </a:custClr>
    <a:custClr name="Gesundheit">
      <a:srgbClr val="007432"/>
    </a:custClr>
    <a:custClr name="Recht">
      <a:srgbClr val="8A1778"/>
    </a:custClr>
    <a:custClr name="Pflege">
      <a:srgbClr val="00628D"/>
    </a:custClr>
    <a:custClr name="Pension">
      <a:srgbClr val="00A2DB"/>
    </a:custClr>
    <a:custClr name="Einkommen">
      <a:srgbClr val="86C2EB"/>
    </a:custClr>
    <a:custClr name="Kunst">
      <a:srgbClr val="870036"/>
    </a:custClr>
    <a:custClr name="UuM">
      <a:srgbClr val="989900"/>
    </a:custClr>
    <a:custClr name="Betrieb">
      <a:srgbClr val="A31008"/>
    </a:custClr>
  </a:custClrLst>
  <a:extLst>
    <a:ext uri="{05A4C25C-085E-4340-85A3-A5531E510DB2}">
      <thm15:themeFamily xmlns:thm15="http://schemas.microsoft.com/office/thememl/2012/main" name="UNIQA_2022_Template.potx" id="{4DA913A3-0A30-4988-8406-D417D26E542B}" vid="{17F9E1B7-48F3-4044-9822-F005B5F74A5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A68B35FE79913E4DAB2296E7E452B6FD" ma:contentTypeVersion="16" ma:contentTypeDescription="Ein neues Dokument erstellen." ma:contentTypeScope="" ma:versionID="4c3a5272ccaeee67507250d20be715ab">
  <xsd:schema xmlns:xsd="http://www.w3.org/2001/XMLSchema" xmlns:xs="http://www.w3.org/2001/XMLSchema" xmlns:p="http://schemas.microsoft.com/office/2006/metadata/properties" xmlns:ns2="9c1caba1-c074-4085-93a0-8d7edfe69ea8" xmlns:ns3="4a10f5d1-9e0e-4dc0-8c64-1cb98c90fcaf" targetNamespace="http://schemas.microsoft.com/office/2006/metadata/properties" ma:root="true" ma:fieldsID="fc339dc281926b79469c2018f43a3724" ns2:_="" ns3:_="">
    <xsd:import namespace="9c1caba1-c074-4085-93a0-8d7edfe69ea8"/>
    <xsd:import namespace="4a10f5d1-9e0e-4dc0-8c64-1cb98c90fcaf"/>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1caba1-c074-4085-93a0-8d7edfe69e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Bildmarkierungen" ma:readOnly="false" ma:fieldId="{5cf76f15-5ced-4ddc-b409-7134ff3c332f}" ma:taxonomyMulti="true" ma:sspId="10086053-a88a-47f9-b863-8646c5792d0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a10f5d1-9e0e-4dc0-8c64-1cb98c90fcaf" elementFormDefault="qualified">
    <xsd:import namespace="http://schemas.microsoft.com/office/2006/documentManagement/types"/>
    <xsd:import namespace="http://schemas.microsoft.com/office/infopath/2007/PartnerControls"/>
    <xsd:element name="SharedWithUsers" ma:index="15"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Freigegeben für - Details" ma:internalName="SharedWithDetails" ma:readOnly="true">
      <xsd:simpleType>
        <xsd:restriction base="dms:Note">
          <xsd:maxLength value="255"/>
        </xsd:restriction>
      </xsd:simpleType>
    </xsd:element>
    <xsd:element name="TaxCatchAll" ma:index="22" nillable="true" ma:displayName="Taxonomy Catch All Column" ma:hidden="true" ma:list="{36f4fbe5-8ba0-4cea-9712-bf476c33fdc8}" ma:internalName="TaxCatchAll" ma:showField="CatchAllData" ma:web="4a10f5d1-9e0e-4dc0-8c64-1cb98c90fca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c1caba1-c074-4085-93a0-8d7edfe69ea8">
      <Terms xmlns="http://schemas.microsoft.com/office/infopath/2007/PartnerControls"/>
    </lcf76f155ced4ddcb4097134ff3c332f>
    <TaxCatchAll xmlns="4a10f5d1-9e0e-4dc0-8c64-1cb98c90fcaf" xsi:nil="true"/>
  </documentManagement>
</p:properties>
</file>

<file path=customXml/itemProps1.xml><?xml version="1.0" encoding="utf-8"?>
<ds:datastoreItem xmlns:ds="http://schemas.openxmlformats.org/officeDocument/2006/customXml" ds:itemID="{816B8552-6239-415B-AFBE-03B248A5681A}">
  <ds:schemaRefs>
    <ds:schemaRef ds:uri="4a10f5d1-9e0e-4dc0-8c64-1cb98c90fcaf"/>
    <ds:schemaRef ds:uri="9c1caba1-c074-4085-93a0-8d7edfe69ea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7DA25BF-CE66-401E-8FF6-548296B606CC}">
  <ds:schemaRefs>
    <ds:schemaRef ds:uri="http://schemas.microsoft.com/sharepoint/v3/contenttype/forms"/>
  </ds:schemaRefs>
</ds:datastoreItem>
</file>

<file path=customXml/itemProps3.xml><?xml version="1.0" encoding="utf-8"?>
<ds:datastoreItem xmlns:ds="http://schemas.openxmlformats.org/officeDocument/2006/customXml" ds:itemID="{07AD6263-FFDE-4E73-8058-40656BE3C9D2}">
  <ds:schemaRefs>
    <ds:schemaRef ds:uri="4a10f5d1-9e0e-4dc0-8c64-1cb98c90fcaf"/>
    <ds:schemaRef ds:uri="http://schemas.microsoft.com/office/2006/documentManagement/types"/>
    <ds:schemaRef ds:uri="http://purl.org/dc/elements/1.1/"/>
    <ds:schemaRef ds:uri="http://purl.org/dc/terms/"/>
    <ds:schemaRef ds:uri="http://www.w3.org/XML/1998/namespace"/>
    <ds:schemaRef ds:uri="http://schemas.microsoft.com/office/2006/metadata/properties"/>
    <ds:schemaRef ds:uri="http://schemas.openxmlformats.org/package/2006/metadata/core-properties"/>
    <ds:schemaRef ds:uri="9c1caba1-c074-4085-93a0-8d7edfe69ea8"/>
    <ds:schemaRef ds:uri="http://schemas.microsoft.com/office/infopath/2007/PartnerControls"/>
    <ds:schemaRef ds:uri="http://purl.org/dc/dcmitype/"/>
  </ds:schemaRefs>
</ds:datastoreItem>
</file>

<file path=docMetadata/LabelInfo.xml><?xml version="1.0" encoding="utf-8"?>
<clbl:labelList xmlns:clbl="http://schemas.microsoft.com/office/2020/mipLabelMetadata">
  <clbl:label id="{bd9f112b-82b0-45f6-b02e-1175bb945e33}" enabled="0" method="" siteId="{bd9f112b-82b0-45f6-b02e-1175bb945e33}" removed="1"/>
</clbl:labelList>
</file>

<file path=docProps/app.xml><?xml version="1.0" encoding="utf-8"?>
<Properties xmlns="http://schemas.openxmlformats.org/officeDocument/2006/extended-properties" xmlns:vt="http://schemas.openxmlformats.org/officeDocument/2006/docPropsVTypes">
  <Template>01_UNIQA_2022_Template</Template>
  <TotalTime>401</TotalTime>
  <Words>1214</Words>
  <Application>Microsoft Office PowerPoint</Application>
  <PresentationFormat>Widescreen</PresentationFormat>
  <Paragraphs>186</Paragraphs>
  <Slides>72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78" baseType="lpstr">
      <vt:lpstr>Arial</vt:lpstr>
      <vt:lpstr>Arial Black</vt:lpstr>
      <vt:lpstr>Calibri</vt:lpstr>
      <vt:lpstr>Open Sans</vt:lpstr>
      <vt:lpstr>UNIQA Folienmaster 2022</vt:lpstr>
      <vt:lpstr>think-cell Slide</vt:lpstr>
      <vt:lpstr>Hibernate - basics</vt:lpstr>
      <vt:lpstr>PowerPoint Presentation</vt:lpstr>
      <vt:lpstr>Agenda</vt:lpstr>
      <vt:lpstr>01</vt:lpstr>
      <vt:lpstr>Understanding object/rel. persistence</vt:lpstr>
      <vt:lpstr>Object Relational Impedance Mismatch</vt:lpstr>
      <vt:lpstr>Mismatch types</vt:lpstr>
      <vt:lpstr>01 – Granularity mismatch</vt:lpstr>
      <vt:lpstr>01 – Granularity mismatch – cont.</vt:lpstr>
      <vt:lpstr>PowerPoint Presentation</vt:lpstr>
      <vt:lpstr>02 – Subtype or inheritance mismatch</vt:lpstr>
      <vt:lpstr>03 – Identity or Sameness mismatch</vt:lpstr>
      <vt:lpstr>PowerPoint Presentation</vt:lpstr>
      <vt:lpstr>04 – Associations mismatch</vt:lpstr>
      <vt:lpstr>PowerPoint Presentation</vt:lpstr>
      <vt:lpstr>05 – Navigation mismatch</vt:lpstr>
      <vt:lpstr>05 – Navigation mismatch - continue</vt:lpstr>
      <vt:lpstr>02</vt:lpstr>
      <vt:lpstr>Getting started with Hibernate</vt:lpstr>
      <vt:lpstr>PowerPoint Presentation</vt:lpstr>
      <vt:lpstr>PowerPoint Presentation</vt:lpstr>
      <vt:lpstr>PowerPoint Presentation</vt:lpstr>
      <vt:lpstr>PowerPoint Presentation</vt:lpstr>
      <vt:lpstr>PowerPoint Presentation</vt:lpstr>
      <vt:lpstr>03</vt:lpstr>
      <vt:lpstr>Mapping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04</vt:lpstr>
      <vt:lpstr>DTOs and entities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Veronika Tomašovičová</dc:creator>
  <cp:lastModifiedBy>Ivan Kováč</cp:lastModifiedBy>
  <cp:revision>4</cp:revision>
  <dcterms:created xsi:type="dcterms:W3CDTF">2023-01-09T13:08:38Z</dcterms:created>
  <dcterms:modified xsi:type="dcterms:W3CDTF">2024-04-04T18:27:53Z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0x010100A68B35FE79913E4DAB2296E7E452B6FD</vt:lpwstr>
  </property>
  <property fmtid="{D5CDD505-2E9C-101B-9397-08002B2CF9AE}" pid="3" name="MediaServiceImageTags">
    <vt:lpwstr/>
  </property>
</Properties>
</file>