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5" r:id="rId4"/>
    <p:sldId id="257" r:id="rId5"/>
    <p:sldId id="258" r:id="rId6"/>
    <p:sldId id="259" r:id="rId7"/>
    <p:sldId id="261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2D5A63-239B-4AC9-9082-BBAF7511BDB8}" v="5" dt="2024-12-14T20:37:43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solya Kovacs" userId="de54541c73ff2627" providerId="LiveId" clId="{B8609B15-CFB0-417B-989C-8F46884AAE97}"/>
    <pc:docChg chg="custSel addSld modSld">
      <pc:chgData name="Orsolya Kovacs" userId="de54541c73ff2627" providerId="LiveId" clId="{B8609B15-CFB0-417B-989C-8F46884AAE97}" dt="2024-12-12T06:10:56.571" v="88" actId="26606"/>
      <pc:docMkLst>
        <pc:docMk/>
      </pc:docMkLst>
      <pc:sldChg chg="addSp delSp modSp new mod">
        <pc:chgData name="Orsolya Kovacs" userId="de54541c73ff2627" providerId="LiveId" clId="{B8609B15-CFB0-417B-989C-8F46884AAE97}" dt="2024-12-12T06:10:56.571" v="88" actId="26606"/>
        <pc:sldMkLst>
          <pc:docMk/>
          <pc:sldMk cId="3936098148" sldId="264"/>
        </pc:sldMkLst>
        <pc:spChg chg="mod">
          <ac:chgData name="Orsolya Kovacs" userId="de54541c73ff2627" providerId="LiveId" clId="{B8609B15-CFB0-417B-989C-8F46884AAE97}" dt="2024-12-12T06:09:40.102" v="12" actId="20577"/>
          <ac:spMkLst>
            <pc:docMk/>
            <pc:sldMk cId="3936098148" sldId="264"/>
            <ac:spMk id="2" creationId="{E654ED5B-5359-DA61-73D1-A7DE0389B817}"/>
          </ac:spMkLst>
        </pc:spChg>
        <pc:spChg chg="del mod">
          <ac:chgData name="Orsolya Kovacs" userId="de54541c73ff2627" providerId="LiveId" clId="{B8609B15-CFB0-417B-989C-8F46884AAE97}" dt="2024-12-12T06:10:56.571" v="88" actId="26606"/>
          <ac:spMkLst>
            <pc:docMk/>
            <pc:sldMk cId="3936098148" sldId="264"/>
            <ac:spMk id="3" creationId="{EED3CECF-DD97-0F18-5653-8A0E7CD3A3A0}"/>
          </ac:spMkLst>
        </pc:spChg>
        <pc:graphicFrameChg chg="add">
          <ac:chgData name="Orsolya Kovacs" userId="de54541c73ff2627" providerId="LiveId" clId="{B8609B15-CFB0-417B-989C-8F46884AAE97}" dt="2024-12-12T06:10:56.571" v="88" actId="26606"/>
          <ac:graphicFrameMkLst>
            <pc:docMk/>
            <pc:sldMk cId="3936098148" sldId="264"/>
            <ac:graphicFrameMk id="5" creationId="{E1629890-9AAB-B6B0-2ACE-C5F27590CBAA}"/>
          </ac:graphicFrameMkLst>
        </pc:graphicFrameChg>
      </pc:sldChg>
    </pc:docChg>
  </pc:docChgLst>
  <pc:docChgLst>
    <pc:chgData name="Orsolya Kovacs" userId="de54541c73ff2627" providerId="LiveId" clId="{A92D5A63-239B-4AC9-9082-BBAF7511BDB8}"/>
    <pc:docChg chg="undo custSel addSld delSld modSld">
      <pc:chgData name="Orsolya Kovacs" userId="de54541c73ff2627" providerId="LiveId" clId="{A92D5A63-239B-4AC9-9082-BBAF7511BDB8}" dt="2024-12-14T20:45:47.491" v="44" actId="14826"/>
      <pc:docMkLst>
        <pc:docMk/>
      </pc:docMkLst>
      <pc:sldChg chg="addSp delSp modSp mod">
        <pc:chgData name="Orsolya Kovacs" userId="de54541c73ff2627" providerId="LiveId" clId="{A92D5A63-239B-4AC9-9082-BBAF7511BDB8}" dt="2024-12-14T20:38:51.793" v="34" actId="26606"/>
        <pc:sldMkLst>
          <pc:docMk/>
          <pc:sldMk cId="3817495895" sldId="263"/>
        </pc:sldMkLst>
        <pc:spChg chg="mod">
          <ac:chgData name="Orsolya Kovacs" userId="de54541c73ff2627" providerId="LiveId" clId="{A92D5A63-239B-4AC9-9082-BBAF7511BDB8}" dt="2024-12-14T20:38:51.793" v="34" actId="26606"/>
          <ac:spMkLst>
            <pc:docMk/>
            <pc:sldMk cId="3817495895" sldId="263"/>
            <ac:spMk id="2" creationId="{311644B1-7BBD-A69A-9644-057AFF01874F}"/>
          </ac:spMkLst>
        </pc:spChg>
        <pc:spChg chg="del">
          <ac:chgData name="Orsolya Kovacs" userId="de54541c73ff2627" providerId="LiveId" clId="{A92D5A63-239B-4AC9-9082-BBAF7511BDB8}" dt="2024-12-14T20:38:00.474" v="25" actId="26606"/>
          <ac:spMkLst>
            <pc:docMk/>
            <pc:sldMk cId="3817495895" sldId="263"/>
            <ac:spMk id="19" creationId="{934F1179-B481-4F9E-BCA3-AFB972070F83}"/>
          </ac:spMkLst>
        </pc:spChg>
        <pc:spChg chg="del">
          <ac:chgData name="Orsolya Kovacs" userId="de54541c73ff2627" providerId="LiveId" clId="{A92D5A63-239B-4AC9-9082-BBAF7511BDB8}" dt="2024-12-14T20:38:00.474" v="25" actId="26606"/>
          <ac:spMkLst>
            <pc:docMk/>
            <pc:sldMk cId="3817495895" sldId="263"/>
            <ac:spMk id="20" creationId="{827DC2C4-B485-428A-BF4A-472D2967F47F}"/>
          </ac:spMkLst>
        </pc:spChg>
        <pc:spChg chg="del">
          <ac:chgData name="Orsolya Kovacs" userId="de54541c73ff2627" providerId="LiveId" clId="{A92D5A63-239B-4AC9-9082-BBAF7511BDB8}" dt="2024-12-14T20:38:00.474" v="25" actId="26606"/>
          <ac:spMkLst>
            <pc:docMk/>
            <pc:sldMk cId="3817495895" sldId="263"/>
            <ac:spMk id="21" creationId="{EE04B5EB-F158-4507-90DD-BD23620C7CC9}"/>
          </ac:spMkLst>
        </pc:spChg>
        <pc:spChg chg="add del">
          <ac:chgData name="Orsolya Kovacs" userId="de54541c73ff2627" providerId="LiveId" clId="{A92D5A63-239B-4AC9-9082-BBAF7511BDB8}" dt="2024-12-14T20:38:51.793" v="34" actId="26606"/>
          <ac:spMkLst>
            <pc:docMk/>
            <pc:sldMk cId="3817495895" sldId="263"/>
            <ac:spMk id="26" creationId="{943CAA20-3569-4189-9E48-239A229A86CA}"/>
          </ac:spMkLst>
        </pc:spChg>
        <pc:spChg chg="add del">
          <ac:chgData name="Orsolya Kovacs" userId="de54541c73ff2627" providerId="LiveId" clId="{A92D5A63-239B-4AC9-9082-BBAF7511BDB8}" dt="2024-12-14T20:38:51.793" v="34" actId="26606"/>
          <ac:spMkLst>
            <pc:docMk/>
            <pc:sldMk cId="3817495895" sldId="263"/>
            <ac:spMk id="28" creationId="{DA542B6D-E775-4832-91DC-2D20F857813A}"/>
          </ac:spMkLst>
        </pc:spChg>
        <pc:spChg chg="add del">
          <ac:chgData name="Orsolya Kovacs" userId="de54541c73ff2627" providerId="LiveId" clId="{A92D5A63-239B-4AC9-9082-BBAF7511BDB8}" dt="2024-12-14T20:38:51.788" v="33" actId="26606"/>
          <ac:spMkLst>
            <pc:docMk/>
            <pc:sldMk cId="3817495895" sldId="263"/>
            <ac:spMk id="33" creationId="{289ED1AA-8684-4D37-B208-8777E1A7780D}"/>
          </ac:spMkLst>
        </pc:spChg>
        <pc:spChg chg="add del">
          <ac:chgData name="Orsolya Kovacs" userId="de54541c73ff2627" providerId="LiveId" clId="{A92D5A63-239B-4AC9-9082-BBAF7511BDB8}" dt="2024-12-14T20:38:51.788" v="33" actId="26606"/>
          <ac:spMkLst>
            <pc:docMk/>
            <pc:sldMk cId="3817495895" sldId="263"/>
            <ac:spMk id="35" creationId="{4180E01B-B1F4-437C-807D-1C930718EE64}"/>
          </ac:spMkLst>
        </pc:spChg>
        <pc:spChg chg="add del">
          <ac:chgData name="Orsolya Kovacs" userId="de54541c73ff2627" providerId="LiveId" clId="{A92D5A63-239B-4AC9-9082-BBAF7511BDB8}" dt="2024-12-14T20:38:51.788" v="33" actId="26606"/>
          <ac:spMkLst>
            <pc:docMk/>
            <pc:sldMk cId="3817495895" sldId="263"/>
            <ac:spMk id="37" creationId="{41F77738-2AF0-4750-A0C7-F97C2C17590E}"/>
          </ac:spMkLst>
        </pc:spChg>
        <pc:spChg chg="add">
          <ac:chgData name="Orsolya Kovacs" userId="de54541c73ff2627" providerId="LiveId" clId="{A92D5A63-239B-4AC9-9082-BBAF7511BDB8}" dt="2024-12-14T20:38:51.793" v="34" actId="26606"/>
          <ac:spMkLst>
            <pc:docMk/>
            <pc:sldMk cId="3817495895" sldId="263"/>
            <ac:spMk id="39" creationId="{1ACA2EA0-FFD3-42EC-9406-B595015ED96E}"/>
          </ac:spMkLst>
        </pc:spChg>
        <pc:spChg chg="add">
          <ac:chgData name="Orsolya Kovacs" userId="de54541c73ff2627" providerId="LiveId" clId="{A92D5A63-239B-4AC9-9082-BBAF7511BDB8}" dt="2024-12-14T20:38:51.793" v="34" actId="26606"/>
          <ac:spMkLst>
            <pc:docMk/>
            <pc:sldMk cId="3817495895" sldId="263"/>
            <ac:spMk id="40" creationId="{D5288BCE-665C-472A-8C43-664BCFA31E43}"/>
          </ac:spMkLst>
        </pc:spChg>
        <pc:spChg chg="add">
          <ac:chgData name="Orsolya Kovacs" userId="de54541c73ff2627" providerId="LiveId" clId="{A92D5A63-239B-4AC9-9082-BBAF7511BDB8}" dt="2024-12-14T20:38:51.793" v="34" actId="26606"/>
          <ac:spMkLst>
            <pc:docMk/>
            <pc:sldMk cId="3817495895" sldId="263"/>
            <ac:spMk id="41" creationId="{46C57131-53A7-4C1A-BEA8-25F06A06AD29}"/>
          </ac:spMkLst>
        </pc:spChg>
      </pc:sldChg>
      <pc:sldChg chg="modSp">
        <pc:chgData name="Orsolya Kovacs" userId="de54541c73ff2627" providerId="LiveId" clId="{A92D5A63-239B-4AC9-9082-BBAF7511BDB8}" dt="2024-12-14T20:37:43.447" v="24" actId="208"/>
        <pc:sldMkLst>
          <pc:docMk/>
          <pc:sldMk cId="3936098148" sldId="264"/>
        </pc:sldMkLst>
        <pc:graphicFrameChg chg="mod">
          <ac:chgData name="Orsolya Kovacs" userId="de54541c73ff2627" providerId="LiveId" clId="{A92D5A63-239B-4AC9-9082-BBAF7511BDB8}" dt="2024-12-14T20:37:43.447" v="24" actId="208"/>
          <ac:graphicFrameMkLst>
            <pc:docMk/>
            <pc:sldMk cId="3936098148" sldId="264"/>
            <ac:graphicFrameMk id="5" creationId="{E1629890-9AAB-B6B0-2ACE-C5F27590CBAA}"/>
          </ac:graphicFrameMkLst>
        </pc:graphicFrameChg>
      </pc:sldChg>
      <pc:sldChg chg="new del">
        <pc:chgData name="Orsolya Kovacs" userId="de54541c73ff2627" providerId="LiveId" clId="{A92D5A63-239B-4AC9-9082-BBAF7511BDB8}" dt="2024-12-14T20:35:47.568" v="1" actId="680"/>
        <pc:sldMkLst>
          <pc:docMk/>
          <pc:sldMk cId="390909284" sldId="265"/>
        </pc:sldMkLst>
      </pc:sldChg>
      <pc:sldChg chg="addSp delSp modSp new mod setBg">
        <pc:chgData name="Orsolya Kovacs" userId="de54541c73ff2627" providerId="LiveId" clId="{A92D5A63-239B-4AC9-9082-BBAF7511BDB8}" dt="2024-12-14T20:45:47.491" v="44" actId="14826"/>
        <pc:sldMkLst>
          <pc:docMk/>
          <pc:sldMk cId="641941356" sldId="265"/>
        </pc:sldMkLst>
        <pc:spChg chg="mod">
          <ac:chgData name="Orsolya Kovacs" userId="de54541c73ff2627" providerId="LiveId" clId="{A92D5A63-239B-4AC9-9082-BBAF7511BDB8}" dt="2024-12-14T20:38:19.104" v="28" actId="26606"/>
          <ac:spMkLst>
            <pc:docMk/>
            <pc:sldMk cId="641941356" sldId="265"/>
            <ac:spMk id="2" creationId="{7CD92C6B-B9A8-4851-ECD8-A98CE1C60B7C}"/>
          </ac:spMkLst>
        </pc:spChg>
        <pc:spChg chg="add del">
          <ac:chgData name="Orsolya Kovacs" userId="de54541c73ff2627" providerId="LiveId" clId="{A92D5A63-239B-4AC9-9082-BBAF7511BDB8}" dt="2024-12-14T20:38:19.096" v="27" actId="26606"/>
          <ac:spMkLst>
            <pc:docMk/>
            <pc:sldMk cId="641941356" sldId="265"/>
            <ac:spMk id="9" creationId="{665DBBEF-238B-476B-96AB-8AAC3224ECEA}"/>
          </ac:spMkLst>
        </pc:spChg>
        <pc:spChg chg="add del">
          <ac:chgData name="Orsolya Kovacs" userId="de54541c73ff2627" providerId="LiveId" clId="{A92D5A63-239B-4AC9-9082-BBAF7511BDB8}" dt="2024-12-14T20:38:19.096" v="27" actId="26606"/>
          <ac:spMkLst>
            <pc:docMk/>
            <pc:sldMk cId="641941356" sldId="265"/>
            <ac:spMk id="11" creationId="{3FCFB1DE-0B7E-48CC-BA90-B2AB0889F9D6}"/>
          </ac:spMkLst>
        </pc:spChg>
        <pc:spChg chg="add">
          <ac:chgData name="Orsolya Kovacs" userId="de54541c73ff2627" providerId="LiveId" clId="{A92D5A63-239B-4AC9-9082-BBAF7511BDB8}" dt="2024-12-14T20:38:19.104" v="28" actId="26606"/>
          <ac:spMkLst>
            <pc:docMk/>
            <pc:sldMk cId="641941356" sldId="265"/>
            <ac:spMk id="13" creationId="{93245F62-CCC4-49E4-B95B-EA6C1E790510}"/>
          </ac:spMkLst>
        </pc:spChg>
        <pc:spChg chg="add">
          <ac:chgData name="Orsolya Kovacs" userId="de54541c73ff2627" providerId="LiveId" clId="{A92D5A63-239B-4AC9-9082-BBAF7511BDB8}" dt="2024-12-14T20:38:19.104" v="28" actId="26606"/>
          <ac:spMkLst>
            <pc:docMk/>
            <pc:sldMk cId="641941356" sldId="265"/>
            <ac:spMk id="14" creationId="{E6C0DD6B-6AA3-448F-9B99-8386295BC1B4}"/>
          </ac:spMkLst>
        </pc:spChg>
        <pc:picChg chg="add del mod">
          <ac:chgData name="Orsolya Kovacs" userId="de54541c73ff2627" providerId="LiveId" clId="{A92D5A63-239B-4AC9-9082-BBAF7511BDB8}" dt="2024-12-14T20:45:47.491" v="44" actId="14826"/>
          <ac:picMkLst>
            <pc:docMk/>
            <pc:sldMk cId="641941356" sldId="265"/>
            <ac:picMk id="4" creationId="{3661E4B5-567C-FEAA-52EE-E714841688A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9D2586-98BB-47FA-B7BB-8933CB93D03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3AC647-E11B-4AA0-ADB0-A6ED477BA29D}">
      <dgm:prSet/>
      <dgm:spPr>
        <a:solidFill>
          <a:schemeClr val="accent2"/>
        </a:solidFill>
      </dgm:spPr>
      <dgm:t>
        <a:bodyPr/>
        <a:lstStyle/>
        <a:p>
          <a:r>
            <a:rPr lang="hu-HU"/>
            <a:t>Regisztráció</a:t>
          </a:r>
          <a:endParaRPr lang="en-US"/>
        </a:p>
      </dgm:t>
    </dgm:pt>
    <dgm:pt modelId="{8C6811ED-4442-44A1-AA9E-104BAC86DBDA}" type="parTrans" cxnId="{1D906791-446C-4711-8812-B3C1AE471956}">
      <dgm:prSet/>
      <dgm:spPr/>
      <dgm:t>
        <a:bodyPr/>
        <a:lstStyle/>
        <a:p>
          <a:endParaRPr lang="en-US"/>
        </a:p>
      </dgm:t>
    </dgm:pt>
    <dgm:pt modelId="{ECBB1A1E-18DC-4E53-88D1-12B49A0E09F6}" type="sibTrans" cxnId="{1D906791-446C-4711-8812-B3C1AE471956}">
      <dgm:prSet/>
      <dgm:spPr/>
      <dgm:t>
        <a:bodyPr/>
        <a:lstStyle/>
        <a:p>
          <a:endParaRPr lang="en-US"/>
        </a:p>
      </dgm:t>
    </dgm:pt>
    <dgm:pt modelId="{C912102D-829C-4FD4-A6C0-D38BC74352DD}">
      <dgm:prSet/>
      <dgm:spPr>
        <a:solidFill>
          <a:schemeClr val="accent2"/>
        </a:solidFill>
      </dgm:spPr>
      <dgm:t>
        <a:bodyPr/>
        <a:lstStyle/>
        <a:p>
          <a:r>
            <a:rPr lang="hu-HU"/>
            <a:t>Bejelentkezés</a:t>
          </a:r>
          <a:endParaRPr lang="en-US"/>
        </a:p>
      </dgm:t>
    </dgm:pt>
    <dgm:pt modelId="{6A1C86A9-3E2C-40F7-8FAF-A7C535F2AFB5}" type="parTrans" cxnId="{A15DA82F-ED04-46C0-BD7F-663CB96B8FBA}">
      <dgm:prSet/>
      <dgm:spPr/>
      <dgm:t>
        <a:bodyPr/>
        <a:lstStyle/>
        <a:p>
          <a:endParaRPr lang="en-US"/>
        </a:p>
      </dgm:t>
    </dgm:pt>
    <dgm:pt modelId="{301C7F03-9D5C-42C5-A092-7637C2196440}" type="sibTrans" cxnId="{A15DA82F-ED04-46C0-BD7F-663CB96B8FBA}">
      <dgm:prSet/>
      <dgm:spPr/>
      <dgm:t>
        <a:bodyPr/>
        <a:lstStyle/>
        <a:p>
          <a:endParaRPr lang="en-US"/>
        </a:p>
      </dgm:t>
    </dgm:pt>
    <dgm:pt modelId="{B49EA386-507D-4742-9295-4A31D7C2200A}">
      <dgm:prSet/>
      <dgm:spPr>
        <a:solidFill>
          <a:schemeClr val="accent2"/>
        </a:solidFill>
      </dgm:spPr>
      <dgm:t>
        <a:bodyPr/>
        <a:lstStyle/>
        <a:p>
          <a:r>
            <a:rPr lang="hu-HU"/>
            <a:t>Több terem</a:t>
          </a:r>
          <a:endParaRPr lang="en-US"/>
        </a:p>
      </dgm:t>
    </dgm:pt>
    <dgm:pt modelId="{40A93B72-A2E8-4CCE-BD9E-A50E4001F1AB}" type="parTrans" cxnId="{4380F63A-9F7E-42E5-9B3C-946BB7590D81}">
      <dgm:prSet/>
      <dgm:spPr/>
      <dgm:t>
        <a:bodyPr/>
        <a:lstStyle/>
        <a:p>
          <a:endParaRPr lang="en-US"/>
        </a:p>
      </dgm:t>
    </dgm:pt>
    <dgm:pt modelId="{FF6A5560-A02E-4B7D-8594-E83F4F8B9B46}" type="sibTrans" cxnId="{4380F63A-9F7E-42E5-9B3C-946BB7590D81}">
      <dgm:prSet/>
      <dgm:spPr/>
      <dgm:t>
        <a:bodyPr/>
        <a:lstStyle/>
        <a:p>
          <a:endParaRPr lang="en-US"/>
        </a:p>
      </dgm:t>
    </dgm:pt>
    <dgm:pt modelId="{E9701F7B-39D2-424F-9556-7BDAFC72332A}">
      <dgm:prSet/>
      <dgm:spPr>
        <a:solidFill>
          <a:schemeClr val="accent2"/>
        </a:solidFill>
      </dgm:spPr>
      <dgm:t>
        <a:bodyPr/>
        <a:lstStyle/>
        <a:p>
          <a:r>
            <a:rPr lang="hu-HU"/>
            <a:t>Időpont foglalás</a:t>
          </a:r>
          <a:endParaRPr lang="en-US"/>
        </a:p>
      </dgm:t>
    </dgm:pt>
    <dgm:pt modelId="{1945A545-B379-4CC2-A22E-3DA9E532D088}" type="parTrans" cxnId="{2E605B1D-DE62-432B-889B-774E9A11AE43}">
      <dgm:prSet/>
      <dgm:spPr/>
      <dgm:t>
        <a:bodyPr/>
        <a:lstStyle/>
        <a:p>
          <a:endParaRPr lang="en-US"/>
        </a:p>
      </dgm:t>
    </dgm:pt>
    <dgm:pt modelId="{C482947C-42FE-491F-B590-96780756D5B0}" type="sibTrans" cxnId="{2E605B1D-DE62-432B-889B-774E9A11AE43}">
      <dgm:prSet/>
      <dgm:spPr/>
      <dgm:t>
        <a:bodyPr/>
        <a:lstStyle/>
        <a:p>
          <a:endParaRPr lang="en-US"/>
        </a:p>
      </dgm:t>
    </dgm:pt>
    <dgm:pt modelId="{BAFAEA84-BFF6-43EF-88BE-A8D8A1A896C7}">
      <dgm:prSet/>
      <dgm:spPr>
        <a:solidFill>
          <a:schemeClr val="accent2"/>
        </a:solidFill>
      </dgm:spPr>
      <dgm:t>
        <a:bodyPr/>
        <a:lstStyle/>
        <a:p>
          <a:r>
            <a:rPr lang="hu-HU"/>
            <a:t>Időpont törlés</a:t>
          </a:r>
          <a:endParaRPr lang="en-US"/>
        </a:p>
      </dgm:t>
    </dgm:pt>
    <dgm:pt modelId="{E746BECC-08D3-49BB-AD03-97DD6597D693}" type="parTrans" cxnId="{E6013521-2F6B-41A8-8408-1A9C0353034F}">
      <dgm:prSet/>
      <dgm:spPr/>
      <dgm:t>
        <a:bodyPr/>
        <a:lstStyle/>
        <a:p>
          <a:endParaRPr lang="en-US"/>
        </a:p>
      </dgm:t>
    </dgm:pt>
    <dgm:pt modelId="{A8BC5A3F-491A-4963-94E5-B3375FCB0DD3}" type="sibTrans" cxnId="{E6013521-2F6B-41A8-8408-1A9C0353034F}">
      <dgm:prSet/>
      <dgm:spPr/>
      <dgm:t>
        <a:bodyPr/>
        <a:lstStyle/>
        <a:p>
          <a:endParaRPr lang="en-US"/>
        </a:p>
      </dgm:t>
    </dgm:pt>
    <dgm:pt modelId="{FF232C51-D26E-4165-85E6-32E69A3B865D}" type="pres">
      <dgm:prSet presAssocID="{399D2586-98BB-47FA-B7BB-8933CB93D03D}" presName="linear" presStyleCnt="0">
        <dgm:presLayoutVars>
          <dgm:dir/>
          <dgm:animLvl val="lvl"/>
          <dgm:resizeHandles val="exact"/>
        </dgm:presLayoutVars>
      </dgm:prSet>
      <dgm:spPr/>
    </dgm:pt>
    <dgm:pt modelId="{31E7D785-513F-4BE3-A1C1-F3E5C70B3FCE}" type="pres">
      <dgm:prSet presAssocID="{063AC647-E11B-4AA0-ADB0-A6ED477BA29D}" presName="parentLin" presStyleCnt="0"/>
      <dgm:spPr/>
    </dgm:pt>
    <dgm:pt modelId="{DC2C3A36-A31C-4E0C-8469-A3BD2EC6F253}" type="pres">
      <dgm:prSet presAssocID="{063AC647-E11B-4AA0-ADB0-A6ED477BA29D}" presName="parentLeftMargin" presStyleLbl="node1" presStyleIdx="0" presStyleCnt="5"/>
      <dgm:spPr/>
    </dgm:pt>
    <dgm:pt modelId="{E85BDA76-B311-4912-8FCD-25A772FA97BC}" type="pres">
      <dgm:prSet presAssocID="{063AC647-E11B-4AA0-ADB0-A6ED477BA29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EBB35BD-46AF-495C-AB94-3B3259855195}" type="pres">
      <dgm:prSet presAssocID="{063AC647-E11B-4AA0-ADB0-A6ED477BA29D}" presName="negativeSpace" presStyleCnt="0"/>
      <dgm:spPr/>
    </dgm:pt>
    <dgm:pt modelId="{03FA5194-EFC3-4269-BBA0-CD4B1DB7EB13}" type="pres">
      <dgm:prSet presAssocID="{063AC647-E11B-4AA0-ADB0-A6ED477BA29D}" presName="childText" presStyleLbl="conFgAcc1" presStyleIdx="0" presStyleCnt="5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  <dgm:pt modelId="{494B87FA-3473-406E-80D0-CA824EEE3C66}" type="pres">
      <dgm:prSet presAssocID="{ECBB1A1E-18DC-4E53-88D1-12B49A0E09F6}" presName="spaceBetweenRectangles" presStyleCnt="0"/>
      <dgm:spPr/>
    </dgm:pt>
    <dgm:pt modelId="{9BCEC230-F07C-4B76-980E-83A6DB6891C2}" type="pres">
      <dgm:prSet presAssocID="{C912102D-829C-4FD4-A6C0-D38BC74352DD}" presName="parentLin" presStyleCnt="0"/>
      <dgm:spPr/>
    </dgm:pt>
    <dgm:pt modelId="{54E41881-496A-423A-9E03-C04B191F8703}" type="pres">
      <dgm:prSet presAssocID="{C912102D-829C-4FD4-A6C0-D38BC74352DD}" presName="parentLeftMargin" presStyleLbl="node1" presStyleIdx="0" presStyleCnt="5"/>
      <dgm:spPr/>
    </dgm:pt>
    <dgm:pt modelId="{5CAD8E6E-D530-4F7A-A06A-6C01A3C20967}" type="pres">
      <dgm:prSet presAssocID="{C912102D-829C-4FD4-A6C0-D38BC74352D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788F8CE-6ABD-474F-825D-288D5067E0E5}" type="pres">
      <dgm:prSet presAssocID="{C912102D-829C-4FD4-A6C0-D38BC74352DD}" presName="negativeSpace" presStyleCnt="0"/>
      <dgm:spPr/>
    </dgm:pt>
    <dgm:pt modelId="{BD695570-6041-42F7-9E56-159EC2C545CF}" type="pres">
      <dgm:prSet presAssocID="{C912102D-829C-4FD4-A6C0-D38BC74352DD}" presName="childText" presStyleLbl="conFgAcc1" presStyleIdx="1" presStyleCnt="5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  <dgm:pt modelId="{769F6F3A-C6C7-4A2E-8DB9-949AA0EE70C1}" type="pres">
      <dgm:prSet presAssocID="{301C7F03-9D5C-42C5-A092-7637C2196440}" presName="spaceBetweenRectangles" presStyleCnt="0"/>
      <dgm:spPr/>
    </dgm:pt>
    <dgm:pt modelId="{06C7A2F7-F6D1-476B-A614-998DAFAA6EAE}" type="pres">
      <dgm:prSet presAssocID="{B49EA386-507D-4742-9295-4A31D7C2200A}" presName="parentLin" presStyleCnt="0"/>
      <dgm:spPr/>
    </dgm:pt>
    <dgm:pt modelId="{2CCBD2FA-34B6-46EC-BDB7-0A91280AD94F}" type="pres">
      <dgm:prSet presAssocID="{B49EA386-507D-4742-9295-4A31D7C2200A}" presName="parentLeftMargin" presStyleLbl="node1" presStyleIdx="1" presStyleCnt="5"/>
      <dgm:spPr/>
    </dgm:pt>
    <dgm:pt modelId="{54423175-BEAE-47BC-862A-B3EC4C7CE926}" type="pres">
      <dgm:prSet presAssocID="{B49EA386-507D-4742-9295-4A31D7C2200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F56560B-5B49-4379-BA42-7B6681709476}" type="pres">
      <dgm:prSet presAssocID="{B49EA386-507D-4742-9295-4A31D7C2200A}" presName="negativeSpace" presStyleCnt="0"/>
      <dgm:spPr/>
    </dgm:pt>
    <dgm:pt modelId="{2ADF625F-910E-4EC1-BFA9-F1925FFF0210}" type="pres">
      <dgm:prSet presAssocID="{B49EA386-507D-4742-9295-4A31D7C2200A}" presName="childText" presStyleLbl="conFgAcc1" presStyleIdx="2" presStyleCnt="5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  <dgm:pt modelId="{A9B2513B-98F8-4939-B27D-3C6DD1CFA50C}" type="pres">
      <dgm:prSet presAssocID="{FF6A5560-A02E-4B7D-8594-E83F4F8B9B46}" presName="spaceBetweenRectangles" presStyleCnt="0"/>
      <dgm:spPr/>
    </dgm:pt>
    <dgm:pt modelId="{F566CDA1-DEF8-43B9-B3D0-44A57130EAD9}" type="pres">
      <dgm:prSet presAssocID="{E9701F7B-39D2-424F-9556-7BDAFC72332A}" presName="parentLin" presStyleCnt="0"/>
      <dgm:spPr/>
    </dgm:pt>
    <dgm:pt modelId="{9E436973-758C-4C22-8C19-E54DF1FF9105}" type="pres">
      <dgm:prSet presAssocID="{E9701F7B-39D2-424F-9556-7BDAFC72332A}" presName="parentLeftMargin" presStyleLbl="node1" presStyleIdx="2" presStyleCnt="5"/>
      <dgm:spPr/>
    </dgm:pt>
    <dgm:pt modelId="{42D4FEAD-F542-462F-BE55-20440082EB50}" type="pres">
      <dgm:prSet presAssocID="{E9701F7B-39D2-424F-9556-7BDAFC72332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FF4BA81-6CEE-41A9-ACD5-E7992C541841}" type="pres">
      <dgm:prSet presAssocID="{E9701F7B-39D2-424F-9556-7BDAFC72332A}" presName="negativeSpace" presStyleCnt="0"/>
      <dgm:spPr/>
    </dgm:pt>
    <dgm:pt modelId="{2FAA14A2-D100-4707-818D-740DAB885511}" type="pres">
      <dgm:prSet presAssocID="{E9701F7B-39D2-424F-9556-7BDAFC72332A}" presName="childText" presStyleLbl="conFgAcc1" presStyleIdx="3" presStyleCnt="5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  <dgm:pt modelId="{307E3A5A-DF7B-4E08-AE5B-90CAA9D584E3}" type="pres">
      <dgm:prSet presAssocID="{C482947C-42FE-491F-B590-96780756D5B0}" presName="spaceBetweenRectangles" presStyleCnt="0"/>
      <dgm:spPr/>
    </dgm:pt>
    <dgm:pt modelId="{ADFC33B2-B927-42CE-8C83-9EEBAAF43F6F}" type="pres">
      <dgm:prSet presAssocID="{BAFAEA84-BFF6-43EF-88BE-A8D8A1A896C7}" presName="parentLin" presStyleCnt="0"/>
      <dgm:spPr/>
    </dgm:pt>
    <dgm:pt modelId="{CA6DAEF9-1691-4F19-B5E5-524127D52A21}" type="pres">
      <dgm:prSet presAssocID="{BAFAEA84-BFF6-43EF-88BE-A8D8A1A896C7}" presName="parentLeftMargin" presStyleLbl="node1" presStyleIdx="3" presStyleCnt="5"/>
      <dgm:spPr/>
    </dgm:pt>
    <dgm:pt modelId="{4C4B1621-10C8-41EB-9AE2-61869F2F9327}" type="pres">
      <dgm:prSet presAssocID="{BAFAEA84-BFF6-43EF-88BE-A8D8A1A896C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F1708F5-FFAE-4D1D-9534-5F407B7C7C9D}" type="pres">
      <dgm:prSet presAssocID="{BAFAEA84-BFF6-43EF-88BE-A8D8A1A896C7}" presName="negativeSpace" presStyleCnt="0"/>
      <dgm:spPr/>
    </dgm:pt>
    <dgm:pt modelId="{50681E5C-A9A6-4B9B-905E-311AD0350DAA}" type="pres">
      <dgm:prSet presAssocID="{BAFAEA84-BFF6-43EF-88BE-A8D8A1A896C7}" presName="childText" presStyleLbl="conFgAcc1" presStyleIdx="4" presStyleCnt="5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</dgm:ptLst>
  <dgm:cxnLst>
    <dgm:cxn modelId="{0A37780C-C90B-4D4C-8150-BC7F22BE042B}" type="presOf" srcId="{BAFAEA84-BFF6-43EF-88BE-A8D8A1A896C7}" destId="{CA6DAEF9-1691-4F19-B5E5-524127D52A21}" srcOrd="0" destOrd="0" presId="urn:microsoft.com/office/officeart/2005/8/layout/list1"/>
    <dgm:cxn modelId="{EE7FB514-C808-4EB2-8833-97819E61A333}" type="presOf" srcId="{399D2586-98BB-47FA-B7BB-8933CB93D03D}" destId="{FF232C51-D26E-4165-85E6-32E69A3B865D}" srcOrd="0" destOrd="0" presId="urn:microsoft.com/office/officeart/2005/8/layout/list1"/>
    <dgm:cxn modelId="{A48BA618-5892-41DB-A51E-89A03B1E8355}" type="presOf" srcId="{C912102D-829C-4FD4-A6C0-D38BC74352DD}" destId="{54E41881-496A-423A-9E03-C04B191F8703}" srcOrd="0" destOrd="0" presId="urn:microsoft.com/office/officeart/2005/8/layout/list1"/>
    <dgm:cxn modelId="{2E605B1D-DE62-432B-889B-774E9A11AE43}" srcId="{399D2586-98BB-47FA-B7BB-8933CB93D03D}" destId="{E9701F7B-39D2-424F-9556-7BDAFC72332A}" srcOrd="3" destOrd="0" parTransId="{1945A545-B379-4CC2-A22E-3DA9E532D088}" sibTransId="{C482947C-42FE-491F-B590-96780756D5B0}"/>
    <dgm:cxn modelId="{E6013521-2F6B-41A8-8408-1A9C0353034F}" srcId="{399D2586-98BB-47FA-B7BB-8933CB93D03D}" destId="{BAFAEA84-BFF6-43EF-88BE-A8D8A1A896C7}" srcOrd="4" destOrd="0" parTransId="{E746BECC-08D3-49BB-AD03-97DD6597D693}" sibTransId="{A8BC5A3F-491A-4963-94E5-B3375FCB0DD3}"/>
    <dgm:cxn modelId="{A15DA82F-ED04-46C0-BD7F-663CB96B8FBA}" srcId="{399D2586-98BB-47FA-B7BB-8933CB93D03D}" destId="{C912102D-829C-4FD4-A6C0-D38BC74352DD}" srcOrd="1" destOrd="0" parTransId="{6A1C86A9-3E2C-40F7-8FAF-A7C535F2AFB5}" sibTransId="{301C7F03-9D5C-42C5-A092-7637C2196440}"/>
    <dgm:cxn modelId="{E4D2D130-C8D7-4891-8A04-F3FEB348731B}" type="presOf" srcId="{063AC647-E11B-4AA0-ADB0-A6ED477BA29D}" destId="{DC2C3A36-A31C-4E0C-8469-A3BD2EC6F253}" srcOrd="0" destOrd="0" presId="urn:microsoft.com/office/officeart/2005/8/layout/list1"/>
    <dgm:cxn modelId="{4380F63A-9F7E-42E5-9B3C-946BB7590D81}" srcId="{399D2586-98BB-47FA-B7BB-8933CB93D03D}" destId="{B49EA386-507D-4742-9295-4A31D7C2200A}" srcOrd="2" destOrd="0" parTransId="{40A93B72-A2E8-4CCE-BD9E-A50E4001F1AB}" sibTransId="{FF6A5560-A02E-4B7D-8594-E83F4F8B9B46}"/>
    <dgm:cxn modelId="{96652B47-B7C3-4869-90E8-622C0186C0B8}" type="presOf" srcId="{E9701F7B-39D2-424F-9556-7BDAFC72332A}" destId="{42D4FEAD-F542-462F-BE55-20440082EB50}" srcOrd="1" destOrd="0" presId="urn:microsoft.com/office/officeart/2005/8/layout/list1"/>
    <dgm:cxn modelId="{466C5751-F221-47D6-ADFE-443EE2D5A281}" type="presOf" srcId="{C912102D-829C-4FD4-A6C0-D38BC74352DD}" destId="{5CAD8E6E-D530-4F7A-A06A-6C01A3C20967}" srcOrd="1" destOrd="0" presId="urn:microsoft.com/office/officeart/2005/8/layout/list1"/>
    <dgm:cxn modelId="{1D4BD459-45C1-47D8-B45E-23CFD584019D}" type="presOf" srcId="{BAFAEA84-BFF6-43EF-88BE-A8D8A1A896C7}" destId="{4C4B1621-10C8-41EB-9AE2-61869F2F9327}" srcOrd="1" destOrd="0" presId="urn:microsoft.com/office/officeart/2005/8/layout/list1"/>
    <dgm:cxn modelId="{1D906791-446C-4711-8812-B3C1AE471956}" srcId="{399D2586-98BB-47FA-B7BB-8933CB93D03D}" destId="{063AC647-E11B-4AA0-ADB0-A6ED477BA29D}" srcOrd="0" destOrd="0" parTransId="{8C6811ED-4442-44A1-AA9E-104BAC86DBDA}" sibTransId="{ECBB1A1E-18DC-4E53-88D1-12B49A0E09F6}"/>
    <dgm:cxn modelId="{817C2AD3-5B32-4F42-8FBE-FC6034902039}" type="presOf" srcId="{B49EA386-507D-4742-9295-4A31D7C2200A}" destId="{2CCBD2FA-34B6-46EC-BDB7-0A91280AD94F}" srcOrd="0" destOrd="0" presId="urn:microsoft.com/office/officeart/2005/8/layout/list1"/>
    <dgm:cxn modelId="{515826E4-780E-4700-AD01-FF4DB0A2FAB9}" type="presOf" srcId="{063AC647-E11B-4AA0-ADB0-A6ED477BA29D}" destId="{E85BDA76-B311-4912-8FCD-25A772FA97BC}" srcOrd="1" destOrd="0" presId="urn:microsoft.com/office/officeart/2005/8/layout/list1"/>
    <dgm:cxn modelId="{FF1ECBFA-E3D7-435A-AEA6-7421042A8BC7}" type="presOf" srcId="{E9701F7B-39D2-424F-9556-7BDAFC72332A}" destId="{9E436973-758C-4C22-8C19-E54DF1FF9105}" srcOrd="0" destOrd="0" presId="urn:microsoft.com/office/officeart/2005/8/layout/list1"/>
    <dgm:cxn modelId="{EA646FFE-9599-4480-B297-8C428B90D10D}" type="presOf" srcId="{B49EA386-507D-4742-9295-4A31D7C2200A}" destId="{54423175-BEAE-47BC-862A-B3EC4C7CE926}" srcOrd="1" destOrd="0" presId="urn:microsoft.com/office/officeart/2005/8/layout/list1"/>
    <dgm:cxn modelId="{8DFB8F11-8716-4772-B0E7-F8E6A57152E6}" type="presParOf" srcId="{FF232C51-D26E-4165-85E6-32E69A3B865D}" destId="{31E7D785-513F-4BE3-A1C1-F3E5C70B3FCE}" srcOrd="0" destOrd="0" presId="urn:microsoft.com/office/officeart/2005/8/layout/list1"/>
    <dgm:cxn modelId="{A7D6B485-2989-48D7-83D5-190BED7F4876}" type="presParOf" srcId="{31E7D785-513F-4BE3-A1C1-F3E5C70B3FCE}" destId="{DC2C3A36-A31C-4E0C-8469-A3BD2EC6F253}" srcOrd="0" destOrd="0" presId="urn:microsoft.com/office/officeart/2005/8/layout/list1"/>
    <dgm:cxn modelId="{F948854C-BFBA-4A28-A36B-571813E15554}" type="presParOf" srcId="{31E7D785-513F-4BE3-A1C1-F3E5C70B3FCE}" destId="{E85BDA76-B311-4912-8FCD-25A772FA97BC}" srcOrd="1" destOrd="0" presId="urn:microsoft.com/office/officeart/2005/8/layout/list1"/>
    <dgm:cxn modelId="{64915BE9-0F9A-4902-9A5E-095E05328938}" type="presParOf" srcId="{FF232C51-D26E-4165-85E6-32E69A3B865D}" destId="{FEBB35BD-46AF-495C-AB94-3B3259855195}" srcOrd="1" destOrd="0" presId="urn:microsoft.com/office/officeart/2005/8/layout/list1"/>
    <dgm:cxn modelId="{E1E979C4-D42F-4648-A0A9-236B941F9376}" type="presParOf" srcId="{FF232C51-D26E-4165-85E6-32E69A3B865D}" destId="{03FA5194-EFC3-4269-BBA0-CD4B1DB7EB13}" srcOrd="2" destOrd="0" presId="urn:microsoft.com/office/officeart/2005/8/layout/list1"/>
    <dgm:cxn modelId="{68E61F4E-56EE-44BD-8E31-AA8C0355BCBF}" type="presParOf" srcId="{FF232C51-D26E-4165-85E6-32E69A3B865D}" destId="{494B87FA-3473-406E-80D0-CA824EEE3C66}" srcOrd="3" destOrd="0" presId="urn:microsoft.com/office/officeart/2005/8/layout/list1"/>
    <dgm:cxn modelId="{B92A759C-3A8C-42F5-B8F4-23748897A643}" type="presParOf" srcId="{FF232C51-D26E-4165-85E6-32E69A3B865D}" destId="{9BCEC230-F07C-4B76-980E-83A6DB6891C2}" srcOrd="4" destOrd="0" presId="urn:microsoft.com/office/officeart/2005/8/layout/list1"/>
    <dgm:cxn modelId="{0010E00A-825E-4BFD-AF6D-278CACC8C6C5}" type="presParOf" srcId="{9BCEC230-F07C-4B76-980E-83A6DB6891C2}" destId="{54E41881-496A-423A-9E03-C04B191F8703}" srcOrd="0" destOrd="0" presId="urn:microsoft.com/office/officeart/2005/8/layout/list1"/>
    <dgm:cxn modelId="{9BFC0854-730D-4EDD-9554-F3066F09475D}" type="presParOf" srcId="{9BCEC230-F07C-4B76-980E-83A6DB6891C2}" destId="{5CAD8E6E-D530-4F7A-A06A-6C01A3C20967}" srcOrd="1" destOrd="0" presId="urn:microsoft.com/office/officeart/2005/8/layout/list1"/>
    <dgm:cxn modelId="{D01A071E-41D9-44E4-B9B7-7B36BA271400}" type="presParOf" srcId="{FF232C51-D26E-4165-85E6-32E69A3B865D}" destId="{4788F8CE-6ABD-474F-825D-288D5067E0E5}" srcOrd="5" destOrd="0" presId="urn:microsoft.com/office/officeart/2005/8/layout/list1"/>
    <dgm:cxn modelId="{D6088747-DEC4-4365-9207-CF3AAAE2CA61}" type="presParOf" srcId="{FF232C51-D26E-4165-85E6-32E69A3B865D}" destId="{BD695570-6041-42F7-9E56-159EC2C545CF}" srcOrd="6" destOrd="0" presId="urn:microsoft.com/office/officeart/2005/8/layout/list1"/>
    <dgm:cxn modelId="{E96E18B7-64E2-4B91-8B6D-28AB68478308}" type="presParOf" srcId="{FF232C51-D26E-4165-85E6-32E69A3B865D}" destId="{769F6F3A-C6C7-4A2E-8DB9-949AA0EE70C1}" srcOrd="7" destOrd="0" presId="urn:microsoft.com/office/officeart/2005/8/layout/list1"/>
    <dgm:cxn modelId="{6D424A52-962D-49FE-8732-FED521A94413}" type="presParOf" srcId="{FF232C51-D26E-4165-85E6-32E69A3B865D}" destId="{06C7A2F7-F6D1-476B-A614-998DAFAA6EAE}" srcOrd="8" destOrd="0" presId="urn:microsoft.com/office/officeart/2005/8/layout/list1"/>
    <dgm:cxn modelId="{9877F811-8A38-452D-B5B4-A0C9A097F01D}" type="presParOf" srcId="{06C7A2F7-F6D1-476B-A614-998DAFAA6EAE}" destId="{2CCBD2FA-34B6-46EC-BDB7-0A91280AD94F}" srcOrd="0" destOrd="0" presId="urn:microsoft.com/office/officeart/2005/8/layout/list1"/>
    <dgm:cxn modelId="{C90746DB-272C-4082-A08D-FCDC795E6856}" type="presParOf" srcId="{06C7A2F7-F6D1-476B-A614-998DAFAA6EAE}" destId="{54423175-BEAE-47BC-862A-B3EC4C7CE926}" srcOrd="1" destOrd="0" presId="urn:microsoft.com/office/officeart/2005/8/layout/list1"/>
    <dgm:cxn modelId="{44DE9084-3CE4-43CB-86B0-F34B1A6C8C92}" type="presParOf" srcId="{FF232C51-D26E-4165-85E6-32E69A3B865D}" destId="{9F56560B-5B49-4379-BA42-7B6681709476}" srcOrd="9" destOrd="0" presId="urn:microsoft.com/office/officeart/2005/8/layout/list1"/>
    <dgm:cxn modelId="{A6469E42-E2ED-453D-83CC-91BF19DE6BB0}" type="presParOf" srcId="{FF232C51-D26E-4165-85E6-32E69A3B865D}" destId="{2ADF625F-910E-4EC1-BFA9-F1925FFF0210}" srcOrd="10" destOrd="0" presId="urn:microsoft.com/office/officeart/2005/8/layout/list1"/>
    <dgm:cxn modelId="{CB3C9A7A-0A88-4212-9D35-A84787F0BDDC}" type="presParOf" srcId="{FF232C51-D26E-4165-85E6-32E69A3B865D}" destId="{A9B2513B-98F8-4939-B27D-3C6DD1CFA50C}" srcOrd="11" destOrd="0" presId="urn:microsoft.com/office/officeart/2005/8/layout/list1"/>
    <dgm:cxn modelId="{8A78CF42-8DDC-4482-A6DC-155A63E5B9F3}" type="presParOf" srcId="{FF232C51-D26E-4165-85E6-32E69A3B865D}" destId="{F566CDA1-DEF8-43B9-B3D0-44A57130EAD9}" srcOrd="12" destOrd="0" presId="urn:microsoft.com/office/officeart/2005/8/layout/list1"/>
    <dgm:cxn modelId="{32209236-6D36-4B9D-90FD-99FB3F669F44}" type="presParOf" srcId="{F566CDA1-DEF8-43B9-B3D0-44A57130EAD9}" destId="{9E436973-758C-4C22-8C19-E54DF1FF9105}" srcOrd="0" destOrd="0" presId="urn:microsoft.com/office/officeart/2005/8/layout/list1"/>
    <dgm:cxn modelId="{93DA97E7-1419-4627-9A36-76F362DD244A}" type="presParOf" srcId="{F566CDA1-DEF8-43B9-B3D0-44A57130EAD9}" destId="{42D4FEAD-F542-462F-BE55-20440082EB50}" srcOrd="1" destOrd="0" presId="urn:microsoft.com/office/officeart/2005/8/layout/list1"/>
    <dgm:cxn modelId="{6D3BA407-94E9-4038-A077-8C1C0AB8A80A}" type="presParOf" srcId="{FF232C51-D26E-4165-85E6-32E69A3B865D}" destId="{AFF4BA81-6CEE-41A9-ACD5-E7992C541841}" srcOrd="13" destOrd="0" presId="urn:microsoft.com/office/officeart/2005/8/layout/list1"/>
    <dgm:cxn modelId="{85DA762A-D350-4DB4-BEAB-AE2D2FE650BE}" type="presParOf" srcId="{FF232C51-D26E-4165-85E6-32E69A3B865D}" destId="{2FAA14A2-D100-4707-818D-740DAB885511}" srcOrd="14" destOrd="0" presId="urn:microsoft.com/office/officeart/2005/8/layout/list1"/>
    <dgm:cxn modelId="{A5B04DF1-5E1A-44CD-AC88-0AE3703A12B2}" type="presParOf" srcId="{FF232C51-D26E-4165-85E6-32E69A3B865D}" destId="{307E3A5A-DF7B-4E08-AE5B-90CAA9D584E3}" srcOrd="15" destOrd="0" presId="urn:microsoft.com/office/officeart/2005/8/layout/list1"/>
    <dgm:cxn modelId="{BFDECE24-CA0E-42F9-B170-7C9078F95733}" type="presParOf" srcId="{FF232C51-D26E-4165-85E6-32E69A3B865D}" destId="{ADFC33B2-B927-42CE-8C83-9EEBAAF43F6F}" srcOrd="16" destOrd="0" presId="urn:microsoft.com/office/officeart/2005/8/layout/list1"/>
    <dgm:cxn modelId="{29097383-5892-493F-A7AD-7D85DA7230B4}" type="presParOf" srcId="{ADFC33B2-B927-42CE-8C83-9EEBAAF43F6F}" destId="{CA6DAEF9-1691-4F19-B5E5-524127D52A21}" srcOrd="0" destOrd="0" presId="urn:microsoft.com/office/officeart/2005/8/layout/list1"/>
    <dgm:cxn modelId="{B094C67B-8B3B-4637-A485-71C8B1C4B41B}" type="presParOf" srcId="{ADFC33B2-B927-42CE-8C83-9EEBAAF43F6F}" destId="{4C4B1621-10C8-41EB-9AE2-61869F2F9327}" srcOrd="1" destOrd="0" presId="urn:microsoft.com/office/officeart/2005/8/layout/list1"/>
    <dgm:cxn modelId="{E0BE4FFD-A3F5-4AD2-9420-18DE76FE0B3C}" type="presParOf" srcId="{FF232C51-D26E-4165-85E6-32E69A3B865D}" destId="{4F1708F5-FFAE-4D1D-9534-5F407B7C7C9D}" srcOrd="17" destOrd="0" presId="urn:microsoft.com/office/officeart/2005/8/layout/list1"/>
    <dgm:cxn modelId="{C7DF8917-8ECE-4D27-B1F2-DE4BF40F938D}" type="presParOf" srcId="{FF232C51-D26E-4165-85E6-32E69A3B865D}" destId="{50681E5C-A9A6-4B9B-905E-311AD0350DA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A5194-EFC3-4269-BBA0-CD4B1DB7EB13}">
      <dsp:nvSpPr>
        <dsp:cNvPr id="0" name=""/>
        <dsp:cNvSpPr/>
      </dsp:nvSpPr>
      <dsp:spPr>
        <a:xfrm>
          <a:off x="0" y="35280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5BDA76-B311-4912-8FCD-25A772FA97BC}">
      <dsp:nvSpPr>
        <dsp:cNvPr id="0" name=""/>
        <dsp:cNvSpPr/>
      </dsp:nvSpPr>
      <dsp:spPr>
        <a:xfrm>
          <a:off x="525780" y="72369"/>
          <a:ext cx="7360920" cy="560880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/>
            <a:t>Regisztráció</a:t>
          </a:r>
          <a:endParaRPr lang="en-US" sz="1900" kern="1200"/>
        </a:p>
      </dsp:txBody>
      <dsp:txXfrm>
        <a:off x="553160" y="99749"/>
        <a:ext cx="7306160" cy="506120"/>
      </dsp:txXfrm>
    </dsp:sp>
    <dsp:sp modelId="{BD695570-6041-42F7-9E56-159EC2C545CF}">
      <dsp:nvSpPr>
        <dsp:cNvPr id="0" name=""/>
        <dsp:cNvSpPr/>
      </dsp:nvSpPr>
      <dsp:spPr>
        <a:xfrm>
          <a:off x="0" y="121464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AD8E6E-D530-4F7A-A06A-6C01A3C20967}">
      <dsp:nvSpPr>
        <dsp:cNvPr id="0" name=""/>
        <dsp:cNvSpPr/>
      </dsp:nvSpPr>
      <dsp:spPr>
        <a:xfrm>
          <a:off x="525780" y="934209"/>
          <a:ext cx="7360920" cy="560880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/>
            <a:t>Bejelentkezés</a:t>
          </a:r>
          <a:endParaRPr lang="en-US" sz="1900" kern="1200"/>
        </a:p>
      </dsp:txBody>
      <dsp:txXfrm>
        <a:off x="553160" y="961589"/>
        <a:ext cx="7306160" cy="506120"/>
      </dsp:txXfrm>
    </dsp:sp>
    <dsp:sp modelId="{2ADF625F-910E-4EC1-BFA9-F1925FFF0210}">
      <dsp:nvSpPr>
        <dsp:cNvPr id="0" name=""/>
        <dsp:cNvSpPr/>
      </dsp:nvSpPr>
      <dsp:spPr>
        <a:xfrm>
          <a:off x="0" y="207648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423175-BEAE-47BC-862A-B3EC4C7CE926}">
      <dsp:nvSpPr>
        <dsp:cNvPr id="0" name=""/>
        <dsp:cNvSpPr/>
      </dsp:nvSpPr>
      <dsp:spPr>
        <a:xfrm>
          <a:off x="525780" y="1796049"/>
          <a:ext cx="7360920" cy="560880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/>
            <a:t>Több terem</a:t>
          </a:r>
          <a:endParaRPr lang="en-US" sz="1900" kern="1200"/>
        </a:p>
      </dsp:txBody>
      <dsp:txXfrm>
        <a:off x="553160" y="1823429"/>
        <a:ext cx="7306160" cy="506120"/>
      </dsp:txXfrm>
    </dsp:sp>
    <dsp:sp modelId="{2FAA14A2-D100-4707-818D-740DAB885511}">
      <dsp:nvSpPr>
        <dsp:cNvPr id="0" name=""/>
        <dsp:cNvSpPr/>
      </dsp:nvSpPr>
      <dsp:spPr>
        <a:xfrm>
          <a:off x="0" y="293832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4FEAD-F542-462F-BE55-20440082EB50}">
      <dsp:nvSpPr>
        <dsp:cNvPr id="0" name=""/>
        <dsp:cNvSpPr/>
      </dsp:nvSpPr>
      <dsp:spPr>
        <a:xfrm>
          <a:off x="525780" y="2657889"/>
          <a:ext cx="7360920" cy="560880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/>
            <a:t>Időpont foglalás</a:t>
          </a:r>
          <a:endParaRPr lang="en-US" sz="1900" kern="1200"/>
        </a:p>
      </dsp:txBody>
      <dsp:txXfrm>
        <a:off x="553160" y="2685269"/>
        <a:ext cx="7306160" cy="506120"/>
      </dsp:txXfrm>
    </dsp:sp>
    <dsp:sp modelId="{50681E5C-A9A6-4B9B-905E-311AD0350DAA}">
      <dsp:nvSpPr>
        <dsp:cNvPr id="0" name=""/>
        <dsp:cNvSpPr/>
      </dsp:nvSpPr>
      <dsp:spPr>
        <a:xfrm>
          <a:off x="0" y="380016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4B1621-10C8-41EB-9AE2-61869F2F9327}">
      <dsp:nvSpPr>
        <dsp:cNvPr id="0" name=""/>
        <dsp:cNvSpPr/>
      </dsp:nvSpPr>
      <dsp:spPr>
        <a:xfrm>
          <a:off x="525780" y="3519729"/>
          <a:ext cx="7360920" cy="560880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/>
            <a:t>Időpont törlés</a:t>
          </a:r>
          <a:endParaRPr lang="en-US" sz="1900" kern="1200"/>
        </a:p>
      </dsp:txBody>
      <dsp:txXfrm>
        <a:off x="553160" y="3547109"/>
        <a:ext cx="7306160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1EF7C-4E59-48C5-A31C-E3D074EB2808}" type="datetimeFigureOut">
              <a:rPr lang="hu-HU" smtClean="0"/>
              <a:t>2024. 12. 14.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89307-3D08-4A7D-9A5B-66684041BC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8682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89307-3D08-4A7D-9A5B-66684041BCDE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6011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2609D-7A2E-9CFD-00C8-A8EB0A9C5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A85F0-C314-1307-DDB5-591FC8B0C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042FE-3489-ECDD-72E8-6F0AD91AA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8AA6-221C-485A-AEDE-767B8BC021E2}" type="datetimeFigureOut">
              <a:rPr lang="hu-HU" smtClean="0"/>
              <a:t>2024. 12. 14.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FA08D-4520-7DDF-181D-69374E67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659EC-BDA2-A799-329F-87C016AA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DB2E-A39B-46A5-8C75-114F1CBD6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978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86471-32FE-3707-65E0-1CBF5FAB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33694-400B-2C42-7A1E-54BD02852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2FC29-0608-7052-A810-73ED5B52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8AA6-221C-485A-AEDE-767B8BC021E2}" type="datetimeFigureOut">
              <a:rPr lang="hu-HU" smtClean="0"/>
              <a:t>2024. 12. 14.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8058B-F48A-007E-9814-21DBF4480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A95C9-5DA5-BF30-FBE6-3EA52FF8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DB2E-A39B-46A5-8C75-114F1CBD6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925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C249A-568B-3D27-6347-F30426259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19CC9-B3FE-0B0E-C9BF-66DFF13E8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F3E3D-9670-CE26-177C-2CF9B1DE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8AA6-221C-485A-AEDE-767B8BC021E2}" type="datetimeFigureOut">
              <a:rPr lang="hu-HU" smtClean="0"/>
              <a:t>2024. 12. 14.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16911-21F5-A884-2381-184A7FAC9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149E4-308B-09DF-D5E1-FFE0FD58B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DB2E-A39B-46A5-8C75-114F1CBD6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375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7367-6611-6D7B-A026-5113C5DD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5379F-6CE6-322C-FB31-9B893DE02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FEE3A-32F1-49E2-FAED-2D83B785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8AA6-221C-485A-AEDE-767B8BC021E2}" type="datetimeFigureOut">
              <a:rPr lang="hu-HU" smtClean="0"/>
              <a:t>2024. 12. 14.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14BE3-16E1-BC3E-AB8C-84690498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00D88-4C59-0872-1806-3EB3DD33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DB2E-A39B-46A5-8C75-114F1CBD6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988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E2B5E-23C6-8DB0-99B6-BE5E0217C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3A02C-F9CA-F6DA-1D1F-0A1309FE4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801D3-E30F-B427-43B5-6ECFD1B0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8AA6-221C-485A-AEDE-767B8BC021E2}" type="datetimeFigureOut">
              <a:rPr lang="hu-HU" smtClean="0"/>
              <a:t>2024. 12. 14.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4B50F-F1D8-D8C7-AB6F-F35EE35F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6CE38-CE91-8CFE-F26B-763AFB31B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DB2E-A39B-46A5-8C75-114F1CBD6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960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AA9B-C87D-0221-CC87-704ED2A9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2DB6E-7D02-409A-84F0-DDE3D4E8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3CDDA-8E8B-5E89-679B-A7C737828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0E1B8-DF1A-3B25-27E7-54135073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8AA6-221C-485A-AEDE-767B8BC021E2}" type="datetimeFigureOut">
              <a:rPr lang="hu-HU" smtClean="0"/>
              <a:t>2024. 12. 14.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34272-07EE-EE81-A6C2-9CD657DE3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0DAA3-B169-8747-6921-F6384518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DB2E-A39B-46A5-8C75-114F1CBD6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99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267D-352F-FA0A-B9CD-078F147D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9C9EA-F122-E33D-C141-8B897C08F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68923-5E9B-E6AA-04D9-42A5BF7FF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81E76-30C0-EF0F-CDED-DEDF0069B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35DDF-FD7C-3B23-0F4F-1E2B50E1B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C74575-626B-5FD7-92C5-40A10D818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8AA6-221C-485A-AEDE-767B8BC021E2}" type="datetimeFigureOut">
              <a:rPr lang="hu-HU" smtClean="0"/>
              <a:t>2024. 12. 14.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96444E-AE8E-997C-87DC-FB599B5C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27F94-ED95-FCE2-FC5A-5990C94C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DB2E-A39B-46A5-8C75-114F1CBD6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899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859D-8D07-4998-6455-BC85B3B8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28895-6BBD-54FC-8178-DCD901A5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8AA6-221C-485A-AEDE-767B8BC021E2}" type="datetimeFigureOut">
              <a:rPr lang="hu-HU" smtClean="0"/>
              <a:t>2024. 12. 14.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47EBB-C545-999B-B55A-F8121343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92779-10B3-2B27-FA32-48D7FB1F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DB2E-A39B-46A5-8C75-114F1CBD6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92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782BE-99E0-2A82-F52F-16EA2D15E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8AA6-221C-485A-AEDE-767B8BC021E2}" type="datetimeFigureOut">
              <a:rPr lang="hu-HU" smtClean="0"/>
              <a:t>2024. 12. 14.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EBA6E5-7D78-DF36-64FC-CC81E362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4305D-95EB-BC5C-FC9F-E717DA86A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DB2E-A39B-46A5-8C75-114F1CBD6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983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104F-8211-01A5-8C66-769ACB6E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D7D29-6C0D-F9A0-13B5-7B87F9103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F115A-67B6-21F0-EFF4-C27D8C611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1A09F-A2A8-AB21-4431-751BEB2F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8AA6-221C-485A-AEDE-767B8BC021E2}" type="datetimeFigureOut">
              <a:rPr lang="hu-HU" smtClean="0"/>
              <a:t>2024. 12. 14.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35FFC-2EEE-4058-6423-A677F72F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E2BB8-90F5-CB19-251E-445D06DC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DB2E-A39B-46A5-8C75-114F1CBD6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978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4042-7E0A-7291-20A9-AD565965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C41AE-6EA0-5695-63B3-B04495F1E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6F529-99D3-9BA5-6CC2-FBBB46E18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E2754-6BD7-04C4-2CBE-9FED505D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8AA6-221C-485A-AEDE-767B8BC021E2}" type="datetimeFigureOut">
              <a:rPr lang="hu-HU" smtClean="0"/>
              <a:t>2024. 12. 14.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7050E-46A3-F6AB-0B01-3743D7BB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FAD23-22A9-7BA3-7234-C588BFBC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DB2E-A39B-46A5-8C75-114F1CBD6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0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EE20A5-D6EB-5849-8EE1-526160F5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CD00D-8B0D-4FEB-29BD-C721BD65F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9210E-335A-1F57-6D0C-07B58D55C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BF8AA6-221C-485A-AEDE-767B8BC021E2}" type="datetimeFigureOut">
              <a:rPr lang="hu-HU" smtClean="0"/>
              <a:t>2024. 12. 14.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69BCD-A42C-2C62-1B8C-459E8DA0D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422E4-527E-F6F0-23F1-68B18D6EB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E2DB2E-A39B-46A5-8C75-114F1CBD6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962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B9E248E0-55F8-4E45-A07F-B49E0EEA9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Arc 1034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92014">
            <a:off x="3109564" y="70484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International Conference Hall | Makuhari Messe">
            <a:extLst>
              <a:ext uri="{FF2B5EF4-FFF2-40B4-BE49-F238E27FC236}">
                <a16:creationId xmlns:a16="http://schemas.microsoft.com/office/drawing/2014/main" id="{D3FC099C-D9CA-834F-ED2D-2A0684DEF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6" r="-1" b="-1"/>
          <a:stretch/>
        </p:blipFill>
        <p:spPr bwMode="auto">
          <a:xfrm>
            <a:off x="4252394" y="2577601"/>
            <a:ext cx="7462838" cy="4280399"/>
          </a:xfrm>
          <a:custGeom>
            <a:avLst/>
            <a:gdLst/>
            <a:ahLst/>
            <a:cxnLst/>
            <a:rect l="l" t="t" r="r" b="b"/>
            <a:pathLst>
              <a:path w="7462838" h="4280399">
                <a:moveTo>
                  <a:pt x="3731419" y="0"/>
                </a:moveTo>
                <a:cubicBezTo>
                  <a:pt x="5792225" y="0"/>
                  <a:pt x="7462838" y="1670613"/>
                  <a:pt x="7462838" y="3731419"/>
                </a:cubicBezTo>
                <a:cubicBezTo>
                  <a:pt x="7462838" y="3828019"/>
                  <a:pt x="7459167" y="3923762"/>
                  <a:pt x="7451957" y="4018516"/>
                </a:cubicBezTo>
                <a:lnTo>
                  <a:pt x="7422046" y="4280399"/>
                </a:lnTo>
                <a:lnTo>
                  <a:pt x="40793" y="4280399"/>
                </a:lnTo>
                <a:lnTo>
                  <a:pt x="10881" y="4018516"/>
                </a:lnTo>
                <a:cubicBezTo>
                  <a:pt x="3671" y="3923762"/>
                  <a:pt x="0" y="3828019"/>
                  <a:pt x="0" y="3731419"/>
                </a:cubicBezTo>
                <a:cubicBezTo>
                  <a:pt x="0" y="1670613"/>
                  <a:pt x="1670614" y="0"/>
                  <a:pt x="373141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B4D567-EFF4-F5AB-1063-0602C2F5D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831" y="671252"/>
            <a:ext cx="4512194" cy="2757748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Teremfoglalás</a:t>
            </a:r>
          </a:p>
        </p:txBody>
      </p:sp>
      <p:pic>
        <p:nvPicPr>
          <p:cNvPr id="1026" name="Picture 2" descr="Ideas for Designing Luxury Meeting Rooms | Maior">
            <a:extLst>
              <a:ext uri="{FF2B5EF4-FFF2-40B4-BE49-F238E27FC236}">
                <a16:creationId xmlns:a16="http://schemas.microsoft.com/office/drawing/2014/main" id="{1CC0B78A-7AC2-5AEB-E0E4-DD20DE9A3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0" r="16216"/>
          <a:stretch/>
        </p:blipFill>
        <p:spPr bwMode="auto">
          <a:xfrm>
            <a:off x="8610600" y="10"/>
            <a:ext cx="3581400" cy="3769196"/>
          </a:xfrm>
          <a:custGeom>
            <a:avLst/>
            <a:gdLst/>
            <a:ahLst/>
            <a:cxnLst/>
            <a:rect l="l" t="t" r="r" b="b"/>
            <a:pathLst>
              <a:path w="3581400" h="3769206">
                <a:moveTo>
                  <a:pt x="366014" y="0"/>
                </a:moveTo>
                <a:lnTo>
                  <a:pt x="3581400" y="0"/>
                </a:lnTo>
                <a:lnTo>
                  <a:pt x="3581400" y="3507525"/>
                </a:lnTo>
                <a:lnTo>
                  <a:pt x="3442408" y="3574481"/>
                </a:lnTo>
                <a:cubicBezTo>
                  <a:pt x="3145957" y="3699869"/>
                  <a:pt x="2820025" y="3769206"/>
                  <a:pt x="2477898" y="3769206"/>
                </a:cubicBezTo>
                <a:cubicBezTo>
                  <a:pt x="1109392" y="3769206"/>
                  <a:pt x="0" y="2659814"/>
                  <a:pt x="0" y="1291308"/>
                </a:cubicBezTo>
                <a:cubicBezTo>
                  <a:pt x="0" y="863650"/>
                  <a:pt x="108339" y="461296"/>
                  <a:pt x="299069" y="11019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00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ED5B-5359-DA61-73D1-A7DE0389B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Funkci</a:t>
            </a:r>
            <a:r>
              <a:rPr lang="hu-HU" dirty="0"/>
              <a:t>ók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629890-9AAB-B6B0-2ACE-C5F27590C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4964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609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92C6B-B9A8-4851-ECD8-A98CE1C6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Adatbázis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1E4B5-567C-FEAA-52EE-E71484168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3094" y="788139"/>
            <a:ext cx="8921216" cy="3060184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4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2F7359-A36F-2B68-9301-806BE8900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4287" y="1123527"/>
            <a:ext cx="4070416" cy="46048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FFA7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0177B03-D3DD-B7C1-BFEC-8678BEAC8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2695" y="1310461"/>
            <a:ext cx="4453547" cy="450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18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61A546B-B531-156D-E930-E54D4B8B2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7307" y="0"/>
            <a:ext cx="11717385" cy="33852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1424C7-D72E-B1FA-66D2-41AFD8520F0F}"/>
              </a:ext>
            </a:extLst>
          </p:cNvPr>
          <p:cNvSpPr txBox="1"/>
          <p:nvPr/>
        </p:nvSpPr>
        <p:spPr>
          <a:xfrm>
            <a:off x="2882929" y="4491016"/>
            <a:ext cx="6796092" cy="19082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"halls"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$halls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$hall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"hall"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hall.php?halls_id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$hall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hu-HU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$hall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$hall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getSize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&amp;#x33A1;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en-US" sz="13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négyzetméter</a:t>
            </a:r>
            <a:r>
              <a:rPr lang="en-US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--&gt;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456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C6F8851-E99D-15FE-2CD1-6B0D9082F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07" y="0"/>
            <a:ext cx="7928324" cy="685800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786948-7558-97A1-6286-52CFB487AF3E}"/>
              </a:ext>
            </a:extLst>
          </p:cNvPr>
          <p:cNvSpPr txBox="1"/>
          <p:nvPr/>
        </p:nvSpPr>
        <p:spPr>
          <a:xfrm>
            <a:off x="7928324" y="2378948"/>
            <a:ext cx="4014535" cy="230866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endParaRPr lang="hu-HU" sz="13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300" dirty="0">
                <a:solidFill>
                  <a:srgbClr val="CE9178"/>
                </a:solidFill>
                <a:latin typeface="Consolas" panose="020B0609020204030204" pitchFamily="49" charset="0"/>
              </a:rPr>
              <a:t>	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bookings.id, </a:t>
            </a:r>
            <a:endParaRPr lang="hu-HU" sz="13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300" dirty="0">
                <a:solidFill>
                  <a:srgbClr val="CE9178"/>
                </a:solidFill>
                <a:latin typeface="Consolas" panose="020B0609020204030204" pitchFamily="49" charset="0"/>
              </a:rPr>
              <a:t>	</a:t>
            </a:r>
            <a:r>
              <a:rPr lang="en-US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bookings.users_id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endParaRPr lang="hu-HU" sz="13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300" dirty="0">
                <a:solidFill>
                  <a:srgbClr val="CE9178"/>
                </a:solidFill>
                <a:latin typeface="Consolas" panose="020B0609020204030204" pitchFamily="49" charset="0"/>
              </a:rPr>
              <a:t>	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users.name, </a:t>
            </a:r>
            <a:endParaRPr lang="hu-HU" sz="13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300" dirty="0">
                <a:solidFill>
                  <a:srgbClr val="CE9178"/>
                </a:solidFill>
                <a:latin typeface="Consolas" panose="020B0609020204030204" pitchFamily="49" charset="0"/>
              </a:rPr>
              <a:t>	</a:t>
            </a:r>
            <a:r>
              <a:rPr lang="en-US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bookings.bookedDate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endParaRPr lang="hu-HU" sz="13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300" dirty="0">
                <a:solidFill>
                  <a:srgbClr val="CE9178"/>
                </a:solidFill>
                <a:latin typeface="Consolas" panose="020B0609020204030204" pitchFamily="49" charset="0"/>
              </a:rPr>
              <a:t>	</a:t>
            </a:r>
            <a:r>
              <a:rPr lang="en-US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bookings.bookedTime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endParaRPr lang="hu-HU" sz="13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300" dirty="0">
                <a:solidFill>
                  <a:srgbClr val="CE9178"/>
                </a:solidFill>
                <a:latin typeface="Consolas" panose="020B0609020204030204" pitchFamily="49" charset="0"/>
              </a:rPr>
              <a:t>	</a:t>
            </a:r>
            <a:r>
              <a:rPr lang="en-US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bookings.event</a:t>
            </a:r>
            <a:endParaRPr lang="hu-HU" sz="13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users </a:t>
            </a:r>
            <a:endParaRPr lang="hu-HU" sz="13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INNER JOIN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bookings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users.id</a:t>
            </a:r>
            <a:r>
              <a:rPr lang="hu-HU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users_id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bookings.halls_id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? </a:t>
            </a:r>
            <a:endParaRPr lang="hu-HU" sz="13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bookings.bookedDate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?"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32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A6CD03-E0B8-361A-655C-A4EC62A2514E}"/>
              </a:ext>
            </a:extLst>
          </p:cNvPr>
          <p:cNvSpPr txBox="1"/>
          <p:nvPr/>
        </p:nvSpPr>
        <p:spPr>
          <a:xfrm>
            <a:off x="0" y="1770647"/>
            <a:ext cx="12267527" cy="44012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"time-marker"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"time"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":00"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en-US" sz="13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Időpont</a:t>
            </a:r>
            <a:r>
              <a:rPr lang="en-US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--&gt;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$bookings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strtotime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:00"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)])) {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hu-HU" sz="13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"booked"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3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   </a:t>
            </a:r>
            <a:r>
              <a:rPr lang="en-US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en-US" sz="13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Lefoglalva</a:t>
            </a:r>
            <a:r>
              <a:rPr lang="en-US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3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foglaló</a:t>
            </a:r>
            <a:r>
              <a:rPr lang="en-US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neve   </a:t>
            </a:r>
            <a:r>
              <a:rPr lang="en-US" sz="13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esemény</a:t>
            </a:r>
            <a:r>
              <a:rPr lang="en-US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neve --&gt;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Lefoglalva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$bookings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strtotime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:00"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)]-&gt;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getPersonName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&amp;</a:t>
            </a:r>
            <a:r>
              <a:rPr lang="en-US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 "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$bookings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strtotime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:00"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)]-&gt;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getEvent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hu-HU" sz="13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                  </a:t>
            </a: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Ha a </a:t>
            </a:r>
            <a:r>
              <a:rPr lang="en-US" sz="13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lefoglaló</a:t>
            </a:r>
            <a:r>
              <a:rPr lang="en-US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megegyezik</a:t>
            </a:r>
            <a:r>
              <a:rPr lang="en-US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sz="13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felhasználóval</a:t>
            </a:r>
            <a:r>
              <a:rPr lang="en-US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akkor</a:t>
            </a:r>
            <a:r>
              <a:rPr lang="en-US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megjelenik</a:t>
            </a:r>
            <a:r>
              <a:rPr lang="en-US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sz="13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törlési</a:t>
            </a:r>
            <a:r>
              <a:rPr lang="en-US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lehetőség</a:t>
            </a:r>
            <a:r>
              <a:rPr lang="en-US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--&gt;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$bookings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strtotime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:00"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)]-&gt;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getPersonId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$user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()){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delete.php?halls_id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$hall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&amp;id=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$bookings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strtotime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$i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':00'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)]-&gt;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"fa-solid fa-trash-can"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unbooked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booking.php?halls_id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$hall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()}&amp;date={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$date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}&amp;time={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Foglald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le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hu-HU" sz="13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6B9484-DB85-792F-7BAA-428FB382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Egy sor a korábbi táblázatból</a:t>
            </a:r>
          </a:p>
        </p:txBody>
      </p:sp>
    </p:spTree>
    <p:extLst>
      <p:ext uri="{BB962C8B-B14F-4D97-AF65-F5344CB8AC3E}">
        <p14:creationId xmlns:p14="http://schemas.microsoft.com/office/powerpoint/2010/main" val="2233184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583041C-39F9-11E7-2C4B-58158CF45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55" y="0"/>
            <a:ext cx="11574490" cy="53442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79A2E9-3A0B-A565-A08D-2FA98A5D0530}"/>
              </a:ext>
            </a:extLst>
          </p:cNvPr>
          <p:cNvSpPr txBox="1"/>
          <p:nvPr/>
        </p:nvSpPr>
        <p:spPr>
          <a:xfrm>
            <a:off x="2947481" y="4484866"/>
            <a:ext cx="8083685" cy="229293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toBook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halls_id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$date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$time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$event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$conn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b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checkBooking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halls_id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$date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$time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$conn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prepare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bookings </a:t>
            </a:r>
            <a:endParaRPr lang="hu-HU" sz="13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300" dirty="0">
                <a:solidFill>
                  <a:srgbClr val="CE9178"/>
                </a:solidFill>
                <a:latin typeface="Consolas" panose="020B0609020204030204" pitchFamily="49" charset="0"/>
              </a:rPr>
              <a:t>   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halls_id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users_id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bookedDate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bookedTime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(?,?,?,?,?);"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bind_param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iisss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halls_id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$date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$time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$event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$conn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21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644B1-7BBD-A69A-9644-057AFF01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Köszönöm a figyelmet!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95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579</Words>
  <Application>Microsoft Office PowerPoint</Application>
  <PresentationFormat>Widescreen</PresentationFormat>
  <Paragraphs>61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Consolas</vt:lpstr>
      <vt:lpstr>Office Theme</vt:lpstr>
      <vt:lpstr>Teremfoglalás</vt:lpstr>
      <vt:lpstr>Funkciók</vt:lpstr>
      <vt:lpstr>Adatbázis diagram</vt:lpstr>
      <vt:lpstr>PowerPoint Presentation</vt:lpstr>
      <vt:lpstr>PowerPoint Presentation</vt:lpstr>
      <vt:lpstr>PowerPoint Presentation</vt:lpstr>
      <vt:lpstr>Egy sor a korábbi táblázatból</vt:lpstr>
      <vt:lpstr>PowerPoint Presentation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Orsolya Kovacs</dc:creator>
  <cp:lastModifiedBy>Orsolya Kovacs</cp:lastModifiedBy>
  <cp:revision>1</cp:revision>
  <dcterms:created xsi:type="dcterms:W3CDTF">2024-12-10T10:40:05Z</dcterms:created>
  <dcterms:modified xsi:type="dcterms:W3CDTF">2024-12-14T20:45:56Z</dcterms:modified>
</cp:coreProperties>
</file>