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solya Kovacs" userId="de54541c73ff2627" providerId="LiveId" clId="{B8609B15-CFB0-417B-989C-8F46884AAE97}"/>
    <pc:docChg chg="custSel addSld modSld">
      <pc:chgData name="Orsolya Kovacs" userId="de54541c73ff2627" providerId="LiveId" clId="{B8609B15-CFB0-417B-989C-8F46884AAE97}" dt="2024-12-12T06:10:56.571" v="88" actId="26606"/>
      <pc:docMkLst>
        <pc:docMk/>
      </pc:docMkLst>
      <pc:sldChg chg="addSp delSp modSp new mod">
        <pc:chgData name="Orsolya Kovacs" userId="de54541c73ff2627" providerId="LiveId" clId="{B8609B15-CFB0-417B-989C-8F46884AAE97}" dt="2024-12-12T06:10:56.571" v="88" actId="26606"/>
        <pc:sldMkLst>
          <pc:docMk/>
          <pc:sldMk cId="3936098148" sldId="264"/>
        </pc:sldMkLst>
        <pc:spChg chg="mod">
          <ac:chgData name="Orsolya Kovacs" userId="de54541c73ff2627" providerId="LiveId" clId="{B8609B15-CFB0-417B-989C-8F46884AAE97}" dt="2024-12-12T06:09:40.102" v="12" actId="20577"/>
          <ac:spMkLst>
            <pc:docMk/>
            <pc:sldMk cId="3936098148" sldId="264"/>
            <ac:spMk id="2" creationId="{E654ED5B-5359-DA61-73D1-A7DE0389B817}"/>
          </ac:spMkLst>
        </pc:spChg>
        <pc:spChg chg="del mod">
          <ac:chgData name="Orsolya Kovacs" userId="de54541c73ff2627" providerId="LiveId" clId="{B8609B15-CFB0-417B-989C-8F46884AAE97}" dt="2024-12-12T06:10:56.571" v="88" actId="26606"/>
          <ac:spMkLst>
            <pc:docMk/>
            <pc:sldMk cId="3936098148" sldId="264"/>
            <ac:spMk id="3" creationId="{EED3CECF-DD97-0F18-5653-8A0E7CD3A3A0}"/>
          </ac:spMkLst>
        </pc:spChg>
        <pc:graphicFrameChg chg="add">
          <ac:chgData name="Orsolya Kovacs" userId="de54541c73ff2627" providerId="LiveId" clId="{B8609B15-CFB0-417B-989C-8F46884AAE97}" dt="2024-12-12T06:10:56.571" v="88" actId="26606"/>
          <ac:graphicFrameMkLst>
            <pc:docMk/>
            <pc:sldMk cId="3936098148" sldId="264"/>
            <ac:graphicFrameMk id="5" creationId="{E1629890-9AAB-B6B0-2ACE-C5F27590CBA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D2586-98BB-47FA-B7BB-8933CB93D0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AC647-E11B-4AA0-ADB0-A6ED477BA29D}">
      <dgm:prSet/>
      <dgm:spPr/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8C6811ED-4442-44A1-AA9E-104BAC86DBDA}" type="parTrans" cxnId="{1D906791-446C-4711-8812-B3C1AE471956}">
      <dgm:prSet/>
      <dgm:spPr/>
      <dgm:t>
        <a:bodyPr/>
        <a:lstStyle/>
        <a:p>
          <a:endParaRPr lang="en-US"/>
        </a:p>
      </dgm:t>
    </dgm:pt>
    <dgm:pt modelId="{ECBB1A1E-18DC-4E53-88D1-12B49A0E09F6}" type="sibTrans" cxnId="{1D906791-446C-4711-8812-B3C1AE471956}">
      <dgm:prSet/>
      <dgm:spPr/>
      <dgm:t>
        <a:bodyPr/>
        <a:lstStyle/>
        <a:p>
          <a:endParaRPr lang="en-US"/>
        </a:p>
      </dgm:t>
    </dgm:pt>
    <dgm:pt modelId="{C912102D-829C-4FD4-A6C0-D38BC74352DD}">
      <dgm:prSet/>
      <dgm:spPr/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6A1C86A9-3E2C-40F7-8FAF-A7C535F2AFB5}" type="parTrans" cxnId="{A15DA82F-ED04-46C0-BD7F-663CB96B8FBA}">
      <dgm:prSet/>
      <dgm:spPr/>
      <dgm:t>
        <a:bodyPr/>
        <a:lstStyle/>
        <a:p>
          <a:endParaRPr lang="en-US"/>
        </a:p>
      </dgm:t>
    </dgm:pt>
    <dgm:pt modelId="{301C7F03-9D5C-42C5-A092-7637C2196440}" type="sibTrans" cxnId="{A15DA82F-ED04-46C0-BD7F-663CB96B8FBA}">
      <dgm:prSet/>
      <dgm:spPr/>
      <dgm:t>
        <a:bodyPr/>
        <a:lstStyle/>
        <a:p>
          <a:endParaRPr lang="en-US"/>
        </a:p>
      </dgm:t>
    </dgm:pt>
    <dgm:pt modelId="{B49EA386-507D-4742-9295-4A31D7C2200A}">
      <dgm:prSet/>
      <dgm:spPr/>
      <dgm:t>
        <a:bodyPr/>
        <a:lstStyle/>
        <a:p>
          <a:r>
            <a:rPr lang="hu-HU"/>
            <a:t>Több terem</a:t>
          </a:r>
          <a:endParaRPr lang="en-US"/>
        </a:p>
      </dgm:t>
    </dgm:pt>
    <dgm:pt modelId="{40A93B72-A2E8-4CCE-BD9E-A50E4001F1AB}" type="parTrans" cxnId="{4380F63A-9F7E-42E5-9B3C-946BB7590D81}">
      <dgm:prSet/>
      <dgm:spPr/>
      <dgm:t>
        <a:bodyPr/>
        <a:lstStyle/>
        <a:p>
          <a:endParaRPr lang="en-US"/>
        </a:p>
      </dgm:t>
    </dgm:pt>
    <dgm:pt modelId="{FF6A5560-A02E-4B7D-8594-E83F4F8B9B46}" type="sibTrans" cxnId="{4380F63A-9F7E-42E5-9B3C-946BB7590D81}">
      <dgm:prSet/>
      <dgm:spPr/>
      <dgm:t>
        <a:bodyPr/>
        <a:lstStyle/>
        <a:p>
          <a:endParaRPr lang="en-US"/>
        </a:p>
      </dgm:t>
    </dgm:pt>
    <dgm:pt modelId="{E9701F7B-39D2-424F-9556-7BDAFC72332A}">
      <dgm:prSet/>
      <dgm:spPr/>
      <dgm:t>
        <a:bodyPr/>
        <a:lstStyle/>
        <a:p>
          <a:r>
            <a:rPr lang="hu-HU"/>
            <a:t>Időpont foglalás</a:t>
          </a:r>
          <a:endParaRPr lang="en-US"/>
        </a:p>
      </dgm:t>
    </dgm:pt>
    <dgm:pt modelId="{1945A545-B379-4CC2-A22E-3DA9E532D088}" type="parTrans" cxnId="{2E605B1D-DE62-432B-889B-774E9A11AE43}">
      <dgm:prSet/>
      <dgm:spPr/>
      <dgm:t>
        <a:bodyPr/>
        <a:lstStyle/>
        <a:p>
          <a:endParaRPr lang="en-US"/>
        </a:p>
      </dgm:t>
    </dgm:pt>
    <dgm:pt modelId="{C482947C-42FE-491F-B590-96780756D5B0}" type="sibTrans" cxnId="{2E605B1D-DE62-432B-889B-774E9A11AE43}">
      <dgm:prSet/>
      <dgm:spPr/>
      <dgm:t>
        <a:bodyPr/>
        <a:lstStyle/>
        <a:p>
          <a:endParaRPr lang="en-US"/>
        </a:p>
      </dgm:t>
    </dgm:pt>
    <dgm:pt modelId="{BAFAEA84-BFF6-43EF-88BE-A8D8A1A896C7}">
      <dgm:prSet/>
      <dgm:spPr/>
      <dgm:t>
        <a:bodyPr/>
        <a:lstStyle/>
        <a:p>
          <a:r>
            <a:rPr lang="hu-HU"/>
            <a:t>Időpont törlés</a:t>
          </a:r>
          <a:endParaRPr lang="en-US"/>
        </a:p>
      </dgm:t>
    </dgm:pt>
    <dgm:pt modelId="{E746BECC-08D3-49BB-AD03-97DD6597D693}" type="parTrans" cxnId="{E6013521-2F6B-41A8-8408-1A9C0353034F}">
      <dgm:prSet/>
      <dgm:spPr/>
      <dgm:t>
        <a:bodyPr/>
        <a:lstStyle/>
        <a:p>
          <a:endParaRPr lang="en-US"/>
        </a:p>
      </dgm:t>
    </dgm:pt>
    <dgm:pt modelId="{A8BC5A3F-491A-4963-94E5-B3375FCB0DD3}" type="sibTrans" cxnId="{E6013521-2F6B-41A8-8408-1A9C0353034F}">
      <dgm:prSet/>
      <dgm:spPr/>
      <dgm:t>
        <a:bodyPr/>
        <a:lstStyle/>
        <a:p>
          <a:endParaRPr lang="en-US"/>
        </a:p>
      </dgm:t>
    </dgm:pt>
    <dgm:pt modelId="{FF232C51-D26E-4165-85E6-32E69A3B865D}" type="pres">
      <dgm:prSet presAssocID="{399D2586-98BB-47FA-B7BB-8933CB93D03D}" presName="linear" presStyleCnt="0">
        <dgm:presLayoutVars>
          <dgm:dir/>
          <dgm:animLvl val="lvl"/>
          <dgm:resizeHandles val="exact"/>
        </dgm:presLayoutVars>
      </dgm:prSet>
      <dgm:spPr/>
    </dgm:pt>
    <dgm:pt modelId="{31E7D785-513F-4BE3-A1C1-F3E5C70B3FCE}" type="pres">
      <dgm:prSet presAssocID="{063AC647-E11B-4AA0-ADB0-A6ED477BA29D}" presName="parentLin" presStyleCnt="0"/>
      <dgm:spPr/>
    </dgm:pt>
    <dgm:pt modelId="{DC2C3A36-A31C-4E0C-8469-A3BD2EC6F253}" type="pres">
      <dgm:prSet presAssocID="{063AC647-E11B-4AA0-ADB0-A6ED477BA29D}" presName="parentLeftMargin" presStyleLbl="node1" presStyleIdx="0" presStyleCnt="5"/>
      <dgm:spPr/>
    </dgm:pt>
    <dgm:pt modelId="{E85BDA76-B311-4912-8FCD-25A772FA97BC}" type="pres">
      <dgm:prSet presAssocID="{063AC647-E11B-4AA0-ADB0-A6ED477BA2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BB35BD-46AF-495C-AB94-3B3259855195}" type="pres">
      <dgm:prSet presAssocID="{063AC647-E11B-4AA0-ADB0-A6ED477BA29D}" presName="negativeSpace" presStyleCnt="0"/>
      <dgm:spPr/>
    </dgm:pt>
    <dgm:pt modelId="{03FA5194-EFC3-4269-BBA0-CD4B1DB7EB13}" type="pres">
      <dgm:prSet presAssocID="{063AC647-E11B-4AA0-ADB0-A6ED477BA29D}" presName="childText" presStyleLbl="conFgAcc1" presStyleIdx="0" presStyleCnt="5">
        <dgm:presLayoutVars>
          <dgm:bulletEnabled val="1"/>
        </dgm:presLayoutVars>
      </dgm:prSet>
      <dgm:spPr/>
    </dgm:pt>
    <dgm:pt modelId="{494B87FA-3473-406E-80D0-CA824EEE3C66}" type="pres">
      <dgm:prSet presAssocID="{ECBB1A1E-18DC-4E53-88D1-12B49A0E09F6}" presName="spaceBetweenRectangles" presStyleCnt="0"/>
      <dgm:spPr/>
    </dgm:pt>
    <dgm:pt modelId="{9BCEC230-F07C-4B76-980E-83A6DB6891C2}" type="pres">
      <dgm:prSet presAssocID="{C912102D-829C-4FD4-A6C0-D38BC74352DD}" presName="parentLin" presStyleCnt="0"/>
      <dgm:spPr/>
    </dgm:pt>
    <dgm:pt modelId="{54E41881-496A-423A-9E03-C04B191F8703}" type="pres">
      <dgm:prSet presAssocID="{C912102D-829C-4FD4-A6C0-D38BC74352DD}" presName="parentLeftMargin" presStyleLbl="node1" presStyleIdx="0" presStyleCnt="5"/>
      <dgm:spPr/>
    </dgm:pt>
    <dgm:pt modelId="{5CAD8E6E-D530-4F7A-A06A-6C01A3C20967}" type="pres">
      <dgm:prSet presAssocID="{C912102D-829C-4FD4-A6C0-D38BC74352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88F8CE-6ABD-474F-825D-288D5067E0E5}" type="pres">
      <dgm:prSet presAssocID="{C912102D-829C-4FD4-A6C0-D38BC74352DD}" presName="negativeSpace" presStyleCnt="0"/>
      <dgm:spPr/>
    </dgm:pt>
    <dgm:pt modelId="{BD695570-6041-42F7-9E56-159EC2C545CF}" type="pres">
      <dgm:prSet presAssocID="{C912102D-829C-4FD4-A6C0-D38BC74352DD}" presName="childText" presStyleLbl="conFgAcc1" presStyleIdx="1" presStyleCnt="5">
        <dgm:presLayoutVars>
          <dgm:bulletEnabled val="1"/>
        </dgm:presLayoutVars>
      </dgm:prSet>
      <dgm:spPr/>
    </dgm:pt>
    <dgm:pt modelId="{769F6F3A-C6C7-4A2E-8DB9-949AA0EE70C1}" type="pres">
      <dgm:prSet presAssocID="{301C7F03-9D5C-42C5-A092-7637C2196440}" presName="spaceBetweenRectangles" presStyleCnt="0"/>
      <dgm:spPr/>
    </dgm:pt>
    <dgm:pt modelId="{06C7A2F7-F6D1-476B-A614-998DAFAA6EAE}" type="pres">
      <dgm:prSet presAssocID="{B49EA386-507D-4742-9295-4A31D7C2200A}" presName="parentLin" presStyleCnt="0"/>
      <dgm:spPr/>
    </dgm:pt>
    <dgm:pt modelId="{2CCBD2FA-34B6-46EC-BDB7-0A91280AD94F}" type="pres">
      <dgm:prSet presAssocID="{B49EA386-507D-4742-9295-4A31D7C2200A}" presName="parentLeftMargin" presStyleLbl="node1" presStyleIdx="1" presStyleCnt="5"/>
      <dgm:spPr/>
    </dgm:pt>
    <dgm:pt modelId="{54423175-BEAE-47BC-862A-B3EC4C7CE926}" type="pres">
      <dgm:prSet presAssocID="{B49EA386-507D-4742-9295-4A31D7C220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56560B-5B49-4379-BA42-7B6681709476}" type="pres">
      <dgm:prSet presAssocID="{B49EA386-507D-4742-9295-4A31D7C2200A}" presName="negativeSpace" presStyleCnt="0"/>
      <dgm:spPr/>
    </dgm:pt>
    <dgm:pt modelId="{2ADF625F-910E-4EC1-BFA9-F1925FFF0210}" type="pres">
      <dgm:prSet presAssocID="{B49EA386-507D-4742-9295-4A31D7C2200A}" presName="childText" presStyleLbl="conFgAcc1" presStyleIdx="2" presStyleCnt="5">
        <dgm:presLayoutVars>
          <dgm:bulletEnabled val="1"/>
        </dgm:presLayoutVars>
      </dgm:prSet>
      <dgm:spPr/>
    </dgm:pt>
    <dgm:pt modelId="{A9B2513B-98F8-4939-B27D-3C6DD1CFA50C}" type="pres">
      <dgm:prSet presAssocID="{FF6A5560-A02E-4B7D-8594-E83F4F8B9B46}" presName="spaceBetweenRectangles" presStyleCnt="0"/>
      <dgm:spPr/>
    </dgm:pt>
    <dgm:pt modelId="{F566CDA1-DEF8-43B9-B3D0-44A57130EAD9}" type="pres">
      <dgm:prSet presAssocID="{E9701F7B-39D2-424F-9556-7BDAFC72332A}" presName="parentLin" presStyleCnt="0"/>
      <dgm:spPr/>
    </dgm:pt>
    <dgm:pt modelId="{9E436973-758C-4C22-8C19-E54DF1FF9105}" type="pres">
      <dgm:prSet presAssocID="{E9701F7B-39D2-424F-9556-7BDAFC72332A}" presName="parentLeftMargin" presStyleLbl="node1" presStyleIdx="2" presStyleCnt="5"/>
      <dgm:spPr/>
    </dgm:pt>
    <dgm:pt modelId="{42D4FEAD-F542-462F-BE55-20440082EB50}" type="pres">
      <dgm:prSet presAssocID="{E9701F7B-39D2-424F-9556-7BDAFC7233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F4BA81-6CEE-41A9-ACD5-E7992C541841}" type="pres">
      <dgm:prSet presAssocID="{E9701F7B-39D2-424F-9556-7BDAFC72332A}" presName="negativeSpace" presStyleCnt="0"/>
      <dgm:spPr/>
    </dgm:pt>
    <dgm:pt modelId="{2FAA14A2-D100-4707-818D-740DAB885511}" type="pres">
      <dgm:prSet presAssocID="{E9701F7B-39D2-424F-9556-7BDAFC72332A}" presName="childText" presStyleLbl="conFgAcc1" presStyleIdx="3" presStyleCnt="5">
        <dgm:presLayoutVars>
          <dgm:bulletEnabled val="1"/>
        </dgm:presLayoutVars>
      </dgm:prSet>
      <dgm:spPr/>
    </dgm:pt>
    <dgm:pt modelId="{307E3A5A-DF7B-4E08-AE5B-90CAA9D584E3}" type="pres">
      <dgm:prSet presAssocID="{C482947C-42FE-491F-B590-96780756D5B0}" presName="spaceBetweenRectangles" presStyleCnt="0"/>
      <dgm:spPr/>
    </dgm:pt>
    <dgm:pt modelId="{ADFC33B2-B927-42CE-8C83-9EEBAAF43F6F}" type="pres">
      <dgm:prSet presAssocID="{BAFAEA84-BFF6-43EF-88BE-A8D8A1A896C7}" presName="parentLin" presStyleCnt="0"/>
      <dgm:spPr/>
    </dgm:pt>
    <dgm:pt modelId="{CA6DAEF9-1691-4F19-B5E5-524127D52A21}" type="pres">
      <dgm:prSet presAssocID="{BAFAEA84-BFF6-43EF-88BE-A8D8A1A896C7}" presName="parentLeftMargin" presStyleLbl="node1" presStyleIdx="3" presStyleCnt="5"/>
      <dgm:spPr/>
    </dgm:pt>
    <dgm:pt modelId="{4C4B1621-10C8-41EB-9AE2-61869F2F9327}" type="pres">
      <dgm:prSet presAssocID="{BAFAEA84-BFF6-43EF-88BE-A8D8A1A896C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F1708F5-FFAE-4D1D-9534-5F407B7C7C9D}" type="pres">
      <dgm:prSet presAssocID="{BAFAEA84-BFF6-43EF-88BE-A8D8A1A896C7}" presName="negativeSpace" presStyleCnt="0"/>
      <dgm:spPr/>
    </dgm:pt>
    <dgm:pt modelId="{50681E5C-A9A6-4B9B-905E-311AD0350DAA}" type="pres">
      <dgm:prSet presAssocID="{BAFAEA84-BFF6-43EF-88BE-A8D8A1A896C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A37780C-C90B-4D4C-8150-BC7F22BE042B}" type="presOf" srcId="{BAFAEA84-BFF6-43EF-88BE-A8D8A1A896C7}" destId="{CA6DAEF9-1691-4F19-B5E5-524127D52A21}" srcOrd="0" destOrd="0" presId="urn:microsoft.com/office/officeart/2005/8/layout/list1"/>
    <dgm:cxn modelId="{EE7FB514-C808-4EB2-8833-97819E61A333}" type="presOf" srcId="{399D2586-98BB-47FA-B7BB-8933CB93D03D}" destId="{FF232C51-D26E-4165-85E6-32E69A3B865D}" srcOrd="0" destOrd="0" presId="urn:microsoft.com/office/officeart/2005/8/layout/list1"/>
    <dgm:cxn modelId="{A48BA618-5892-41DB-A51E-89A03B1E8355}" type="presOf" srcId="{C912102D-829C-4FD4-A6C0-D38BC74352DD}" destId="{54E41881-496A-423A-9E03-C04B191F8703}" srcOrd="0" destOrd="0" presId="urn:microsoft.com/office/officeart/2005/8/layout/list1"/>
    <dgm:cxn modelId="{2E605B1D-DE62-432B-889B-774E9A11AE43}" srcId="{399D2586-98BB-47FA-B7BB-8933CB93D03D}" destId="{E9701F7B-39D2-424F-9556-7BDAFC72332A}" srcOrd="3" destOrd="0" parTransId="{1945A545-B379-4CC2-A22E-3DA9E532D088}" sibTransId="{C482947C-42FE-491F-B590-96780756D5B0}"/>
    <dgm:cxn modelId="{E6013521-2F6B-41A8-8408-1A9C0353034F}" srcId="{399D2586-98BB-47FA-B7BB-8933CB93D03D}" destId="{BAFAEA84-BFF6-43EF-88BE-A8D8A1A896C7}" srcOrd="4" destOrd="0" parTransId="{E746BECC-08D3-49BB-AD03-97DD6597D693}" sibTransId="{A8BC5A3F-491A-4963-94E5-B3375FCB0DD3}"/>
    <dgm:cxn modelId="{A15DA82F-ED04-46C0-BD7F-663CB96B8FBA}" srcId="{399D2586-98BB-47FA-B7BB-8933CB93D03D}" destId="{C912102D-829C-4FD4-A6C0-D38BC74352DD}" srcOrd="1" destOrd="0" parTransId="{6A1C86A9-3E2C-40F7-8FAF-A7C535F2AFB5}" sibTransId="{301C7F03-9D5C-42C5-A092-7637C2196440}"/>
    <dgm:cxn modelId="{E4D2D130-C8D7-4891-8A04-F3FEB348731B}" type="presOf" srcId="{063AC647-E11B-4AA0-ADB0-A6ED477BA29D}" destId="{DC2C3A36-A31C-4E0C-8469-A3BD2EC6F253}" srcOrd="0" destOrd="0" presId="urn:microsoft.com/office/officeart/2005/8/layout/list1"/>
    <dgm:cxn modelId="{4380F63A-9F7E-42E5-9B3C-946BB7590D81}" srcId="{399D2586-98BB-47FA-B7BB-8933CB93D03D}" destId="{B49EA386-507D-4742-9295-4A31D7C2200A}" srcOrd="2" destOrd="0" parTransId="{40A93B72-A2E8-4CCE-BD9E-A50E4001F1AB}" sibTransId="{FF6A5560-A02E-4B7D-8594-E83F4F8B9B46}"/>
    <dgm:cxn modelId="{96652B47-B7C3-4869-90E8-622C0186C0B8}" type="presOf" srcId="{E9701F7B-39D2-424F-9556-7BDAFC72332A}" destId="{42D4FEAD-F542-462F-BE55-20440082EB50}" srcOrd="1" destOrd="0" presId="urn:microsoft.com/office/officeart/2005/8/layout/list1"/>
    <dgm:cxn modelId="{466C5751-F221-47D6-ADFE-443EE2D5A281}" type="presOf" srcId="{C912102D-829C-4FD4-A6C0-D38BC74352DD}" destId="{5CAD8E6E-D530-4F7A-A06A-6C01A3C20967}" srcOrd="1" destOrd="0" presId="urn:microsoft.com/office/officeart/2005/8/layout/list1"/>
    <dgm:cxn modelId="{1D4BD459-45C1-47D8-B45E-23CFD584019D}" type="presOf" srcId="{BAFAEA84-BFF6-43EF-88BE-A8D8A1A896C7}" destId="{4C4B1621-10C8-41EB-9AE2-61869F2F9327}" srcOrd="1" destOrd="0" presId="urn:microsoft.com/office/officeart/2005/8/layout/list1"/>
    <dgm:cxn modelId="{1D906791-446C-4711-8812-B3C1AE471956}" srcId="{399D2586-98BB-47FA-B7BB-8933CB93D03D}" destId="{063AC647-E11B-4AA0-ADB0-A6ED477BA29D}" srcOrd="0" destOrd="0" parTransId="{8C6811ED-4442-44A1-AA9E-104BAC86DBDA}" sibTransId="{ECBB1A1E-18DC-4E53-88D1-12B49A0E09F6}"/>
    <dgm:cxn modelId="{817C2AD3-5B32-4F42-8FBE-FC6034902039}" type="presOf" srcId="{B49EA386-507D-4742-9295-4A31D7C2200A}" destId="{2CCBD2FA-34B6-46EC-BDB7-0A91280AD94F}" srcOrd="0" destOrd="0" presId="urn:microsoft.com/office/officeart/2005/8/layout/list1"/>
    <dgm:cxn modelId="{515826E4-780E-4700-AD01-FF4DB0A2FAB9}" type="presOf" srcId="{063AC647-E11B-4AA0-ADB0-A6ED477BA29D}" destId="{E85BDA76-B311-4912-8FCD-25A772FA97BC}" srcOrd="1" destOrd="0" presId="urn:microsoft.com/office/officeart/2005/8/layout/list1"/>
    <dgm:cxn modelId="{FF1ECBFA-E3D7-435A-AEA6-7421042A8BC7}" type="presOf" srcId="{E9701F7B-39D2-424F-9556-7BDAFC72332A}" destId="{9E436973-758C-4C22-8C19-E54DF1FF9105}" srcOrd="0" destOrd="0" presId="urn:microsoft.com/office/officeart/2005/8/layout/list1"/>
    <dgm:cxn modelId="{EA646FFE-9599-4480-B297-8C428B90D10D}" type="presOf" srcId="{B49EA386-507D-4742-9295-4A31D7C2200A}" destId="{54423175-BEAE-47BC-862A-B3EC4C7CE926}" srcOrd="1" destOrd="0" presId="urn:microsoft.com/office/officeart/2005/8/layout/list1"/>
    <dgm:cxn modelId="{8DFB8F11-8716-4772-B0E7-F8E6A57152E6}" type="presParOf" srcId="{FF232C51-D26E-4165-85E6-32E69A3B865D}" destId="{31E7D785-513F-4BE3-A1C1-F3E5C70B3FCE}" srcOrd="0" destOrd="0" presId="urn:microsoft.com/office/officeart/2005/8/layout/list1"/>
    <dgm:cxn modelId="{A7D6B485-2989-48D7-83D5-190BED7F4876}" type="presParOf" srcId="{31E7D785-513F-4BE3-A1C1-F3E5C70B3FCE}" destId="{DC2C3A36-A31C-4E0C-8469-A3BD2EC6F253}" srcOrd="0" destOrd="0" presId="urn:microsoft.com/office/officeart/2005/8/layout/list1"/>
    <dgm:cxn modelId="{F948854C-BFBA-4A28-A36B-571813E15554}" type="presParOf" srcId="{31E7D785-513F-4BE3-A1C1-F3E5C70B3FCE}" destId="{E85BDA76-B311-4912-8FCD-25A772FA97BC}" srcOrd="1" destOrd="0" presId="urn:microsoft.com/office/officeart/2005/8/layout/list1"/>
    <dgm:cxn modelId="{64915BE9-0F9A-4902-9A5E-095E05328938}" type="presParOf" srcId="{FF232C51-D26E-4165-85E6-32E69A3B865D}" destId="{FEBB35BD-46AF-495C-AB94-3B3259855195}" srcOrd="1" destOrd="0" presId="urn:microsoft.com/office/officeart/2005/8/layout/list1"/>
    <dgm:cxn modelId="{E1E979C4-D42F-4648-A0A9-236B941F9376}" type="presParOf" srcId="{FF232C51-D26E-4165-85E6-32E69A3B865D}" destId="{03FA5194-EFC3-4269-BBA0-CD4B1DB7EB13}" srcOrd="2" destOrd="0" presId="urn:microsoft.com/office/officeart/2005/8/layout/list1"/>
    <dgm:cxn modelId="{68E61F4E-56EE-44BD-8E31-AA8C0355BCBF}" type="presParOf" srcId="{FF232C51-D26E-4165-85E6-32E69A3B865D}" destId="{494B87FA-3473-406E-80D0-CA824EEE3C66}" srcOrd="3" destOrd="0" presId="urn:microsoft.com/office/officeart/2005/8/layout/list1"/>
    <dgm:cxn modelId="{B92A759C-3A8C-42F5-B8F4-23748897A643}" type="presParOf" srcId="{FF232C51-D26E-4165-85E6-32E69A3B865D}" destId="{9BCEC230-F07C-4B76-980E-83A6DB6891C2}" srcOrd="4" destOrd="0" presId="urn:microsoft.com/office/officeart/2005/8/layout/list1"/>
    <dgm:cxn modelId="{0010E00A-825E-4BFD-AF6D-278CACC8C6C5}" type="presParOf" srcId="{9BCEC230-F07C-4B76-980E-83A6DB6891C2}" destId="{54E41881-496A-423A-9E03-C04B191F8703}" srcOrd="0" destOrd="0" presId="urn:microsoft.com/office/officeart/2005/8/layout/list1"/>
    <dgm:cxn modelId="{9BFC0854-730D-4EDD-9554-F3066F09475D}" type="presParOf" srcId="{9BCEC230-F07C-4B76-980E-83A6DB6891C2}" destId="{5CAD8E6E-D530-4F7A-A06A-6C01A3C20967}" srcOrd="1" destOrd="0" presId="urn:microsoft.com/office/officeart/2005/8/layout/list1"/>
    <dgm:cxn modelId="{D01A071E-41D9-44E4-B9B7-7B36BA271400}" type="presParOf" srcId="{FF232C51-D26E-4165-85E6-32E69A3B865D}" destId="{4788F8CE-6ABD-474F-825D-288D5067E0E5}" srcOrd="5" destOrd="0" presId="urn:microsoft.com/office/officeart/2005/8/layout/list1"/>
    <dgm:cxn modelId="{D6088747-DEC4-4365-9207-CF3AAAE2CA61}" type="presParOf" srcId="{FF232C51-D26E-4165-85E6-32E69A3B865D}" destId="{BD695570-6041-42F7-9E56-159EC2C545CF}" srcOrd="6" destOrd="0" presId="urn:microsoft.com/office/officeart/2005/8/layout/list1"/>
    <dgm:cxn modelId="{E96E18B7-64E2-4B91-8B6D-28AB68478308}" type="presParOf" srcId="{FF232C51-D26E-4165-85E6-32E69A3B865D}" destId="{769F6F3A-C6C7-4A2E-8DB9-949AA0EE70C1}" srcOrd="7" destOrd="0" presId="urn:microsoft.com/office/officeart/2005/8/layout/list1"/>
    <dgm:cxn modelId="{6D424A52-962D-49FE-8732-FED521A94413}" type="presParOf" srcId="{FF232C51-D26E-4165-85E6-32E69A3B865D}" destId="{06C7A2F7-F6D1-476B-A614-998DAFAA6EAE}" srcOrd="8" destOrd="0" presId="urn:microsoft.com/office/officeart/2005/8/layout/list1"/>
    <dgm:cxn modelId="{9877F811-8A38-452D-B5B4-A0C9A097F01D}" type="presParOf" srcId="{06C7A2F7-F6D1-476B-A614-998DAFAA6EAE}" destId="{2CCBD2FA-34B6-46EC-BDB7-0A91280AD94F}" srcOrd="0" destOrd="0" presId="urn:microsoft.com/office/officeart/2005/8/layout/list1"/>
    <dgm:cxn modelId="{C90746DB-272C-4082-A08D-FCDC795E6856}" type="presParOf" srcId="{06C7A2F7-F6D1-476B-A614-998DAFAA6EAE}" destId="{54423175-BEAE-47BC-862A-B3EC4C7CE926}" srcOrd="1" destOrd="0" presId="urn:microsoft.com/office/officeart/2005/8/layout/list1"/>
    <dgm:cxn modelId="{44DE9084-3CE4-43CB-86B0-F34B1A6C8C92}" type="presParOf" srcId="{FF232C51-D26E-4165-85E6-32E69A3B865D}" destId="{9F56560B-5B49-4379-BA42-7B6681709476}" srcOrd="9" destOrd="0" presId="urn:microsoft.com/office/officeart/2005/8/layout/list1"/>
    <dgm:cxn modelId="{A6469E42-E2ED-453D-83CC-91BF19DE6BB0}" type="presParOf" srcId="{FF232C51-D26E-4165-85E6-32E69A3B865D}" destId="{2ADF625F-910E-4EC1-BFA9-F1925FFF0210}" srcOrd="10" destOrd="0" presId="urn:microsoft.com/office/officeart/2005/8/layout/list1"/>
    <dgm:cxn modelId="{CB3C9A7A-0A88-4212-9D35-A84787F0BDDC}" type="presParOf" srcId="{FF232C51-D26E-4165-85E6-32E69A3B865D}" destId="{A9B2513B-98F8-4939-B27D-3C6DD1CFA50C}" srcOrd="11" destOrd="0" presId="urn:microsoft.com/office/officeart/2005/8/layout/list1"/>
    <dgm:cxn modelId="{8A78CF42-8DDC-4482-A6DC-155A63E5B9F3}" type="presParOf" srcId="{FF232C51-D26E-4165-85E6-32E69A3B865D}" destId="{F566CDA1-DEF8-43B9-B3D0-44A57130EAD9}" srcOrd="12" destOrd="0" presId="urn:microsoft.com/office/officeart/2005/8/layout/list1"/>
    <dgm:cxn modelId="{32209236-6D36-4B9D-90FD-99FB3F669F44}" type="presParOf" srcId="{F566CDA1-DEF8-43B9-B3D0-44A57130EAD9}" destId="{9E436973-758C-4C22-8C19-E54DF1FF9105}" srcOrd="0" destOrd="0" presId="urn:microsoft.com/office/officeart/2005/8/layout/list1"/>
    <dgm:cxn modelId="{93DA97E7-1419-4627-9A36-76F362DD244A}" type="presParOf" srcId="{F566CDA1-DEF8-43B9-B3D0-44A57130EAD9}" destId="{42D4FEAD-F542-462F-BE55-20440082EB50}" srcOrd="1" destOrd="0" presId="urn:microsoft.com/office/officeart/2005/8/layout/list1"/>
    <dgm:cxn modelId="{6D3BA407-94E9-4038-A077-8C1C0AB8A80A}" type="presParOf" srcId="{FF232C51-D26E-4165-85E6-32E69A3B865D}" destId="{AFF4BA81-6CEE-41A9-ACD5-E7992C541841}" srcOrd="13" destOrd="0" presId="urn:microsoft.com/office/officeart/2005/8/layout/list1"/>
    <dgm:cxn modelId="{85DA762A-D350-4DB4-BEAB-AE2D2FE650BE}" type="presParOf" srcId="{FF232C51-D26E-4165-85E6-32E69A3B865D}" destId="{2FAA14A2-D100-4707-818D-740DAB885511}" srcOrd="14" destOrd="0" presId="urn:microsoft.com/office/officeart/2005/8/layout/list1"/>
    <dgm:cxn modelId="{A5B04DF1-5E1A-44CD-AC88-0AE3703A12B2}" type="presParOf" srcId="{FF232C51-D26E-4165-85E6-32E69A3B865D}" destId="{307E3A5A-DF7B-4E08-AE5B-90CAA9D584E3}" srcOrd="15" destOrd="0" presId="urn:microsoft.com/office/officeart/2005/8/layout/list1"/>
    <dgm:cxn modelId="{BFDECE24-CA0E-42F9-B170-7C9078F95733}" type="presParOf" srcId="{FF232C51-D26E-4165-85E6-32E69A3B865D}" destId="{ADFC33B2-B927-42CE-8C83-9EEBAAF43F6F}" srcOrd="16" destOrd="0" presId="urn:microsoft.com/office/officeart/2005/8/layout/list1"/>
    <dgm:cxn modelId="{29097383-5892-493F-A7AD-7D85DA7230B4}" type="presParOf" srcId="{ADFC33B2-B927-42CE-8C83-9EEBAAF43F6F}" destId="{CA6DAEF9-1691-4F19-B5E5-524127D52A21}" srcOrd="0" destOrd="0" presId="urn:microsoft.com/office/officeart/2005/8/layout/list1"/>
    <dgm:cxn modelId="{B094C67B-8B3B-4637-A485-71C8B1C4B41B}" type="presParOf" srcId="{ADFC33B2-B927-42CE-8C83-9EEBAAF43F6F}" destId="{4C4B1621-10C8-41EB-9AE2-61869F2F9327}" srcOrd="1" destOrd="0" presId="urn:microsoft.com/office/officeart/2005/8/layout/list1"/>
    <dgm:cxn modelId="{E0BE4FFD-A3F5-4AD2-9420-18DE76FE0B3C}" type="presParOf" srcId="{FF232C51-D26E-4165-85E6-32E69A3B865D}" destId="{4F1708F5-FFAE-4D1D-9534-5F407B7C7C9D}" srcOrd="17" destOrd="0" presId="urn:microsoft.com/office/officeart/2005/8/layout/list1"/>
    <dgm:cxn modelId="{C7DF8917-8ECE-4D27-B1F2-DE4BF40F938D}" type="presParOf" srcId="{FF232C51-D26E-4165-85E6-32E69A3B865D}" destId="{50681E5C-A9A6-4B9B-905E-311AD0350DA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A5194-EFC3-4269-BBA0-CD4B1DB7EB13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DA76-B311-4912-8FCD-25A772FA97BC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Regisztráció</a:t>
          </a:r>
          <a:endParaRPr lang="en-US" sz="1900" kern="1200"/>
        </a:p>
      </dsp:txBody>
      <dsp:txXfrm>
        <a:off x="553160" y="99749"/>
        <a:ext cx="7306160" cy="506120"/>
      </dsp:txXfrm>
    </dsp:sp>
    <dsp:sp modelId="{BD695570-6041-42F7-9E56-159EC2C545CF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D8E6E-D530-4F7A-A06A-6C01A3C20967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Bejelentkezés</a:t>
          </a:r>
          <a:endParaRPr lang="en-US" sz="1900" kern="1200"/>
        </a:p>
      </dsp:txBody>
      <dsp:txXfrm>
        <a:off x="553160" y="961589"/>
        <a:ext cx="7306160" cy="506120"/>
      </dsp:txXfrm>
    </dsp:sp>
    <dsp:sp modelId="{2ADF625F-910E-4EC1-BFA9-F1925FFF021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23175-BEAE-47BC-862A-B3EC4C7CE926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Több terem</a:t>
          </a:r>
          <a:endParaRPr lang="en-US" sz="1900" kern="1200"/>
        </a:p>
      </dsp:txBody>
      <dsp:txXfrm>
        <a:off x="553160" y="1823429"/>
        <a:ext cx="7306160" cy="506120"/>
      </dsp:txXfrm>
    </dsp:sp>
    <dsp:sp modelId="{2FAA14A2-D100-4707-818D-740DAB885511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4FEAD-F542-462F-BE55-20440082EB50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Időpont foglalás</a:t>
          </a:r>
          <a:endParaRPr lang="en-US" sz="1900" kern="1200"/>
        </a:p>
      </dsp:txBody>
      <dsp:txXfrm>
        <a:off x="553160" y="2685269"/>
        <a:ext cx="7306160" cy="506120"/>
      </dsp:txXfrm>
    </dsp:sp>
    <dsp:sp modelId="{50681E5C-A9A6-4B9B-905E-311AD0350DAA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B1621-10C8-41EB-9AE2-61869F2F9327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Időpont törlés</a:t>
          </a:r>
          <a:endParaRPr lang="en-US" sz="1900" kern="1200"/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609D-7A2E-9CFD-00C8-A8EB0A9C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85F0-C314-1307-DDB5-591FC8B0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42FE-3489-ECDD-72E8-6F0AD91A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A08D-4520-7DDF-181D-69374E6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59EC-BDA2-A799-329F-87C016AA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7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6471-32FE-3707-65E0-1CBF5FAB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33694-400B-2C42-7A1E-54BD02852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FC29-0608-7052-A810-73ED5B5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058B-F48A-007E-9814-21DBF44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95C9-5DA5-BF30-FBE6-3EA52FF8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2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C249A-568B-3D27-6347-F3042625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19CC9-B3FE-0B0E-C9BF-66DFF13E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3E3D-9670-CE26-177C-2CF9B1DE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6911-21F5-A884-2381-184A7FAC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49E4-308B-09DF-D5E1-FFE0FD5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75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367-6611-6D7B-A026-5113C5DD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379F-6CE6-322C-FB31-9B893DE0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EE3A-32F1-49E2-FAED-2D83B785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4BE3-16E1-BC3E-AB8C-84690498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0D88-4C59-0872-1806-3EB3DD33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8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2B5E-23C6-8DB0-99B6-BE5E0217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A02C-F9CA-F6DA-1D1F-0A1309FE4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01D3-E30F-B427-43B5-6ECFD1B0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50F-F1D8-D8C7-AB6F-F35EE35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CE38-CE91-8CFE-F26B-763AFB31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60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AA9B-C87D-0221-CC87-704ED2A9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DB6E-7D02-409A-84F0-DDE3D4E8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CDDA-8E8B-5E89-679B-A7C73782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E1B8-DF1A-3B25-27E7-54135073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34272-07EE-EE81-A6C2-9CD657DE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DAA3-B169-8747-6921-F638451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67D-352F-FA0A-B9CD-078F147D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C9EA-F122-E33D-C141-8B897C08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8923-5E9B-E6AA-04D9-42A5BF7FF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81E76-30C0-EF0F-CDED-DEDF0069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5DDF-FD7C-3B23-0F4F-1E2B50E1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74575-626B-5FD7-92C5-40A10D81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6444E-AE8E-997C-87DC-FB599B5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27F94-ED95-FCE2-FC5A-5990C94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99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59D-8D07-4998-6455-BC85B3B8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28895-6BBD-54FC-8178-DCD901A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7EBB-C545-999B-B55A-F8121343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2779-10B3-2B27-FA32-48D7FB1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782BE-99E0-2A82-F52F-16EA2D1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6E5-7D78-DF36-64FC-CC81E362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4305D-95EB-BC5C-FC9F-E717DA86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8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04F-8211-01A5-8C66-769ACB6E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7D29-6C0D-F9A0-13B5-7B87F910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115A-67B6-21F0-EFF4-C27D8C611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A09F-A2A8-AB21-4431-751BEB2F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5FFC-2EEE-4058-6423-A677F72F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2BB8-90F5-CB19-251E-445D06DC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7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042-7E0A-7291-20A9-AD565965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C41AE-6EA0-5695-63B3-B04495F1E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F529-99D3-9BA5-6CC2-FBBB46E1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2754-6BD7-04C4-2CBE-9FED505D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50E-46A3-F6AB-0B01-3743D7BB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AD23-22A9-7BA3-7234-C588BFB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E20A5-D6EB-5849-8EE1-526160F5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D00D-8B0D-4FEB-29BD-C721BD65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210E-335A-1F57-6D0C-07B58D55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F8AA6-221C-485A-AEDE-767B8BC021E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9BCD-A42C-2C62-1B8C-459E8DA0D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22E4-527E-F6F0-23F1-68B18D6EB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6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nternational Conference Hall | Makuhari Messe">
            <a:extLst>
              <a:ext uri="{FF2B5EF4-FFF2-40B4-BE49-F238E27FC236}">
                <a16:creationId xmlns:a16="http://schemas.microsoft.com/office/drawing/2014/main" id="{D3FC099C-D9CA-834F-ED2D-2A0684DE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r="-1" b="-1"/>
          <a:stretch/>
        </p:blipFill>
        <p:spPr bwMode="auto"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4D567-EFF4-F5AB-1063-0602C2F5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31" y="671252"/>
            <a:ext cx="4512194" cy="275774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Teremfoglalás</a:t>
            </a:r>
          </a:p>
        </p:txBody>
      </p:sp>
      <p:pic>
        <p:nvPicPr>
          <p:cNvPr id="1026" name="Picture 2" descr="Ideas for Designing Luxury Meeting Rooms | Maior">
            <a:extLst>
              <a:ext uri="{FF2B5EF4-FFF2-40B4-BE49-F238E27FC236}">
                <a16:creationId xmlns:a16="http://schemas.microsoft.com/office/drawing/2014/main" id="{1CC0B78A-7AC2-5AEB-E0E4-DD20DE9A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r="16216"/>
          <a:stretch/>
        </p:blipFill>
        <p:spPr bwMode="auto"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ED5B-5359-DA61-73D1-A7DE0389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</a:t>
            </a:r>
            <a:r>
              <a:rPr lang="hu-HU" dirty="0"/>
              <a:t>ók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29890-9AAB-B6B0-2ACE-C5F27590CB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0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F7359-A36F-2B68-9301-806BE890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287" y="1123527"/>
            <a:ext cx="4070416" cy="46048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A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0177B03-D3DD-B7C1-BFEC-8678BEAC8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695" y="1310461"/>
            <a:ext cx="4453547" cy="45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1A546B-B531-156D-E930-E54D4B8B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307" y="0"/>
            <a:ext cx="11717385" cy="338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1424C7-D72E-B1FA-66D2-41AFD8520F0F}"/>
              </a:ext>
            </a:extLst>
          </p:cNvPr>
          <p:cNvSpPr txBox="1"/>
          <p:nvPr/>
        </p:nvSpPr>
        <p:spPr>
          <a:xfrm>
            <a:off x="2882929" y="4491016"/>
            <a:ext cx="6796092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"halls"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&amp;#x33A1;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négyzetméter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C6F8851-E99D-15FE-2CD1-6B0D9082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" y="0"/>
            <a:ext cx="7928324" cy="68580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86948-7558-97A1-6286-52CFB487AF3E}"/>
              </a:ext>
            </a:extLst>
          </p:cNvPr>
          <p:cNvSpPr txBox="1"/>
          <p:nvPr/>
        </p:nvSpPr>
        <p:spPr>
          <a:xfrm>
            <a:off x="7928324" y="2378948"/>
            <a:ext cx="4014535" cy="23086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bookings.id,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users.name,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bookings.bookedTime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bookings.event</a:t>
            </a:r>
            <a:endParaRPr lang="hu-HU" sz="13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bookings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users.id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?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?"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6CD03-E0B8-361A-655C-A4EC62A2514E}"/>
              </a:ext>
            </a:extLst>
          </p:cNvPr>
          <p:cNvSpPr txBox="1"/>
          <p:nvPr/>
        </p:nvSpPr>
        <p:spPr>
          <a:xfrm>
            <a:off x="0" y="1770647"/>
            <a:ext cx="1226752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"time-marker"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Időpont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)])) 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hu-H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"booked"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3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Lefoglalva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foglaló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neve  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esemény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neve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Lefoglalva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getPersonName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&amp;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hu-H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Ha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lefoglaló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megegyezik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felhasználóval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akkor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megjelenik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törlési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lehetőség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()){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&amp;id=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':00'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fa-trash-can"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unbooked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()}&amp;date={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}&amp;time={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Foglald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hu-HU" sz="13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6B9484-DB85-792F-7BAA-428FB38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 sor a korábbi táblázatból</a:t>
            </a:r>
          </a:p>
        </p:txBody>
      </p:sp>
    </p:spTree>
    <p:extLst>
      <p:ext uri="{BB962C8B-B14F-4D97-AF65-F5344CB8AC3E}">
        <p14:creationId xmlns:p14="http://schemas.microsoft.com/office/powerpoint/2010/main" val="22331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83041C-39F9-11E7-2C4B-58158CF4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0"/>
            <a:ext cx="11574490" cy="534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A2E9-3A0B-A565-A08D-2FA98A5D0530}"/>
              </a:ext>
            </a:extLst>
          </p:cNvPr>
          <p:cNvSpPr txBox="1"/>
          <p:nvPr/>
        </p:nvSpPr>
        <p:spPr>
          <a:xfrm>
            <a:off x="2947481" y="4484866"/>
            <a:ext cx="8083685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toBook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checkBooking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bookings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bookedTime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(?,?,?,?,?);"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bind_param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iisss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644B1-7BBD-A69A-9644-057AFF01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95" y="2760274"/>
            <a:ext cx="9231410" cy="1151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74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576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Office Theme</vt:lpstr>
      <vt:lpstr>Teremfoglalás</vt:lpstr>
      <vt:lpstr>Funkciók</vt:lpstr>
      <vt:lpstr>PowerPoint Presentation</vt:lpstr>
      <vt:lpstr>PowerPoint Presentation</vt:lpstr>
      <vt:lpstr>PowerPoint Presentation</vt:lpstr>
      <vt:lpstr>Egy sor a korábbi táblázatból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Orsolya Kovacs</dc:creator>
  <cp:lastModifiedBy>Orsolya Kovacs</cp:lastModifiedBy>
  <cp:revision>1</cp:revision>
  <dcterms:created xsi:type="dcterms:W3CDTF">2024-12-10T10:40:05Z</dcterms:created>
  <dcterms:modified xsi:type="dcterms:W3CDTF">2024-12-12T06:11:04Z</dcterms:modified>
</cp:coreProperties>
</file>