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3" r:id="rId6"/>
    <p:sldId id="262" r:id="rId7"/>
    <p:sldId id="259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2023. május 31.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vacsanna77-introtoml-webapp-4jtt7s.streamlit.ap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1C341-DFF1-BF87-9F47-0693B22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20" y="840261"/>
            <a:ext cx="8777574" cy="2845048"/>
          </a:xfrm>
        </p:spPr>
        <p:txBody>
          <a:bodyPr/>
          <a:lstStyle/>
          <a:p>
            <a:r>
              <a:rPr lang="hu-HU" dirty="0"/>
              <a:t>Műfaj klasszifikáció</a:t>
            </a:r>
          </a:p>
        </p:txBody>
      </p:sp>
    </p:spTree>
    <p:extLst>
      <p:ext uri="{BB962C8B-B14F-4D97-AF65-F5344CB8AC3E}">
        <p14:creationId xmlns:p14="http://schemas.microsoft.com/office/powerpoint/2010/main" val="33083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268DF64D-30B2-E63B-036C-0C0823C7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Klasszifikáció műfajokra a TMDB 5000 filmes adatbázist használva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Tags</a:t>
            </a:r>
            <a:r>
              <a:rPr lang="hu-HU" dirty="0"/>
              <a:t> = </a:t>
            </a:r>
            <a:r>
              <a:rPr lang="hu-HU" dirty="0" err="1"/>
              <a:t>overview</a:t>
            </a:r>
            <a:r>
              <a:rPr lang="hu-HU" dirty="0"/>
              <a:t> + </a:t>
            </a:r>
            <a:r>
              <a:rPr lang="hu-HU" dirty="0" err="1"/>
              <a:t>keywords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84E0E6D-AF68-0A98-4572-5E880ABDC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Feladat és az adatbázis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390A4F-1BF6-7A0D-4AF1-1DC83B98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 dirty="0"/>
              <a:t>/6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9E855A0-257B-4345-2E27-25859A23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57" y="2397610"/>
            <a:ext cx="3619814" cy="381033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CAFA552-5347-0B05-1B64-ED408947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9" y="3047203"/>
            <a:ext cx="2597866" cy="31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63500-A0AB-3E70-60DF-FD787469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 dirty="0"/>
              <a:t>/6</a:t>
            </a:r>
          </a:p>
        </p:txBody>
      </p:sp>
      <p:pic>
        <p:nvPicPr>
          <p:cNvPr id="12" name="Kép 11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448F4BF3-B859-F1CC-2130-489DB23A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7" y="821615"/>
            <a:ext cx="4778485" cy="2773007"/>
          </a:xfrm>
          <a:prstGeom prst="rect">
            <a:avLst/>
          </a:prstGeom>
        </p:spPr>
      </p:pic>
      <p:pic>
        <p:nvPicPr>
          <p:cNvPr id="14" name="Kép 13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9944EC79-7977-31C0-43B9-00271B9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23" y="3594622"/>
            <a:ext cx="5193730" cy="27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E73A9F4-754D-AAD5-05DA-A785926CE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Adatelőkészítés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669712-AFF2-8F8A-D303-5E7A0AD14D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Üres sorok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NLTK</a:t>
            </a:r>
          </a:p>
          <a:p>
            <a:pPr marL="1028700" lvl="1" indent="-342900"/>
            <a:r>
              <a:rPr lang="hu-HU" sz="1800" dirty="0" err="1">
                <a:solidFill>
                  <a:schemeClr val="bg1"/>
                </a:solidFill>
              </a:rPr>
              <a:t>Tags</a:t>
            </a:r>
            <a:r>
              <a:rPr lang="hu-HU" sz="1800" dirty="0">
                <a:solidFill>
                  <a:schemeClr val="bg1"/>
                </a:solidFill>
              </a:rPr>
              <a:t> oszlopra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MultiLabelBinarizer</a:t>
            </a:r>
            <a:endParaRPr lang="hu-HU" dirty="0"/>
          </a:p>
          <a:p>
            <a:pPr marL="1028700" lvl="1" indent="-342900"/>
            <a:r>
              <a:rPr lang="hu-HU" sz="2000" dirty="0">
                <a:solidFill>
                  <a:schemeClr val="bg1"/>
                </a:solidFill>
              </a:rPr>
              <a:t>Műfajok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TfidfVectorizer</a:t>
            </a:r>
            <a:endParaRPr lang="hu-HU" dirty="0"/>
          </a:p>
          <a:p>
            <a:pPr marL="1028700" lvl="1" indent="-342900"/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StandardScaler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7BB779-FE9A-2EDA-B54A-5F576DB6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 dirty="0"/>
              <a:t>/6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6B5A09C-9FDB-0BC0-584F-B5993F26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20" y="840261"/>
            <a:ext cx="3846632" cy="88606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A39916D-DF07-0FF8-5151-01A04D53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20" y="2007747"/>
            <a:ext cx="461812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FCDD0B-0A06-272D-F765-1209397E9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Használt 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030A2E-8917-7A57-C05F-60EDB848B7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441624"/>
            <a:ext cx="8777575" cy="4862212"/>
          </a:xfrm>
        </p:spPr>
        <p:txBody>
          <a:bodyPr/>
          <a:lstStyle/>
          <a:p>
            <a:pPr marL="1028700" lvl="1" indent="-342900"/>
            <a:endParaRPr lang="hu-HU" dirty="0"/>
          </a:p>
          <a:p>
            <a:pPr lvl="1" indent="0">
              <a:buNone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LogisticRegression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7A0D37-E579-7E22-73E8-9B7A2E8A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 dirty="0"/>
              <a:t>/6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CDA687B8-1A05-CC13-0CA2-E1D051A9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4" y="4469388"/>
            <a:ext cx="3619445" cy="761988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423AC8F-7963-AB57-18A6-DE26CF21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4" y="2699194"/>
            <a:ext cx="3876539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1C341-DFF1-BF87-9F47-0693B22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20" y="840261"/>
            <a:ext cx="8777574" cy="284504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B8A3428-94DF-CA5F-9C7E-C27DBE165825}"/>
              </a:ext>
            </a:extLst>
          </p:cNvPr>
          <p:cNvSpPr txBox="1"/>
          <p:nvPr/>
        </p:nvSpPr>
        <p:spPr>
          <a:xfrm>
            <a:off x="4035776" y="6017739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hlinkClick r:id="rId2"/>
              </a:rPr>
              <a:t>streamlit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88243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A1D6632A807514C8EF6EB0F03E94E3E" ma:contentTypeVersion="2" ma:contentTypeDescription="Új dokumentum létrehozása." ma:contentTypeScope="" ma:versionID="c8d12c5a42c1c01f56391cc86bc15483">
  <xsd:schema xmlns:xsd="http://www.w3.org/2001/XMLSchema" xmlns:xs="http://www.w3.org/2001/XMLSchema" xmlns:p="http://schemas.microsoft.com/office/2006/metadata/properties" xmlns:ns2="2c59986d-69ca-4636-bbea-f461a5006940" targetNamespace="http://schemas.microsoft.com/office/2006/metadata/properties" ma:root="true" ma:fieldsID="c9084a8d744b9abbda0757d89b040c4d" ns2:_="">
    <xsd:import namespace="2c59986d-69ca-4636-bbea-f461a50069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9986d-69ca-4636-bbea-f461a5006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2DE76-62B5-49FE-880F-0A3FBC60AB87}">
  <ds:schemaRefs>
    <ds:schemaRef ds:uri="http://schemas.microsoft.com/office/2006/metadata/properties"/>
    <ds:schemaRef ds:uri="http://schemas.microsoft.com/office/infopath/2007/PartnerControls"/>
    <ds:schemaRef ds:uri="f57d22e9-b1b7-4d03-81e6-30ce28011e8f"/>
    <ds:schemaRef ds:uri="980bfa31-2e47-4a1d-ae1a-ee20b85d0ea0"/>
  </ds:schemaRefs>
</ds:datastoreItem>
</file>

<file path=customXml/itemProps3.xml><?xml version="1.0" encoding="utf-8"?>
<ds:datastoreItem xmlns:ds="http://schemas.openxmlformats.org/officeDocument/2006/customXml" ds:itemID="{0DDFF494-E85B-4A96-B8F2-54ADEAB77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59986d-69ca-4636-bbea-f461a5006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42</Words>
  <Application>Microsoft Office PowerPoint</Application>
  <PresentationFormat>Diavetítés a képernyőre (4:3 oldalarány)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Wingdings</vt:lpstr>
      <vt:lpstr>1_Office-téma</vt:lpstr>
      <vt:lpstr>Műfaj klasszifikáció</vt:lpstr>
      <vt:lpstr>Feladat és az adatbázis</vt:lpstr>
      <vt:lpstr>PowerPoint-bemutató</vt:lpstr>
      <vt:lpstr>Adatelőkészítés</vt:lpstr>
      <vt:lpstr>Használt algoritmusok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Anna Kovacs</cp:lastModifiedBy>
  <cp:revision>13</cp:revision>
  <dcterms:created xsi:type="dcterms:W3CDTF">2022-03-25T09:59:45Z</dcterms:created>
  <dcterms:modified xsi:type="dcterms:W3CDTF">2023-05-31T09:58:45Z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0x0101006A1D6632A807514C8EF6EB0F03E94E3E</vt:lpwstr>
  </property>
</Properties>
</file>