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3"/>
  </p:notesMasterIdLst>
  <p:sldIdLst>
    <p:sldId id="257" r:id="rId5"/>
    <p:sldId id="261" r:id="rId6"/>
    <p:sldId id="262" r:id="rId7"/>
    <p:sldId id="268" r:id="rId8"/>
    <p:sldId id="266" r:id="rId9"/>
    <p:sldId id="272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721"/>
  </p:normalViewPr>
  <p:slideViewPr>
    <p:cSldViewPr snapToGrid="0" snapToObjects="1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FD357-C152-84A5-85E8-086808E735D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/>
            <a:r>
              <a:rPr lang="hu-HU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NYELVI MODELLEK FELHASZNÁLÁSA FAKE NEWS FELISMERÉSÉBEN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8528A23-A5B6-3AB2-DABF-AC8E93580C0E}"/>
              </a:ext>
            </a:extLst>
          </p:cNvPr>
          <p:cNvSpPr txBox="1"/>
          <p:nvPr/>
        </p:nvSpPr>
        <p:spPr>
          <a:xfrm>
            <a:off x="1150374" y="5987844"/>
            <a:ext cx="49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Készítette: Kovács Anna (HGOBUC)</a:t>
            </a:r>
          </a:p>
        </p:txBody>
      </p:sp>
    </p:spTree>
    <p:extLst>
      <p:ext uri="{BB962C8B-B14F-4D97-AF65-F5344CB8AC3E}">
        <p14:creationId xmlns:p14="http://schemas.microsoft.com/office/powerpoint/2010/main" val="320994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6817045C-0B98-9472-5D47-E027416CF391}"/>
              </a:ext>
            </a:extLst>
          </p:cNvPr>
          <p:cNvSpPr txBox="1"/>
          <p:nvPr/>
        </p:nvSpPr>
        <p:spPr>
          <a:xfrm>
            <a:off x="889819" y="2192593"/>
            <a:ext cx="10412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4400" dirty="0">
                <a:solidFill>
                  <a:schemeClr val="bg1"/>
                </a:solidFill>
              </a:rPr>
              <a:t> Feladat bemutatása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4400" dirty="0">
                <a:solidFill>
                  <a:schemeClr val="bg1"/>
                </a:solidFill>
              </a:rPr>
              <a:t> Irodalomkutatás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4400" dirty="0">
                <a:solidFill>
                  <a:schemeClr val="bg1"/>
                </a:solidFill>
              </a:rPr>
              <a:t> Tervezés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4400" dirty="0">
                <a:solidFill>
                  <a:schemeClr val="bg1"/>
                </a:solidFill>
              </a:rPr>
              <a:t> Megvalósítás és eredmények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4400" dirty="0">
                <a:solidFill>
                  <a:schemeClr val="bg1"/>
                </a:solidFill>
              </a:rPr>
              <a:t> Továbbfejlesztési lehetőségek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361AEF-718B-197C-580E-6268794F17E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E5ACF1-2035-ED44-A2A6-3FD409EE1DA9}" type="slidenum">
              <a:rPr lang="en-US" sz="1200" smtClean="0">
                <a:solidFill>
                  <a:schemeClr val="bg2"/>
                </a:solidFill>
              </a:rPr>
              <a:pPr algn="r"/>
              <a:t>2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" name="Cím 4">
            <a:extLst>
              <a:ext uri="{FF2B5EF4-FFF2-40B4-BE49-F238E27FC236}">
                <a16:creationId xmlns:a16="http://schemas.microsoft.com/office/drawing/2014/main" id="{9C0825A3-5758-81A9-8BED-6F43677D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1" y="1397672"/>
            <a:ext cx="10515600" cy="556101"/>
          </a:xfrm>
        </p:spPr>
        <p:txBody>
          <a:bodyPr/>
          <a:lstStyle/>
          <a:p>
            <a:r>
              <a:rPr lang="hu-HU" b="1" dirty="0"/>
              <a:t>TARTALOM</a:t>
            </a:r>
          </a:p>
        </p:txBody>
      </p:sp>
    </p:spTree>
    <p:extLst>
      <p:ext uri="{BB962C8B-B14F-4D97-AF65-F5344CB8AC3E}">
        <p14:creationId xmlns:p14="http://schemas.microsoft.com/office/powerpoint/2010/main" val="250921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D8B5A9C-3617-5C8D-BC00-5E7A2340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1" y="1397672"/>
            <a:ext cx="10515600" cy="556101"/>
          </a:xfrm>
        </p:spPr>
        <p:txBody>
          <a:bodyPr/>
          <a:lstStyle/>
          <a:p>
            <a:r>
              <a:rPr lang="hu-HU" b="1" dirty="0"/>
              <a:t>A feladat bemutatása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AF77BD-22A6-DBFA-CC53-3D328B19E641}"/>
              </a:ext>
            </a:extLst>
          </p:cNvPr>
          <p:cNvSpPr txBox="1"/>
          <p:nvPr/>
        </p:nvSpPr>
        <p:spPr>
          <a:xfrm>
            <a:off x="491613" y="2192594"/>
            <a:ext cx="109433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Hamis hírek – definíció?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Közösségi oldalak, platformok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Hírportálok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Klasszifikációs probléma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Nyelvi modellek szerepe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Előtanított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Függőségek, szövegkörnyezetben való jelentés jobb megértése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FAA5CED-BAD1-B12C-A34E-04DCE80CBE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E5ACF1-2035-ED44-A2A6-3FD409EE1DA9}" type="slidenum">
              <a:rPr lang="en-US" sz="1200" smtClean="0">
                <a:solidFill>
                  <a:schemeClr val="bg2"/>
                </a:solidFill>
              </a:rPr>
              <a:pPr algn="r"/>
              <a:t>3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4">
            <a:extLst>
              <a:ext uri="{FF2B5EF4-FFF2-40B4-BE49-F238E27FC236}">
                <a16:creationId xmlns:a16="http://schemas.microsoft.com/office/drawing/2014/main" id="{EBA0F4C9-296E-6AA4-E3FD-9926B3C7D67A}"/>
              </a:ext>
            </a:extLst>
          </p:cNvPr>
          <p:cNvSpPr txBox="1">
            <a:spLocks/>
          </p:cNvSpPr>
          <p:nvPr/>
        </p:nvSpPr>
        <p:spPr>
          <a:xfrm>
            <a:off x="341411" y="1397672"/>
            <a:ext cx="10515600" cy="556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b="1" dirty="0"/>
              <a:t>Hasonló megoldások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28BDCCD-7F56-D647-9E1D-5AB8DB2138E1}"/>
              </a:ext>
            </a:extLst>
          </p:cNvPr>
          <p:cNvSpPr txBox="1"/>
          <p:nvPr/>
        </p:nvSpPr>
        <p:spPr>
          <a:xfrm>
            <a:off x="953729" y="2200306"/>
            <a:ext cx="9448800" cy="29435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Gépi tanulás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Deep </a:t>
            </a:r>
            <a:r>
              <a:rPr lang="hu-HU" sz="2400" dirty="0" err="1">
                <a:solidFill>
                  <a:schemeClr val="bg1"/>
                </a:solidFill>
              </a:rPr>
              <a:t>Learning</a:t>
            </a:r>
            <a:r>
              <a:rPr lang="hu-HU" sz="2400" dirty="0">
                <a:solidFill>
                  <a:schemeClr val="bg1"/>
                </a:solidFill>
              </a:rPr>
              <a:t> – mélyebb függőségek, nagyobb adatmennyiség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RNN – LSTM, GRU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</a:rPr>
              <a:t>Transformer</a:t>
            </a:r>
            <a:r>
              <a:rPr lang="hu-HU" sz="2400" dirty="0">
                <a:solidFill>
                  <a:schemeClr val="bg1"/>
                </a:solidFill>
              </a:rPr>
              <a:t> alapú modellek 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2BE4249-F662-8AD5-FA86-6A8D62376B3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E5ACF1-2035-ED44-A2A6-3FD409EE1DA9}" type="slidenum">
              <a:rPr lang="en-US" sz="1200" smtClean="0">
                <a:solidFill>
                  <a:schemeClr val="bg2"/>
                </a:solidFill>
              </a:rPr>
              <a:pPr algn="r"/>
              <a:t>4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8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D8B5A9C-3617-5C8D-BC00-5E7A2340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3" y="1402361"/>
            <a:ext cx="10515600" cy="556101"/>
          </a:xfrm>
        </p:spPr>
        <p:txBody>
          <a:bodyPr/>
          <a:lstStyle/>
          <a:p>
            <a:r>
              <a:rPr lang="hu-HU" b="1" dirty="0"/>
              <a:t>Fejlesztési terv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1E7BE06-10B1-9BB4-B30A-E0F9007516E8}"/>
              </a:ext>
            </a:extLst>
          </p:cNvPr>
          <p:cNvSpPr txBox="1"/>
          <p:nvPr/>
        </p:nvSpPr>
        <p:spPr>
          <a:xfrm>
            <a:off x="485273" y="2320412"/>
            <a:ext cx="10515600" cy="27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Adatok gyűjtése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Adatelőkészítés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Modellek tanítása és kiértékelése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Webes alkalmazás és tesztelés valós idejű adatokon</a:t>
            </a:r>
          </a:p>
        </p:txBody>
      </p:sp>
      <p:sp>
        <p:nvSpPr>
          <p:cNvPr id="7" name="Dia számának helye 1">
            <a:extLst>
              <a:ext uri="{FF2B5EF4-FFF2-40B4-BE49-F238E27FC236}">
                <a16:creationId xmlns:a16="http://schemas.microsoft.com/office/drawing/2014/main" id="{AA63C086-C0E7-35B5-08B1-4D0C62DFA3C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E5ACF1-2035-ED44-A2A6-3FD409EE1DA9}" type="slidenum">
              <a:rPr lang="en-US" sz="1200" smtClean="0">
                <a:solidFill>
                  <a:schemeClr val="bg2"/>
                </a:solidFill>
              </a:rPr>
              <a:pPr algn="r"/>
              <a:t>5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8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A012CC4-9890-9936-4AAB-ABB7ECCD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8A3DFE7-6454-66BA-380A-182BF8B62D7F}"/>
              </a:ext>
            </a:extLst>
          </p:cNvPr>
          <p:cNvSpPr txBox="1"/>
          <p:nvPr/>
        </p:nvSpPr>
        <p:spPr>
          <a:xfrm>
            <a:off x="485273" y="2477260"/>
            <a:ext cx="10515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Adatbázis létrehozása, építése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Adatfeldolgozás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Modellek tanítása és kiértékelése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LSTM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BERT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Webes alkalmazás és tesztelés valós idejű adatokon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Következtetések </a:t>
            </a:r>
          </a:p>
        </p:txBody>
      </p:sp>
      <p:sp>
        <p:nvSpPr>
          <p:cNvPr id="4" name="Cím 4">
            <a:extLst>
              <a:ext uri="{FF2B5EF4-FFF2-40B4-BE49-F238E27FC236}">
                <a16:creationId xmlns:a16="http://schemas.microsoft.com/office/drawing/2014/main" id="{2DE59FF8-83BB-AE72-E9BA-3A1A77CB1457}"/>
              </a:ext>
            </a:extLst>
          </p:cNvPr>
          <p:cNvSpPr txBox="1">
            <a:spLocks/>
          </p:cNvSpPr>
          <p:nvPr/>
        </p:nvSpPr>
        <p:spPr>
          <a:xfrm>
            <a:off x="485273" y="1402361"/>
            <a:ext cx="10515600" cy="556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b="1" dirty="0"/>
              <a:t>Megvalósítás</a:t>
            </a:r>
          </a:p>
        </p:txBody>
      </p:sp>
      <p:pic>
        <p:nvPicPr>
          <p:cNvPr id="6" name="Kép 5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611F6795-C182-1E80-1D03-AC13FBEB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15" y="3726894"/>
            <a:ext cx="5097783" cy="1189847"/>
          </a:xfrm>
          <a:prstGeom prst="rect">
            <a:avLst/>
          </a:prstGeom>
        </p:spPr>
      </p:pic>
      <p:pic>
        <p:nvPicPr>
          <p:cNvPr id="8" name="Kép 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7EDCA5E9-7062-803A-4E49-F13B56F11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17" y="0"/>
            <a:ext cx="5097783" cy="35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6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945331-8025-8C13-F9B1-CD58996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1322150"/>
            <a:ext cx="10515600" cy="556101"/>
          </a:xfrm>
        </p:spPr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797AEAB-A47C-6CA7-9379-52ED708B8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2335B33-37B0-87B6-6789-1C560F34A826}"/>
              </a:ext>
            </a:extLst>
          </p:cNvPr>
          <p:cNvSpPr txBox="1"/>
          <p:nvPr/>
        </p:nvSpPr>
        <p:spPr>
          <a:xfrm>
            <a:off x="503903" y="2045109"/>
            <a:ext cx="10515600" cy="412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Oldalak metaadatai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</a:rPr>
              <a:t>Deepfake</a:t>
            </a:r>
            <a:endParaRPr lang="hu-HU" sz="24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Kép- és </a:t>
            </a:r>
            <a:r>
              <a:rPr lang="hu-HU" sz="2400" dirty="0" err="1">
                <a:solidFill>
                  <a:schemeClr val="bg1"/>
                </a:solidFill>
              </a:rPr>
              <a:t>videófeldlgozás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Közösségi platformok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Posztok megosztásának gyakorisága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Felhasználói információk</a:t>
            </a:r>
          </a:p>
        </p:txBody>
      </p:sp>
      <p:sp>
        <p:nvSpPr>
          <p:cNvPr id="5" name="Dia számának helye 1">
            <a:extLst>
              <a:ext uri="{FF2B5EF4-FFF2-40B4-BE49-F238E27FC236}">
                <a16:creationId xmlns:a16="http://schemas.microsoft.com/office/drawing/2014/main" id="{57ECAB66-AD14-6CF1-DE1B-298CCD8301C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E5ACF1-2035-ED44-A2A6-3FD409EE1DA9}" type="slidenum">
              <a:rPr lang="en-US" sz="1200" smtClean="0">
                <a:solidFill>
                  <a:schemeClr val="bg2"/>
                </a:solidFill>
              </a:rPr>
              <a:pPr algn="r"/>
              <a:t>7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9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F4CC8C-4025-778B-F641-EF737F1D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7642838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135</Words>
  <Application>Microsoft Office PowerPoint</Application>
  <PresentationFormat>Szélesvásznú</PresentationFormat>
  <Paragraphs>48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4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Open Sans Light</vt:lpstr>
      <vt:lpstr>2_Office Theme</vt:lpstr>
      <vt:lpstr>3_Office Theme</vt:lpstr>
      <vt:lpstr>4_Office Theme</vt:lpstr>
      <vt:lpstr>5_Office Theme</vt:lpstr>
      <vt:lpstr>NYELVI MODELLEK FELHASZNÁLÁSA FAKE NEWS FELISMERÉSÉBEN</vt:lpstr>
      <vt:lpstr>TARTALOM</vt:lpstr>
      <vt:lpstr>A feladat bemutatása</vt:lpstr>
      <vt:lpstr>PowerPoint-bemutató</vt:lpstr>
      <vt:lpstr>Fejlesztési terv</vt:lpstr>
      <vt:lpstr>PowerPoint-bemutató</vt:lpstr>
      <vt:lpstr>Továbbfejlesztési lehetőségek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Anna Kovacs</cp:lastModifiedBy>
  <cp:revision>104</cp:revision>
  <cp:lastPrinted>2019-02-21T16:25:53Z</cp:lastPrinted>
  <dcterms:created xsi:type="dcterms:W3CDTF">2019-01-21T14:36:44Z</dcterms:created>
  <dcterms:modified xsi:type="dcterms:W3CDTF">2024-05-15T14:12:19Z</dcterms:modified>
</cp:coreProperties>
</file>