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51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7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7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39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2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48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27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81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7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53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4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7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1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9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4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66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0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2DF-EFE9-4766-BB6F-E42514F47357}" type="datetimeFigureOut">
              <a:rPr lang="hu-HU" smtClean="0"/>
              <a:t>2023. 10. 16.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367E-EC46-4A49-AEFD-965861E633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31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40C85-1069-3755-9D05-1EB7E8B08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Rendszerfejlesztés 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A6E6B0-0B3D-A2D6-1B7C-CE02ACFC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1.Mérföldkő prezentáció</a:t>
            </a:r>
          </a:p>
        </p:txBody>
      </p:sp>
    </p:spTree>
    <p:extLst>
      <p:ext uri="{BB962C8B-B14F-4D97-AF65-F5344CB8AC3E}">
        <p14:creationId xmlns:p14="http://schemas.microsoft.com/office/powerpoint/2010/main" val="361251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5881E-7E33-9B03-955A-119C1DC1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Kockázat elemzés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15AD7886-0141-329B-B385-10BC687C7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11072"/>
              </p:ext>
            </p:extLst>
          </p:nvPr>
        </p:nvGraphicFramePr>
        <p:xfrm>
          <a:off x="914400" y="2095500"/>
          <a:ext cx="10353672" cy="450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3989197576"/>
                    </a:ext>
                  </a:extLst>
                </a:gridCol>
                <a:gridCol w="4542714">
                  <a:extLst>
                    <a:ext uri="{9D8B030D-6E8A-4147-A177-3AD203B41FA5}">
                      <a16:colId xmlns:a16="http://schemas.microsoft.com/office/drawing/2014/main" val="168044683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123270407"/>
                    </a:ext>
                  </a:extLst>
                </a:gridCol>
                <a:gridCol w="1334363">
                  <a:extLst>
                    <a:ext uri="{9D8B030D-6E8A-4147-A177-3AD203B41FA5}">
                      <a16:colId xmlns:a16="http://schemas.microsoft.com/office/drawing/2014/main" val="107040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Kockázat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Leírás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Valószínűség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Hatás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4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Betegség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>
                          <a:effectLst/>
                        </a:rPr>
                        <a:t>Súlyosságtól függően hátráltatja vagy bizonyos esetekben teljesen korlátozza a munkavégzést, így az egész projektre kihatással van. Megoldás: a feladatok átcsoportosítása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Erős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8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Kommunikációs fennakadás a csapattagokkal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>
                          <a:effectLst/>
                        </a:rPr>
                        <a:t>A csapattagok között nem elégséges az információáramlás, nem pontosan, esetleg késve vagy nem tájékoztatjuk egymást. Megoldás: még gyakoribb megbeszélések és ellenőrzések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Erős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5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Váratlan esemény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>
                          <a:effectLst/>
                        </a:rPr>
                        <a:t>Bármikor előfordulhat valami(családi gondok, baleset stb.) nem előrelátható esemény bármilyen csapattaggal, ezért ezzel mindenképp számolni kell. Megoldás: mindig mindent időben kell elkezdeni, így annak a rizikója, hogy ilyesmi miatt csúszik a projekt elég csekély.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Közepes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4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Tervezési 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>
                          <a:effectLst/>
                        </a:rPr>
                        <a:t>Előfordulhat, hogy előre megtervezett rendszerekben valamit nem vettünk figyelembe tervezéskor és megvalósításkor figyeltünk erre fel. Megoldás: Alkalmazkodni a helyzethez és minden hozzá kapcsolódó hibát kiküszöbölni!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Közepes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Erős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8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Méretbeli kihívások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100" dirty="0">
                          <a:effectLst/>
                        </a:rPr>
                        <a:t>Megeshet, hogy egy projekt annyira sokat fejlődik az idők során, hogy nehézkessé válik tárhelyileg fenntartani. Megoldás: újabb adattárolók beiktatása, esetleg más tárolási lehetőségek figyelembevétele vagy legrosszabb esetben régi adatok törlése adatbázisból</a:t>
                      </a:r>
                      <a:endParaRPr lang="hu-H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Közepes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Közepes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5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7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4CFAA-BDF8-9105-4982-962FE9B1E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C3D743-6048-A0A1-9E83-1C3805197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5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74FF5-81BC-16D7-2ADC-9796B6A06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Csapattagok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F250B8-3461-853A-2829-4290D3DC3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03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DA7FD-2D57-FC6E-0980-6574A0BD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Molnár Ákos Patrik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40B39-B8D5-F718-98C6-FFACB68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Projekttag</a:t>
            </a:r>
          </a:p>
          <a:p>
            <a:r>
              <a:rPr lang="hu-HU" dirty="0"/>
              <a:t>Harmadéves gazdaságinformatikus hallgató</a:t>
            </a:r>
          </a:p>
          <a:p>
            <a:r>
              <a:rPr lang="hu-HU" dirty="0"/>
              <a:t>Dolgozott már SQL-alapú adatbázisokkal</a:t>
            </a:r>
          </a:p>
          <a:p>
            <a:r>
              <a:rPr lang="hu-HU" dirty="0"/>
              <a:t>Elvégezte az alábbi kurzusokat, amik előnyt jelenthetnek:</a:t>
            </a:r>
          </a:p>
          <a:p>
            <a:pPr lvl="1"/>
            <a:r>
              <a:rPr lang="hu-HU" dirty="0"/>
              <a:t>Adatbázisok</a:t>
            </a:r>
          </a:p>
          <a:p>
            <a:pPr lvl="1"/>
            <a:r>
              <a:rPr lang="hu-HU" dirty="0"/>
              <a:t>Adatbázis alapú rendszerek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5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2CA6C-8262-9EBF-69D9-E54FADF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Krisztián Dávid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87234-A07F-46AC-3B99-91451F66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Projekttag</a:t>
            </a:r>
          </a:p>
          <a:p>
            <a:r>
              <a:rPr lang="hu-HU" dirty="0"/>
              <a:t>Harmadéves gazdaságinformatikus hallgató, emellett duális képzésben dolgozik gyakornokként, ahol agilis módszertan alapján dolgoznak</a:t>
            </a:r>
          </a:p>
          <a:p>
            <a:r>
              <a:rPr lang="hu-HU" dirty="0"/>
              <a:t>Dolgozott már SQL-alapú adatbázisokkal</a:t>
            </a:r>
          </a:p>
          <a:p>
            <a:r>
              <a:rPr lang="hu-HU" dirty="0"/>
              <a:t>Elvégezte az alábbi kurzusokat, amik előnyt jelenthetnek:</a:t>
            </a:r>
          </a:p>
          <a:p>
            <a:pPr lvl="1"/>
            <a:r>
              <a:rPr lang="hu-HU" dirty="0"/>
              <a:t>Adatbázisok</a:t>
            </a:r>
          </a:p>
          <a:p>
            <a:pPr lvl="1"/>
            <a:r>
              <a:rPr lang="hu-HU" dirty="0"/>
              <a:t>Webtervezés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846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520C4-8839-DF7D-0599-DBD78913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Medvegy Balázs János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16876C-A4E1-CB9A-A1B3-A2D0F1A3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Projekttag</a:t>
            </a:r>
          </a:p>
          <a:p>
            <a:r>
              <a:rPr lang="hu-HU" dirty="0"/>
              <a:t>Harmadéves programtervező informatikus hallgató</a:t>
            </a:r>
          </a:p>
          <a:p>
            <a:r>
              <a:rPr lang="hu-HU" dirty="0"/>
              <a:t>Dolgozott már SQL-alapú adatbázisokkal</a:t>
            </a:r>
          </a:p>
          <a:p>
            <a:r>
              <a:rPr lang="hu-HU" dirty="0"/>
              <a:t>Elvégezte az alábbi kurzusokat, amik előnyt jelenthetnek:</a:t>
            </a:r>
          </a:p>
          <a:p>
            <a:pPr lvl="1"/>
            <a:r>
              <a:rPr lang="hu-HU" dirty="0"/>
              <a:t>Adatbázisok</a:t>
            </a:r>
          </a:p>
          <a:p>
            <a:pPr lvl="1"/>
            <a:r>
              <a:rPr lang="hu-HU" dirty="0"/>
              <a:t>Webfejlesztési keretrendszerek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54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AC10E-B21F-BB44-3CA5-907EFAE1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Kovacs</a:t>
            </a:r>
            <a:r>
              <a:rPr lang="hu-HU" dirty="0"/>
              <a:t> Armand Mark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CA4E4E-3665-BCFB-2106-9A67A535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Projekttag</a:t>
            </a:r>
          </a:p>
          <a:p>
            <a:r>
              <a:rPr lang="hu-HU" dirty="0"/>
              <a:t>Harmadéves programtervező informatikus hallgató</a:t>
            </a:r>
          </a:p>
          <a:p>
            <a:r>
              <a:rPr lang="hu-HU" dirty="0"/>
              <a:t>Dolgozott már SQL-alapú adatbázisokkal</a:t>
            </a:r>
          </a:p>
          <a:p>
            <a:r>
              <a:rPr lang="hu-HU" dirty="0"/>
              <a:t>Elvégezte az alábbi kurzusokat, amik előnyt jelenthetnek:</a:t>
            </a:r>
          </a:p>
          <a:p>
            <a:pPr lvl="1"/>
            <a:r>
              <a:rPr lang="hu-HU" dirty="0"/>
              <a:t>Adatbázisok</a:t>
            </a:r>
          </a:p>
          <a:p>
            <a:pPr lvl="1"/>
            <a:r>
              <a:rPr lang="hu-HU" dirty="0"/>
              <a:t>Adatbázis alapú rendszerek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933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64BE2F-3C80-A3CD-0AFB-07A6A0B6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Juhász Kristóf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FB1A7-EAAE-DC91-4564-FA061B36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Projektmenedzser</a:t>
            </a:r>
          </a:p>
          <a:p>
            <a:r>
              <a:rPr lang="hu-HU" dirty="0"/>
              <a:t>Harmadéves gazdaságinformatikus hallgató</a:t>
            </a:r>
          </a:p>
          <a:p>
            <a:r>
              <a:rPr lang="hu-HU" dirty="0"/>
              <a:t>Dolgozott már SQL-alapú adatbázisokkal</a:t>
            </a:r>
          </a:p>
          <a:p>
            <a:r>
              <a:rPr lang="hu-HU" dirty="0"/>
              <a:t>Elvégezte az alábbi kurzust, ami előnyt jelenthet:</a:t>
            </a:r>
          </a:p>
          <a:p>
            <a:pPr lvl="1"/>
            <a:r>
              <a:rPr lang="hu-HU" dirty="0"/>
              <a:t>Adatbázisok</a:t>
            </a:r>
          </a:p>
        </p:txBody>
      </p:sp>
    </p:spTree>
    <p:extLst>
      <p:ext uri="{BB962C8B-B14F-4D97-AF65-F5344CB8AC3E}">
        <p14:creationId xmlns:p14="http://schemas.microsoft.com/office/powerpoint/2010/main" val="32045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2675CA-BA03-B14D-F7B7-3F021B0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Agilis 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D7AE3-4312-EC00-BE86-712614ED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0" dirty="0">
                <a:effectLst/>
                <a:latin typeface="Ubuntu" panose="020B0504030602030204" pitchFamily="34" charset="0"/>
              </a:rPr>
              <a:t>Extrém iteratív modell</a:t>
            </a:r>
            <a:endParaRPr lang="hu-HU" i="0" dirty="0">
              <a:effectLst/>
              <a:latin typeface="Ubuntu" panose="020F0502020204030204" pitchFamily="34" charset="0"/>
            </a:endParaRPr>
          </a:p>
          <a:p>
            <a:r>
              <a:rPr lang="hu-HU" b="0" i="0" dirty="0">
                <a:effectLst/>
                <a:latin typeface="Ubuntu" panose="020F0502020204030204" pitchFamily="34" charset="0"/>
              </a:rPr>
              <a:t>Emberközpontú, gyakori kommunikáció a megrendelővel</a:t>
            </a:r>
          </a:p>
          <a:p>
            <a:r>
              <a:rPr lang="hu-HU" b="0" i="0" dirty="0">
                <a:effectLst/>
                <a:latin typeface="Ubuntu" panose="020B0504030602030204" pitchFamily="34" charset="0"/>
              </a:rPr>
              <a:t>Változásokra való reagálás, szemben a terv követésével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05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3E9269-4ED0-795B-85C7-11242DB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3116"/>
            <a:ext cx="10353761" cy="942819"/>
          </a:xfrm>
        </p:spPr>
        <p:txBody>
          <a:bodyPr/>
          <a:lstStyle/>
          <a:p>
            <a:r>
              <a:rPr lang="hu-HU" dirty="0" err="1"/>
              <a:t>Gantt</a:t>
            </a:r>
            <a:r>
              <a:rPr lang="hu-HU" dirty="0"/>
              <a:t> diagram</a:t>
            </a:r>
          </a:p>
        </p:txBody>
      </p:sp>
      <p:pic>
        <p:nvPicPr>
          <p:cNvPr id="5" name="Tartalom helye 4" descr="A képen szöveg, képernyőkép, sor, Párhuzamos látható&#10;&#10;Automatikusan generált leírás">
            <a:extLst>
              <a:ext uri="{FF2B5EF4-FFF2-40B4-BE49-F238E27FC236}">
                <a16:creationId xmlns:a16="http://schemas.microsoft.com/office/drawing/2014/main" id="{32215A92-D8D6-8036-9042-BC373DE5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6" y="1337982"/>
            <a:ext cx="11979647" cy="5366902"/>
          </a:xfrm>
        </p:spPr>
      </p:pic>
    </p:spTree>
    <p:extLst>
      <p:ext uri="{BB962C8B-B14F-4D97-AF65-F5344CB8AC3E}">
        <p14:creationId xmlns:p14="http://schemas.microsoft.com/office/powerpoint/2010/main" val="342474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52</TotalTime>
  <Words>344</Words>
  <Application>Microsoft Office PowerPoint</Application>
  <PresentationFormat>Szélesvásznú</PresentationFormat>
  <Paragraphs>68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Ubuntu</vt:lpstr>
      <vt:lpstr>Damask</vt:lpstr>
      <vt:lpstr>Rendszerfejlesztés I.</vt:lpstr>
      <vt:lpstr>Csapattagok</vt:lpstr>
      <vt:lpstr>Molnár Ákos Patrik</vt:lpstr>
      <vt:lpstr>Szabó Krisztián Dávid</vt:lpstr>
      <vt:lpstr>Medvegy Balázs János</vt:lpstr>
      <vt:lpstr>Kovacs Armand Mark</vt:lpstr>
      <vt:lpstr>Juhász Kristóf</vt:lpstr>
      <vt:lpstr>Agilis módszertan</vt:lpstr>
      <vt:lpstr>Gantt diagram</vt:lpstr>
      <vt:lpstr>Kockázat elemzés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</dc:title>
  <dc:creator>Juhász Kristóf</dc:creator>
  <cp:lastModifiedBy>Juhász Kristóf</cp:lastModifiedBy>
  <cp:revision>4</cp:revision>
  <dcterms:created xsi:type="dcterms:W3CDTF">2023-10-16T14:50:03Z</dcterms:created>
  <dcterms:modified xsi:type="dcterms:W3CDTF">2023-10-16T15:42:40Z</dcterms:modified>
</cp:coreProperties>
</file>