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7" r:id="rId6"/>
    <p:sldId id="260" r:id="rId7"/>
    <p:sldId id="261" r:id="rId8"/>
    <p:sldId id="269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5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2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94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17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05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17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16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622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35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61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31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3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78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07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2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8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8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220A-9013-49C5-BED1-2DC9EDAF0920}" type="datetimeFigureOut">
              <a:rPr lang="hu-HU" smtClean="0"/>
              <a:t>2023. 10. 31.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2054-B91F-4E81-91F6-F71B05305F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3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F71AE9-E7EF-3017-66B6-B1169F96B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RENDSZERFEJLESZTÉS 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E7FE11A-1AF8-E131-FBCF-D9E275F86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2.Mérföldkő prezentáció</a:t>
            </a:r>
          </a:p>
        </p:txBody>
      </p:sp>
    </p:spTree>
    <p:extLst>
      <p:ext uri="{BB962C8B-B14F-4D97-AF65-F5344CB8AC3E}">
        <p14:creationId xmlns:p14="http://schemas.microsoft.com/office/powerpoint/2010/main" val="243835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4CA44-DD77-176E-7E99-7E612A42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Package</a:t>
            </a:r>
            <a:r>
              <a:rPr lang="hu-HU" dirty="0"/>
              <a:t> Diagram</a:t>
            </a:r>
          </a:p>
        </p:txBody>
      </p:sp>
      <p:pic>
        <p:nvPicPr>
          <p:cNvPr id="5" name="Tartalom helye 4" descr="A képen képernyőkép, szöveg, diagram, Tervrajz látható&#10;&#10;Automatikusan generált leírás">
            <a:extLst>
              <a:ext uri="{FF2B5EF4-FFF2-40B4-BE49-F238E27FC236}">
                <a16:creationId xmlns:a16="http://schemas.microsoft.com/office/drawing/2014/main" id="{E437F9EF-5440-9643-F06C-6048F7A1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72" y="1517275"/>
            <a:ext cx="7943891" cy="5057827"/>
          </a:xfrm>
        </p:spPr>
      </p:pic>
    </p:spTree>
    <p:extLst>
      <p:ext uri="{BB962C8B-B14F-4D97-AF65-F5344CB8AC3E}">
        <p14:creationId xmlns:p14="http://schemas.microsoft.com/office/powerpoint/2010/main" val="149866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FEA563-448D-BBBA-E0A2-CE001E510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323936-FFD7-6C9F-B608-6FFDAB548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58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15CB9-8A6D-B50F-8565-35B484A6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Képernyőtervek</a:t>
            </a:r>
          </a:p>
        </p:txBody>
      </p:sp>
      <p:pic>
        <p:nvPicPr>
          <p:cNvPr id="5" name="Tartalom helye 4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0C47AF06-020A-CB9F-8635-CAF913A3E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8972"/>
            <a:ext cx="10353675" cy="4289610"/>
          </a:xfrm>
        </p:spPr>
      </p:pic>
    </p:spTree>
    <p:extLst>
      <p:ext uri="{BB962C8B-B14F-4D97-AF65-F5344CB8AC3E}">
        <p14:creationId xmlns:p14="http://schemas.microsoft.com/office/powerpoint/2010/main" val="256996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731E91-CEB0-2D84-8FA7-41F7DE9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Képernyőtervek</a:t>
            </a:r>
          </a:p>
        </p:txBody>
      </p:sp>
      <p:pic>
        <p:nvPicPr>
          <p:cNvPr id="5" name="Tartalom helye 4" descr="A képen szöveg, képernyőkép, szám, diagram látható&#10;&#10;Automatikusan generált leírás">
            <a:extLst>
              <a:ext uri="{FF2B5EF4-FFF2-40B4-BE49-F238E27FC236}">
                <a16:creationId xmlns:a16="http://schemas.microsoft.com/office/drawing/2014/main" id="{0469CF75-6933-6050-D238-0326DEDE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2" y="1651747"/>
            <a:ext cx="5690129" cy="3202641"/>
          </a:xfrm>
        </p:spPr>
      </p:pic>
      <p:pic>
        <p:nvPicPr>
          <p:cNvPr id="7" name="Kép 6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8EC5C17E-720C-631B-617B-D80CB3561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11" y="3065929"/>
            <a:ext cx="6355107" cy="35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8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458B65-C9AA-FF53-A994-104DE984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Képernyőtervek</a:t>
            </a:r>
          </a:p>
        </p:txBody>
      </p:sp>
      <p:pic>
        <p:nvPicPr>
          <p:cNvPr id="5" name="Tartalom helye 4" descr="A képen szöveg, képernyőkép, diagram, képernyő látható&#10;&#10;Automatikusan generált leírás">
            <a:extLst>
              <a:ext uri="{FF2B5EF4-FFF2-40B4-BE49-F238E27FC236}">
                <a16:creationId xmlns:a16="http://schemas.microsoft.com/office/drawing/2014/main" id="{03E3FDB3-0CD4-96A5-7C88-34F28E6E8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9" y="1581150"/>
            <a:ext cx="5935827" cy="3340930"/>
          </a:xfrm>
        </p:spPr>
      </p:pic>
      <p:pic>
        <p:nvPicPr>
          <p:cNvPr id="7" name="Kép 6" descr="A képen szöveg, képernyőkép, képernyő, szám látható&#10;&#10;Automatikusan generált leírás">
            <a:extLst>
              <a:ext uri="{FF2B5EF4-FFF2-40B4-BE49-F238E27FC236}">
                <a16:creationId xmlns:a16="http://schemas.microsoft.com/office/drawing/2014/main" id="{F5C8AA06-1667-A42E-5C3C-D3CA124B5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63" y="1581149"/>
            <a:ext cx="5666922" cy="3340929"/>
          </a:xfrm>
          <a:prstGeom prst="rect">
            <a:avLst/>
          </a:prstGeom>
        </p:spPr>
      </p:pic>
      <p:pic>
        <p:nvPicPr>
          <p:cNvPr id="9" name="Kép 8" descr="A képen szöveg, diagram, képernyőkép, Tervrajz látható&#10;&#10;Automatikusan generált leírás">
            <a:extLst>
              <a:ext uri="{FF2B5EF4-FFF2-40B4-BE49-F238E27FC236}">
                <a16:creationId xmlns:a16="http://schemas.microsoft.com/office/drawing/2014/main" id="{D36A9DCA-F7E0-F2BA-0323-F7CD0D04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6" y="3100618"/>
            <a:ext cx="5992187" cy="33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9A6BFC-94D8-CBFE-D6A5-040940D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képernyőtervek</a:t>
            </a:r>
          </a:p>
        </p:txBody>
      </p:sp>
      <p:pic>
        <p:nvPicPr>
          <p:cNvPr id="5" name="Tartalom helye 4" descr="A képen szöveg, képernyőkép, képernyő, szám látható&#10;&#10;Automatikusan generált leírás">
            <a:extLst>
              <a:ext uri="{FF2B5EF4-FFF2-40B4-BE49-F238E27FC236}">
                <a16:creationId xmlns:a16="http://schemas.microsoft.com/office/drawing/2014/main" id="{468F9DB7-193F-2BD8-A6A2-7E5CBCC0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2169459"/>
            <a:ext cx="6199095" cy="3695700"/>
          </a:xfrm>
        </p:spPr>
      </p:pic>
      <p:pic>
        <p:nvPicPr>
          <p:cNvPr id="7" name="Kép 6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C4E58466-4994-AA1C-CC66-911DA8719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47" y="2169459"/>
            <a:ext cx="567420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890916-7C65-CE4D-BAA1-414A72D3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Egyed-kapcsolat diagram</a:t>
            </a:r>
          </a:p>
        </p:txBody>
      </p:sp>
      <p:pic>
        <p:nvPicPr>
          <p:cNvPr id="5" name="Tartalom helye 4" descr="A képen szöveg, diagram, Tervrajz, rajz látható&#10;&#10;Automatikusan generált leírás">
            <a:extLst>
              <a:ext uri="{FF2B5EF4-FFF2-40B4-BE49-F238E27FC236}">
                <a16:creationId xmlns:a16="http://schemas.microsoft.com/office/drawing/2014/main" id="{55526D62-5930-3E01-0034-98E2709D7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83" y="1640542"/>
            <a:ext cx="5385546" cy="4928346"/>
          </a:xfrm>
        </p:spPr>
      </p:pic>
    </p:spTree>
    <p:extLst>
      <p:ext uri="{BB962C8B-B14F-4D97-AF65-F5344CB8AC3E}">
        <p14:creationId xmlns:p14="http://schemas.microsoft.com/office/powerpoint/2010/main" val="26912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28DBA8-6200-6AF7-F269-BA79915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Diagram</a:t>
            </a:r>
          </a:p>
        </p:txBody>
      </p:sp>
      <p:pic>
        <p:nvPicPr>
          <p:cNvPr id="5" name="Tartalom helye 4" descr="A képen diagram, vázlat, rajz, kör látható&#10;&#10;Automatikusan generált leírás">
            <a:extLst>
              <a:ext uri="{FF2B5EF4-FFF2-40B4-BE49-F238E27FC236}">
                <a16:creationId xmlns:a16="http://schemas.microsoft.com/office/drawing/2014/main" id="{85867AF6-7A35-2DC0-7E47-FA4415454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95" y="1535808"/>
            <a:ext cx="6908956" cy="5095833"/>
          </a:xfrm>
        </p:spPr>
      </p:pic>
    </p:spTree>
    <p:extLst>
      <p:ext uri="{BB962C8B-B14F-4D97-AF65-F5344CB8AC3E}">
        <p14:creationId xmlns:p14="http://schemas.microsoft.com/office/powerpoint/2010/main" val="60977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28DBA8-6200-6AF7-F269-BA79915D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36" y="0"/>
            <a:ext cx="10353761" cy="631767"/>
          </a:xfrm>
        </p:spPr>
        <p:txBody>
          <a:bodyPr/>
          <a:lstStyle/>
          <a:p>
            <a:r>
              <a:rPr lang="hu-HU" dirty="0" err="1" smtClean="0"/>
              <a:t>Class</a:t>
            </a:r>
            <a:r>
              <a:rPr lang="hu-HU" smtClean="0"/>
              <a:t> </a:t>
            </a:r>
            <a:r>
              <a:rPr lang="hu-HU" smtClean="0"/>
              <a:t>Diagram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3" y="631767"/>
            <a:ext cx="5768048" cy="6073236"/>
          </a:xfrm>
        </p:spPr>
      </p:pic>
    </p:spTree>
    <p:extLst>
      <p:ext uri="{BB962C8B-B14F-4D97-AF65-F5344CB8AC3E}">
        <p14:creationId xmlns:p14="http://schemas.microsoft.com/office/powerpoint/2010/main" val="129279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E859E-ABE2-B028-4396-532C1DF1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33081"/>
            <a:ext cx="10353761" cy="815698"/>
          </a:xfrm>
        </p:spPr>
        <p:txBody>
          <a:bodyPr/>
          <a:lstStyle/>
          <a:p>
            <a:r>
              <a:rPr lang="hu-HU" dirty="0" err="1"/>
              <a:t>Sequence</a:t>
            </a:r>
            <a:r>
              <a:rPr lang="hu-HU" dirty="0"/>
              <a:t> diagram</a:t>
            </a:r>
          </a:p>
        </p:txBody>
      </p:sp>
      <p:pic>
        <p:nvPicPr>
          <p:cNvPr id="27" name="Tartalom helye 26" descr="A képen szöveg, diagram, Párhuzamos, sor látható&#10;&#10;Automatikusan generált leírás">
            <a:extLst>
              <a:ext uri="{FF2B5EF4-FFF2-40B4-BE49-F238E27FC236}">
                <a16:creationId xmlns:a16="http://schemas.microsoft.com/office/drawing/2014/main" id="{F4B64250-F0B9-DB56-A16E-0A6F3D583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" y="1581150"/>
            <a:ext cx="5587953" cy="3695700"/>
          </a:xfrm>
        </p:spPr>
      </p:pic>
      <p:pic>
        <p:nvPicPr>
          <p:cNvPr id="29" name="Kép 28" descr="A képen szöveg, diagram, Párhuzamos, Tervrajz látható&#10;&#10;Automatikusan generált leírás">
            <a:extLst>
              <a:ext uri="{FF2B5EF4-FFF2-40B4-BE49-F238E27FC236}">
                <a16:creationId xmlns:a16="http://schemas.microsoft.com/office/drawing/2014/main" id="{405B2585-9670-F0C0-3493-379E02A2F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16" y="1581150"/>
            <a:ext cx="609599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7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132</TotalTime>
  <Words>24</Words>
  <Application>Microsoft Office PowerPoint</Application>
  <PresentationFormat>Szélesvásznú</PresentationFormat>
  <Paragraphs>12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RENDSZERFEJLESZTÉS I.</vt:lpstr>
      <vt:lpstr>Képernyőtervek</vt:lpstr>
      <vt:lpstr>Képernyőtervek</vt:lpstr>
      <vt:lpstr>Képernyőtervek</vt:lpstr>
      <vt:lpstr>képernyőtervek</vt:lpstr>
      <vt:lpstr>Egyed-kapcsolat diagram</vt:lpstr>
      <vt:lpstr>Use Case Diagram</vt:lpstr>
      <vt:lpstr>Class Diagram</vt:lpstr>
      <vt:lpstr>Sequence diagram</vt:lpstr>
      <vt:lpstr>Package Diagram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RENDSZERFEJLESZTÉS I.</dc:title>
  <dc:creator>Juhász Kristóf</dc:creator>
  <cp:lastModifiedBy>valaki</cp:lastModifiedBy>
  <cp:revision>3</cp:revision>
  <dcterms:created xsi:type="dcterms:W3CDTF">2023-10-28T11:01:08Z</dcterms:created>
  <dcterms:modified xsi:type="dcterms:W3CDTF">2023-10-31T12:15:14Z</dcterms:modified>
</cp:coreProperties>
</file>