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61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8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697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17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067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71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658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837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775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4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9697-961D-401B-AAAF-FABEEF374136}" type="datetimeFigureOut">
              <a:rPr lang="hu-HU" smtClean="0"/>
              <a:t>2022.10.06.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809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1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9697-961D-401B-AAAF-FABEEF374136}" type="datetimeFigureOut">
              <a:rPr lang="hu-HU" smtClean="0"/>
              <a:t>2022.10.06.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FCDE-2629-445A-8914-47A2B0294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16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3855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b="1" dirty="0" err="1" smtClean="0">
                <a:solidFill>
                  <a:srgbClr val="FF0000"/>
                </a:solidFill>
              </a:rPr>
              <a:t>Intergalaktikus</a:t>
            </a:r>
            <a:r>
              <a:rPr lang="hu-HU" sz="4800" b="1" dirty="0" smtClean="0">
                <a:solidFill>
                  <a:srgbClr val="FF0000"/>
                </a:solidFill>
              </a:rPr>
              <a:t> Űrhajó Webáruház</a:t>
            </a:r>
            <a:endParaRPr lang="hu-HU" sz="4800" b="1" dirty="0">
              <a:solidFill>
                <a:srgbClr val="FF00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4206240" y="3526410"/>
            <a:ext cx="3692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i="1" dirty="0" smtClean="0">
                <a:solidFill>
                  <a:srgbClr val="FF0000"/>
                </a:solidFill>
              </a:rPr>
              <a:t>Az ezeréves sólyom társasága</a:t>
            </a:r>
            <a:endParaRPr lang="hu-HU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2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13"/>
            <a:ext cx="12192000" cy="5727700"/>
          </a:xfrm>
          <a:prstGeom prst="rect">
            <a:avLst/>
          </a:prstGeom>
        </p:spPr>
      </p:pic>
      <p:sp>
        <p:nvSpPr>
          <p:cNvPr id="12" name="Téglalap 11"/>
          <p:cNvSpPr/>
          <p:nvPr/>
        </p:nvSpPr>
        <p:spPr>
          <a:xfrm>
            <a:off x="4929051" y="608739"/>
            <a:ext cx="2238103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6392091" y="1436914"/>
            <a:ext cx="2238103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256902" y="3422468"/>
            <a:ext cx="2791098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6374674" y="3975032"/>
            <a:ext cx="2238103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0" y="646113"/>
            <a:ext cx="12096206" cy="6514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b="1" dirty="0" smtClean="0">
                <a:solidFill>
                  <a:srgbClr val="FF0000"/>
                </a:solidFill>
              </a:rPr>
              <a:t>Hírcsík</a:t>
            </a:r>
            <a:endParaRPr lang="hu-HU" sz="6000" b="1" dirty="0">
              <a:solidFill>
                <a:srgbClr val="FF0000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0" y="1297577"/>
            <a:ext cx="3265714" cy="50770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 smtClean="0">
                <a:solidFill>
                  <a:srgbClr val="FF0000"/>
                </a:solidFill>
              </a:rPr>
              <a:t>Kategóriák</a:t>
            </a:r>
            <a:endParaRPr lang="hu-HU" sz="4800" dirty="0">
              <a:solidFill>
                <a:srgbClr val="FF0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265714" y="1297577"/>
            <a:ext cx="8456023" cy="110598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b="1" dirty="0" smtClean="0">
                <a:solidFill>
                  <a:srgbClr val="FF0000"/>
                </a:solidFill>
              </a:rPr>
              <a:t>Kereső</a:t>
            </a:r>
            <a:endParaRPr lang="hu-HU" sz="4800" b="1" dirty="0">
              <a:solidFill>
                <a:srgbClr val="FF00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3265714" y="2403566"/>
            <a:ext cx="8456023" cy="39711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800" dirty="0" smtClean="0">
                <a:solidFill>
                  <a:srgbClr val="FF0000"/>
                </a:solidFill>
              </a:rPr>
              <a:t>Főoldal</a:t>
            </a:r>
            <a:endParaRPr lang="hu-H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5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277"/>
            <a:ext cx="12192000" cy="5801445"/>
          </a:xfrm>
          <a:prstGeom prst="rect">
            <a:avLst/>
          </a:prstGeom>
        </p:spPr>
      </p:pic>
      <p:sp>
        <p:nvSpPr>
          <p:cNvPr id="10" name="Téglalap 9"/>
          <p:cNvSpPr/>
          <p:nvPr/>
        </p:nvSpPr>
        <p:spPr>
          <a:xfrm>
            <a:off x="5172891" y="740229"/>
            <a:ext cx="1584960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111033" y="3159033"/>
            <a:ext cx="2181498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2403565" y="1576251"/>
            <a:ext cx="9457509" cy="475347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4400" dirty="0">
              <a:solidFill>
                <a:srgbClr val="FF0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0" y="528277"/>
            <a:ext cx="11861074" cy="10479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Kereső</a:t>
            </a:r>
            <a:endParaRPr lang="hu-HU" sz="3600" dirty="0">
              <a:solidFill>
                <a:srgbClr val="FF00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0" y="1576252"/>
            <a:ext cx="2403565" cy="37098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Kategória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111033" y="5519826"/>
            <a:ext cx="2181498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5286104"/>
            <a:ext cx="2403565" cy="10436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rgbClr val="FF0000"/>
                </a:solidFill>
              </a:rPr>
              <a:t>Összehasonlítás</a:t>
            </a:r>
            <a:endParaRPr lang="hu-HU" sz="2400" dirty="0">
              <a:solidFill>
                <a:srgbClr val="FF0000"/>
              </a:solidFill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2751907" y="2072640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4548048" y="2072635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6339835" y="2072634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8171902" y="2072634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10073637" y="2072633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5898964" y="2499354"/>
            <a:ext cx="2272938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FF0000"/>
                </a:solidFill>
              </a:rPr>
              <a:t>Termékek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2739390" y="4077473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/>
          <p:cNvSpPr/>
          <p:nvPr/>
        </p:nvSpPr>
        <p:spPr>
          <a:xfrm>
            <a:off x="4535531" y="4077468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/>
          <p:cNvSpPr/>
          <p:nvPr/>
        </p:nvSpPr>
        <p:spPr>
          <a:xfrm>
            <a:off x="6327318" y="4077467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/>
          <p:cNvSpPr/>
          <p:nvPr/>
        </p:nvSpPr>
        <p:spPr>
          <a:xfrm>
            <a:off x="8159385" y="4077467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/>
          <p:cNvSpPr/>
          <p:nvPr/>
        </p:nvSpPr>
        <p:spPr>
          <a:xfrm>
            <a:off x="10061120" y="4077466"/>
            <a:ext cx="1354184" cy="160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5898964" y="4508155"/>
            <a:ext cx="2272938" cy="53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rgbClr val="FF0000"/>
                </a:solidFill>
              </a:rPr>
              <a:t>Gyors leírás</a:t>
            </a:r>
            <a:endParaRPr lang="hu-H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3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905692" y="261257"/>
            <a:ext cx="4476205" cy="129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Termékkép</a:t>
            </a:r>
            <a:endParaRPr lang="hu-HU" sz="3600" dirty="0">
              <a:solidFill>
                <a:srgbClr val="FF0000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755468" y="1776548"/>
            <a:ext cx="4791892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Terméknév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690154" y="2712720"/>
            <a:ext cx="4857206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ár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438693" y="3291840"/>
            <a:ext cx="5360127" cy="109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Termékleírás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317861" y="4754879"/>
            <a:ext cx="5601789" cy="142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Termékstatisztika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648995" y="261257"/>
            <a:ext cx="4476205" cy="129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Termékkép</a:t>
            </a:r>
            <a:endParaRPr lang="hu-HU" sz="3600" dirty="0">
              <a:solidFill>
                <a:srgbClr val="FF0000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6498771" y="1776548"/>
            <a:ext cx="4791892" cy="58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Terméknév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6433457" y="2712720"/>
            <a:ext cx="4857206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ár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6181996" y="3291840"/>
            <a:ext cx="5360127" cy="109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Termékleírás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6061164" y="4754879"/>
            <a:ext cx="5601789" cy="142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Termékstatisztika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3783328" y="2425337"/>
            <a:ext cx="4555672" cy="96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Termék összehasonlítás</a:t>
            </a:r>
            <a:endParaRPr lang="hu-H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6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905692" y="261257"/>
            <a:ext cx="4345577" cy="3509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smtClean="0">
                <a:solidFill>
                  <a:srgbClr val="FF0000"/>
                </a:solidFill>
              </a:rPr>
              <a:t>Termékkép</a:t>
            </a:r>
            <a:endParaRPr lang="hu-HU" sz="3600" dirty="0">
              <a:solidFill>
                <a:srgbClr val="FF0000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90154" y="4093028"/>
            <a:ext cx="4776652" cy="9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Terméknév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690154" y="5338354"/>
            <a:ext cx="4776652" cy="9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ár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884817" y="261257"/>
            <a:ext cx="5697584" cy="273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Termékleírás</a:t>
            </a:r>
            <a:endParaRPr lang="hu-HU" sz="3200" dirty="0">
              <a:solidFill>
                <a:srgbClr val="FF0000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5884817" y="3104606"/>
            <a:ext cx="5697584" cy="315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>
                <a:solidFill>
                  <a:srgbClr val="FF0000"/>
                </a:solidFill>
              </a:rPr>
              <a:t>Termékstatisztika</a:t>
            </a:r>
            <a:endParaRPr lang="hu-H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3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rgbClr val="FF0000"/>
                </a:solidFill>
              </a:rPr>
              <a:t>Egyéb funkciók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423263" cy="4351338"/>
          </a:xfrm>
        </p:spPr>
        <p:txBody>
          <a:bodyPr/>
          <a:lstStyle/>
          <a:p>
            <a:r>
              <a:rPr lang="hu-HU" dirty="0" smtClean="0">
                <a:solidFill>
                  <a:srgbClr val="FF0000"/>
                </a:solidFill>
              </a:rPr>
              <a:t>Termék összehasonlító fül: A 2 kiválasztott termék statisztikáit össze lehessen hasonlítani így könnyebb lesz a választásí lehetőség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Termékek statisztikái kimutatása</a:t>
            </a:r>
          </a:p>
          <a:p>
            <a:r>
              <a:rPr lang="hu-HU" dirty="0">
                <a:solidFill>
                  <a:srgbClr val="FF0000"/>
                </a:solidFill>
              </a:rPr>
              <a:t>V</a:t>
            </a:r>
            <a:r>
              <a:rPr lang="hu-HU" dirty="0" smtClean="0">
                <a:solidFill>
                  <a:srgbClr val="FF0000"/>
                </a:solidFill>
              </a:rPr>
              <a:t>élemények írási lehetőségei</a:t>
            </a:r>
          </a:p>
          <a:p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60</Words>
  <Application>Microsoft Office PowerPoint</Application>
  <PresentationFormat>Szélesvásznú</PresentationFormat>
  <Paragraphs>31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Intergalaktikus Űrhajó Webáruház</vt:lpstr>
      <vt:lpstr>PowerPoint-bemutató</vt:lpstr>
      <vt:lpstr>PowerPoint-bemutató</vt:lpstr>
      <vt:lpstr>PowerPoint-bemutató</vt:lpstr>
      <vt:lpstr>PowerPoint-bemutató</vt:lpstr>
      <vt:lpstr>Egyéb funkciók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Admin</dc:creator>
  <cp:lastModifiedBy>Admin</cp:lastModifiedBy>
  <cp:revision>15</cp:revision>
  <dcterms:created xsi:type="dcterms:W3CDTF">2022-09-27T09:10:38Z</dcterms:created>
  <dcterms:modified xsi:type="dcterms:W3CDTF">2022-10-06T11:52:13Z</dcterms:modified>
</cp:coreProperties>
</file>