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57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9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7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6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7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5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3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7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0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9697-961D-401B-AAAF-FABEEF374136}" type="datetimeFigureOut">
              <a:rPr lang="hu-HU" smtClean="0"/>
              <a:t>2022.10.11.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1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3855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err="1" smtClean="0">
                <a:solidFill>
                  <a:srgbClr val="FF0000"/>
                </a:solidFill>
              </a:rPr>
              <a:t>Intergalaktikus</a:t>
            </a:r>
            <a:r>
              <a:rPr lang="hu-HU" sz="4800" b="1" dirty="0" smtClean="0">
                <a:solidFill>
                  <a:srgbClr val="FF0000"/>
                </a:solidFill>
              </a:rPr>
              <a:t> Űrhajó Webáruház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206240" y="3526410"/>
            <a:ext cx="369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smtClean="0">
                <a:solidFill>
                  <a:srgbClr val="FF0000"/>
                </a:solidFill>
              </a:rPr>
              <a:t>Az ezeréves sólyom társasága</a:t>
            </a:r>
            <a:endParaRPr lang="hu-HU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2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72770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4929051" y="608739"/>
            <a:ext cx="2238103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392091" y="1436914"/>
            <a:ext cx="223810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56902" y="3422468"/>
            <a:ext cx="2791098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374674" y="3975032"/>
            <a:ext cx="223810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0" y="646113"/>
            <a:ext cx="12096206" cy="6514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smtClean="0">
                <a:solidFill>
                  <a:srgbClr val="FF0000"/>
                </a:solidFill>
              </a:rPr>
              <a:t>Hírcsík</a:t>
            </a:r>
            <a:endParaRPr lang="hu-HU" sz="6000" b="1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1297577"/>
            <a:ext cx="3265714" cy="50770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solidFill>
                  <a:srgbClr val="FF0000"/>
                </a:solidFill>
              </a:rPr>
              <a:t>Kategóriák</a:t>
            </a:r>
            <a:endParaRPr lang="hu-HU" sz="48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265714" y="1297577"/>
            <a:ext cx="8456023" cy="110598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b="1" dirty="0" smtClean="0">
                <a:solidFill>
                  <a:srgbClr val="FF0000"/>
                </a:solidFill>
              </a:rPr>
              <a:t>Kereső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3265714" y="2403566"/>
            <a:ext cx="8456023" cy="39711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solidFill>
                  <a:srgbClr val="FF0000"/>
                </a:solidFill>
              </a:rPr>
              <a:t>Főoldal</a:t>
            </a:r>
            <a:endParaRPr lang="hu-H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9857" y="2942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 smtClean="0">
                <a:solidFill>
                  <a:srgbClr val="FF0000"/>
                </a:solidFill>
              </a:rPr>
              <a:t>TERVEZETBEN</a:t>
            </a:r>
            <a:endParaRPr lang="hu-HU" sz="6000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9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77"/>
            <a:ext cx="12192000" cy="5801445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5172891" y="740229"/>
            <a:ext cx="1584960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11033" y="3159033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403565" y="1576251"/>
            <a:ext cx="9457509" cy="47534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44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0" y="528277"/>
            <a:ext cx="11861074" cy="10479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Kereső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0" y="1576252"/>
            <a:ext cx="2403565" cy="37098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Kategória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11033" y="5519826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5286104"/>
            <a:ext cx="2403565" cy="10436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Összehasonlítás</a:t>
            </a:r>
            <a:endParaRPr lang="hu-HU" sz="2400" dirty="0">
              <a:solidFill>
                <a:srgbClr val="FF0000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751907" y="2072640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4548048" y="2072635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6339835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8171902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073637" y="207263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5898964" y="2499354"/>
            <a:ext cx="227293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Termékek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739390" y="407747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4535531" y="4077468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6327318" y="4077467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8159385" y="4077467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10061120" y="4077466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5898964" y="4508155"/>
            <a:ext cx="227293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Gyors leírás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55468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38693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17861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648995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98771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433457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181996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61164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3783328" y="2425337"/>
            <a:ext cx="4555672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 összehasonlítás</a:t>
            </a:r>
            <a:endParaRPr lang="hu-H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345577" cy="350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90154" y="4093028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5338354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884817" y="261257"/>
            <a:ext cx="5697584" cy="273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884817" y="3104606"/>
            <a:ext cx="5697584" cy="315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Egyéb funkciók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263" cy="4351338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Termék összehasonlító fül: A 2 kiválasztott termék statisztikáit össze lehessen hasonlítani így könnyebb lesz a választásí lehetőség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Termékek statisztikái kimutatása</a:t>
            </a:r>
          </a:p>
          <a:p>
            <a:r>
              <a:rPr lang="hu-HU" dirty="0">
                <a:solidFill>
                  <a:srgbClr val="FF0000"/>
                </a:solidFill>
              </a:rPr>
              <a:t>V</a:t>
            </a:r>
            <a:r>
              <a:rPr lang="hu-HU" dirty="0" smtClean="0">
                <a:solidFill>
                  <a:srgbClr val="FF0000"/>
                </a:solidFill>
              </a:rPr>
              <a:t>élemények írási lehetőségei</a:t>
            </a:r>
          </a:p>
          <a:p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Szélesvásznú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Intergalaktikus Űrhajó Webáruház</vt:lpstr>
      <vt:lpstr>PowerPoint-bemutató</vt:lpstr>
      <vt:lpstr>TERVEZETBEN</vt:lpstr>
      <vt:lpstr>PowerPoint-bemutató</vt:lpstr>
      <vt:lpstr>PowerPoint-bemutató</vt:lpstr>
      <vt:lpstr>PowerPoint-bemutató</vt:lpstr>
      <vt:lpstr>Egyéb funkciók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16</cp:revision>
  <dcterms:created xsi:type="dcterms:W3CDTF">2022-09-27T09:10:38Z</dcterms:created>
  <dcterms:modified xsi:type="dcterms:W3CDTF">2022-10-11T07:38:58Z</dcterms:modified>
</cp:coreProperties>
</file>