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vacsdavid/lomai-szam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Római szám átváltás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D&amp;D csapat : Görcsös Dániel, Kovács </a:t>
            </a:r>
            <a:r>
              <a:rPr lang="hu-HU" dirty="0" err="1" smtClean="0"/>
              <a:t>dávid</a:t>
            </a:r>
            <a:endParaRPr lang="hu-HU" dirty="0"/>
          </a:p>
        </p:txBody>
      </p:sp>
      <p:pic>
        <p:nvPicPr>
          <p:cNvPr id="1026" name="Picture 2" descr="KÃ©ptalÃ¡lat a kÃ¶vetkezÅre: âponcius pilÃ¡tus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64" y="1862275"/>
            <a:ext cx="2915104" cy="29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olyan programot fogunk megírni, amely a bevitt arab számból római számot készít.</a:t>
            </a:r>
          </a:p>
          <a:p>
            <a:r>
              <a:rPr lang="hu-HU" dirty="0" smtClean="0"/>
              <a:t>PHP segítségével valósítjuk meg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89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Microsoft project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159758"/>
            <a:ext cx="10933120" cy="30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smtClean="0"/>
              <a:t>: </a:t>
            </a:r>
            <a:r>
              <a:rPr lang="hu-HU" dirty="0">
                <a:hlinkClick r:id="rId2"/>
              </a:rPr>
              <a:t>https://github.com/kovacsdavid/lomai-szamok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99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2983755" y="998765"/>
            <a:ext cx="5449952" cy="3329581"/>
          </a:xfrm>
        </p:spPr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97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42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Római szám átváltás</vt:lpstr>
      <vt:lpstr>Alapötlet</vt:lpstr>
      <vt:lpstr>Microsoft project</vt:lpstr>
      <vt:lpstr>Linkek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Római szám átváltás</dc:title>
  <dc:creator>Dániel Görcsös</dc:creator>
  <cp:lastModifiedBy>Dániel Görcsös</cp:lastModifiedBy>
  <cp:revision>14</cp:revision>
  <dcterms:created xsi:type="dcterms:W3CDTF">2018-10-30T10:13:21Z</dcterms:created>
  <dcterms:modified xsi:type="dcterms:W3CDTF">2018-10-30T17:34:18Z</dcterms:modified>
</cp:coreProperties>
</file>