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5D81F2-C511-453B-B164-C108352BF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47DB2229-DEDF-41EB-84CE-4EB83870B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4E06FA6-E981-4A44-9842-FE0DDC2A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26B5A11-6E14-4C28-9462-A420E54F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9E2E4F-D45B-454F-8B26-E5AF208C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6375715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E589C62-DB23-47C2-AD6B-E765C46A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C30F2DC-705E-4A41-9679-561D6F475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7CCCF2B-4E93-49D0-982A-1955D938E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CB44506-50E4-493D-8D41-90531F431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03E5EF-2966-4B2A-AC72-0C6A00F81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6390617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6201ABAF-2F95-42C5-9BAE-6CF257160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3A9E3310-24B3-4B87-B4FF-E1439E0DD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76AF34-BCF2-4891-8EDA-27D735F60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36A42E-AE51-4699-9491-F0D7A2BA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0E8769D-BF43-43AA-BD5F-89D7A3AA2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839909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761FA1-F8F3-4AD9-856A-D3B75450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A29BB3-8D90-44D6-BADC-4F266DA6B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ABCB83-6B0D-4787-9463-FAC56D31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F58500-CD8B-42A1-91DB-BFC242C0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739D8BE-82B3-4F12-B1F5-968FA94B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66565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1D02E4-AB31-4CD0-AF6E-6DD1814C6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8ED50779-9E90-4641-8BF7-7BFB6E9F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F3C68D5-B5A4-48AB-A1B9-C56F57DE5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3FD2874-DE76-4412-8CD7-8B9579B0D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51A563-21A0-4285-B366-23BCDD373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219906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26BC4D-71D8-47A2-9882-107D2B28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68AF1C2-567B-44A0-9FE9-33FF1FC49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F61112A-1728-4F51-A269-8891C958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3793D2-39D1-49A3-90EB-743019ED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E68C865-7CB6-4593-9F48-569412BCF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7126EC3-2DEF-4AE7-A01B-37905EBB9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923559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B6C860-0CE3-411E-8077-07A69E83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683CEFF-5FCE-4941-976D-0FC7986C2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1F8F323-FD6F-4DAF-B3AE-26AC08C54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3337AE9-F1A6-4F6A-9C7B-C6CF439A1A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CF8C2CB8-7B5F-4C49-9CB5-4B66D533E0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0C2BA99-F7CE-449B-AF0F-752E8FFE5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30CE12B-B5A1-47B1-B806-1A15D283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BD8A0B35-03A5-4BE5-A85E-F1AD6794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649595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19687AC-9554-44C0-B0E7-EFCDA6A14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969F197-938F-4A13-A588-5DF639242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55E3BD-3483-4AC5-82CD-C6EED418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C71F9D4D-10D5-4943-BE78-7F79D9F7F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2347047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5E01EAC-8BB3-4D84-A6B9-0D40CB148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94BC05AD-EA3E-414F-B2AF-95C6C223E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61B90B9-0409-407A-8B93-90B001AAB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8636531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E6E5FB-E006-420A-BE62-BCDBFD44F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2FEBCD-AAD4-4A12-9555-9216AEC85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5A9FB45-8C73-4016-AD6C-0D2B6FAD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9513898-B4DC-4FE4-A58F-03438948C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E8996A8-B6E5-49F1-AC7F-AE64B6134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7DD36C-49B6-460A-937E-65B97A38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1055502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3DE6C3-C81F-4393-A299-6A50B54D5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EEE036C-8986-442B-AF6C-A4145E174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D0C2A71-2AEB-4A83-B0CC-EE0137B5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11E2D2-C058-44DA-BE8D-C67456E2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6CD5DBA-BC50-4587-BBF3-E438E7EA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3E272EB-5474-40DD-8786-734944C7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393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618F67C3-9D4D-46A8-B41A-8FED78E175B5}"/>
              </a:ext>
            </a:extLst>
          </p:cNvPr>
          <p:cNvSpPr/>
          <p:nvPr userDrawn="1"/>
        </p:nvSpPr>
        <p:spPr>
          <a:xfrm>
            <a:off x="156000" y="136525"/>
            <a:ext cx="11880000" cy="6588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helye 1">
            <a:extLst>
              <a:ext uri="{FF2B5EF4-FFF2-40B4-BE49-F238E27FC236}">
                <a16:creationId xmlns:a16="http://schemas.microsoft.com/office/drawing/2014/main" id="{ABFC82B2-2DD4-48E0-82B3-1DE2D01B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F19702F-C274-4249-AF32-9500911F9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49CBA1-519C-4052-8D7A-E796D3166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469B1-84C8-4CCA-B6C6-95E7A4603DED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AADCE2E-32E5-4D89-9DA8-EA24058619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BE5190-F2AE-4E91-A948-4757340897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30716-CEE5-4236-9279-EC39085692D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6332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A88FC9-E8C9-43AB-8ABE-8B486F298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7200" b="1" dirty="0" err="1">
                <a:latin typeface="Sitka Heading" pitchFamily="2" charset="0"/>
              </a:rPr>
              <a:t>Reach</a:t>
            </a:r>
            <a:r>
              <a:rPr lang="hu-HU" sz="7200" b="1" dirty="0">
                <a:latin typeface="Sitka Heading" pitchFamily="2" charset="0"/>
              </a:rPr>
              <a:t> The End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39E666-D618-46F7-9755-37A13298FB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>
                <a:latin typeface="Sitka Heading" pitchFamily="2" charset="0"/>
              </a:rPr>
              <a:t>Készítette: Bende Huba és Kovács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16710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D5CB22-886F-4C62-8EC8-12308C309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62878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Sitka Heading" pitchFamily="2" charset="0"/>
              </a:rPr>
              <a:t>Játéktábla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3A73578-BD95-4704-B8E7-4B211D4C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Bal oldalon játéktábla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Jobb fent jelmagyarázat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Alatta kommunikációs ablak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Jobb alul dobókocka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2AE3DE-747B-4073-A7D1-C0820D286F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0155" y="1083367"/>
            <a:ext cx="6807202" cy="4482280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9361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636E8B-4A73-4619-A0D2-D01F6658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080203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latin typeface="Sitka Heading" pitchFamily="2" charset="0"/>
              </a:rPr>
              <a:t>Szám</a:t>
            </a:r>
            <a:r>
              <a:rPr lang="hu-HU" b="1" dirty="0">
                <a:latin typeface="Sitka Heading" pitchFamily="2" charset="0"/>
              </a:rPr>
              <a:t> </a:t>
            </a:r>
            <a:r>
              <a:rPr lang="hu-HU" sz="4000" b="1" dirty="0">
                <a:latin typeface="Sitka Heading" pitchFamily="2" charset="0"/>
              </a:rPr>
              <a:t>kitalálás</a:t>
            </a:r>
            <a:endParaRPr lang="hu-HU" b="1" dirty="0">
              <a:latin typeface="Sitka Heading" pitchFamily="2" charset="0"/>
            </a:endParaRP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0FBABD2F-774C-4EB4-8074-87926637D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0070" y="1537403"/>
            <a:ext cx="3550298" cy="3641331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</a:ln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98C50FA5-C623-46AA-B0C4-B55774113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95163" y="2475291"/>
            <a:ext cx="3096108" cy="270344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Rövid feladatleírás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Tipp mező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Tipp gomb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2000" dirty="0"/>
              <a:t>Visszajelző</a:t>
            </a:r>
          </a:p>
        </p:txBody>
      </p:sp>
    </p:spTree>
    <p:extLst>
      <p:ext uri="{BB962C8B-B14F-4D97-AF65-F5344CB8AC3E}">
        <p14:creationId xmlns:p14="http://schemas.microsoft.com/office/powerpoint/2010/main" val="362892377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B9E876-4054-4293-9EEB-4C79CB33E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113183"/>
          </a:xfrm>
        </p:spPr>
        <p:txBody>
          <a:bodyPr/>
          <a:lstStyle/>
          <a:p>
            <a:pPr algn="ctr"/>
            <a:r>
              <a:rPr lang="hu-HU" sz="4000" b="1" dirty="0">
                <a:latin typeface="Sitka Heading" pitchFamily="2" charset="0"/>
              </a:rPr>
              <a:t>Memória játék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032954C-221B-47EF-A617-B8DB9D57E3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303533"/>
            <a:ext cx="6172200" cy="4241409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</a:ln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46055173-87B1-47B0-B6E9-7E3EF1744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24981" y="2384299"/>
            <a:ext cx="2787993" cy="2664779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Időzítő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Kártyák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000" dirty="0">
                <a:solidFill>
                  <a:prstClr val="black"/>
                </a:solidFill>
                <a:latin typeface="Calibri" panose="020F0502020204030204"/>
              </a:rPr>
              <a:t>Feladat leírás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000" dirty="0">
                <a:solidFill>
                  <a:prstClr val="black"/>
                </a:solidFill>
                <a:latin typeface="Calibri" panose="020F0502020204030204"/>
              </a:rPr>
              <a:t>Eredmény mutatása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226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FD41FD-3E3B-4C01-8E56-7BE92F85A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581" y="452299"/>
            <a:ext cx="4182649" cy="1073426"/>
          </a:xfrm>
        </p:spPr>
        <p:txBody>
          <a:bodyPr>
            <a:normAutofit/>
          </a:bodyPr>
          <a:lstStyle/>
          <a:p>
            <a:r>
              <a:rPr lang="hu-HU" sz="3900" b="1" dirty="0">
                <a:latin typeface="Sitka Heading" pitchFamily="2" charset="0"/>
              </a:rPr>
              <a:t>Verjük a vakondot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13346AF0-A976-45F6-9F53-F1FB918D6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048086"/>
            <a:ext cx="6172200" cy="4752303"/>
          </a:xfrm>
          <a:prstGeom prst="rect">
            <a:avLst/>
          </a:prstGeom>
          <a:noFill/>
          <a:ln w="25400">
            <a:solidFill>
              <a:schemeClr val="dk1">
                <a:shade val="50000"/>
              </a:schemeClr>
            </a:solidFill>
          </a:ln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F69AC934-7416-4C70-B8EE-C0AF2AAC0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6989" y="2474844"/>
            <a:ext cx="3046412" cy="2613991"/>
          </a:xfrm>
        </p:spPr>
        <p:txBody>
          <a:bodyPr/>
          <a:lstStyle/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Időzítő</a:t>
            </a: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000" dirty="0">
                <a:solidFill>
                  <a:prstClr val="black"/>
                </a:solidFill>
                <a:latin typeface="Calibri" panose="020F0502020204030204"/>
              </a:rPr>
              <a:t>Lyukak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hu-HU" sz="2000" dirty="0">
                <a:solidFill>
                  <a:prstClr val="black"/>
                </a:solidFill>
                <a:latin typeface="Calibri" panose="020F0502020204030204"/>
              </a:rPr>
              <a:t>Feladat leírás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hu-HU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Eredmény</a:t>
            </a:r>
            <a:r>
              <a:rPr lang="hu-HU" sz="2000" dirty="0">
                <a:solidFill>
                  <a:prstClr val="black"/>
                </a:solidFill>
                <a:latin typeface="Calibri" panose="020F0502020204030204"/>
              </a:rPr>
              <a:t> mutatása</a:t>
            </a:r>
            <a:endParaRPr kumimoji="0" lang="hu-H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772929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A27C35-8CE4-4845-AE45-9EBFF76B3C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6000" b="1" dirty="0">
                <a:latin typeface="Sitka Heading" pitchFamily="2" charset="0"/>
              </a:rPr>
              <a:t>Köszönjük a figyelmet!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9C6FE85-84BD-40E5-BD3B-31B8640E80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>
                <a:latin typeface="Sitka Heading" pitchFamily="2" charset="0"/>
              </a:rPr>
              <a:t>Készítette: Bende Huba és Kovács Péter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2834842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60</Words>
  <Application>Microsoft Office PowerPoint</Application>
  <PresentationFormat>Szélesvásznú</PresentationFormat>
  <Paragraphs>24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Sitka Heading</vt:lpstr>
      <vt:lpstr>Office-téma</vt:lpstr>
      <vt:lpstr>Reach The End</vt:lpstr>
      <vt:lpstr>Játéktábla</vt:lpstr>
      <vt:lpstr>Szám kitalálás</vt:lpstr>
      <vt:lpstr>Memória játék</vt:lpstr>
      <vt:lpstr>Verjük a vakondot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 The End</dc:title>
  <dc:creator>Peter</dc:creator>
  <cp:lastModifiedBy>Peter</cp:lastModifiedBy>
  <cp:revision>11</cp:revision>
  <dcterms:created xsi:type="dcterms:W3CDTF">2025-02-18T16:10:25Z</dcterms:created>
  <dcterms:modified xsi:type="dcterms:W3CDTF">2025-02-18T18:28:23Z</dcterms:modified>
</cp:coreProperties>
</file>