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8" r:id="rId3"/>
    <p:sldId id="303" r:id="rId4"/>
    <p:sldId id="259" r:id="rId5"/>
    <p:sldId id="305" r:id="rId6"/>
    <p:sldId id="310" r:id="rId7"/>
    <p:sldId id="306" r:id="rId8"/>
    <p:sldId id="320" r:id="rId9"/>
    <p:sldId id="315" r:id="rId10"/>
    <p:sldId id="325" r:id="rId11"/>
    <p:sldId id="262" r:id="rId12"/>
    <p:sldId id="326" r:id="rId13"/>
    <p:sldId id="327" r:id="rId14"/>
    <p:sldId id="317" r:id="rId15"/>
    <p:sldId id="318" r:id="rId16"/>
    <p:sldId id="319" r:id="rId17"/>
    <p:sldId id="314" r:id="rId18"/>
    <p:sldId id="322" r:id="rId19"/>
    <p:sldId id="323" r:id="rId20"/>
    <p:sldId id="313" r:id="rId21"/>
  </p:sldIdLst>
  <p:sldSz cx="9144000" cy="5143500" type="screen16x9"/>
  <p:notesSz cx="6858000" cy="9144000"/>
  <p:embeddedFontLst>
    <p:embeddedFont>
      <p:font typeface="Poppins" panose="020B0604020202020204" charset="-18"/>
      <p:regular r:id="rId23"/>
      <p:bold r:id="rId24"/>
      <p:italic r:id="rId25"/>
      <p:boldItalic r:id="rId26"/>
    </p:embeddedFont>
    <p:embeddedFont>
      <p:font typeface="Poppins Black" panose="020B0604020202020204" charset="-18"/>
      <p:bold r:id="rId27"/>
      <p:boldItalic r:id="rId28"/>
    </p:embeddedFont>
    <p:embeddedFont>
      <p:font typeface="Poppins Medium" panose="020B0604020202020204" charset="-18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5A8"/>
    <a:srgbClr val="E1C2A3"/>
    <a:srgbClr val="CB9661"/>
    <a:srgbClr val="D6AD84"/>
    <a:srgbClr val="9D6833"/>
    <a:srgbClr val="8E5E2E"/>
    <a:srgbClr val="B3773B"/>
    <a:srgbClr val="C58A4F"/>
    <a:srgbClr val="BC7D3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0040BD-5FC7-4D3C-B9CE-89D5D8C7F07E}">
  <a:tblStyle styleId="{1B0040BD-5FC7-4D3C-B9CE-89D5D8C7F0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 snapToGrid="0">
      <p:cViewPr varScale="1">
        <p:scale>
          <a:sx n="140" d="100"/>
          <a:sy n="140" d="100"/>
        </p:scale>
        <p:origin x="774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269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7bd888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7bd888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Miről fogunk beszéni?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5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 nagyobb kép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45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 nagyobb 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71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186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364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Nagyobb kép-3szor legördülés kattintásra-Vége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Mit tanultunk?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70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Téma bemutatása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07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Technológiák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08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09be214908_0_18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09be214908_0_18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Menürendszer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8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89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 nagyobb 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</a:t>
            </a:r>
            <a:r>
              <a:rPr lang="hu-HU" dirty="0" err="1"/>
              <a:t>Bootstrap</a:t>
            </a:r>
            <a:r>
              <a:rPr lang="hu-HU" dirty="0"/>
              <a:t> rács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4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4750" y="3454597"/>
            <a:ext cx="2463300" cy="8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58825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5660950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/>
          </p:nvPr>
        </p:nvSpPr>
        <p:spPr>
          <a:xfrm>
            <a:off x="1658825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1658825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5660950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6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2"/>
          </p:nvPr>
        </p:nvSpPr>
        <p:spPr>
          <a:xfrm>
            <a:off x="983650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983650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3"/>
          </p:nvPr>
        </p:nvSpPr>
        <p:spPr>
          <a:xfrm>
            <a:off x="354734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4"/>
          </p:nvPr>
        </p:nvSpPr>
        <p:spPr>
          <a:xfrm>
            <a:off x="354734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5"/>
          </p:nvPr>
        </p:nvSpPr>
        <p:spPr>
          <a:xfrm>
            <a:off x="611103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6"/>
          </p:nvPr>
        </p:nvSpPr>
        <p:spPr>
          <a:xfrm>
            <a:off x="611103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9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25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0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4">
    <p:bg>
      <p:bgPr>
        <a:solidFill>
          <a:schemeClr val="accent4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9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9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6695875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3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0"/>
          <p:cNvCxnSpPr/>
          <p:nvPr/>
        </p:nvCxnSpPr>
        <p:spPr>
          <a:xfrm flipH="1">
            <a:off x="6695875" y="3714234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0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185900"/>
            <a:ext cx="77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2" r:id="rId4"/>
    <p:sldLayoutId id="2147483671" r:id="rId5"/>
    <p:sldLayoutId id="2147483672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/>
              <a:t>Kávé</a:t>
            </a:r>
            <a:endParaRPr sz="4200" dirty="0">
              <a:solidFill>
                <a:srgbClr val="51A8A9"/>
              </a:solidFill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9598347" y="4134392"/>
            <a:ext cx="4479" cy="4479"/>
          </a:xfrm>
          <a:custGeom>
            <a:avLst/>
            <a:gdLst/>
            <a:ahLst/>
            <a:cxnLst/>
            <a:rect l="l" t="t" r="r" b="b"/>
            <a:pathLst>
              <a:path w="102" h="102" extrusionOk="0">
                <a:moveTo>
                  <a:pt x="101" y="1"/>
                </a:moveTo>
                <a:lnTo>
                  <a:pt x="0" y="102"/>
                </a:lnTo>
                <a:cubicBezTo>
                  <a:pt x="0" y="102"/>
                  <a:pt x="101" y="102"/>
                  <a:pt x="101" y="1"/>
                </a:cubicBezTo>
                <a:close/>
              </a:path>
            </a:pathLst>
          </a:custGeom>
          <a:solidFill>
            <a:srgbClr val="7F4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 rot="10800000" flipH="1">
            <a:off x="712197" y="3238450"/>
            <a:ext cx="4286400" cy="13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10700" y="2998425"/>
            <a:ext cx="427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4"/>
          <p:cNvCxnSpPr/>
          <p:nvPr/>
        </p:nvCxnSpPr>
        <p:spPr>
          <a:xfrm>
            <a:off x="5188290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88;p37">
            <a:extLst>
              <a:ext uri="{FF2B5EF4-FFF2-40B4-BE49-F238E27FC236}">
                <a16:creationId xmlns:a16="http://schemas.microsoft.com/office/drawing/2014/main" id="{0694060A-D7FC-4846-9206-C168D8AEEA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2746" y="3549700"/>
            <a:ext cx="2745300" cy="735900"/>
          </a:xfrm>
          <a:prstGeom prst="rect">
            <a:avLst/>
          </a:prstGeom>
          <a:solidFill>
            <a:srgbClr val="E1C2A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Kovács Annabella</a:t>
            </a:r>
          </a:p>
          <a:p>
            <a:pPr marL="0" indent="0"/>
            <a:r>
              <a:rPr lang="hu-HU" dirty="0"/>
              <a:t>Kovács Péter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Pőcze Martin</a:t>
            </a:r>
            <a:endParaRPr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00" y="1313444"/>
            <a:ext cx="3691693" cy="28532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03" y="810770"/>
            <a:ext cx="5264432" cy="392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13954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Aknakereső változatunk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452276" y="1042907"/>
            <a:ext cx="3565942" cy="1158608"/>
            <a:chOff x="852225" y="1794390"/>
            <a:chExt cx="3565942" cy="115860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2151341" y="179439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4568128" y="1135307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</p:cNvCxnSpPr>
          <p:nvPr/>
        </p:nvCxnSpPr>
        <p:spPr>
          <a:xfrm>
            <a:off x="4018218" y="12166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1087982"/>
            <a:ext cx="1448181" cy="319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93" y="901710"/>
            <a:ext cx="3978303" cy="65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70" y="2067058"/>
            <a:ext cx="3545133" cy="161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27" y="1634293"/>
            <a:ext cx="3511598" cy="289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64" y="3818207"/>
            <a:ext cx="3413946" cy="5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Reflex játékunk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8115B2C3-CCBA-4560-AD84-6327133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3" y="2813284"/>
            <a:ext cx="5534025" cy="1676400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7134E932-C3F1-4C41-B56A-D88E8E5A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554" y="337417"/>
            <a:ext cx="3859170" cy="29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8579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DADA9E3E-F5A4-4518-895F-58B54F9E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5" y="1580500"/>
            <a:ext cx="5306658" cy="256920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7580432-2526-45FA-A2CF-7F0E77A0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958" y="2395183"/>
            <a:ext cx="5042951" cy="23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3499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AEDDDC">
                  <a:alpha val="0"/>
                </a:srgbClr>
              </a:gs>
              <a:gs pos="100000">
                <a:srgbClr val="2D876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3383" y="1892499"/>
            <a:ext cx="4243380" cy="12324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Quiz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8"/>
            <a:ext cx="2745300" cy="817301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Működése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Megjelenése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Funkciók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Quiz - Free signs icons">
            <a:extLst>
              <a:ext uri="{FF2B5EF4-FFF2-40B4-BE49-F238E27FC236}">
                <a16:creationId xmlns:a16="http://schemas.microsoft.com/office/drawing/2014/main" id="{D72B80C7-2E25-C5F8-E4E7-A967BE85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29" y="1364508"/>
            <a:ext cx="2288381" cy="228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849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Működése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-161541" y="1494452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Javascript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964213" y="1586852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105285" y="1678352"/>
            <a:ext cx="85892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6F9AB724-1F9B-24CD-90FA-CE143DE5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42" y="843545"/>
            <a:ext cx="4515592" cy="1643974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FFA122-CAE3-F27C-08C4-F8480FA8F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51" y="2559782"/>
            <a:ext cx="2372351" cy="218340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8A21266-A17A-3D27-4412-4AB2ADA2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987" y="2557315"/>
            <a:ext cx="2255496" cy="218340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AF4F2B1-EEF2-0E28-F002-13D9286A6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061" y="2557315"/>
            <a:ext cx="3047673" cy="1622711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E20D5E8E-E133-C03D-CE38-457C42EB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72" y="905830"/>
            <a:ext cx="9147872" cy="3330430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D830E204-1B58-296A-8CDB-3B68ACCD7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40" y="-9206"/>
            <a:ext cx="5629917" cy="5181517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76ABCA8-07C3-5692-2426-0E0373E19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897" y="-5299"/>
            <a:ext cx="5362459" cy="5191058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ADDE996-F453-139D-4C09-8B319FDBB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904" y="691592"/>
            <a:ext cx="7062387" cy="3760316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699285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/>
        </p:nvSpPr>
        <p:spPr>
          <a:xfrm>
            <a:off x="260600" y="3687796"/>
            <a:ext cx="1871700" cy="7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Kinézete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>
            <a:off x="2790156" y="3976745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0"/>
          <p:cNvSpPr txBox="1"/>
          <p:nvPr/>
        </p:nvSpPr>
        <p:spPr>
          <a:xfrm>
            <a:off x="486504" y="2717771"/>
            <a:ext cx="1645796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Quiz.html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8" name="Google Shape;678;p40"/>
          <p:cNvSpPr/>
          <p:nvPr/>
        </p:nvSpPr>
        <p:spPr>
          <a:xfrm>
            <a:off x="2682210" y="2813188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132300" y="2901671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40"/>
          <p:cNvCxnSpPr>
            <a:cxnSpLocks/>
            <a:stCxn id="668" idx="3"/>
            <a:endCxn id="673" idx="2"/>
          </p:cNvCxnSpPr>
          <p:nvPr/>
        </p:nvCxnSpPr>
        <p:spPr>
          <a:xfrm>
            <a:off x="2132300" y="4068245"/>
            <a:ext cx="657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4CF7E8C6-DEA9-B29C-F2F2-6CCD5E522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86" y="2550078"/>
            <a:ext cx="4244400" cy="729966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EFA393E-C562-19B2-E24F-5B714AFF3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0"/>
          <a:stretch/>
        </p:blipFill>
        <p:spPr>
          <a:xfrm>
            <a:off x="141543" y="467830"/>
            <a:ext cx="4867974" cy="150227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1EE74DD-1D17-9BCD-D15B-1F5605D4F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086" y="467830"/>
            <a:ext cx="3598037" cy="150227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A7F94108-5E1A-8F82-0F21-98832956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288" y="3377869"/>
            <a:ext cx="2621679" cy="1380751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84A43F1D-F0F6-1551-166C-610EDF488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0"/>
          <a:stretch/>
        </p:blipFill>
        <p:spPr>
          <a:xfrm>
            <a:off x="0" y="1154878"/>
            <a:ext cx="9144000" cy="2821867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ED6E9076-8223-DC9B-7ABC-9598DE712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522" y="1137216"/>
            <a:ext cx="6745865" cy="281657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C6C9D48-D9E4-0D0C-7E94-0BCE0052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29" y="1757151"/>
            <a:ext cx="9149729" cy="157360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870520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E1C2A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0724" y="1901620"/>
            <a:ext cx="4434271" cy="12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71888"/>
            <a:ext cx="2745300" cy="1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Verziókezelés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Munkamegosztás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Címkék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4" descr="Github Logo - Free social media icons">
            <a:extLst>
              <a:ext uri="{FF2B5EF4-FFF2-40B4-BE49-F238E27FC236}">
                <a16:creationId xmlns:a16="http://schemas.microsoft.com/office/drawing/2014/main" id="{34A2250E-C65D-7C4C-CB57-976C16E3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1234297"/>
            <a:ext cx="2669505" cy="266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10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04" y="3338508"/>
            <a:ext cx="3818073" cy="9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7" y="1441618"/>
            <a:ext cx="4557365" cy="285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19" y="779346"/>
            <a:ext cx="4074047" cy="239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14554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Labels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88;p37">
            <a:extLst>
              <a:ext uri="{FF2B5EF4-FFF2-40B4-BE49-F238E27FC236}">
                <a16:creationId xmlns:a16="http://schemas.microsoft.com/office/drawing/2014/main" id="{A3AE99C0-B8FA-1319-5BA2-2EDE05F8C675}"/>
              </a:ext>
            </a:extLst>
          </p:cNvPr>
          <p:cNvSpPr txBox="1">
            <a:spLocks/>
          </p:cNvSpPr>
          <p:nvPr/>
        </p:nvSpPr>
        <p:spPr>
          <a:xfrm>
            <a:off x="4244894" y="862884"/>
            <a:ext cx="1168222" cy="92320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Elején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Google Shape;288;p37">
            <a:extLst>
              <a:ext uri="{FF2B5EF4-FFF2-40B4-BE49-F238E27FC236}">
                <a16:creationId xmlns:a16="http://schemas.microsoft.com/office/drawing/2014/main" id="{7AF347E2-2FEB-4D27-F495-6BA4743FB62A}"/>
              </a:ext>
            </a:extLst>
          </p:cNvPr>
          <p:cNvSpPr txBox="1">
            <a:spLocks/>
          </p:cNvSpPr>
          <p:nvPr/>
        </p:nvSpPr>
        <p:spPr>
          <a:xfrm>
            <a:off x="7083578" y="354042"/>
            <a:ext cx="1221100" cy="88616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Végén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8" y="862884"/>
            <a:ext cx="3223069" cy="390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14" y="1868951"/>
            <a:ext cx="2694683" cy="189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49" y="1234340"/>
            <a:ext cx="2613558" cy="31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382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Miről fogunk beszélni?</a:t>
            </a:r>
            <a:endParaRPr dirty="0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Téma bemutatása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1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Alkalmazott technológiák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35228" y="3342597"/>
            <a:ext cx="3078440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Informatív és kezdőoldalunk</a:t>
            </a:r>
            <a:endParaRPr sz="2800" dirty="0"/>
          </a:p>
        </p:txBody>
      </p:sp>
      <p:sp>
        <p:nvSpPr>
          <p:cNvPr id="272" name="Google Shape;272;p36"/>
          <p:cNvSpPr txBox="1">
            <a:spLocks noGrp="1"/>
          </p:cNvSpPr>
          <p:nvPr>
            <p:ph type="title" idx="8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935698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Játékaink</a:t>
            </a:r>
            <a:endParaRPr sz="2800"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14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6"/>
          <p:cNvCxnSpPr/>
          <p:nvPr/>
        </p:nvCxnSpPr>
        <p:spPr>
          <a:xfrm>
            <a:off x="5095050" y="1037700"/>
            <a:ext cx="330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5095F3F-0C4D-875E-10F1-043CD298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9" y="585433"/>
            <a:ext cx="8277475" cy="2523963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772727" y="3125371"/>
            <a:ext cx="634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Kovács Annabella, Kovács Péter, Pőcze Martin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49" y="663261"/>
            <a:ext cx="2729745" cy="38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97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/>
              <a:t>Quiz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/>
              <a:t>Github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58825" y="3207747"/>
            <a:ext cx="315418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819AB5FF-0CF7-3720-E09A-D34D5E77247D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464915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8A4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Téma bemutatása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786389"/>
            <a:ext cx="2745300" cy="423067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Miért választottuk?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8" y="546650"/>
            <a:ext cx="3551873" cy="41327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255925" y="1836147"/>
            <a:ext cx="4130950" cy="12324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18671ADB-DB00-49E5-BFEF-3A4522EB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3" y="1368763"/>
            <a:ext cx="2414174" cy="24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01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6833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Technológiák</a:t>
            </a:r>
            <a:endParaRPr dirty="0"/>
          </a:p>
        </p:txBody>
      </p:sp>
      <p:sp>
        <p:nvSpPr>
          <p:cNvPr id="782" name="Google Shape;782;p41"/>
          <p:cNvSpPr txBox="1">
            <a:spLocks noGrp="1"/>
          </p:cNvSpPr>
          <p:nvPr>
            <p:ph type="title" idx="2"/>
          </p:nvPr>
        </p:nvSpPr>
        <p:spPr>
          <a:xfrm>
            <a:off x="-271145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ea typeface="Verdana" panose="020B0604030504040204" pitchFamily="34" charset="0"/>
                <a:cs typeface="Poppins" panose="00000500000000000000" pitchFamily="2" charset="-18"/>
              </a:rPr>
              <a:t>Javasript</a:t>
            </a:r>
            <a:endParaRPr b="1" dirty="0">
              <a:latin typeface="Poppins" panose="00000500000000000000" pitchFamily="2" charset="-18"/>
              <a:ea typeface="Verdana" panose="020B0604030504040204" pitchFamily="34" charset="0"/>
              <a:cs typeface="Poppins" panose="00000500000000000000" pitchFamily="2" charset="-18"/>
            </a:endParaRPr>
          </a:p>
        </p:txBody>
      </p:sp>
      <p:sp>
        <p:nvSpPr>
          <p:cNvPr id="784" name="Google Shape;784;p41"/>
          <p:cNvSpPr txBox="1">
            <a:spLocks noGrp="1"/>
          </p:cNvSpPr>
          <p:nvPr>
            <p:ph type="title" idx="3"/>
          </p:nvPr>
        </p:nvSpPr>
        <p:spPr>
          <a:xfrm>
            <a:off x="229255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Poppins" panose="00000500000000000000" pitchFamily="2" charset="-18"/>
                <a:cs typeface="Poppins" panose="00000500000000000000" pitchFamily="2" charset="-18"/>
              </a:rPr>
              <a:t>HTML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6" name="Google Shape;786;p41"/>
          <p:cNvSpPr txBox="1">
            <a:spLocks noGrp="1"/>
          </p:cNvSpPr>
          <p:nvPr>
            <p:ph type="title" idx="5"/>
          </p:nvPr>
        </p:nvSpPr>
        <p:spPr>
          <a:xfrm>
            <a:off x="485624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Bootstrap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8" name="Google Shape;788;p41"/>
          <p:cNvSpPr/>
          <p:nvPr/>
        </p:nvSpPr>
        <p:spPr>
          <a:xfrm>
            <a:off x="286420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89" name="Google Shape;789;p41"/>
          <p:cNvSpPr/>
          <p:nvPr/>
        </p:nvSpPr>
        <p:spPr>
          <a:xfrm>
            <a:off x="300483" y="1500777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0" name="Google Shape;790;p41"/>
          <p:cNvSpPr/>
          <p:nvPr/>
        </p:nvSpPr>
        <p:spPr>
          <a:xfrm>
            <a:off x="542789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91" name="Google Shape;791;p41"/>
          <p:cNvCxnSpPr/>
          <p:nvPr/>
        </p:nvCxnSpPr>
        <p:spPr>
          <a:xfrm>
            <a:off x="710700" y="1037700"/>
            <a:ext cx="38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8" name="Picture 6" descr="Js - Free logo icons">
            <a:extLst>
              <a:ext uri="{FF2B5EF4-FFF2-40B4-BE49-F238E27FC236}">
                <a16:creationId xmlns:a16="http://schemas.microsoft.com/office/drawing/2014/main" id="{CFF435BC-03CE-4D11-AAC1-54ED01C2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0" y="1724428"/>
            <a:ext cx="460497" cy="4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3C HTML5 Logo">
            <a:extLst>
              <a:ext uri="{FF2B5EF4-FFF2-40B4-BE49-F238E27FC236}">
                <a16:creationId xmlns:a16="http://schemas.microsoft.com/office/drawing/2014/main" id="{1E0784CD-B515-42B8-8BE6-8CB5333C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79" y="1644175"/>
            <a:ext cx="664252" cy="6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F1B5F80-077A-4042-94E7-903E62822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03" y="1720043"/>
            <a:ext cx="583381" cy="464882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1450498E-EDE4-5B5B-CC93-DE1EBAA4D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17" y="3086451"/>
            <a:ext cx="7181710" cy="1524132"/>
          </a:xfrm>
          <a:prstGeom prst="rect">
            <a:avLst/>
          </a:prstGeom>
        </p:spPr>
      </p:pic>
      <p:sp>
        <p:nvSpPr>
          <p:cNvPr id="3" name="Google Shape;790;p41">
            <a:extLst>
              <a:ext uri="{FF2B5EF4-FFF2-40B4-BE49-F238E27FC236}">
                <a16:creationId xmlns:a16="http://schemas.microsoft.com/office/drawing/2014/main" id="{0C5D8C41-C15C-E9E0-8816-2D0FC539EA9E}"/>
              </a:ext>
            </a:extLst>
          </p:cNvPr>
          <p:cNvSpPr/>
          <p:nvPr/>
        </p:nvSpPr>
        <p:spPr>
          <a:xfrm>
            <a:off x="799158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86;p41">
            <a:extLst>
              <a:ext uri="{FF2B5EF4-FFF2-40B4-BE49-F238E27FC236}">
                <a16:creationId xmlns:a16="http://schemas.microsoft.com/office/drawing/2014/main" id="{CE56043E-B630-7BFD-3C98-02E0A20AB1C6}"/>
              </a:ext>
            </a:extLst>
          </p:cNvPr>
          <p:cNvSpPr txBox="1">
            <a:spLocks/>
          </p:cNvSpPr>
          <p:nvPr/>
        </p:nvSpPr>
        <p:spPr>
          <a:xfrm>
            <a:off x="7407750" y="2553543"/>
            <a:ext cx="205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Black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Github</a:t>
            </a:r>
            <a:endParaRPr lang="hu-HU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E0F66287-1D33-92B1-AD0E-4CEEF8C1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30" y="1634530"/>
            <a:ext cx="635907" cy="6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20949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886097" y="77987"/>
            <a:ext cx="1424400" cy="1275600"/>
          </a:xfrm>
          <a:prstGeom prst="rect">
            <a:avLst/>
          </a:prstGeom>
          <a:solidFill>
            <a:srgbClr val="BC7D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50252" y="1609164"/>
            <a:ext cx="4434271" cy="1232400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Informatív</a:t>
            </a:r>
            <a:br>
              <a:rPr lang="hu-HU" dirty="0"/>
            </a:br>
            <a:r>
              <a:rPr lang="hu-HU" dirty="0"/>
              <a:t>és kezdő oldalunk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Kialakítása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Kinézete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" y="715787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77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Informatív és  kezdőoldalunk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40"/>
          <p:cNvSpPr txBox="1"/>
          <p:nvPr/>
        </p:nvSpPr>
        <p:spPr>
          <a:xfrm>
            <a:off x="5746341" y="1001730"/>
            <a:ext cx="2121712" cy="45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Kezdőoldalunk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 rot="5400000">
            <a:off x="6715697" y="1962860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375232" y="1365873"/>
            <a:ext cx="2665843" cy="2623266"/>
            <a:chOff x="777124" y="2243498"/>
            <a:chExt cx="2665843" cy="2623266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777124" y="4498964"/>
              <a:ext cx="2665843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Informatív oldalunk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cxnSp>
        <p:nvCxnSpPr>
          <p:cNvPr id="774" name="Google Shape;774;p40"/>
          <p:cNvCxnSpPr>
            <a:cxnSpLocks/>
          </p:cNvCxnSpPr>
          <p:nvPr/>
        </p:nvCxnSpPr>
        <p:spPr>
          <a:xfrm>
            <a:off x="6807197" y="1457652"/>
            <a:ext cx="0" cy="5052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8;p40">
            <a:extLst>
              <a:ext uri="{FF2B5EF4-FFF2-40B4-BE49-F238E27FC236}">
                <a16:creationId xmlns:a16="http://schemas.microsoft.com/office/drawing/2014/main" id="{D1C4EF68-5AD7-DD12-692D-112744A13FC1}"/>
              </a:ext>
            </a:extLst>
          </p:cNvPr>
          <p:cNvSpPr/>
          <p:nvPr/>
        </p:nvSpPr>
        <p:spPr>
          <a:xfrm rot="5400000">
            <a:off x="1616654" y="3218896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773;p40">
            <a:extLst>
              <a:ext uri="{FF2B5EF4-FFF2-40B4-BE49-F238E27FC236}">
                <a16:creationId xmlns:a16="http://schemas.microsoft.com/office/drawing/2014/main" id="{27ED4269-3EE7-BD97-09FF-C0CD52CD7CB5}"/>
              </a:ext>
            </a:extLst>
          </p:cNvPr>
          <p:cNvCxnSpPr>
            <a:cxnSpLocks/>
          </p:cNvCxnSpPr>
          <p:nvPr/>
        </p:nvCxnSpPr>
        <p:spPr>
          <a:xfrm>
            <a:off x="1708154" y="3401896"/>
            <a:ext cx="0" cy="2194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" y="800789"/>
            <a:ext cx="4990563" cy="239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16" y="2262651"/>
            <a:ext cx="4922257" cy="234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005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02492" y="1892499"/>
            <a:ext cx="4791478" cy="12324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Játékaink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Elkészítése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Működése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9" y="706079"/>
            <a:ext cx="3363371" cy="33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82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gital Art and Videogames School Center by Slidesgo">
  <a:themeElements>
    <a:clrScheme name="Simple Light">
      <a:dk1>
        <a:srgbClr val="1D1D1D"/>
      </a:dk1>
      <a:lt1>
        <a:srgbClr val="603A61"/>
      </a:lt1>
      <a:dk2>
        <a:srgbClr val="EB97BE"/>
      </a:dk2>
      <a:lt2>
        <a:srgbClr val="A982B6"/>
      </a:lt2>
      <a:accent1>
        <a:srgbClr val="F7AC0B"/>
      </a:accent1>
      <a:accent2>
        <a:srgbClr val="F4E533"/>
      </a:accent2>
      <a:accent3>
        <a:srgbClr val="F19D51"/>
      </a:accent3>
      <a:accent4>
        <a:srgbClr val="51A8A9"/>
      </a:accent4>
      <a:accent5>
        <a:srgbClr val="9ED4D5"/>
      </a:accent5>
      <a:accent6>
        <a:srgbClr val="29475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165</Words>
  <Application>Microsoft Office PowerPoint</Application>
  <PresentationFormat>Diavetítés a képernyőre (16:9 oldalarány)</PresentationFormat>
  <Paragraphs>85</Paragraphs>
  <Slides>20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Poppins</vt:lpstr>
      <vt:lpstr>Verdana</vt:lpstr>
      <vt:lpstr>Poppins Medium</vt:lpstr>
      <vt:lpstr>Poppins Black</vt:lpstr>
      <vt:lpstr>Arial</vt:lpstr>
      <vt:lpstr>Digital Art and Videogames School Center by Slidesgo</vt:lpstr>
      <vt:lpstr>Kávé</vt:lpstr>
      <vt:lpstr>Miről fogunk beszélni?</vt:lpstr>
      <vt:lpstr>Quiz</vt:lpstr>
      <vt:lpstr>1</vt:lpstr>
      <vt:lpstr>2</vt:lpstr>
      <vt:lpstr>Technológiák</vt:lpstr>
      <vt:lpstr>3</vt:lpstr>
      <vt:lpstr>Informatív és  kezdőoldalunk</vt:lpstr>
      <vt:lpstr>4</vt:lpstr>
      <vt:lpstr>Végeredmény</vt:lpstr>
      <vt:lpstr>Aknakereső változatunk</vt:lpstr>
      <vt:lpstr>Reflex játékunk</vt:lpstr>
      <vt:lpstr>Végeredmény</vt:lpstr>
      <vt:lpstr>5</vt:lpstr>
      <vt:lpstr>Működése</vt:lpstr>
      <vt:lpstr>PowerPoint-bemutató</vt:lpstr>
      <vt:lpstr>6</vt:lpstr>
      <vt:lpstr>Github</vt:lpstr>
      <vt:lpstr>Labels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</dc:title>
  <dc:creator>Dell</dc:creator>
  <cp:lastModifiedBy>Kovács Péter</cp:lastModifiedBy>
  <cp:revision>31</cp:revision>
  <dcterms:modified xsi:type="dcterms:W3CDTF">2023-04-24T08:47:52Z</dcterms:modified>
</cp:coreProperties>
</file>