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12BD5-EE4B-60E5-7BE8-ACFDE274EE92}" v="779" dt="2025-04-13T21:49:3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13/04/2025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13/04/2025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13/04/2025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13/04/2025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13/04/2025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803" y="1325787"/>
            <a:ext cx="8104409" cy="2421464"/>
          </a:xfrm>
        </p:spPr>
        <p:txBody>
          <a:bodyPr rtlCol="0"/>
          <a:lstStyle/>
          <a:p>
            <a:r>
              <a:rPr lang="en-GB" dirty="0" err="1">
                <a:ea typeface="Calibri Light"/>
                <a:cs typeface="Calibri Light"/>
              </a:rPr>
              <a:t>Videójátékok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 dirty="0" err="1">
                <a:ea typeface="Calibri Light"/>
                <a:cs typeface="Calibri Light"/>
              </a:rPr>
              <a:t>adatbázissal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9923" y="6156416"/>
            <a:ext cx="7197726" cy="1405467"/>
          </a:xfrm>
        </p:spPr>
        <p:txBody>
          <a:bodyPr rtlCol="0"/>
          <a:lstStyle/>
          <a:p>
            <a:r>
              <a:rPr lang="en-GB" dirty="0" err="1">
                <a:ea typeface="Calibri"/>
                <a:cs typeface="Calibri"/>
              </a:rPr>
              <a:t>Csoporttagok</a:t>
            </a:r>
            <a:r>
              <a:rPr lang="en-GB" dirty="0">
                <a:ea typeface="Calibri"/>
                <a:cs typeface="Calibri"/>
              </a:rPr>
              <a:t>: </a:t>
            </a:r>
            <a:r>
              <a:rPr lang="en-GB" dirty="0" err="1">
                <a:ea typeface="Calibri"/>
                <a:cs typeface="Calibri"/>
              </a:rPr>
              <a:t>Benczédi</a:t>
            </a:r>
            <a:r>
              <a:rPr lang="en-GB" dirty="0">
                <a:ea typeface="Calibri"/>
                <a:cs typeface="Calibri"/>
              </a:rPr>
              <a:t> Dénes, </a:t>
            </a:r>
            <a:r>
              <a:rPr lang="en-GB" dirty="0" err="1">
                <a:ea typeface="Calibri"/>
                <a:cs typeface="Calibri"/>
              </a:rPr>
              <a:t>komlósi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máté</a:t>
            </a:r>
            <a:r>
              <a:rPr lang="en-GB" dirty="0">
                <a:ea typeface="Calibri"/>
                <a:cs typeface="Calibri"/>
              </a:rPr>
              <a:t>, </a:t>
            </a:r>
            <a:r>
              <a:rPr lang="en-GB" dirty="0" err="1">
                <a:ea typeface="Calibri"/>
                <a:cs typeface="Calibri"/>
              </a:rPr>
              <a:t>németh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andrás</a:t>
            </a:r>
          </a:p>
        </p:txBody>
      </p:sp>
      <p:pic>
        <p:nvPicPr>
          <p:cNvPr id="6" name="Picture 5" descr="Criminal Database Cat GIF - Criminal database Cat Criminal cat - Discover &amp;  Share GIFs">
            <a:extLst>
              <a:ext uri="{FF2B5EF4-FFF2-40B4-BE49-F238E27FC236}">
                <a16:creationId xmlns:a16="http://schemas.microsoft.com/office/drawing/2014/main" id="{F707CCE3-CEF3-F5B3-3D8E-703FB710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69" y="4082714"/>
            <a:ext cx="3563073" cy="24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8125-819B-7D4B-7A18-8263BBB7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összedolgozás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F682-54F2-B7C5-6C0B-1D881AAD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5029"/>
            <a:ext cx="10131425" cy="3649133"/>
          </a:xfrm>
        </p:spPr>
        <p:txBody>
          <a:bodyPr/>
          <a:lstStyle/>
          <a:p>
            <a:r>
              <a:rPr lang="en-GB" dirty="0" err="1">
                <a:ea typeface="Calibri"/>
                <a:cs typeface="Calibri"/>
              </a:rPr>
              <a:t>Github</a:t>
            </a:r>
            <a:r>
              <a:rPr lang="en-GB" dirty="0">
                <a:ea typeface="Calibri"/>
                <a:cs typeface="Calibri"/>
              </a:rPr>
              <a:t> (</a:t>
            </a:r>
            <a:r>
              <a:rPr lang="en-GB" dirty="0" err="1">
                <a:ea typeface="Calibri"/>
                <a:cs typeface="Calibri"/>
              </a:rPr>
              <a:t>ja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nem</a:t>
            </a:r>
            <a:r>
              <a:rPr lang="en-GB" dirty="0">
                <a:ea typeface="Calibri"/>
                <a:cs typeface="Calibri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Google drive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Messenger</a:t>
            </a:r>
          </a:p>
        </p:txBody>
      </p:sp>
    </p:spTree>
    <p:extLst>
      <p:ext uri="{BB962C8B-B14F-4D97-AF65-F5344CB8AC3E}">
        <p14:creationId xmlns:p14="http://schemas.microsoft.com/office/powerpoint/2010/main" val="39257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5285-43D2-44F0-022D-A15B8AF6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42" y="1718841"/>
            <a:ext cx="10131425" cy="1456267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      </a:t>
            </a:r>
            <a:r>
              <a:rPr lang="en-GB" dirty="0" err="1">
                <a:ea typeface="Calibri Light"/>
                <a:cs typeface="Calibri Light"/>
              </a:rPr>
              <a:t>Köszönjük</a:t>
            </a:r>
            <a:r>
              <a:rPr lang="en-GB" dirty="0">
                <a:ea typeface="Calibri Light"/>
                <a:cs typeface="Calibri Light"/>
              </a:rPr>
              <a:t> a </a:t>
            </a:r>
            <a:r>
              <a:rPr lang="en-GB" dirty="0" err="1">
                <a:ea typeface="Calibri Light"/>
                <a:cs typeface="Calibri Light"/>
              </a:rPr>
              <a:t>figyelmet</a:t>
            </a:r>
            <a:r>
              <a:rPr lang="en-GB" dirty="0">
                <a:ea typeface="Calibri Light"/>
                <a:cs typeface="Calibri Light"/>
              </a:rPr>
              <a:t>!</a:t>
            </a:r>
            <a:endParaRPr lang="en-GB" dirty="0"/>
          </a:p>
        </p:txBody>
      </p:sp>
      <p:pic>
        <p:nvPicPr>
          <p:cNvPr id="4" name="Content Placeholder 3" descr="human i remember you're - YouTube">
            <a:extLst>
              <a:ext uri="{FF2B5EF4-FFF2-40B4-BE49-F238E27FC236}">
                <a16:creationId xmlns:a16="http://schemas.microsoft.com/office/drawing/2014/main" id="{3D01B30D-0A55-D6B6-33CE-88996465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412" y="7663656"/>
            <a:ext cx="4572000" cy="3429000"/>
          </a:xfrm>
        </p:spPr>
      </p:pic>
      <p:pic>
        <p:nvPicPr>
          <p:cNvPr id="5" name="Picture 4" descr="human i remember you're - YouTube">
            <a:extLst>
              <a:ext uri="{FF2B5EF4-FFF2-40B4-BE49-F238E27FC236}">
                <a16:creationId xmlns:a16="http://schemas.microsoft.com/office/drawing/2014/main" id="{ADF4A3CA-EBE3-E587-9BAC-2F4BC53E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50" y="3432376"/>
            <a:ext cx="3611301" cy="27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0080-86A2-3E82-F06D-B1A46C24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eltervezés</a:t>
            </a:r>
            <a:endParaRPr lang="en-GB" dirty="0" err="1"/>
          </a:p>
        </p:txBody>
      </p:sp>
      <p:pic>
        <p:nvPicPr>
          <p:cNvPr id="4" name="Content Placeholder 3" descr="A white paper with black lines and blue text&#10;&#10;AI-generated content may be incorrect.">
            <a:extLst>
              <a:ext uri="{FF2B5EF4-FFF2-40B4-BE49-F238E27FC236}">
                <a16:creationId xmlns:a16="http://schemas.microsoft.com/office/drawing/2014/main" id="{73AC6185-3E44-506A-2DDD-0CC5B065D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021" t="7640" r="20223" b="14847"/>
          <a:stretch/>
        </p:blipFill>
        <p:spPr>
          <a:xfrm>
            <a:off x="308650" y="2306040"/>
            <a:ext cx="4675315" cy="3407298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7C427A-63DF-ECD0-48CA-87F0624E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2" y="2308546"/>
            <a:ext cx="6134703" cy="33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3B0B-C6B6-5FA0-F221-FD27A0F4B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52FB-7F90-F84D-6C5B-CA36869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eltervezés</a:t>
            </a:r>
            <a:endParaRPr lang="en-GB" dirty="0" err="1"/>
          </a:p>
        </p:txBody>
      </p:sp>
      <p:pic>
        <p:nvPicPr>
          <p:cNvPr id="4" name="Content Placeholder 3" descr="A white paper with black lines and blue text&#10;&#10;AI-generated content may be incorrect.">
            <a:extLst>
              <a:ext uri="{FF2B5EF4-FFF2-40B4-BE49-F238E27FC236}">
                <a16:creationId xmlns:a16="http://schemas.microsoft.com/office/drawing/2014/main" id="{7F66760A-B5DE-60EC-92B1-402155F7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021" t="7640" r="20223" b="14847"/>
          <a:stretch/>
        </p:blipFill>
        <p:spPr>
          <a:xfrm>
            <a:off x="308650" y="2306040"/>
            <a:ext cx="4675315" cy="3407298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1D178-A53D-AEAD-637A-26E5706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2" y="2308546"/>
            <a:ext cx="6134703" cy="3398376"/>
          </a:xfrm>
          <a:prstGeom prst="rect">
            <a:avLst/>
          </a:prstGeom>
        </p:spPr>
      </p:pic>
      <p:pic>
        <p:nvPicPr>
          <p:cNvPr id="7" name="Picture 6" descr="Lmfao Meme">
            <a:extLst>
              <a:ext uri="{FF2B5EF4-FFF2-40B4-BE49-F238E27FC236}">
                <a16:creationId xmlns:a16="http://schemas.microsoft.com/office/drawing/2014/main" id="{99C0BE3B-4DE6-66A9-842A-5BCCB947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602" y="2386374"/>
            <a:ext cx="2885833" cy="32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BB7B-35DD-FC29-2307-CC771B44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7" y="1929"/>
            <a:ext cx="10131425" cy="1456267"/>
          </a:xfrm>
        </p:spPr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eR</a:t>
            </a:r>
            <a:r>
              <a:rPr lang="en-GB" dirty="0">
                <a:ea typeface="Calibri Light"/>
                <a:cs typeface="Calibri Light"/>
              </a:rPr>
              <a:t> –</a:t>
            </a:r>
            <a:r>
              <a:rPr lang="en-GB" dirty="0" err="1">
                <a:ea typeface="Calibri Light"/>
                <a:cs typeface="Calibri Light"/>
              </a:rPr>
              <a:t>modell</a:t>
            </a:r>
            <a:r>
              <a:rPr lang="en-GB" dirty="0">
                <a:ea typeface="Calibri Light"/>
                <a:cs typeface="Calibri Light"/>
              </a:rPr>
              <a:t> </a:t>
            </a:r>
            <a:endParaRPr lang="en-GB" dirty="0" err="1"/>
          </a:p>
        </p:txBody>
      </p:sp>
      <p:pic>
        <p:nvPicPr>
          <p:cNvPr id="10" name="Content Placeholder 9" descr="A paper with writing on it&#10;&#10;AI-generated content may be incorrect.">
            <a:extLst>
              <a:ext uri="{FF2B5EF4-FFF2-40B4-BE49-F238E27FC236}">
                <a16:creationId xmlns:a16="http://schemas.microsoft.com/office/drawing/2014/main" id="{751BC244-0CE4-BBD5-FFD9-D9A8B6310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308573" y="-395867"/>
            <a:ext cx="4758901" cy="846562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9FC99-1E6B-E8A4-B163-F2D703E508F2}"/>
              </a:ext>
            </a:extLst>
          </p:cNvPr>
          <p:cNvSpPr txBox="1"/>
          <p:nvPr/>
        </p:nvSpPr>
        <p:spPr>
          <a:xfrm>
            <a:off x="2861431" y="725928"/>
            <a:ext cx="248432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100" dirty="0">
                <a:ea typeface="Calibri"/>
                <a:cs typeface="Calibri"/>
              </a:rPr>
              <a:t>(</a:t>
            </a:r>
            <a:r>
              <a:rPr lang="en-GB" sz="1100" err="1">
                <a:ea typeface="Calibri"/>
                <a:cs typeface="Calibri"/>
              </a:rPr>
              <a:t>majdnem</a:t>
            </a:r>
            <a:r>
              <a:rPr lang="en-GB" sz="1100" dirty="0"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05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3E79-32A5-FCC9-0822-0615C468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Program </a:t>
            </a:r>
            <a:r>
              <a:rPr lang="en-GB" dirty="0" err="1">
                <a:ea typeface="Calibri Light"/>
                <a:cs typeface="Calibri Light"/>
              </a:rPr>
              <a:t>bemutatása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0EEA-BDC7-42F0-DEFB-C188F534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a typeface="Calibri"/>
                <a:cs typeface="Calibri"/>
              </a:rPr>
              <a:t>Adatkezelő</a:t>
            </a:r>
            <a:r>
              <a:rPr lang="en-GB" dirty="0">
                <a:ea typeface="Calibri"/>
                <a:cs typeface="Calibri"/>
              </a:rPr>
              <a:t> WPF </a:t>
            </a:r>
            <a:r>
              <a:rPr lang="en-GB" dirty="0" err="1">
                <a:ea typeface="Calibri"/>
                <a:cs typeface="Calibri"/>
              </a:rPr>
              <a:t>alkalmazás</a:t>
            </a:r>
            <a:endParaRPr lang="en-GB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 err="1">
                <a:ea typeface="Calibri"/>
                <a:cs typeface="Calibri"/>
              </a:rPr>
              <a:t>Adatbázis</a:t>
            </a:r>
            <a:endParaRPr lang="en-GB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err="1">
                <a:ea typeface="Calibri"/>
                <a:cs typeface="Calibri"/>
              </a:rPr>
              <a:t>Beviteli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err="1">
                <a:ea typeface="Calibri"/>
                <a:cs typeface="Calibri"/>
              </a:rPr>
              <a:t>mezők</a:t>
            </a:r>
            <a:endParaRPr lang="en-GB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 err="1">
                <a:ea typeface="Calibri"/>
                <a:cs typeface="Calibri"/>
              </a:rPr>
              <a:t>Gombok</a:t>
            </a:r>
            <a:r>
              <a:rPr lang="en-GB" dirty="0">
                <a:ea typeface="Calibri"/>
                <a:cs typeface="Calibri"/>
              </a:rPr>
              <a:t> (</a:t>
            </a:r>
            <a:r>
              <a:rPr lang="en-GB" dirty="0" err="1">
                <a:ea typeface="Calibri"/>
                <a:cs typeface="Calibri"/>
              </a:rPr>
              <a:t>statisztika</a:t>
            </a:r>
            <a:r>
              <a:rPr lang="en-GB" dirty="0">
                <a:ea typeface="Calibri"/>
                <a:cs typeface="Calibri"/>
              </a:rPr>
              <a:t>, </a:t>
            </a:r>
            <a:r>
              <a:rPr lang="en-GB" dirty="0" err="1">
                <a:ea typeface="Calibri"/>
                <a:cs typeface="Calibri"/>
              </a:rPr>
              <a:t>adatkezelés</a:t>
            </a:r>
            <a:r>
              <a:rPr lang="en-GB" dirty="0">
                <a:ea typeface="Calibri"/>
                <a:cs typeface="Calibri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Reszponzív</a:t>
            </a:r>
          </a:p>
          <a:p>
            <a:pPr>
              <a:buClr>
                <a:srgbClr val="FFFFFF"/>
              </a:buClr>
            </a:pPr>
            <a:endParaRPr lang="en-GB" dirty="0">
              <a:ea typeface="Calibri"/>
              <a:cs typeface="Calibri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CF7586-B980-335B-87C3-B43754D9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22" y="2308546"/>
            <a:ext cx="6134703" cy="33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960-3FD4-40E0-4887-D2E4257C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59" y="262359"/>
            <a:ext cx="10131425" cy="1456267"/>
          </a:xfrm>
        </p:spPr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Gombok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 dirty="0" err="1">
                <a:ea typeface="Calibri Light"/>
                <a:cs typeface="Calibri Light"/>
              </a:rPr>
              <a:t>bemutatása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B3AA-9574-5C0E-E81B-5CA4D130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2345"/>
            <a:ext cx="10131425" cy="3649133"/>
          </a:xfrm>
        </p:spPr>
        <p:txBody>
          <a:bodyPr/>
          <a:lstStyle/>
          <a:p>
            <a:r>
              <a:rPr lang="en-GB" dirty="0">
                <a:ea typeface="Calibri"/>
                <a:cs typeface="Calibri"/>
              </a:rPr>
              <a:t>Create </a:t>
            </a:r>
            <a:r>
              <a:rPr lang="en-GB" dirty="0" err="1">
                <a:ea typeface="Calibri"/>
                <a:cs typeface="Calibri"/>
              </a:rPr>
              <a:t>gomb</a:t>
            </a:r>
            <a:r>
              <a:rPr lang="en-GB" dirty="0">
                <a:ea typeface="Calibri"/>
                <a:cs typeface="Calibri"/>
              </a:rPr>
              <a:t> 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Read </a:t>
            </a:r>
            <a:r>
              <a:rPr lang="en-GB" dirty="0" err="1">
                <a:ea typeface="Calibri"/>
                <a:cs typeface="Calibri"/>
              </a:rPr>
              <a:t>gomb</a:t>
            </a:r>
            <a:r>
              <a:rPr lang="en-GB" dirty="0">
                <a:ea typeface="Calibri"/>
                <a:cs typeface="Calibri"/>
              </a:rPr>
              <a:t> (id </a:t>
            </a:r>
            <a:r>
              <a:rPr lang="en-GB" dirty="0" err="1">
                <a:ea typeface="Calibri"/>
                <a:cs typeface="Calibri"/>
              </a:rPr>
              <a:t>elsődleges</a:t>
            </a:r>
            <a:r>
              <a:rPr lang="en-GB" dirty="0">
                <a:ea typeface="Calibri"/>
                <a:cs typeface="Calibri"/>
              </a:rPr>
              <a:t>)</a:t>
            </a:r>
            <a:endParaRPr lang="en-GB" dirty="0" err="1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Update </a:t>
            </a:r>
            <a:r>
              <a:rPr lang="en-GB" dirty="0" err="1">
                <a:ea typeface="Calibri"/>
                <a:cs typeface="Calibri"/>
              </a:rPr>
              <a:t>gomb</a:t>
            </a:r>
            <a:endParaRPr lang="en-GB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Delete </a:t>
            </a:r>
            <a:r>
              <a:rPr lang="en-GB" dirty="0" err="1">
                <a:ea typeface="Calibri"/>
                <a:cs typeface="Calibri"/>
              </a:rPr>
              <a:t>gomb</a:t>
            </a:r>
            <a:endParaRPr lang="en-GB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 err="1">
                <a:ea typeface="Calibri"/>
                <a:cs typeface="Calibri"/>
              </a:rPr>
              <a:t>Sql</a:t>
            </a:r>
            <a:endParaRPr lang="en-GB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dirty="0" err="1">
                <a:ea typeface="Calibri"/>
                <a:cs typeface="Calibri"/>
              </a:rPr>
              <a:t>Messagebox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49F34-1AF0-B654-8236-6895F3CF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736" y="620148"/>
            <a:ext cx="7024025" cy="407441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0F2A6A-8710-CB74-CE44-2E5B2301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99" y="5158510"/>
            <a:ext cx="2247900" cy="12287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6BF04D-7519-C299-3CD4-C81E09C3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0" y="5156099"/>
            <a:ext cx="2286000" cy="12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3F774-F9DE-D53C-490E-E1A5DB3F9DA8}"/>
              </a:ext>
            </a:extLst>
          </p:cNvPr>
          <p:cNvSpPr txBox="1"/>
          <p:nvPr/>
        </p:nvSpPr>
        <p:spPr>
          <a:xfrm>
            <a:off x="5802669" y="6379290"/>
            <a:ext cx="1764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ea typeface="Calibri"/>
                <a:cs typeface="Calibri"/>
              </a:rPr>
              <a:t>számoknál</a:t>
            </a:r>
            <a:endParaRPr lang="en-GB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A7EC8-3605-3115-30F4-1D25A17759D1}"/>
              </a:ext>
            </a:extLst>
          </p:cNvPr>
          <p:cNvSpPr txBox="1"/>
          <p:nvPr/>
        </p:nvSpPr>
        <p:spPr>
          <a:xfrm>
            <a:off x="9217068" y="6471781"/>
            <a:ext cx="2118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Update, </a:t>
            </a:r>
            <a:r>
              <a:rPr lang="en-GB" dirty="0" err="1">
                <a:ea typeface="Calibri"/>
                <a:cs typeface="Calibri"/>
              </a:rPr>
              <a:t>delete,read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40404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6D3-3F72-B3C7-627D-60115DC7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Egyéb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 dirty="0" err="1">
                <a:ea typeface="Calibri Light"/>
                <a:cs typeface="Calibri Light"/>
              </a:rPr>
              <a:t>gombok</a:t>
            </a:r>
            <a:endParaRPr lang="en-GB" dirty="0" err="1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56244E-A7F7-AA03-CAC3-E79C27F3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406" y="2064404"/>
            <a:ext cx="2305050" cy="120015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6BDD4-3E09-09EA-44CB-5C3D427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68" y="2062163"/>
            <a:ext cx="2314575" cy="120967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6CFDCA-66F4-1AFB-6488-F5A957865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125" y="4451851"/>
            <a:ext cx="2381250" cy="119062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189542-D5ED-BBB5-5CEE-5E0482606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055" y="4256529"/>
            <a:ext cx="20002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59CC97-232A-CB54-5F4B-B011808BA53E}"/>
              </a:ext>
            </a:extLst>
          </p:cNvPr>
          <p:cNvSpPr txBox="1"/>
          <p:nvPr/>
        </p:nvSpPr>
        <p:spPr>
          <a:xfrm>
            <a:off x="572390" y="2309387"/>
            <a:ext cx="4740070" cy="28146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err="1">
                <a:ea typeface="Calibri"/>
                <a:cs typeface="Calibri"/>
              </a:rPr>
              <a:t>Messagebox</a:t>
            </a:r>
            <a:endParaRPr lang="en-GB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000" err="1">
                <a:ea typeface="Calibri"/>
                <a:cs typeface="Calibri"/>
              </a:rPr>
              <a:t>Ár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err="1">
                <a:ea typeface="Calibri"/>
                <a:cs typeface="Calibri"/>
              </a:rPr>
              <a:t>átlag</a:t>
            </a:r>
            <a:endParaRPr lang="en-GB" sz="200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000" err="1">
                <a:ea typeface="Calibri"/>
                <a:cs typeface="Calibri"/>
              </a:rPr>
              <a:t>Idős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err="1">
                <a:ea typeface="Calibri"/>
                <a:cs typeface="Calibri"/>
              </a:rPr>
              <a:t>stúdió</a:t>
            </a:r>
            <a:endParaRPr lang="en-GB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Calibri"/>
                <a:cs typeface="Calibri"/>
              </a:rPr>
              <a:t>Régi </a:t>
            </a:r>
            <a:r>
              <a:rPr lang="en-GB" sz="2000" err="1">
                <a:ea typeface="Calibri"/>
                <a:cs typeface="Calibri"/>
              </a:rPr>
              <a:t>játék</a:t>
            </a:r>
            <a:endParaRPr lang="en-GB" sz="200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000" err="1">
                <a:ea typeface="Calibri"/>
                <a:cs typeface="Calibri"/>
              </a:rPr>
              <a:t>Stúdiók</a:t>
            </a:r>
            <a:endParaRPr lang="en-GB" sz="2000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Calibri"/>
                <a:cs typeface="Calibri"/>
              </a:rPr>
              <a:t>+ </a:t>
            </a:r>
            <a:r>
              <a:rPr lang="en-GB" sz="2000" dirty="0" err="1">
                <a:ea typeface="Calibri"/>
                <a:cs typeface="Calibri"/>
              </a:rPr>
              <a:t>titkos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dirty="0" err="1">
                <a:ea typeface="Calibri"/>
                <a:cs typeface="Calibri"/>
              </a:rPr>
              <a:t>gomb</a:t>
            </a:r>
            <a:r>
              <a:rPr lang="en-GB" sz="2000" dirty="0">
                <a:ea typeface="Calibri"/>
                <a:cs typeface="Calibri"/>
              </a:rPr>
              <a:t> (</a:t>
            </a:r>
            <a:r>
              <a:rPr lang="en-GB" sz="2000" dirty="0" err="1">
                <a:ea typeface="Calibri"/>
                <a:cs typeface="Calibri"/>
              </a:rPr>
              <a:t>nem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dirty="0" err="1">
                <a:ea typeface="Calibri"/>
                <a:cs typeface="Calibri"/>
              </a:rPr>
              <a:t>nincs</a:t>
            </a:r>
            <a:r>
              <a:rPr lang="en-GB" sz="2000" dirty="0">
                <a:ea typeface="Calibri"/>
                <a:cs typeface="Calibri"/>
              </a:rPr>
              <a:t> </a:t>
            </a:r>
            <a:r>
              <a:rPr lang="en-GB" sz="2000" dirty="0" err="1">
                <a:ea typeface="Calibri"/>
                <a:cs typeface="Calibri"/>
              </a:rPr>
              <a:t>itt</a:t>
            </a:r>
            <a:r>
              <a:rPr lang="en-GB" sz="2000" dirty="0">
                <a:ea typeface="Calibri"/>
                <a:cs typeface="Calibri"/>
              </a:rPr>
              <a:t>, ne </a:t>
            </a:r>
            <a:r>
              <a:rPr lang="en-GB" sz="2000" dirty="0" err="1">
                <a:ea typeface="Calibri"/>
                <a:cs typeface="Calibri"/>
              </a:rPr>
              <a:t>keresd</a:t>
            </a:r>
            <a:r>
              <a:rPr lang="en-GB" sz="2000" dirty="0"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820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8638-20CD-8F79-462B-D50D5CE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Feladatok</a:t>
            </a:r>
            <a:r>
              <a:rPr lang="en-GB" dirty="0">
                <a:ea typeface="Calibri Light"/>
                <a:cs typeface="Calibri Light"/>
              </a:rPr>
              <a:t> </a:t>
            </a:r>
            <a:r>
              <a:rPr lang="en-GB" dirty="0" err="1">
                <a:ea typeface="Calibri Light"/>
                <a:cs typeface="Calibri Light"/>
              </a:rPr>
              <a:t>elosztása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C9AA-5EDD-4BA8-E43D-12D54E9B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15105"/>
            <a:ext cx="10131425" cy="3649133"/>
          </a:xfrm>
        </p:spPr>
        <p:txBody>
          <a:bodyPr/>
          <a:lstStyle/>
          <a:p>
            <a:r>
              <a:rPr lang="en-GB" dirty="0">
                <a:ea typeface="Calibri"/>
                <a:cs typeface="Calibri"/>
              </a:rPr>
              <a:t>Dénes: Code behind, WPF UI, Design, ppt,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András: Code behind,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Máté: </a:t>
            </a:r>
            <a:r>
              <a:rPr lang="en-GB" dirty="0" err="1">
                <a:ea typeface="+mn-lt"/>
                <a:cs typeface="+mn-lt"/>
              </a:rPr>
              <a:t>Adatbázis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létrehozása</a:t>
            </a:r>
            <a:r>
              <a:rPr lang="en-GB" dirty="0">
                <a:ea typeface="+mn-lt"/>
                <a:cs typeface="+mn-lt"/>
              </a:rPr>
              <a:t>, ER diagram,</a:t>
            </a:r>
          </a:p>
          <a:p>
            <a:pPr>
              <a:buClr>
                <a:srgbClr val="FFFFFF"/>
              </a:buClr>
            </a:pPr>
            <a:endParaRPr lang="en-GB" dirty="0">
              <a:ea typeface="Calibri"/>
              <a:cs typeface="Calibri"/>
            </a:endParaRPr>
          </a:p>
        </p:txBody>
      </p:sp>
      <p:pic>
        <p:nvPicPr>
          <p:cNvPr id="7" name="Picture 6" descr="Lmfao Meme">
            <a:extLst>
              <a:ext uri="{FF2B5EF4-FFF2-40B4-BE49-F238E27FC236}">
                <a16:creationId xmlns:a16="http://schemas.microsoft.com/office/drawing/2014/main" id="{8CBC72D2-28E1-C007-CE1A-0B5503B3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2617867"/>
            <a:ext cx="725227" cy="300822"/>
          </a:xfrm>
          <a:prstGeom prst="rect">
            <a:avLst/>
          </a:prstGeom>
        </p:spPr>
      </p:pic>
      <p:pic>
        <p:nvPicPr>
          <p:cNvPr id="8" name="Picture 7" descr="catto | i legit don't think he's even ...">
            <a:extLst>
              <a:ext uri="{FF2B5EF4-FFF2-40B4-BE49-F238E27FC236}">
                <a16:creationId xmlns:a16="http://schemas.microsoft.com/office/drawing/2014/main" id="{F768CBC4-BB53-3CF5-209B-5E59B0AE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07" y="3007850"/>
            <a:ext cx="1071262" cy="331085"/>
          </a:xfrm>
          <a:prstGeom prst="rect">
            <a:avLst/>
          </a:prstGeom>
        </p:spPr>
      </p:pic>
      <p:pic>
        <p:nvPicPr>
          <p:cNvPr id="9" name="Picture 8" descr="Stream Bad to the Bone Riff by ...">
            <a:extLst>
              <a:ext uri="{FF2B5EF4-FFF2-40B4-BE49-F238E27FC236}">
                <a16:creationId xmlns:a16="http://schemas.microsoft.com/office/drawing/2014/main" id="{F6C7E9CE-AE1C-6E0A-998D-9D70DE2F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09" y="3428095"/>
            <a:ext cx="821683" cy="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7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399F-A64F-EFBD-5565-92182D18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nehézségek</a:t>
            </a:r>
            <a:endParaRPr lang="en-GB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9B76-051F-DCC5-6956-535ABFBB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7661"/>
            <a:ext cx="3408463" cy="3649133"/>
          </a:xfrm>
        </p:spPr>
        <p:txBody>
          <a:bodyPr/>
          <a:lstStyle/>
          <a:p>
            <a:r>
              <a:rPr lang="en-GB" dirty="0">
                <a:ea typeface="Calibri"/>
                <a:cs typeface="Calibri"/>
              </a:rPr>
              <a:t>Sok </a:t>
            </a:r>
            <a:r>
              <a:rPr lang="en-GB" err="1">
                <a:ea typeface="Calibri"/>
                <a:cs typeface="Calibri"/>
              </a:rPr>
              <a:t>kód</a:t>
            </a:r>
            <a:r>
              <a:rPr lang="en-GB" dirty="0">
                <a:ea typeface="Calibri"/>
                <a:cs typeface="Calibri"/>
              </a:rPr>
              <a:t>, </a:t>
            </a:r>
            <a:r>
              <a:rPr lang="en-GB" err="1">
                <a:ea typeface="Calibri"/>
                <a:cs typeface="Calibri"/>
              </a:rPr>
              <a:t>átláthatatlan</a:t>
            </a:r>
            <a:r>
              <a:rPr lang="en-GB" dirty="0">
                <a:ea typeface="Calibri"/>
                <a:cs typeface="Calibri"/>
              </a:rPr>
              <a:t> (kb)</a:t>
            </a:r>
          </a:p>
          <a:p>
            <a:pPr>
              <a:buClr>
                <a:srgbClr val="FFFFFF"/>
              </a:buClr>
            </a:pPr>
            <a:r>
              <a:rPr lang="en-GB" dirty="0" err="1">
                <a:ea typeface="Calibri"/>
                <a:cs typeface="Calibri"/>
              </a:rPr>
              <a:t>Sql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bonyolult</a:t>
            </a:r>
          </a:p>
          <a:p>
            <a:pPr>
              <a:buClr>
                <a:srgbClr val="FFFFFF"/>
              </a:buClr>
            </a:pPr>
            <a:r>
              <a:rPr lang="en-GB" dirty="0">
                <a:ea typeface="Calibri"/>
                <a:cs typeface="Calibri"/>
              </a:rPr>
              <a:t>(</a:t>
            </a:r>
            <a:r>
              <a:rPr lang="en-GB" dirty="0" err="1">
                <a:ea typeface="Calibri"/>
                <a:cs typeface="Calibri"/>
              </a:rPr>
              <a:t>nem</a:t>
            </a:r>
            <a:r>
              <a:rPr lang="en-GB" dirty="0">
                <a:ea typeface="Calibri"/>
                <a:cs typeface="Calibri"/>
              </a:rPr>
              <a:t>, </a:t>
            </a:r>
            <a:r>
              <a:rPr lang="en-GB" dirty="0" err="1">
                <a:ea typeface="Calibri"/>
                <a:cs typeface="Calibri"/>
              </a:rPr>
              <a:t>ez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nem</a:t>
            </a:r>
            <a:r>
              <a:rPr lang="en-GB" dirty="0">
                <a:ea typeface="Calibri"/>
                <a:cs typeface="Calibri"/>
              </a:rPr>
              <a:t> a </a:t>
            </a:r>
            <a:r>
              <a:rPr lang="en-GB" dirty="0" err="1">
                <a:ea typeface="Calibri"/>
                <a:cs typeface="Calibri"/>
              </a:rPr>
              <a:t>tényleges</a:t>
            </a:r>
            <a:r>
              <a:rPr lang="en-GB" dirty="0">
                <a:ea typeface="Calibri"/>
                <a:cs typeface="Calibri"/>
              </a:rPr>
              <a:t> </a:t>
            </a:r>
            <a:r>
              <a:rPr lang="en-GB" dirty="0" err="1">
                <a:ea typeface="Calibri"/>
                <a:cs typeface="Calibri"/>
              </a:rPr>
              <a:t>adatbázis</a:t>
            </a:r>
            <a:r>
              <a:rPr lang="en-GB" dirty="0">
                <a:ea typeface="Calibri"/>
                <a:cs typeface="Calibri"/>
              </a:rPr>
              <a:t>)</a:t>
            </a:r>
          </a:p>
          <a:p>
            <a:pPr>
              <a:buClr>
                <a:srgbClr val="FFFFFF"/>
              </a:buClr>
            </a:pPr>
            <a:endParaRPr lang="en-GB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GB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FDF204-7A32-2514-B7A4-C314C9D6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104" b="-223"/>
          <a:stretch/>
        </p:blipFill>
        <p:spPr>
          <a:xfrm>
            <a:off x="3964328" y="1457057"/>
            <a:ext cx="8015474" cy="49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Videójátékok adatbázissal</vt:lpstr>
      <vt:lpstr>eltervezés</vt:lpstr>
      <vt:lpstr>eltervezés</vt:lpstr>
      <vt:lpstr>eR –modell </vt:lpstr>
      <vt:lpstr>Program bemutatása</vt:lpstr>
      <vt:lpstr>Gombok bemutatása</vt:lpstr>
      <vt:lpstr>Egyéb gombok</vt:lpstr>
      <vt:lpstr>Feladatok elosztása</vt:lpstr>
      <vt:lpstr>nehézségek</vt:lpstr>
      <vt:lpstr>összedolgozás</vt:lpstr>
      <vt:lpstr>      Köszönjük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383</cp:revision>
  <dcterms:created xsi:type="dcterms:W3CDTF">2024-12-17T18:46:48Z</dcterms:created>
  <dcterms:modified xsi:type="dcterms:W3CDTF">2025-04-13T21:50:01Z</dcterms:modified>
</cp:coreProperties>
</file>