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b94ebe37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b94ebe37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b94ebe37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b94ebe37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b94ebe37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b94ebe37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b94ebe37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b94ebe37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b94ebe37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b94ebe37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b94ebe37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b94ebe37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PROJEKTMUNKA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38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ÉTTEREM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328200" y="4493100"/>
            <a:ext cx="28158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000">
                <a:solidFill>
                  <a:schemeClr val="dk1"/>
                </a:solidFill>
              </a:rPr>
              <a:t>DÉNES ZOLTÁN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000">
                <a:solidFill>
                  <a:schemeClr val="dk1"/>
                </a:solidFill>
              </a:rPr>
              <a:t>HORVÁTH BENDEGÚZ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000">
                <a:solidFill>
                  <a:schemeClr val="dk1"/>
                </a:solidFill>
              </a:rPr>
              <a:t>FARKAS LÁSZLÓ</a:t>
            </a:r>
            <a:endParaRPr b="1"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1.MŰKÖDÉSE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Ez </a:t>
            </a:r>
            <a:r>
              <a:rPr lang="hu"/>
              <a:t>a főoldal.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I</a:t>
            </a:r>
            <a:r>
              <a:rPr lang="hu"/>
              <a:t>tt tudsz választani rendelés leadása, vagy a leadott rendelések kezelése között.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3225" y="2257924"/>
            <a:ext cx="5718726" cy="18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MŰKÖDÉSE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Ez a “Rendelések leadása” oldal itt az adatokat </a:t>
            </a:r>
            <a:r>
              <a:rPr lang="hu"/>
              <a:t>ki kell</a:t>
            </a:r>
            <a:r>
              <a:rPr lang="hu"/>
              <a:t> tölteni ahhoz, hogy rendelni tudjunk.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Az “Ételek” résznél lehet kiválasztani, hogy mit szeretnénk rendelni és ezekből mennyit.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000" y="2571750"/>
            <a:ext cx="4527650" cy="220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MŰKÖDÉSE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Ez a “Rendelések kezelése” oldal, </a:t>
            </a:r>
            <a:r>
              <a:rPr lang="hu"/>
              <a:t>bal oldalon</a:t>
            </a:r>
            <a:r>
              <a:rPr lang="hu"/>
              <a:t> megjelennek a rendelések, amiket szűrni lehet a futárok alapján.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Itt akár törölni is tudunk a rendelések közül.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hu"/>
            </a:br>
            <a:r>
              <a:rPr lang="hu"/>
              <a:t>A “Statisztika” gomb kiírja a legolcsóbb, </a:t>
            </a:r>
            <a:br>
              <a:rPr lang="hu"/>
            </a:br>
            <a:r>
              <a:rPr lang="hu"/>
              <a:t>legdrágább rendelések árát, illetve az </a:t>
            </a:r>
            <a:br>
              <a:rPr lang="hu"/>
            </a:br>
            <a:r>
              <a:rPr lang="hu"/>
              <a:t>átlagot.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900" y="2321600"/>
            <a:ext cx="3984399" cy="224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KAPCSOLATTARTÁS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Az alapokat Messenger-en beszéltük át.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 projekt elkészítéséhez használtuk a Github-ot.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Emellett Discord-ot is használtunk.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499" y="1152474"/>
            <a:ext cx="955800" cy="95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1150" y="2417956"/>
            <a:ext cx="1581150" cy="885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6500" y="3613075"/>
            <a:ext cx="955800" cy="9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KÓD MEGÍRÁSA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kód elkészítéséhez C#-ot használtunk.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Az adatok beolvasását az adatbázisból EntityFramework-el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oldottuk meg.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Illetve WPF oldalt készítettünk.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3625" y="1152475"/>
            <a:ext cx="938675" cy="9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5725" y="2523913"/>
            <a:ext cx="974475" cy="9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KÖSZÖNJÜK A FIGYELMET!!!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850" y="1416240"/>
            <a:ext cx="6546300" cy="32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