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10EED-AC94-86D7-1304-8612F180A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B692CD-447C-9473-171A-6F9B4F617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56DB63-10DB-5446-6553-2CEFC695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FD5CB0-B95C-1672-AC44-56D47648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CFCA1D-EA65-779A-D7D3-4F8E94D9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23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7EBE8-F3EA-201A-C031-B76F7686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F21CC0-F2EE-124D-9A30-55CEC543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84EE9C-DC4F-1B05-2C27-CE2B5BB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501B91-034E-3C85-7AF6-994CFA0E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BDCE56-898A-0893-4942-9C6FDC70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26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CE21CD2-DA4E-D8FB-1731-47421B85D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A63672-7CB0-3451-7DB4-F0B3B3C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DCE52D-F0AE-61E8-ED14-111F49E9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5F8EB4-E757-706D-2BCD-B87E1D37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24B54F-5793-95BC-6418-26AF26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6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71990-639F-29B8-5214-7BEE7B9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820F4-077A-9126-887A-ABA4FBBC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BCD91-7E6F-3674-B929-0F1E9327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8F81E1-9DDB-941B-942F-589148BD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5ED3BB-A085-5B68-DDDC-20C1A97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98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598EA-CC86-40A3-52FC-57C6A755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A3CEB5-F2E4-E6FD-D7AE-828948E6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8D8C07-360E-32F6-0143-78FB97F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A7CB85-208A-17AB-E68A-AA045E41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7106A6-3264-5591-47A1-48EFA97F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FF3D8-C930-4C11-6A03-D2BE2FDF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334B7F-AD60-7709-9683-E1BC2F034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E10515-C0B4-4073-912C-D7F60708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5B838B-C26C-71DB-2450-0DF7D9D4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5A5B2B-F501-F68A-8665-0BD6BFB5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7355DA-C407-B1FD-0573-77965C63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58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DE0A-43E8-0426-6880-E881D600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34F8BE-789F-7DED-E31A-27297977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BC1A51-6F74-B296-B85B-384BD728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A94C82-CD43-E1AE-85F3-956248F8C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519ADCC-CA77-F674-978A-D71E6B9E0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A9A2A6-7434-8F1D-C56D-679B0576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2DFDE11-EFEA-88F2-B2BE-B45C4A5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74139C-1F66-50B4-0222-9E6108C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40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FC899A-EA96-8906-602B-3F3D1140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D34517-A42C-7CCF-310F-3E36522C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D47371B-0B77-1994-C000-39E8BF2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B3D1F2-2104-4D64-B5AB-CDB18E7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1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5FD30DF-E74B-B862-5C57-C3EF2396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C7663B-28D1-BCC3-5421-EC2EC6E2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E569456-90BA-ED37-1B0C-7E65EBF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5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A7187C-404C-5723-CD37-91BAECD4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786901-2C8E-CFB3-431C-972BDBD6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A020DC-70B7-6BC9-2A63-BED2BBB0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AF88DA-F6A9-742A-3592-C09838EB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287809-9456-B3C4-FD14-3BA42DB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6983B0-0FA7-BEEB-EF7F-20D01346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3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F5214-26C7-A43C-03A4-1B382C3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D073E89-60DE-1352-6681-64C958FBA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4960BE-062B-5511-E53E-74578FD0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44146E-5383-2A6C-DAF4-319FD510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29D1CD-84F2-AE86-E5F6-B9802E3C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5D53A1-576D-0212-2FF8-60E20A7B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0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948BBFA-E854-9CDD-04B4-0730A37E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B77043-5F7C-8F45-9648-A524B4A6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AC5445-BC47-5AAF-2122-BEF0B46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4ED5E-C086-4B36-B616-0F9D38A95F7B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F45625-0654-E3C3-5F27-4062141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E829AA-51E7-DAFF-BCCD-42BD30977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8D5E0-CE5B-465A-A806-B115457822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7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C74CB49-7458-049A-3584-FAEFE53263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8994EFA-7CDC-DD34-436E-70F083C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1443"/>
            <a:ext cx="9144000" cy="1932337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Détár</a:t>
            </a:r>
            <a:r>
              <a:rPr lang="hu-H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Fezzo</a:t>
            </a:r>
            <a:r>
              <a:rPr lang="hu-H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Pizzéria</a:t>
            </a:r>
            <a:br>
              <a:rPr lang="hu-HU" dirty="0">
                <a:solidFill>
                  <a:srgbClr val="FFFFFF"/>
                </a:solidFill>
              </a:rPr>
            </a:b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155BA6-6198-8AF5-6240-63391933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57" y="2443635"/>
            <a:ext cx="2322886" cy="31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6923B-3B11-BC0A-038F-06871781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7EB85-9CD7-EC8E-9E7D-CFB1D81E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209AA-BD5C-117A-3E83-51F7A5B77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DF25CD9-CCF1-0DD2-4608-A28D00D4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24B82D8-33E2-0C73-9E75-EB20CAD3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0" y="1331578"/>
            <a:ext cx="7868339" cy="41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255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B05D1E-87C1-6C38-2681-E3767DA6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A5E5A4-01CA-920F-00E9-72DE253B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1E88F-451B-C1F3-D4E4-097F1657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E85CEB3-A3FD-BF51-49F4-82D8C885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DCE312B-AB47-C58D-576C-06C51860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45" y="1275390"/>
            <a:ext cx="7449309" cy="43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ADEDC-4E0A-AF20-AE0B-F9B54D41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8827A-CD46-A59B-0726-FD11C06D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E483B-654B-EB60-6AB6-9ACC304AF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0DCC4C4-D974-D6B8-26C4-63C0B3FD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1026" name="Picture 2" descr="Post by Détár Ferenc ⛈️ ♊ (@fezzo_04)">
            <a:extLst>
              <a:ext uri="{FF2B5EF4-FFF2-40B4-BE49-F238E27FC236}">
                <a16:creationId xmlns:a16="http://schemas.microsoft.com/office/drawing/2014/main" id="{57946994-874C-EF97-0E97-510CA355E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76" y="467707"/>
            <a:ext cx="3067573" cy="40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CBD59CA0-CEFD-25E3-C0E5-454749067E0E}"/>
              </a:ext>
            </a:extLst>
          </p:cNvPr>
          <p:cNvSpPr txBox="1"/>
          <p:nvPr/>
        </p:nvSpPr>
        <p:spPr>
          <a:xfrm>
            <a:off x="1323068" y="1430501"/>
            <a:ext cx="611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169547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59E42F9-4452-5546-3187-804C3611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3049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F368B3-8C2D-5B2C-CCC8-4D98B2D5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730" y="133420"/>
            <a:ext cx="9792471" cy="1352813"/>
          </a:xfrm>
        </p:spPr>
        <p:txBody>
          <a:bodyPr>
            <a:normAutofit/>
          </a:bodyPr>
          <a:lstStyle/>
          <a:p>
            <a:r>
              <a:rPr lang="hu-HU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pic>
        <p:nvPicPr>
          <p:cNvPr id="10" name="Tartalom helye 5" descr="Táblagép körvonalas">
            <a:extLst>
              <a:ext uri="{FF2B5EF4-FFF2-40B4-BE49-F238E27FC236}">
                <a16:creationId xmlns:a16="http://schemas.microsoft.com/office/drawing/2014/main" id="{03330E32-9162-6ECC-3C32-3B8F034D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9206" y="806141"/>
            <a:ext cx="2500802" cy="2500802"/>
          </a:xfrm>
          <a:prstGeom prst="rect">
            <a:avLst/>
          </a:prstGeom>
        </p:spPr>
      </p:pic>
      <p:pic>
        <p:nvPicPr>
          <p:cNvPr id="16" name="Tartalom helye 5" descr="Táblagép körvonalas">
            <a:extLst>
              <a:ext uri="{FF2B5EF4-FFF2-40B4-BE49-F238E27FC236}">
                <a16:creationId xmlns:a16="http://schemas.microsoft.com/office/drawing/2014/main" id="{56842833-013C-1F20-5725-96E586D5D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354" y="814614"/>
            <a:ext cx="2500802" cy="2500802"/>
          </a:xfrm>
          <a:prstGeom prst="rect">
            <a:avLst/>
          </a:prstGeom>
        </p:spPr>
      </p:pic>
      <p:pic>
        <p:nvPicPr>
          <p:cNvPr id="17" name="Tartalom helye 5" descr="Táblagép körvonalas">
            <a:extLst>
              <a:ext uri="{FF2B5EF4-FFF2-40B4-BE49-F238E27FC236}">
                <a16:creationId xmlns:a16="http://schemas.microsoft.com/office/drawing/2014/main" id="{41A5AA62-20D4-92FC-E473-6064ED2A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6780" y="806141"/>
            <a:ext cx="2500802" cy="2500802"/>
          </a:xfrm>
          <a:prstGeom prst="rect">
            <a:avLst/>
          </a:prstGeom>
        </p:spPr>
      </p:pic>
      <p:pic>
        <p:nvPicPr>
          <p:cNvPr id="18" name="Tartalom helye 5" descr="Táblagép körvonalas">
            <a:extLst>
              <a:ext uri="{FF2B5EF4-FFF2-40B4-BE49-F238E27FC236}">
                <a16:creationId xmlns:a16="http://schemas.microsoft.com/office/drawing/2014/main" id="{C880F505-9D6D-F177-8C85-18F566C2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479" y="2432065"/>
            <a:ext cx="2500802" cy="2500802"/>
          </a:xfrm>
          <a:prstGeom prst="rect">
            <a:avLst/>
          </a:prstGeom>
        </p:spPr>
      </p:pic>
      <p:pic>
        <p:nvPicPr>
          <p:cNvPr id="19" name="Tartalom helye 5" descr="Táblagép körvonalas">
            <a:extLst>
              <a:ext uri="{FF2B5EF4-FFF2-40B4-BE49-F238E27FC236}">
                <a16:creationId xmlns:a16="http://schemas.microsoft.com/office/drawing/2014/main" id="{AACD0C77-D452-F10D-EA1C-396A77DB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8805" y="2433009"/>
            <a:ext cx="2500802" cy="2500802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CFA2287-C7D4-4137-14FF-E45688B9F5D1}"/>
              </a:ext>
            </a:extLst>
          </p:cNvPr>
          <p:cNvSpPr txBox="1"/>
          <p:nvPr/>
        </p:nvSpPr>
        <p:spPr>
          <a:xfrm>
            <a:off x="2689674" y="1753868"/>
            <a:ext cx="12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Futár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B8B5F-5185-3AA5-A3F0-1B78D38FB85B}"/>
              </a:ext>
            </a:extLst>
          </p:cNvPr>
          <p:cNvSpPr txBox="1"/>
          <p:nvPr/>
        </p:nvSpPr>
        <p:spPr>
          <a:xfrm>
            <a:off x="5177278" y="1753025"/>
            <a:ext cx="12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Vevő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66F7A16-FC51-8F3E-B114-C5BA04C70724}"/>
              </a:ext>
            </a:extLst>
          </p:cNvPr>
          <p:cNvSpPr txBox="1"/>
          <p:nvPr/>
        </p:nvSpPr>
        <p:spPr>
          <a:xfrm>
            <a:off x="3945718" y="3359300"/>
            <a:ext cx="12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05BF56CB-1C5A-6CC3-1AE9-9187025BF06B}"/>
              </a:ext>
            </a:extLst>
          </p:cNvPr>
          <p:cNvSpPr txBox="1"/>
          <p:nvPr/>
        </p:nvSpPr>
        <p:spPr>
          <a:xfrm>
            <a:off x="7436289" y="1772627"/>
            <a:ext cx="1761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Rendelés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2552950-491C-EDED-7C5A-7DEF97FE685E}"/>
              </a:ext>
            </a:extLst>
          </p:cNvPr>
          <p:cNvSpPr txBox="1"/>
          <p:nvPr/>
        </p:nvSpPr>
        <p:spPr>
          <a:xfrm>
            <a:off x="6460605" y="3390078"/>
            <a:ext cx="12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Tétel</a:t>
            </a:r>
          </a:p>
        </p:txBody>
      </p:sp>
    </p:spTree>
    <p:extLst>
      <p:ext uri="{BB962C8B-B14F-4D97-AF65-F5344CB8AC3E}">
        <p14:creationId xmlns:p14="http://schemas.microsoft.com/office/powerpoint/2010/main" val="14558087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FF6C9-9F78-5416-2746-66E6361D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F0194E-0D75-257E-3823-6E0A82661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D477E-70C6-BCB8-26D2-3262F61C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48E0EEF-6893-2BB8-6FB7-F3A9E25B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692F4C0-1867-0540-1DD2-31D64430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Futár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81930C6-9198-7E9B-F161-B1AB6752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574" y="2698352"/>
            <a:ext cx="4277684" cy="1415746"/>
          </a:xfrm>
        </p:spPr>
      </p:pic>
    </p:spTree>
    <p:extLst>
      <p:ext uri="{BB962C8B-B14F-4D97-AF65-F5344CB8AC3E}">
        <p14:creationId xmlns:p14="http://schemas.microsoft.com/office/powerpoint/2010/main" val="5555281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98E9C-A55F-37B5-7F1A-DA2FA02F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68118-D8CD-FE7A-3629-743A16315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2F6D7-D015-1694-966C-B677A15B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703B556-C611-1E20-A559-C0C1E010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9A1BD10-8F7F-B464-1B0C-BC40E774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Vevő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6E8900-0BBE-D4B7-428B-98C62B3D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0447" y="2632668"/>
            <a:ext cx="6947937" cy="1318690"/>
          </a:xfrm>
        </p:spPr>
      </p:pic>
    </p:spTree>
    <p:extLst>
      <p:ext uri="{BB962C8B-B14F-4D97-AF65-F5344CB8AC3E}">
        <p14:creationId xmlns:p14="http://schemas.microsoft.com/office/powerpoint/2010/main" val="3036879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8C965-9960-EF31-F20A-2CC10C84C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154F98-2F76-4F81-A98A-AA0D8D49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C78EB-738E-7C95-4745-87C207AD3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CB0FFA7-E329-7B1B-44ED-6FC3206B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9BA57D3-1069-50B3-95FB-C7EFB79E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Rendelés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132B8A9-F2FB-B39C-280E-48738F1D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474" y="2592475"/>
            <a:ext cx="5339883" cy="1360573"/>
          </a:xfrm>
        </p:spPr>
      </p:pic>
    </p:spTree>
    <p:extLst>
      <p:ext uri="{BB962C8B-B14F-4D97-AF65-F5344CB8AC3E}">
        <p14:creationId xmlns:p14="http://schemas.microsoft.com/office/powerpoint/2010/main" val="32787054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30EDF-C533-4CD3-CFB8-6D5DB4E2B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72268E-A7C7-AF9F-CFC9-9983F549D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90E4B-99A6-5DD5-E03C-CFB837174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5018F5E-9212-F069-5B33-0C26CBD665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46EB15B-69B5-E791-E802-46F6666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27E3CE1-946F-CDC2-1713-B3091906C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7817" y="2619489"/>
            <a:ext cx="4033197" cy="1452569"/>
          </a:xfrm>
        </p:spPr>
      </p:pic>
    </p:spTree>
    <p:extLst>
      <p:ext uri="{BB962C8B-B14F-4D97-AF65-F5344CB8AC3E}">
        <p14:creationId xmlns:p14="http://schemas.microsoft.com/office/powerpoint/2010/main" val="212119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B8DAA-ED17-A520-41A4-CE5CFC559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C1AC1C-13BA-D6DB-A468-B4DBA6AB7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FDA3DB-BC6A-344B-4278-D020BBA3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DF48369-9F43-5A7A-CF2D-04353A1860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101EDB-7803-003A-C83B-4375FAF6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Tétel 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B855A7-7C97-6DFF-7A5D-7474A873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3033" y="2546711"/>
            <a:ext cx="2625934" cy="1349642"/>
          </a:xfrm>
        </p:spPr>
      </p:pic>
    </p:spTree>
    <p:extLst>
      <p:ext uri="{BB962C8B-B14F-4D97-AF65-F5344CB8AC3E}">
        <p14:creationId xmlns:p14="http://schemas.microsoft.com/office/powerpoint/2010/main" val="2210370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4F070-A6C5-0BC9-36B4-2D0A5742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21A7-19CB-E5BA-3261-C9C0F8F6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7607B-D918-6A11-295B-3C6BD28EA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233BD7C-87FC-CA0C-463C-4F32279A30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258D2C-001D-B844-90EB-0218D0FD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Tartalom helye 4" descr="A képen szöveg, képernyőkép, diagram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11AF083-AF21-1372-E351-EEC45DC3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t="13709" r="2357" b="1264"/>
          <a:stretch/>
        </p:blipFill>
        <p:spPr>
          <a:xfrm>
            <a:off x="6201409" y="474015"/>
            <a:ext cx="4391129" cy="5655079"/>
          </a:xfrm>
        </p:spPr>
      </p:pic>
    </p:spTree>
    <p:extLst>
      <p:ext uri="{BB962C8B-B14F-4D97-AF65-F5344CB8AC3E}">
        <p14:creationId xmlns:p14="http://schemas.microsoft.com/office/powerpoint/2010/main" val="8206009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E75E6-ECC6-28B2-EDC1-5FD70929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79FF0F-34B2-D246-6E70-5B8404D50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D05C4-8978-1395-BE7C-DC4D07DB0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 descr="A képen pizza, Gyorsétel, ét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5461801-CBCC-6538-6E5F-D714B3E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C3542BA-9B40-BE4B-37FD-A908324B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17" y="1215350"/>
            <a:ext cx="7985718" cy="42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98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Szélesvásznú</PresentationFormat>
  <Paragraphs>14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Office-téma</vt:lpstr>
      <vt:lpstr>Détár Fezzo Pizzéria </vt:lpstr>
      <vt:lpstr>Adatbázis</vt:lpstr>
      <vt:lpstr>Futár tábla</vt:lpstr>
      <vt:lpstr>Vevő tábla</vt:lpstr>
      <vt:lpstr>Rendelés tábla</vt:lpstr>
      <vt:lpstr>Pizza tábla</vt:lpstr>
      <vt:lpstr>Tétel tábla</vt:lpstr>
      <vt:lpstr>ER diagram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Horváth Bálint</dc:creator>
  <cp:lastModifiedBy>Horváth Bálint</cp:lastModifiedBy>
  <cp:revision>1</cp:revision>
  <dcterms:created xsi:type="dcterms:W3CDTF">2025-04-13T19:38:38Z</dcterms:created>
  <dcterms:modified xsi:type="dcterms:W3CDTF">2025-04-13T20:18:25Z</dcterms:modified>
</cp:coreProperties>
</file>