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A0F5CB-3F01-4033-86AE-6FC3C16B21ED}" v="10" dt="2025-04-08T13:45:37.5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álint Müller" userId="502c92d22bdf3590" providerId="LiveId" clId="{80A0F5CB-3F01-4033-86AE-6FC3C16B21ED}"/>
    <pc:docChg chg="undo custSel addSld delSld modSld">
      <pc:chgData name="Bálint Müller" userId="502c92d22bdf3590" providerId="LiveId" clId="{80A0F5CB-3F01-4033-86AE-6FC3C16B21ED}" dt="2025-04-08T13:49:54.041" v="746" actId="21"/>
      <pc:docMkLst>
        <pc:docMk/>
      </pc:docMkLst>
      <pc:sldChg chg="addSp modSp new mod setBg">
        <pc:chgData name="Bálint Müller" userId="502c92d22bdf3590" providerId="LiveId" clId="{80A0F5CB-3F01-4033-86AE-6FC3C16B21ED}" dt="2025-04-08T13:48:36.372" v="718" actId="255"/>
        <pc:sldMkLst>
          <pc:docMk/>
          <pc:sldMk cId="3096524948" sldId="256"/>
        </pc:sldMkLst>
        <pc:spChg chg="mod">
          <ac:chgData name="Bálint Müller" userId="502c92d22bdf3590" providerId="LiveId" clId="{80A0F5CB-3F01-4033-86AE-6FC3C16B21ED}" dt="2025-04-08T13:48:29.036" v="716" actId="2711"/>
          <ac:spMkLst>
            <pc:docMk/>
            <pc:sldMk cId="3096524948" sldId="256"/>
            <ac:spMk id="2" creationId="{569EA517-7BF8-DEAE-5C41-7C38144D7037}"/>
          </ac:spMkLst>
        </pc:spChg>
        <pc:spChg chg="mod">
          <ac:chgData name="Bálint Müller" userId="502c92d22bdf3590" providerId="LiveId" clId="{80A0F5CB-3F01-4033-86AE-6FC3C16B21ED}" dt="2025-04-08T13:48:36.372" v="718" actId="255"/>
          <ac:spMkLst>
            <pc:docMk/>
            <pc:sldMk cId="3096524948" sldId="256"/>
            <ac:spMk id="3" creationId="{32A2D325-B722-6B26-CCF5-A85EA61323DA}"/>
          </ac:spMkLst>
        </pc:spChg>
        <pc:spChg chg="add">
          <ac:chgData name="Bálint Müller" userId="502c92d22bdf3590" providerId="LiveId" clId="{80A0F5CB-3F01-4033-86AE-6FC3C16B21ED}" dt="2025-04-08T13:46:39.242" v="696" actId="26606"/>
          <ac:spMkLst>
            <pc:docMk/>
            <pc:sldMk cId="3096524948" sldId="256"/>
            <ac:spMk id="8" creationId="{8B646C36-EEEC-4D52-8E8E-206F4CD8A3DA}"/>
          </ac:spMkLst>
        </pc:spChg>
        <pc:spChg chg="add">
          <ac:chgData name="Bálint Müller" userId="502c92d22bdf3590" providerId="LiveId" clId="{80A0F5CB-3F01-4033-86AE-6FC3C16B21ED}" dt="2025-04-08T13:46:39.242" v="696" actId="26606"/>
          <ac:spMkLst>
            <pc:docMk/>
            <pc:sldMk cId="3096524948" sldId="256"/>
            <ac:spMk id="14" creationId="{D649D88F-3460-4C52-888E-001C62B26EE5}"/>
          </ac:spMkLst>
        </pc:spChg>
        <pc:spChg chg="add">
          <ac:chgData name="Bálint Müller" userId="502c92d22bdf3590" providerId="LiveId" clId="{80A0F5CB-3F01-4033-86AE-6FC3C16B21ED}" dt="2025-04-08T13:46:39.242" v="696" actId="26606"/>
          <ac:spMkLst>
            <pc:docMk/>
            <pc:sldMk cId="3096524948" sldId="256"/>
            <ac:spMk id="16" creationId="{A2B5CBEA-F125-49B6-8335-227C325B112B}"/>
          </ac:spMkLst>
        </pc:spChg>
        <pc:spChg chg="add">
          <ac:chgData name="Bálint Müller" userId="502c92d22bdf3590" providerId="LiveId" clId="{80A0F5CB-3F01-4033-86AE-6FC3C16B21ED}" dt="2025-04-08T13:46:39.242" v="696" actId="26606"/>
          <ac:spMkLst>
            <pc:docMk/>
            <pc:sldMk cId="3096524948" sldId="256"/>
            <ac:spMk id="18" creationId="{217DD14E-3BC7-413D-B4AB-B92EED2F57C5}"/>
          </ac:spMkLst>
        </pc:spChg>
        <pc:spChg chg="add">
          <ac:chgData name="Bálint Müller" userId="502c92d22bdf3590" providerId="LiveId" clId="{80A0F5CB-3F01-4033-86AE-6FC3C16B21ED}" dt="2025-04-08T13:46:39.242" v="696" actId="26606"/>
          <ac:spMkLst>
            <pc:docMk/>
            <pc:sldMk cId="3096524948" sldId="256"/>
            <ac:spMk id="20" creationId="{4FB204DF-284E-45F6-A017-79A4DF57BCCB}"/>
          </ac:spMkLst>
        </pc:spChg>
        <pc:spChg chg="add">
          <ac:chgData name="Bálint Müller" userId="502c92d22bdf3590" providerId="LiveId" clId="{80A0F5CB-3F01-4033-86AE-6FC3C16B21ED}" dt="2025-04-08T13:46:39.242" v="696" actId="26606"/>
          <ac:spMkLst>
            <pc:docMk/>
            <pc:sldMk cId="3096524948" sldId="256"/>
            <ac:spMk id="22" creationId="{6908275D-177E-42F2-8887-134AFE8B70CC}"/>
          </ac:spMkLst>
        </pc:spChg>
        <pc:spChg chg="add">
          <ac:chgData name="Bálint Müller" userId="502c92d22bdf3590" providerId="LiveId" clId="{80A0F5CB-3F01-4033-86AE-6FC3C16B21ED}" dt="2025-04-08T13:46:39.242" v="696" actId="26606"/>
          <ac:spMkLst>
            <pc:docMk/>
            <pc:sldMk cId="3096524948" sldId="256"/>
            <ac:spMk id="24" creationId="{4D1A5E71-B6B6-486A-8CDC-C7ABD9B903F6}"/>
          </ac:spMkLst>
        </pc:spChg>
        <pc:spChg chg="add">
          <ac:chgData name="Bálint Müller" userId="502c92d22bdf3590" providerId="LiveId" clId="{80A0F5CB-3F01-4033-86AE-6FC3C16B21ED}" dt="2025-04-08T13:46:39.242" v="696" actId="26606"/>
          <ac:spMkLst>
            <pc:docMk/>
            <pc:sldMk cId="3096524948" sldId="256"/>
            <ac:spMk id="26" creationId="{E32B36D4-0C87-4882-A12C-18A91DBAE28D}"/>
          </ac:spMkLst>
        </pc:spChg>
      </pc:sldChg>
      <pc:sldChg chg="addSp modSp new mod setBg">
        <pc:chgData name="Bálint Müller" userId="502c92d22bdf3590" providerId="LiveId" clId="{80A0F5CB-3F01-4033-86AE-6FC3C16B21ED}" dt="2025-04-08T13:48:53.862" v="725" actId="255"/>
        <pc:sldMkLst>
          <pc:docMk/>
          <pc:sldMk cId="2187349244" sldId="257"/>
        </pc:sldMkLst>
        <pc:spChg chg="mod">
          <ac:chgData name="Bálint Müller" userId="502c92d22bdf3590" providerId="LiveId" clId="{80A0F5CB-3F01-4033-86AE-6FC3C16B21ED}" dt="2025-04-08T13:48:41.973" v="719" actId="2711"/>
          <ac:spMkLst>
            <pc:docMk/>
            <pc:sldMk cId="2187349244" sldId="257"/>
            <ac:spMk id="2" creationId="{9A58E44D-E622-7FC4-018D-1045432280CA}"/>
          </ac:spMkLst>
        </pc:spChg>
        <pc:spChg chg="mod">
          <ac:chgData name="Bálint Müller" userId="502c92d22bdf3590" providerId="LiveId" clId="{80A0F5CB-3F01-4033-86AE-6FC3C16B21ED}" dt="2025-04-08T13:48:53.862" v="725" actId="255"/>
          <ac:spMkLst>
            <pc:docMk/>
            <pc:sldMk cId="2187349244" sldId="257"/>
            <ac:spMk id="3" creationId="{3D663F6F-FAD5-EA99-FE18-D69EF552E4B3}"/>
          </ac:spMkLst>
        </pc:spChg>
        <pc:spChg chg="add">
          <ac:chgData name="Bálint Müller" userId="502c92d22bdf3590" providerId="LiveId" clId="{80A0F5CB-3F01-4033-86AE-6FC3C16B21ED}" dt="2025-04-08T13:46:46.018" v="697" actId="26606"/>
          <ac:spMkLst>
            <pc:docMk/>
            <pc:sldMk cId="2187349244" sldId="257"/>
            <ac:spMk id="8" creationId="{5A0118C5-4F8D-4CF4-BADD-53FEACC6C42A}"/>
          </ac:spMkLst>
        </pc:spChg>
        <pc:spChg chg="add">
          <ac:chgData name="Bálint Müller" userId="502c92d22bdf3590" providerId="LiveId" clId="{80A0F5CB-3F01-4033-86AE-6FC3C16B21ED}" dt="2025-04-08T13:46:46.018" v="697" actId="26606"/>
          <ac:spMkLst>
            <pc:docMk/>
            <pc:sldMk cId="2187349244" sldId="257"/>
            <ac:spMk id="10" creationId="{4E0A5C5C-2A95-428E-9F6A-0D29EBD57C9F}"/>
          </ac:spMkLst>
        </pc:spChg>
        <pc:spChg chg="add">
          <ac:chgData name="Bálint Müller" userId="502c92d22bdf3590" providerId="LiveId" clId="{80A0F5CB-3F01-4033-86AE-6FC3C16B21ED}" dt="2025-04-08T13:46:46.018" v="697" actId="26606"/>
          <ac:spMkLst>
            <pc:docMk/>
            <pc:sldMk cId="2187349244" sldId="257"/>
            <ac:spMk id="12" creationId="{1056F38F-7C4E-461D-8709-7D0024AE1F79}"/>
          </ac:spMkLst>
        </pc:spChg>
        <pc:spChg chg="add">
          <ac:chgData name="Bálint Müller" userId="502c92d22bdf3590" providerId="LiveId" clId="{80A0F5CB-3F01-4033-86AE-6FC3C16B21ED}" dt="2025-04-08T13:46:46.018" v="697" actId="26606"/>
          <ac:spMkLst>
            <pc:docMk/>
            <pc:sldMk cId="2187349244" sldId="257"/>
            <ac:spMk id="14" creationId="{C7278469-3C3C-49CE-AEEE-E176A4900B78}"/>
          </ac:spMkLst>
        </pc:spChg>
        <pc:spChg chg="add">
          <ac:chgData name="Bálint Müller" userId="502c92d22bdf3590" providerId="LiveId" clId="{80A0F5CB-3F01-4033-86AE-6FC3C16B21ED}" dt="2025-04-08T13:46:46.018" v="697" actId="26606"/>
          <ac:spMkLst>
            <pc:docMk/>
            <pc:sldMk cId="2187349244" sldId="257"/>
            <ac:spMk id="20" creationId="{4C6598AB-1C17-4D54-951C-A082D94ACB7A}"/>
          </ac:spMkLst>
        </pc:spChg>
        <pc:spChg chg="add">
          <ac:chgData name="Bálint Müller" userId="502c92d22bdf3590" providerId="LiveId" clId="{80A0F5CB-3F01-4033-86AE-6FC3C16B21ED}" dt="2025-04-08T13:46:46.018" v="697" actId="26606"/>
          <ac:spMkLst>
            <pc:docMk/>
            <pc:sldMk cId="2187349244" sldId="257"/>
            <ac:spMk id="22" creationId="{C83B66D7-137D-4AC1-B172-53D60F08BEB5}"/>
          </ac:spMkLst>
        </pc:spChg>
        <pc:spChg chg="add">
          <ac:chgData name="Bálint Müller" userId="502c92d22bdf3590" providerId="LiveId" clId="{80A0F5CB-3F01-4033-86AE-6FC3C16B21ED}" dt="2025-04-08T13:46:46.018" v="697" actId="26606"/>
          <ac:spMkLst>
            <pc:docMk/>
            <pc:sldMk cId="2187349244" sldId="257"/>
            <ac:spMk id="24" creationId="{F6B92503-6984-4D15-8B98-8718709B785D}"/>
          </ac:spMkLst>
        </pc:spChg>
        <pc:spChg chg="add">
          <ac:chgData name="Bálint Müller" userId="502c92d22bdf3590" providerId="LiveId" clId="{80A0F5CB-3F01-4033-86AE-6FC3C16B21ED}" dt="2025-04-08T13:46:46.018" v="697" actId="26606"/>
          <ac:spMkLst>
            <pc:docMk/>
            <pc:sldMk cId="2187349244" sldId="257"/>
            <ac:spMk id="26" creationId="{08DDF938-524E-4C18-A47D-C00627832366}"/>
          </ac:spMkLst>
        </pc:spChg>
      </pc:sldChg>
      <pc:sldChg chg="new del">
        <pc:chgData name="Bálint Müller" userId="502c92d22bdf3590" providerId="LiveId" clId="{80A0F5CB-3F01-4033-86AE-6FC3C16B21ED}" dt="2025-04-08T13:38:37.076" v="286" actId="2696"/>
        <pc:sldMkLst>
          <pc:docMk/>
          <pc:sldMk cId="2327974200" sldId="258"/>
        </pc:sldMkLst>
      </pc:sldChg>
      <pc:sldChg chg="addSp modSp new mod setBg">
        <pc:chgData name="Bálint Müller" userId="502c92d22bdf3590" providerId="LiveId" clId="{80A0F5CB-3F01-4033-86AE-6FC3C16B21ED}" dt="2025-04-08T13:48:58.563" v="726" actId="2711"/>
        <pc:sldMkLst>
          <pc:docMk/>
          <pc:sldMk cId="4285407596" sldId="258"/>
        </pc:sldMkLst>
        <pc:spChg chg="add mod">
          <ac:chgData name="Bálint Müller" userId="502c92d22bdf3590" providerId="LiveId" clId="{80A0F5CB-3F01-4033-86AE-6FC3C16B21ED}" dt="2025-04-08T13:48:58.563" v="726" actId="2711"/>
          <ac:spMkLst>
            <pc:docMk/>
            <pc:sldMk cId="4285407596" sldId="258"/>
            <ac:spMk id="2" creationId="{460C66D5-C15D-F107-55DA-43F338E31CC1}"/>
          </ac:spMkLst>
        </pc:spChg>
        <pc:spChg chg="add">
          <ac:chgData name="Bálint Müller" userId="502c92d22bdf3590" providerId="LiveId" clId="{80A0F5CB-3F01-4033-86AE-6FC3C16B21ED}" dt="2025-04-08T13:46:51.185" v="698" actId="26606"/>
          <ac:spMkLst>
            <pc:docMk/>
            <pc:sldMk cId="4285407596" sldId="258"/>
            <ac:spMk id="7" creationId="{3A397E3E-B90C-4D82-BAAA-36F7AC6A4565}"/>
          </ac:spMkLst>
        </pc:spChg>
        <pc:spChg chg="add">
          <ac:chgData name="Bálint Müller" userId="502c92d22bdf3590" providerId="LiveId" clId="{80A0F5CB-3F01-4033-86AE-6FC3C16B21ED}" dt="2025-04-08T13:46:51.185" v="698" actId="26606"/>
          <ac:spMkLst>
            <pc:docMk/>
            <pc:sldMk cId="4285407596" sldId="258"/>
            <ac:spMk id="9" creationId="{E16C8D8F-10E9-4498-ABDB-0F923F8B6837}"/>
          </ac:spMkLst>
        </pc:spChg>
        <pc:spChg chg="add">
          <ac:chgData name="Bálint Müller" userId="502c92d22bdf3590" providerId="LiveId" clId="{80A0F5CB-3F01-4033-86AE-6FC3C16B21ED}" dt="2025-04-08T13:46:51.185" v="698" actId="26606"/>
          <ac:spMkLst>
            <pc:docMk/>
            <pc:sldMk cId="4285407596" sldId="258"/>
            <ac:spMk id="11" creationId="{1E5A83E3-8A11-4492-BB6E-F5F2240316FB}"/>
          </ac:spMkLst>
        </pc:spChg>
        <pc:spChg chg="add">
          <ac:chgData name="Bálint Müller" userId="502c92d22bdf3590" providerId="LiveId" clId="{80A0F5CB-3F01-4033-86AE-6FC3C16B21ED}" dt="2025-04-08T13:46:51.185" v="698" actId="26606"/>
          <ac:spMkLst>
            <pc:docMk/>
            <pc:sldMk cId="4285407596" sldId="258"/>
            <ac:spMk id="13" creationId="{8CF5E676-CA04-4CED-9F1E-5026ED66E66D}"/>
          </ac:spMkLst>
        </pc:spChg>
        <pc:spChg chg="add">
          <ac:chgData name="Bálint Müller" userId="502c92d22bdf3590" providerId="LiveId" clId="{80A0F5CB-3F01-4033-86AE-6FC3C16B21ED}" dt="2025-04-08T13:46:51.185" v="698" actId="26606"/>
          <ac:spMkLst>
            <pc:docMk/>
            <pc:sldMk cId="4285407596" sldId="258"/>
            <ac:spMk id="17" creationId="{A2B5CBEA-F125-49B6-8335-227C325B112B}"/>
          </ac:spMkLst>
        </pc:spChg>
        <pc:spChg chg="add">
          <ac:chgData name="Bálint Müller" userId="502c92d22bdf3590" providerId="LiveId" clId="{80A0F5CB-3F01-4033-86AE-6FC3C16B21ED}" dt="2025-04-08T13:46:51.185" v="698" actId="26606"/>
          <ac:spMkLst>
            <pc:docMk/>
            <pc:sldMk cId="4285407596" sldId="258"/>
            <ac:spMk id="21" creationId="{2C1D3151-5F97-4860-B56C-C98BD62CC255}"/>
          </ac:spMkLst>
        </pc:spChg>
        <pc:spChg chg="add">
          <ac:chgData name="Bálint Müller" userId="502c92d22bdf3590" providerId="LiveId" clId="{80A0F5CB-3F01-4033-86AE-6FC3C16B21ED}" dt="2025-04-08T13:46:51.185" v="698" actId="26606"/>
          <ac:spMkLst>
            <pc:docMk/>
            <pc:sldMk cId="4285407596" sldId="258"/>
            <ac:spMk id="23" creationId="{32D9D048-3063-435A-8C23-26C1907E9619}"/>
          </ac:spMkLst>
        </pc:spChg>
        <pc:spChg chg="add">
          <ac:chgData name="Bálint Müller" userId="502c92d22bdf3590" providerId="LiveId" clId="{80A0F5CB-3F01-4033-86AE-6FC3C16B21ED}" dt="2025-04-08T13:46:51.185" v="698" actId="26606"/>
          <ac:spMkLst>
            <pc:docMk/>
            <pc:sldMk cId="4285407596" sldId="258"/>
            <ac:spMk id="27" creationId="{4D1A5E71-B6B6-486A-8CDC-C7ABD9B903F6}"/>
          </ac:spMkLst>
        </pc:spChg>
        <pc:spChg chg="add">
          <ac:chgData name="Bálint Müller" userId="502c92d22bdf3590" providerId="LiveId" clId="{80A0F5CB-3F01-4033-86AE-6FC3C16B21ED}" dt="2025-04-08T13:46:51.185" v="698" actId="26606"/>
          <ac:spMkLst>
            <pc:docMk/>
            <pc:sldMk cId="4285407596" sldId="258"/>
            <ac:spMk id="29" creationId="{B6C541AE-9B02-44C0-B8C6-B2DEA7ED3813}"/>
          </ac:spMkLst>
        </pc:spChg>
      </pc:sldChg>
      <pc:sldChg chg="addSp delSp modSp new mod setBg">
        <pc:chgData name="Bálint Müller" userId="502c92d22bdf3590" providerId="LiveId" clId="{80A0F5CB-3F01-4033-86AE-6FC3C16B21ED}" dt="2025-04-08T13:49:03.523" v="728" actId="255"/>
        <pc:sldMkLst>
          <pc:docMk/>
          <pc:sldMk cId="1865293896" sldId="259"/>
        </pc:sldMkLst>
        <pc:spChg chg="mod ord">
          <ac:chgData name="Bálint Müller" userId="502c92d22bdf3590" providerId="LiveId" clId="{80A0F5CB-3F01-4033-86AE-6FC3C16B21ED}" dt="2025-04-08T13:49:03.523" v="728" actId="255"/>
          <ac:spMkLst>
            <pc:docMk/>
            <pc:sldMk cId="1865293896" sldId="259"/>
            <ac:spMk id="2" creationId="{B582B660-CC09-AB66-4E7B-0CC252035D3B}"/>
          </ac:spMkLst>
        </pc:spChg>
        <pc:spChg chg="del">
          <ac:chgData name="Bálint Müller" userId="502c92d22bdf3590" providerId="LiveId" clId="{80A0F5CB-3F01-4033-86AE-6FC3C16B21ED}" dt="2025-04-08T13:39:18.143" v="325"/>
          <ac:spMkLst>
            <pc:docMk/>
            <pc:sldMk cId="1865293896" sldId="259"/>
            <ac:spMk id="3" creationId="{B673766F-84CB-CECB-AEED-1AF98F5FC492}"/>
          </ac:spMkLst>
        </pc:spChg>
        <pc:spChg chg="add del">
          <ac:chgData name="Bálint Müller" userId="502c92d22bdf3590" providerId="LiveId" clId="{80A0F5CB-3F01-4033-86AE-6FC3C16B21ED}" dt="2025-04-08T13:48:03.311" v="714" actId="26606"/>
          <ac:spMkLst>
            <pc:docMk/>
            <pc:sldMk cId="1865293896" sldId="259"/>
            <ac:spMk id="9" creationId="{6753252F-4873-4F63-801D-CC719279A7D5}"/>
          </ac:spMkLst>
        </pc:spChg>
        <pc:spChg chg="add del">
          <ac:chgData name="Bálint Müller" userId="502c92d22bdf3590" providerId="LiveId" clId="{80A0F5CB-3F01-4033-86AE-6FC3C16B21ED}" dt="2025-04-08T13:48:03.311" v="714" actId="26606"/>
          <ac:spMkLst>
            <pc:docMk/>
            <pc:sldMk cId="1865293896" sldId="259"/>
            <ac:spMk id="11" creationId="{047C8CCB-F95D-4249-92DD-651249D3535A}"/>
          </ac:spMkLst>
        </pc:spChg>
        <pc:spChg chg="add del">
          <ac:chgData name="Bálint Müller" userId="502c92d22bdf3590" providerId="LiveId" clId="{80A0F5CB-3F01-4033-86AE-6FC3C16B21ED}" dt="2025-04-08T13:47:01.043" v="700" actId="26606"/>
          <ac:spMkLst>
            <pc:docMk/>
            <pc:sldMk cId="1865293896" sldId="259"/>
            <ac:spMk id="15" creationId="{C4DACBC6-C84A-1120-AC40-6A3005194200}"/>
          </ac:spMkLst>
        </pc:spChg>
        <pc:spChg chg="add del">
          <ac:chgData name="Bálint Müller" userId="502c92d22bdf3590" providerId="LiveId" clId="{80A0F5CB-3F01-4033-86AE-6FC3C16B21ED}" dt="2025-04-08T13:48:03.311" v="714" actId="26606"/>
          <ac:spMkLst>
            <pc:docMk/>
            <pc:sldMk cId="1865293896" sldId="259"/>
            <ac:spMk id="16" creationId="{D12DDE76-C203-4047-9998-63900085B5E8}"/>
          </ac:spMkLst>
        </pc:spChg>
        <pc:spChg chg="add del">
          <ac:chgData name="Bálint Müller" userId="502c92d22bdf3590" providerId="LiveId" clId="{80A0F5CB-3F01-4033-86AE-6FC3C16B21ED}" dt="2025-04-08T13:47:01.043" v="700" actId="26606"/>
          <ac:spMkLst>
            <pc:docMk/>
            <pc:sldMk cId="1865293896" sldId="259"/>
            <ac:spMk id="18" creationId="{5A0118C5-4F8D-4CF4-BADD-53FEACC6C42A}"/>
          </ac:spMkLst>
        </pc:spChg>
        <pc:spChg chg="add del">
          <ac:chgData name="Bálint Müller" userId="502c92d22bdf3590" providerId="LiveId" clId="{80A0F5CB-3F01-4033-86AE-6FC3C16B21ED}" dt="2025-04-08T13:47:01.043" v="700" actId="26606"/>
          <ac:spMkLst>
            <pc:docMk/>
            <pc:sldMk cId="1865293896" sldId="259"/>
            <ac:spMk id="20" creationId="{52D7FCC1-2D52-49CE-A986-EE6E0CA64957}"/>
          </ac:spMkLst>
        </pc:spChg>
        <pc:spChg chg="add del">
          <ac:chgData name="Bálint Müller" userId="502c92d22bdf3590" providerId="LiveId" clId="{80A0F5CB-3F01-4033-86AE-6FC3C16B21ED}" dt="2025-04-08T13:48:02.080" v="710" actId="26606"/>
          <ac:spMkLst>
            <pc:docMk/>
            <pc:sldMk cId="1865293896" sldId="259"/>
            <ac:spMk id="21" creationId="{6753252F-4873-4F63-801D-CC719279A7D5}"/>
          </ac:spMkLst>
        </pc:spChg>
        <pc:spChg chg="add del">
          <ac:chgData name="Bálint Müller" userId="502c92d22bdf3590" providerId="LiveId" clId="{80A0F5CB-3F01-4033-86AE-6FC3C16B21ED}" dt="2025-04-08T13:47:01.043" v="700" actId="26606"/>
          <ac:spMkLst>
            <pc:docMk/>
            <pc:sldMk cId="1865293896" sldId="259"/>
            <ac:spMk id="22" creationId="{28C3CACD-E5A7-4AAC-AE47-75CF7D30FF7C}"/>
          </ac:spMkLst>
        </pc:spChg>
        <pc:spChg chg="add del">
          <ac:chgData name="Bálint Müller" userId="502c92d22bdf3590" providerId="LiveId" clId="{80A0F5CB-3F01-4033-86AE-6FC3C16B21ED}" dt="2025-04-08T13:48:02.080" v="710" actId="26606"/>
          <ac:spMkLst>
            <pc:docMk/>
            <pc:sldMk cId="1865293896" sldId="259"/>
            <ac:spMk id="23" creationId="{047C8CCB-F95D-4249-92DD-651249D3535A}"/>
          </ac:spMkLst>
        </pc:spChg>
        <pc:spChg chg="add del">
          <ac:chgData name="Bálint Müller" userId="502c92d22bdf3590" providerId="LiveId" clId="{80A0F5CB-3F01-4033-86AE-6FC3C16B21ED}" dt="2025-04-08T13:47:03.656" v="704" actId="26606"/>
          <ac:spMkLst>
            <pc:docMk/>
            <pc:sldMk cId="1865293896" sldId="259"/>
            <ac:spMk id="28" creationId="{9E5C5460-229E-46C8-A712-CC317985420F}"/>
          </ac:spMkLst>
        </pc:spChg>
        <pc:spChg chg="add del">
          <ac:chgData name="Bálint Müller" userId="502c92d22bdf3590" providerId="LiveId" clId="{80A0F5CB-3F01-4033-86AE-6FC3C16B21ED}" dt="2025-04-08T13:47:03.656" v="704" actId="26606"/>
          <ac:spMkLst>
            <pc:docMk/>
            <pc:sldMk cId="1865293896" sldId="259"/>
            <ac:spMk id="30" creationId="{B85A4DB3-61AA-49A1-85A9-B3397CD519AB}"/>
          </ac:spMkLst>
        </pc:spChg>
        <pc:spChg chg="add del">
          <ac:chgData name="Bálint Müller" userId="502c92d22bdf3590" providerId="LiveId" clId="{80A0F5CB-3F01-4033-86AE-6FC3C16B21ED}" dt="2025-04-08T13:47:02.402" v="702" actId="26606"/>
          <ac:spMkLst>
            <pc:docMk/>
            <pc:sldMk cId="1865293896" sldId="259"/>
            <ac:spMk id="374" creationId="{5A0118C5-4F8D-4CF4-BADD-53FEACC6C42A}"/>
          </ac:spMkLst>
        </pc:spChg>
        <pc:spChg chg="add del">
          <ac:chgData name="Bálint Müller" userId="502c92d22bdf3590" providerId="LiveId" clId="{80A0F5CB-3F01-4033-86AE-6FC3C16B21ED}" dt="2025-04-08T13:47:02.402" v="702" actId="26606"/>
          <ac:spMkLst>
            <pc:docMk/>
            <pc:sldMk cId="1865293896" sldId="259"/>
            <ac:spMk id="377" creationId="{CAEBFCD5-5356-4326-8D39-8235A46CD7B2}"/>
          </ac:spMkLst>
        </pc:spChg>
        <pc:spChg chg="add del">
          <ac:chgData name="Bálint Müller" userId="502c92d22bdf3590" providerId="LiveId" clId="{80A0F5CB-3F01-4033-86AE-6FC3C16B21ED}" dt="2025-04-08T13:47:02.402" v="702" actId="26606"/>
          <ac:spMkLst>
            <pc:docMk/>
            <pc:sldMk cId="1865293896" sldId="259"/>
            <ac:spMk id="405" creationId="{6581BE97-A77B-FF0B-5677-08FB789B0C1B}"/>
          </ac:spMkLst>
        </pc:spChg>
        <pc:spChg chg="add del">
          <ac:chgData name="Bálint Müller" userId="502c92d22bdf3590" providerId="LiveId" clId="{80A0F5CB-3F01-4033-86AE-6FC3C16B21ED}" dt="2025-04-08T13:47:03.656" v="704" actId="26606"/>
          <ac:spMkLst>
            <pc:docMk/>
            <pc:sldMk cId="1865293896" sldId="259"/>
            <ac:spMk id="407" creationId="{5A0118C5-4F8D-4CF4-BADD-53FEACC6C42A}"/>
          </ac:spMkLst>
        </pc:spChg>
        <pc:spChg chg="add del">
          <ac:chgData name="Bálint Müller" userId="502c92d22bdf3590" providerId="LiveId" clId="{80A0F5CB-3F01-4033-86AE-6FC3C16B21ED}" dt="2025-04-08T13:47:03.656" v="704" actId="26606"/>
          <ac:spMkLst>
            <pc:docMk/>
            <pc:sldMk cId="1865293896" sldId="259"/>
            <ac:spMk id="408" creationId="{F98F79A4-A6C7-4101-B1E9-27E05CB7CFA0}"/>
          </ac:spMkLst>
        </pc:spChg>
        <pc:spChg chg="add del">
          <ac:chgData name="Bálint Müller" userId="502c92d22bdf3590" providerId="LiveId" clId="{80A0F5CB-3F01-4033-86AE-6FC3C16B21ED}" dt="2025-04-08T13:47:03.656" v="704" actId="26606"/>
          <ac:spMkLst>
            <pc:docMk/>
            <pc:sldMk cId="1865293896" sldId="259"/>
            <ac:spMk id="409" creationId="{79AFCB35-9C04-4524-A0B1-57FF6865D013}"/>
          </ac:spMkLst>
        </pc:spChg>
        <pc:spChg chg="add del">
          <ac:chgData name="Bálint Müller" userId="502c92d22bdf3590" providerId="LiveId" clId="{80A0F5CB-3F01-4033-86AE-6FC3C16B21ED}" dt="2025-04-08T13:47:03.656" v="704" actId="26606"/>
          <ac:spMkLst>
            <pc:docMk/>
            <pc:sldMk cId="1865293896" sldId="259"/>
            <ac:spMk id="410" creationId="{D11AD2AD-0BA0-4DD3-8EEA-84686A0E718C}"/>
          </ac:spMkLst>
        </pc:spChg>
        <pc:spChg chg="add del">
          <ac:chgData name="Bálint Müller" userId="502c92d22bdf3590" providerId="LiveId" clId="{80A0F5CB-3F01-4033-86AE-6FC3C16B21ED}" dt="2025-04-08T13:47:03.656" v="704" actId="26606"/>
          <ac:spMkLst>
            <pc:docMk/>
            <pc:sldMk cId="1865293896" sldId="259"/>
            <ac:spMk id="411" creationId="{A0E317E0-303A-AE26-DD21-7D3F1435F834}"/>
          </ac:spMkLst>
        </pc:spChg>
        <pc:spChg chg="del">
          <ac:chgData name="Bálint Müller" userId="502c92d22bdf3590" providerId="LiveId" clId="{80A0F5CB-3F01-4033-86AE-6FC3C16B21ED}" dt="2025-04-08T13:47:03.656" v="704" actId="26606"/>
          <ac:spMkLst>
            <pc:docMk/>
            <pc:sldMk cId="1865293896" sldId="259"/>
            <ac:spMk id="412" creationId="{83C8019B-3985-409B-9B87-494B974EE9A2}"/>
          </ac:spMkLst>
        </pc:spChg>
        <pc:grpChg chg="add del">
          <ac:chgData name="Bálint Müller" userId="502c92d22bdf3590" providerId="LiveId" clId="{80A0F5CB-3F01-4033-86AE-6FC3C16B21ED}" dt="2025-04-08T13:47:01.043" v="700" actId="26606"/>
          <ac:grpSpMkLst>
            <pc:docMk/>
            <pc:sldMk cId="1865293896" sldId="259"/>
            <ac:grpSpMk id="24" creationId="{3A35C15A-135A-4FD3-BA11-A046CFA3907A}"/>
          </ac:grpSpMkLst>
        </pc:grpChg>
        <pc:grpChg chg="add del">
          <ac:chgData name="Bálint Müller" userId="502c92d22bdf3590" providerId="LiveId" clId="{80A0F5CB-3F01-4033-86AE-6FC3C16B21ED}" dt="2025-04-08T13:47:02.402" v="702" actId="26606"/>
          <ac:grpSpMkLst>
            <pc:docMk/>
            <pc:sldMk cId="1865293896" sldId="259"/>
            <ac:grpSpMk id="26" creationId="{6B67BE95-96EF-433C-9F29-B0732AA6B6AC}"/>
          </ac:grpSpMkLst>
        </pc:grpChg>
        <pc:grpChg chg="add del">
          <ac:chgData name="Bálint Müller" userId="502c92d22bdf3590" providerId="LiveId" clId="{80A0F5CB-3F01-4033-86AE-6FC3C16B21ED}" dt="2025-04-08T13:47:01.043" v="700" actId="26606"/>
          <ac:grpSpMkLst>
            <pc:docMk/>
            <pc:sldMk cId="1865293896" sldId="259"/>
            <ac:grpSpMk id="32" creationId="{03AF83E4-4DE2-499C-9F36-0279E7E4FBBE}"/>
          </ac:grpSpMkLst>
        </pc:grpChg>
        <pc:grpChg chg="add del">
          <ac:chgData name="Bálint Müller" userId="502c92d22bdf3590" providerId="LiveId" clId="{80A0F5CB-3F01-4033-86AE-6FC3C16B21ED}" dt="2025-04-08T13:47:02.402" v="702" actId="26606"/>
          <ac:grpSpMkLst>
            <pc:docMk/>
            <pc:sldMk cId="1865293896" sldId="259"/>
            <ac:grpSpMk id="380" creationId="{D6E8B984-55B9-4A62-A043-997D00F0AE09}"/>
          </ac:grpSpMkLst>
        </pc:grpChg>
        <pc:grpChg chg="add del">
          <ac:chgData name="Bálint Müller" userId="502c92d22bdf3590" providerId="LiveId" clId="{80A0F5CB-3F01-4033-86AE-6FC3C16B21ED}" dt="2025-04-08T13:47:02.402" v="702" actId="26606"/>
          <ac:grpSpMkLst>
            <pc:docMk/>
            <pc:sldMk cId="1865293896" sldId="259"/>
            <ac:grpSpMk id="391" creationId="{DDFA5A3F-B050-4826-ACB4-F634DD12C7BC}"/>
          </ac:grpSpMkLst>
        </pc:grpChg>
        <pc:picChg chg="add mod">
          <ac:chgData name="Bálint Müller" userId="502c92d22bdf3590" providerId="LiveId" clId="{80A0F5CB-3F01-4033-86AE-6FC3C16B21ED}" dt="2025-04-08T13:48:03.311" v="714" actId="26606"/>
          <ac:picMkLst>
            <pc:docMk/>
            <pc:sldMk cId="1865293896" sldId="259"/>
            <ac:picMk id="4" creationId="{77122466-605C-E45B-4EAD-4C324A09DEEF}"/>
          </ac:picMkLst>
        </pc:picChg>
      </pc:sldChg>
      <pc:sldChg chg="addSp delSp modSp new mod setBg">
        <pc:chgData name="Bálint Müller" userId="502c92d22bdf3590" providerId="LiveId" clId="{80A0F5CB-3F01-4033-86AE-6FC3C16B21ED}" dt="2025-04-08T13:49:12.884" v="730" actId="255"/>
        <pc:sldMkLst>
          <pc:docMk/>
          <pc:sldMk cId="2361822723" sldId="260"/>
        </pc:sldMkLst>
        <pc:spChg chg="mod">
          <ac:chgData name="Bálint Müller" userId="502c92d22bdf3590" providerId="LiveId" clId="{80A0F5CB-3F01-4033-86AE-6FC3C16B21ED}" dt="2025-04-08T13:49:12.884" v="730" actId="255"/>
          <ac:spMkLst>
            <pc:docMk/>
            <pc:sldMk cId="2361822723" sldId="260"/>
            <ac:spMk id="2" creationId="{2C5CF430-0C36-FCB2-6DBE-CB51861667BE}"/>
          </ac:spMkLst>
        </pc:spChg>
        <pc:spChg chg="del">
          <ac:chgData name="Bálint Müller" userId="502c92d22bdf3590" providerId="LiveId" clId="{80A0F5CB-3F01-4033-86AE-6FC3C16B21ED}" dt="2025-04-08T13:39:36.704" v="333"/>
          <ac:spMkLst>
            <pc:docMk/>
            <pc:sldMk cId="2361822723" sldId="260"/>
            <ac:spMk id="3" creationId="{C758E21C-9A13-2671-66D4-53CE0113E944}"/>
          </ac:spMkLst>
        </pc:spChg>
        <pc:spChg chg="add del">
          <ac:chgData name="Bálint Müller" userId="502c92d22bdf3590" providerId="LiveId" clId="{80A0F5CB-3F01-4033-86AE-6FC3C16B21ED}" dt="2025-04-08T13:48:03.100" v="713" actId="26606"/>
          <ac:spMkLst>
            <pc:docMk/>
            <pc:sldMk cId="2361822723" sldId="260"/>
            <ac:spMk id="9" creationId="{6753252F-4873-4F63-801D-CC719279A7D5}"/>
          </ac:spMkLst>
        </pc:spChg>
        <pc:spChg chg="add del">
          <ac:chgData name="Bálint Müller" userId="502c92d22bdf3590" providerId="LiveId" clId="{80A0F5CB-3F01-4033-86AE-6FC3C16B21ED}" dt="2025-04-08T13:48:03.100" v="713" actId="26606"/>
          <ac:spMkLst>
            <pc:docMk/>
            <pc:sldMk cId="2361822723" sldId="260"/>
            <ac:spMk id="11" creationId="{047C8CCB-F95D-4249-92DD-651249D3535A}"/>
          </ac:spMkLst>
        </pc:spChg>
        <pc:spChg chg="add del">
          <ac:chgData name="Bálint Müller" userId="502c92d22bdf3590" providerId="LiveId" clId="{80A0F5CB-3F01-4033-86AE-6FC3C16B21ED}" dt="2025-04-08T13:48:03.100" v="713" actId="26606"/>
          <ac:spMkLst>
            <pc:docMk/>
            <pc:sldMk cId="2361822723" sldId="260"/>
            <ac:spMk id="16" creationId="{D12DDE76-C203-4047-9998-63900085B5E8}"/>
          </ac:spMkLst>
        </pc:spChg>
        <pc:spChg chg="add del">
          <ac:chgData name="Bálint Müller" userId="502c92d22bdf3590" providerId="LiveId" clId="{80A0F5CB-3F01-4033-86AE-6FC3C16B21ED}" dt="2025-04-08T13:48:02.540" v="711" actId="26606"/>
          <ac:spMkLst>
            <pc:docMk/>
            <pc:sldMk cId="2361822723" sldId="260"/>
            <ac:spMk id="21" creationId="{6753252F-4873-4F63-801D-CC719279A7D5}"/>
          </ac:spMkLst>
        </pc:spChg>
        <pc:spChg chg="add del">
          <ac:chgData name="Bálint Müller" userId="502c92d22bdf3590" providerId="LiveId" clId="{80A0F5CB-3F01-4033-86AE-6FC3C16B21ED}" dt="2025-04-08T13:48:02.540" v="711" actId="26606"/>
          <ac:spMkLst>
            <pc:docMk/>
            <pc:sldMk cId="2361822723" sldId="260"/>
            <ac:spMk id="23" creationId="{047C8CCB-F95D-4249-92DD-651249D3535A}"/>
          </ac:spMkLst>
        </pc:spChg>
        <pc:picChg chg="add mod">
          <ac:chgData name="Bálint Müller" userId="502c92d22bdf3590" providerId="LiveId" clId="{80A0F5CB-3F01-4033-86AE-6FC3C16B21ED}" dt="2025-04-08T13:48:03.100" v="713" actId="26606"/>
          <ac:picMkLst>
            <pc:docMk/>
            <pc:sldMk cId="2361822723" sldId="260"/>
            <ac:picMk id="4" creationId="{B95B65FB-A0D8-90EC-6FBC-1F179B12B16F}"/>
          </ac:picMkLst>
        </pc:picChg>
      </pc:sldChg>
      <pc:sldChg chg="addSp delSp modSp new mod setBg">
        <pc:chgData name="Bálint Müller" userId="502c92d22bdf3590" providerId="LiveId" clId="{80A0F5CB-3F01-4033-86AE-6FC3C16B21ED}" dt="2025-04-08T13:49:22.148" v="734" actId="255"/>
        <pc:sldMkLst>
          <pc:docMk/>
          <pc:sldMk cId="2139096969" sldId="261"/>
        </pc:sldMkLst>
        <pc:spChg chg="mod">
          <ac:chgData name="Bálint Müller" userId="502c92d22bdf3590" providerId="LiveId" clId="{80A0F5CB-3F01-4033-86AE-6FC3C16B21ED}" dt="2025-04-08T13:49:22.148" v="734" actId="255"/>
          <ac:spMkLst>
            <pc:docMk/>
            <pc:sldMk cId="2139096969" sldId="261"/>
            <ac:spMk id="2" creationId="{39C62C21-F3C6-CEDF-6C71-5ADA7A073AC2}"/>
          </ac:spMkLst>
        </pc:spChg>
        <pc:spChg chg="del">
          <ac:chgData name="Bálint Müller" userId="502c92d22bdf3590" providerId="LiveId" clId="{80A0F5CB-3F01-4033-86AE-6FC3C16B21ED}" dt="2025-04-08T13:39:46.960" v="335"/>
          <ac:spMkLst>
            <pc:docMk/>
            <pc:sldMk cId="2139096969" sldId="261"/>
            <ac:spMk id="3" creationId="{3E8A9F2B-0258-D5D0-0AB6-D6BC72A60DB6}"/>
          </ac:spMkLst>
        </pc:spChg>
        <pc:spChg chg="add del">
          <ac:chgData name="Bálint Müller" userId="502c92d22bdf3590" providerId="LiveId" clId="{80A0F5CB-3F01-4033-86AE-6FC3C16B21ED}" dt="2025-04-08T13:48:02.835" v="712" actId="26606"/>
          <ac:spMkLst>
            <pc:docMk/>
            <pc:sldMk cId="2139096969" sldId="261"/>
            <ac:spMk id="9" creationId="{6753252F-4873-4F63-801D-CC719279A7D5}"/>
          </ac:spMkLst>
        </pc:spChg>
        <pc:spChg chg="add del">
          <ac:chgData name="Bálint Müller" userId="502c92d22bdf3590" providerId="LiveId" clId="{80A0F5CB-3F01-4033-86AE-6FC3C16B21ED}" dt="2025-04-08T13:48:02.835" v="712" actId="26606"/>
          <ac:spMkLst>
            <pc:docMk/>
            <pc:sldMk cId="2139096969" sldId="261"/>
            <ac:spMk id="11" creationId="{047C8CCB-F95D-4249-92DD-651249D3535A}"/>
          </ac:spMkLst>
        </pc:spChg>
        <pc:spChg chg="add del">
          <ac:chgData name="Bálint Müller" userId="502c92d22bdf3590" providerId="LiveId" clId="{80A0F5CB-3F01-4033-86AE-6FC3C16B21ED}" dt="2025-04-08T13:48:02.835" v="712" actId="26606"/>
          <ac:spMkLst>
            <pc:docMk/>
            <pc:sldMk cId="2139096969" sldId="261"/>
            <ac:spMk id="15" creationId="{CD09D9BF-9D32-761A-770B-DC6B210FDDE2}"/>
          </ac:spMkLst>
        </pc:spChg>
        <pc:spChg chg="add del">
          <ac:chgData name="Bálint Müller" userId="502c92d22bdf3590" providerId="LiveId" clId="{80A0F5CB-3F01-4033-86AE-6FC3C16B21ED}" dt="2025-04-08T13:48:02.835" v="712" actId="26606"/>
          <ac:spMkLst>
            <pc:docMk/>
            <pc:sldMk cId="2139096969" sldId="261"/>
            <ac:spMk id="18" creationId="{5A0118C5-4F8D-4CF4-BADD-53FEACC6C42A}"/>
          </ac:spMkLst>
        </pc:spChg>
        <pc:spChg chg="add del">
          <ac:chgData name="Bálint Müller" userId="502c92d22bdf3590" providerId="LiveId" clId="{80A0F5CB-3F01-4033-86AE-6FC3C16B21ED}" dt="2025-04-08T13:48:02.835" v="712" actId="26606"/>
          <ac:spMkLst>
            <pc:docMk/>
            <pc:sldMk cId="2139096969" sldId="261"/>
            <ac:spMk id="35" creationId="{C4C270DE-0BEB-4372-B440-7EADA6FAFA55}"/>
          </ac:spMkLst>
        </pc:spChg>
        <pc:spChg chg="add del">
          <ac:chgData name="Bálint Müller" userId="502c92d22bdf3590" providerId="LiveId" clId="{80A0F5CB-3F01-4033-86AE-6FC3C16B21ED}" dt="2025-04-08T13:48:02.835" v="712" actId="26606"/>
          <ac:spMkLst>
            <pc:docMk/>
            <pc:sldMk cId="2139096969" sldId="261"/>
            <ac:spMk id="37" creationId="{757ACA0C-8702-4043-8D4D-582EAEDF1CF8}"/>
          </ac:spMkLst>
        </pc:spChg>
        <pc:grpChg chg="add del">
          <ac:chgData name="Bálint Müller" userId="502c92d22bdf3590" providerId="LiveId" clId="{80A0F5CB-3F01-4033-86AE-6FC3C16B21ED}" dt="2025-04-08T13:48:02.835" v="712" actId="26606"/>
          <ac:grpSpMkLst>
            <pc:docMk/>
            <pc:sldMk cId="2139096969" sldId="261"/>
            <ac:grpSpMk id="20" creationId="{D92F9A1A-77F4-4E16-958B-64BB489FFEBC}"/>
          </ac:grpSpMkLst>
        </pc:grpChg>
        <pc:picChg chg="add mod ord">
          <ac:chgData name="Bálint Müller" userId="502c92d22bdf3590" providerId="LiveId" clId="{80A0F5CB-3F01-4033-86AE-6FC3C16B21ED}" dt="2025-04-08T13:48:02.835" v="712" actId="26606"/>
          <ac:picMkLst>
            <pc:docMk/>
            <pc:sldMk cId="2139096969" sldId="261"/>
            <ac:picMk id="4" creationId="{ECA6F2E6-C741-F857-C6E1-03043F1957C9}"/>
          </ac:picMkLst>
        </pc:picChg>
        <pc:picChg chg="add del mod">
          <ac:chgData name="Bálint Müller" userId="502c92d22bdf3590" providerId="LiveId" clId="{80A0F5CB-3F01-4033-86AE-6FC3C16B21ED}" dt="2025-04-08T13:45:17.862" v="676" actId="21"/>
          <ac:picMkLst>
            <pc:docMk/>
            <pc:sldMk cId="2139096969" sldId="261"/>
            <ac:picMk id="5" creationId="{E877A3B1-8D2D-0B3C-4512-A02B92F2B2D7}"/>
          </ac:picMkLst>
        </pc:picChg>
        <pc:picChg chg="add mod">
          <ac:chgData name="Bálint Müller" userId="502c92d22bdf3590" providerId="LiveId" clId="{80A0F5CB-3F01-4033-86AE-6FC3C16B21ED}" dt="2025-04-08T13:48:11.135" v="715" actId="1076"/>
          <ac:picMkLst>
            <pc:docMk/>
            <pc:sldMk cId="2139096969" sldId="261"/>
            <ac:picMk id="6" creationId="{E877A3B1-8D2D-0B3C-4512-A02B92F2B2D7}"/>
          </ac:picMkLst>
        </pc:picChg>
      </pc:sldChg>
      <pc:sldChg chg="addSp delSp modSp new mod setBg">
        <pc:chgData name="Bálint Müller" userId="502c92d22bdf3590" providerId="LiveId" clId="{80A0F5CB-3F01-4033-86AE-6FC3C16B21ED}" dt="2025-04-08T13:49:35.604" v="740" actId="255"/>
        <pc:sldMkLst>
          <pc:docMk/>
          <pc:sldMk cId="2873057420" sldId="262"/>
        </pc:sldMkLst>
        <pc:spChg chg="mod">
          <ac:chgData name="Bálint Müller" userId="502c92d22bdf3590" providerId="LiveId" clId="{80A0F5CB-3F01-4033-86AE-6FC3C16B21ED}" dt="2025-04-08T13:49:35.604" v="740" actId="255"/>
          <ac:spMkLst>
            <pc:docMk/>
            <pc:sldMk cId="2873057420" sldId="262"/>
            <ac:spMk id="2" creationId="{A10BB1BF-3630-34ED-2916-4DB8ABB08C01}"/>
          </ac:spMkLst>
        </pc:spChg>
        <pc:spChg chg="del">
          <ac:chgData name="Bálint Müller" userId="502c92d22bdf3590" providerId="LiveId" clId="{80A0F5CB-3F01-4033-86AE-6FC3C16B21ED}" dt="2025-04-08T13:40:07.319" v="361"/>
          <ac:spMkLst>
            <pc:docMk/>
            <pc:sldMk cId="2873057420" sldId="262"/>
            <ac:spMk id="3" creationId="{BF17406D-E3A6-22D4-731F-10ED7F70DAE5}"/>
          </ac:spMkLst>
        </pc:spChg>
        <pc:spChg chg="add del mod">
          <ac:chgData name="Bálint Müller" userId="502c92d22bdf3590" providerId="LiveId" clId="{80A0F5CB-3F01-4033-86AE-6FC3C16B21ED}" dt="2025-04-08T13:41:16.124" v="374"/>
          <ac:spMkLst>
            <pc:docMk/>
            <pc:sldMk cId="2873057420" sldId="262"/>
            <ac:spMk id="6" creationId="{E4A207BF-F408-F673-D069-6251DB1F293A}"/>
          </ac:spMkLst>
        </pc:spChg>
        <pc:spChg chg="add">
          <ac:chgData name="Bálint Müller" userId="502c92d22bdf3590" providerId="LiveId" clId="{80A0F5CB-3F01-4033-86AE-6FC3C16B21ED}" dt="2025-04-08T13:46:10.365" v="692" actId="26606"/>
          <ac:spMkLst>
            <pc:docMk/>
            <pc:sldMk cId="2873057420" sldId="262"/>
            <ac:spMk id="12" creationId="{6753252F-4873-4F63-801D-CC719279A7D5}"/>
          </ac:spMkLst>
        </pc:spChg>
        <pc:spChg chg="add">
          <ac:chgData name="Bálint Müller" userId="502c92d22bdf3590" providerId="LiveId" clId="{80A0F5CB-3F01-4033-86AE-6FC3C16B21ED}" dt="2025-04-08T13:46:10.365" v="692" actId="26606"/>
          <ac:spMkLst>
            <pc:docMk/>
            <pc:sldMk cId="2873057420" sldId="262"/>
            <ac:spMk id="14" creationId="{047C8CCB-F95D-4249-92DD-651249D3535A}"/>
          </ac:spMkLst>
        </pc:spChg>
        <pc:picChg chg="add del mod">
          <ac:chgData name="Bálint Müller" userId="502c92d22bdf3590" providerId="LiveId" clId="{80A0F5CB-3F01-4033-86AE-6FC3C16B21ED}" dt="2025-04-08T13:40:30.298" v="369" actId="21"/>
          <ac:picMkLst>
            <pc:docMk/>
            <pc:sldMk cId="2873057420" sldId="262"/>
            <ac:picMk id="4" creationId="{E877A3B1-8D2D-0B3C-4512-A02B92F2B2D7}"/>
          </ac:picMkLst>
        </pc:picChg>
        <pc:picChg chg="add mod">
          <ac:chgData name="Bálint Müller" userId="502c92d22bdf3590" providerId="LiveId" clId="{80A0F5CB-3F01-4033-86AE-6FC3C16B21ED}" dt="2025-04-08T13:46:10.365" v="692" actId="26606"/>
          <ac:picMkLst>
            <pc:docMk/>
            <pc:sldMk cId="2873057420" sldId="262"/>
            <ac:picMk id="7" creationId="{CB186580-1EB1-461C-2929-8C9C8AA0E62C}"/>
          </ac:picMkLst>
        </pc:picChg>
      </pc:sldChg>
      <pc:sldChg chg="addSp delSp modSp new mod setBg">
        <pc:chgData name="Bálint Müller" userId="502c92d22bdf3590" providerId="LiveId" clId="{80A0F5CB-3F01-4033-86AE-6FC3C16B21ED}" dt="2025-04-08T13:49:40.668" v="742" actId="255"/>
        <pc:sldMkLst>
          <pc:docMk/>
          <pc:sldMk cId="1015811242" sldId="263"/>
        </pc:sldMkLst>
        <pc:spChg chg="mod">
          <ac:chgData name="Bálint Müller" userId="502c92d22bdf3590" providerId="LiveId" clId="{80A0F5CB-3F01-4033-86AE-6FC3C16B21ED}" dt="2025-04-08T13:49:40.668" v="742" actId="255"/>
          <ac:spMkLst>
            <pc:docMk/>
            <pc:sldMk cId="1015811242" sldId="263"/>
            <ac:spMk id="2" creationId="{367DD49C-CC1C-EA26-91CF-C60D25DD9B7D}"/>
          </ac:spMkLst>
        </pc:spChg>
        <pc:spChg chg="del">
          <ac:chgData name="Bálint Müller" userId="502c92d22bdf3590" providerId="LiveId" clId="{80A0F5CB-3F01-4033-86AE-6FC3C16B21ED}" dt="2025-04-08T13:41:56.628" v="486"/>
          <ac:spMkLst>
            <pc:docMk/>
            <pc:sldMk cId="1015811242" sldId="263"/>
            <ac:spMk id="3" creationId="{90A92A49-1098-158F-A3B0-06E79AA311EE}"/>
          </ac:spMkLst>
        </pc:spChg>
        <pc:spChg chg="add">
          <ac:chgData name="Bálint Müller" userId="502c92d22bdf3590" providerId="LiveId" clId="{80A0F5CB-3F01-4033-86AE-6FC3C16B21ED}" dt="2025-04-08T13:46:14.018" v="693" actId="26606"/>
          <ac:spMkLst>
            <pc:docMk/>
            <pc:sldMk cId="1015811242" sldId="263"/>
            <ac:spMk id="9" creationId="{6753252F-4873-4F63-801D-CC719279A7D5}"/>
          </ac:spMkLst>
        </pc:spChg>
        <pc:spChg chg="add">
          <ac:chgData name="Bálint Müller" userId="502c92d22bdf3590" providerId="LiveId" clId="{80A0F5CB-3F01-4033-86AE-6FC3C16B21ED}" dt="2025-04-08T13:46:14.018" v="693" actId="26606"/>
          <ac:spMkLst>
            <pc:docMk/>
            <pc:sldMk cId="1015811242" sldId="263"/>
            <ac:spMk id="11" creationId="{047C8CCB-F95D-4249-92DD-651249D3535A}"/>
          </ac:spMkLst>
        </pc:spChg>
        <pc:picChg chg="add mod">
          <ac:chgData name="Bálint Müller" userId="502c92d22bdf3590" providerId="LiveId" clId="{80A0F5CB-3F01-4033-86AE-6FC3C16B21ED}" dt="2025-04-08T13:46:14.018" v="693" actId="26606"/>
          <ac:picMkLst>
            <pc:docMk/>
            <pc:sldMk cId="1015811242" sldId="263"/>
            <ac:picMk id="4" creationId="{9CFE2D27-CC95-1172-AE57-DA4D34979B4D}"/>
          </ac:picMkLst>
        </pc:picChg>
      </pc:sldChg>
      <pc:sldChg chg="addSp delSp modSp new mod setBg">
        <pc:chgData name="Bálint Müller" userId="502c92d22bdf3590" providerId="LiveId" clId="{80A0F5CB-3F01-4033-86AE-6FC3C16B21ED}" dt="2025-04-08T13:49:45.033" v="744" actId="255"/>
        <pc:sldMkLst>
          <pc:docMk/>
          <pc:sldMk cId="3414453564" sldId="264"/>
        </pc:sldMkLst>
        <pc:spChg chg="mod">
          <ac:chgData name="Bálint Müller" userId="502c92d22bdf3590" providerId="LiveId" clId="{80A0F5CB-3F01-4033-86AE-6FC3C16B21ED}" dt="2025-04-08T13:49:45.033" v="744" actId="255"/>
          <ac:spMkLst>
            <pc:docMk/>
            <pc:sldMk cId="3414453564" sldId="264"/>
            <ac:spMk id="2" creationId="{6A780B26-0A91-6F30-1BC2-A7E123DACC7A}"/>
          </ac:spMkLst>
        </pc:spChg>
        <pc:spChg chg="del">
          <ac:chgData name="Bálint Müller" userId="502c92d22bdf3590" providerId="LiveId" clId="{80A0F5CB-3F01-4033-86AE-6FC3C16B21ED}" dt="2025-04-08T13:42:09.129" v="500"/>
          <ac:spMkLst>
            <pc:docMk/>
            <pc:sldMk cId="3414453564" sldId="264"/>
            <ac:spMk id="3" creationId="{913B0171-F0B3-ECBB-601B-F3F1FFE7EB02}"/>
          </ac:spMkLst>
        </pc:spChg>
        <pc:spChg chg="add">
          <ac:chgData name="Bálint Müller" userId="502c92d22bdf3590" providerId="LiveId" clId="{80A0F5CB-3F01-4033-86AE-6FC3C16B21ED}" dt="2025-04-08T13:46:18.072" v="694" actId="26606"/>
          <ac:spMkLst>
            <pc:docMk/>
            <pc:sldMk cId="3414453564" sldId="264"/>
            <ac:spMk id="9" creationId="{6753252F-4873-4F63-801D-CC719279A7D5}"/>
          </ac:spMkLst>
        </pc:spChg>
        <pc:spChg chg="add">
          <ac:chgData name="Bálint Müller" userId="502c92d22bdf3590" providerId="LiveId" clId="{80A0F5CB-3F01-4033-86AE-6FC3C16B21ED}" dt="2025-04-08T13:46:18.072" v="694" actId="26606"/>
          <ac:spMkLst>
            <pc:docMk/>
            <pc:sldMk cId="3414453564" sldId="264"/>
            <ac:spMk id="11" creationId="{047C8CCB-F95D-4249-92DD-651249D3535A}"/>
          </ac:spMkLst>
        </pc:spChg>
        <pc:picChg chg="add mod">
          <ac:chgData name="Bálint Müller" userId="502c92d22bdf3590" providerId="LiveId" clId="{80A0F5CB-3F01-4033-86AE-6FC3C16B21ED}" dt="2025-04-08T13:46:18.072" v="694" actId="26606"/>
          <ac:picMkLst>
            <pc:docMk/>
            <pc:sldMk cId="3414453564" sldId="264"/>
            <ac:picMk id="4" creationId="{E1BAD0A4-BC2B-0068-F1DD-2E9F9B8818E4}"/>
          </ac:picMkLst>
        </pc:picChg>
      </pc:sldChg>
      <pc:sldChg chg="addSp delSp modSp new mod setBg">
        <pc:chgData name="Bálint Müller" userId="502c92d22bdf3590" providerId="LiveId" clId="{80A0F5CB-3F01-4033-86AE-6FC3C16B21ED}" dt="2025-04-08T13:49:54.041" v="746" actId="21"/>
        <pc:sldMkLst>
          <pc:docMk/>
          <pc:sldMk cId="4177671546" sldId="265"/>
        </pc:sldMkLst>
        <pc:spChg chg="mod">
          <ac:chgData name="Bálint Müller" userId="502c92d22bdf3590" providerId="LiveId" clId="{80A0F5CB-3F01-4033-86AE-6FC3C16B21ED}" dt="2025-04-08T13:49:48.436" v="745" actId="2711"/>
          <ac:spMkLst>
            <pc:docMk/>
            <pc:sldMk cId="4177671546" sldId="265"/>
            <ac:spMk id="2" creationId="{14DC167B-5C4D-8E63-52D5-6782E6988653}"/>
          </ac:spMkLst>
        </pc:spChg>
        <pc:spChg chg="del">
          <ac:chgData name="Bálint Müller" userId="502c92d22bdf3590" providerId="LiveId" clId="{80A0F5CB-3F01-4033-86AE-6FC3C16B21ED}" dt="2025-04-08T13:49:54.041" v="746" actId="21"/>
          <ac:spMkLst>
            <pc:docMk/>
            <pc:sldMk cId="4177671546" sldId="265"/>
            <ac:spMk id="3" creationId="{5BBCFACA-5C2F-E09F-F082-AAD8904CF7BC}"/>
          </ac:spMkLst>
        </pc:spChg>
        <pc:spChg chg="add">
          <ac:chgData name="Bálint Müller" userId="502c92d22bdf3590" providerId="LiveId" clId="{80A0F5CB-3F01-4033-86AE-6FC3C16B21ED}" dt="2025-04-08T13:46:28.439" v="695" actId="26606"/>
          <ac:spMkLst>
            <pc:docMk/>
            <pc:sldMk cId="4177671546" sldId="265"/>
            <ac:spMk id="8" creationId="{489B7BFD-8F45-4093-AD9C-91B15B0503D9}"/>
          </ac:spMkLst>
        </pc:spChg>
        <pc:spChg chg="add">
          <ac:chgData name="Bálint Müller" userId="502c92d22bdf3590" providerId="LiveId" clId="{80A0F5CB-3F01-4033-86AE-6FC3C16B21ED}" dt="2025-04-08T13:46:28.439" v="695" actId="26606"/>
          <ac:spMkLst>
            <pc:docMk/>
            <pc:sldMk cId="4177671546" sldId="265"/>
            <ac:spMk id="14" creationId="{498F8FF6-43B4-494A-AF8F-123A4983EDF7}"/>
          </ac:spMkLst>
        </pc:spChg>
        <pc:spChg chg="add">
          <ac:chgData name="Bálint Müller" userId="502c92d22bdf3590" providerId="LiveId" clId="{80A0F5CB-3F01-4033-86AE-6FC3C16B21ED}" dt="2025-04-08T13:46:28.439" v="695" actId="26606"/>
          <ac:spMkLst>
            <pc:docMk/>
            <pc:sldMk cId="4177671546" sldId="265"/>
            <ac:spMk id="16" creationId="{2B06059C-C357-4011-82B9-9C0106301384}"/>
          </ac:spMkLst>
        </pc:spChg>
        <pc:spChg chg="add">
          <ac:chgData name="Bálint Müller" userId="502c92d22bdf3590" providerId="LiveId" clId="{80A0F5CB-3F01-4033-86AE-6FC3C16B21ED}" dt="2025-04-08T13:46:28.439" v="695" actId="26606"/>
          <ac:spMkLst>
            <pc:docMk/>
            <pc:sldMk cId="4177671546" sldId="265"/>
            <ac:spMk id="18" creationId="{5AFEC601-A132-47EE-B0C2-B38ACD9FCE6F}"/>
          </ac:spMkLst>
        </pc:spChg>
        <pc:spChg chg="add">
          <ac:chgData name="Bálint Müller" userId="502c92d22bdf3590" providerId="LiveId" clId="{80A0F5CB-3F01-4033-86AE-6FC3C16B21ED}" dt="2025-04-08T13:46:28.439" v="695" actId="26606"/>
          <ac:spMkLst>
            <pc:docMk/>
            <pc:sldMk cId="4177671546" sldId="265"/>
            <ac:spMk id="20" creationId="{279CAF82-0ECF-42BE-8F37-F71941E5D410}"/>
          </ac:spMkLst>
        </pc:spChg>
        <pc:spChg chg="add">
          <ac:chgData name="Bálint Müller" userId="502c92d22bdf3590" providerId="LiveId" clId="{80A0F5CB-3F01-4033-86AE-6FC3C16B21ED}" dt="2025-04-08T13:46:28.439" v="695" actId="26606"/>
          <ac:spMkLst>
            <pc:docMk/>
            <pc:sldMk cId="4177671546" sldId="265"/>
            <ac:spMk id="31" creationId="{033BC44A-0661-43B4-9C14-FD5963C226AE}"/>
          </ac:spMkLst>
        </pc:spChg>
        <pc:spChg chg="add">
          <ac:chgData name="Bálint Müller" userId="502c92d22bdf3590" providerId="LiveId" clId="{80A0F5CB-3F01-4033-86AE-6FC3C16B21ED}" dt="2025-04-08T13:46:28.439" v="695" actId="26606"/>
          <ac:spMkLst>
            <pc:docMk/>
            <pc:sldMk cId="4177671546" sldId="265"/>
            <ac:spMk id="33" creationId="{BE8CB2F0-2F5A-4EBD-B214-E0309C31F578}"/>
          </ac:spMkLst>
        </pc:spChg>
        <pc:spChg chg="add">
          <ac:chgData name="Bálint Müller" userId="502c92d22bdf3590" providerId="LiveId" clId="{80A0F5CB-3F01-4033-86AE-6FC3C16B21ED}" dt="2025-04-08T13:46:28.439" v="695" actId="26606"/>
          <ac:spMkLst>
            <pc:docMk/>
            <pc:sldMk cId="4177671546" sldId="265"/>
            <ac:spMk id="35" creationId="{FFD3887D-244B-4EC4-9208-E304984C5D0F}"/>
          </ac:spMkLst>
        </pc:spChg>
        <pc:spChg chg="add">
          <ac:chgData name="Bálint Müller" userId="502c92d22bdf3590" providerId="LiveId" clId="{80A0F5CB-3F01-4033-86AE-6FC3C16B21ED}" dt="2025-04-08T13:46:28.439" v="695" actId="26606"/>
          <ac:spMkLst>
            <pc:docMk/>
            <pc:sldMk cId="4177671546" sldId="265"/>
            <ac:spMk id="37" creationId="{97224C31-855E-4593-8A58-5B2B0CC4F53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C76C152-B8CC-1951-D89F-4403F983F2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474CA70-6FDF-B35C-A33A-E02E12C3B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D47358B-4AEF-592E-92AA-1B0EF41F1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7DF9564-132C-7718-9B6B-5AB1DD6D8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515A627-26BD-D95F-D338-672C9176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3163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F95314-EE4C-5B6F-A3BE-E7550CFE5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6C6F13D-DE74-EF23-1C43-BF1F10A02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E8EECE1-02BE-58C3-476C-13D2E389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C32B632-B996-6A90-5678-BA2BB1D1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33A9552-F03F-2FE1-E86F-020A400F4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4177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0E8089B-CBEB-83A1-9951-A1F3E0D06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D246659-33D6-4273-B993-B7615907F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6AC86EE-9224-8C68-1D6A-FD957A34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7A466B-E501-87E0-4397-D3257DD3B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B9761B8-A9E9-D0A0-A2FB-DB1E2B0A2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3853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133634-8C23-4EFA-42D8-5AB9F31B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54C4D2-32F8-8F8F-C640-FE3D98FB0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465A30-96A2-7437-DEB6-E3B79498F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EC2801-316B-274E-A670-ACFE2CAA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AEEEC8-9D10-D552-0158-63A2C5D9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45617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A06CA0-8944-C0CD-32CD-1B45080BA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910B3C-478F-93D3-694A-C01EC02D3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D661F54-3A1B-1493-342E-546AD102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55482B9-1FEF-1D08-B468-1BB6293EE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FDC62C7-E46E-1A07-827D-51E7E8BB0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1171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343B337-10C4-29B7-6664-6825E5CA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81EDB3A-CB5D-9D80-2B60-0DF0833DF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C70C749-7E85-1C9B-9DCC-61890863B4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846DCC-B607-C474-7A9E-5B504941C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2366848-43A7-CA21-3589-C24264DD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E6FAE92-14D8-82E0-07AE-3C8E3EEC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54901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D572D98-DE35-3F87-1E5F-760782710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29AE5AF-44A8-2FAD-F2A4-02E086B15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1935270-71C2-791E-9ECD-026A0CC7F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D116259-37B9-7E3A-D120-C105E01426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0A248C42-F724-3798-9BC6-E5917EACAE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A67BE2E2-9DC8-B8CF-B111-6F056CE06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51235CA-8812-A499-CFC0-5B13C61C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F5ABE55-4BFC-46D0-09C6-174884C9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834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06DB5B-CE9A-80BD-8761-87AECA738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973711B-83D7-F54D-002F-9C9B8746B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92FD8E9-DCBC-05C0-327F-FA7595574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374F7F-A1C1-4668-2073-C8E49E20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37A16A5-1D5B-4137-9F85-26D6DE7D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DC72F247-12C2-F5CB-1986-2ED9088B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346318B-D68A-067D-9435-4EB1A6FF0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6921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B8A0F2-24DE-50B2-8E50-E296CD15D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BFDF98A-9531-D3D9-31DF-AC504C609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5D945CB-5453-AFDD-E5F7-8FA85B623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E4AE36E-49A5-0B03-0E5B-AD8F819D5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8C96175-8B28-219D-00A3-61EE008C5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48D1A76-E312-5C08-071F-13E92E71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9264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DBC34F-599C-37C6-19D3-56006E1EB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3BFE08A6-151C-DCC4-9052-DD13E3589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0F22233-1B45-A3EE-7048-6A0150CD8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8D0583C-F183-C462-1074-8E9B3E0CA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0143405-FE31-74AA-449C-FF28C1E85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64D0A20-73DC-9D47-E612-BBFE1FAB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6258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4E4E2FE-2A81-2E6B-1747-E17AEEC88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598EB6-C1A9-4B36-1469-550983E61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CB0B125-BFA4-36CB-36F4-A3D5E910B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44583-DE0C-4D82-BA1F-2B7B8B7952F1}" type="datetimeFigureOut">
              <a:rPr lang="hu-HU" smtClean="0"/>
              <a:t>2025. 04. 08.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EBD0746-6E39-E0FD-9EBD-E15F522EE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2BBC936-6E57-C5AD-D750-3807C923B4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EA23C-FCC0-4B3E-874C-8FAC2C920F7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5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69EA517-7BF8-DEAE-5C41-7C38144D7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510803"/>
            <a:ext cx="4069306" cy="5339736"/>
          </a:xfrm>
        </p:spPr>
        <p:txBody>
          <a:bodyPr anchor="ctr"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Könyvtár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2A2D325-B722-6B26-CCF5-A85EA6132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7417" y="3632200"/>
            <a:ext cx="3336001" cy="2354863"/>
          </a:xfrm>
        </p:spPr>
        <p:txBody>
          <a:bodyPr>
            <a:normAutofit/>
          </a:bodyPr>
          <a:lstStyle/>
          <a:p>
            <a:pPr algn="l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Készítette:3.csapat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6524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4DC167B-5C4D-8E63-52D5-6782E6988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hu-HU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Köszönjük a figyelmet!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71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A58E44D-E622-7FC4-018D-104543228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Munkafelosztás: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663F6F-FAD5-EA99-FE18-D69EF552E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Fehér Ágoston:</a:t>
            </a:r>
          </a:p>
          <a:p>
            <a:pPr lvl="1"/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Behind</a:t>
            </a:r>
            <a:endParaRPr lang="hu-H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Grafikus felület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Fülöp László:</a:t>
            </a:r>
          </a:p>
          <a:p>
            <a:pPr lvl="1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 létrehozása</a:t>
            </a:r>
          </a:p>
          <a:p>
            <a:pPr lvl="1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Grafikus felület</a:t>
            </a:r>
          </a:p>
          <a:p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Müller Bálint:</a:t>
            </a:r>
          </a:p>
          <a:p>
            <a:pPr lvl="1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Adatok gyűjtése</a:t>
            </a:r>
          </a:p>
          <a:p>
            <a:pPr lvl="1"/>
            <a:r>
              <a:rPr lang="hu-HU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prezentáció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7349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460C66D5-C15D-F107-55DA-43F338E31CC1}"/>
              </a:ext>
            </a:extLst>
          </p:cNvPr>
          <p:cNvSpPr txBox="1"/>
          <p:nvPr/>
        </p:nvSpPr>
        <p:spPr>
          <a:xfrm>
            <a:off x="2381534" y="1344304"/>
            <a:ext cx="7451678" cy="2843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Projekt </a:t>
            </a:r>
            <a:r>
              <a:rPr lang="en-US" sz="5400" kern="12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kinézete</a:t>
            </a:r>
            <a:r>
              <a:rPr lang="en-US" sz="54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és</a:t>
            </a:r>
            <a:r>
              <a:rPr lang="en-US" sz="5400" kern="1200" dirty="0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funkciói</a:t>
            </a:r>
            <a:endParaRPr lang="en-US" sz="5400" kern="1200" dirty="0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07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A35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582B660-CC09-AB66-4E7B-0CC25203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Kinézet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 descr="A képen szöveg, képernyőkép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7122466-605C-E45B-4EAD-4C324A09DE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9111"/>
            <a:ext cx="7188199" cy="463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9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134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5CF430-0C36-FCB2-6DBE-CB5186166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táblák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 descr="A képen szöveg, képernyőkép, Multimédiás szoftver,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B95B65FB-A0D8-90EC-6FBC-1F179B12B1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100127"/>
            <a:ext cx="7188199" cy="4654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2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051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C62C21-F3C6-CEDF-6C71-5ADA7A073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Adatbázis</a:t>
            </a: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választása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 descr="A képen képernyőkép, szoftver, Multimédiás szoftver, Grafikai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CA6F2E6-C741-F857-C6E1-03043F195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5840" y="-10492"/>
            <a:ext cx="6106160" cy="3419449"/>
          </a:xfrm>
          <a:prstGeom prst="rect">
            <a:avLst/>
          </a:prstGeom>
        </p:spPr>
      </p:pic>
      <p:pic>
        <p:nvPicPr>
          <p:cNvPr id="6" name="Tartalom helye 3" descr="A képen szoftver, Multimédiás szoftver, szöveg, multimédia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877A3B1-8D2D-0B3C-4512-A02B92F2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6106160" cy="344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096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35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10BB1BF-3630-34ED-2916-4DB8ABB08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Adott</a:t>
            </a: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tábla</a:t>
            </a: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adatainak</a:t>
            </a: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kiválasztott</a:t>
            </a: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</a:t>
            </a: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adatainak</a:t>
            </a:r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megjelenítése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Tartalom helye 6" descr="A képen szoftver, Multimédiás szoftver, Grafikai szoftver, Számítógépes ikon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CB186580-1EB1-461C-2929-8C9C8AA0E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78669"/>
            <a:ext cx="7188199" cy="409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057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6258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67DD49C-CC1C-EA26-91CF-C60D25DD9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 </a:t>
            </a:r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hozzáadása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 descr="A képen képernyőkép, szöveg, szoftver, Multimédiás szoftver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9CFE2D27-CC95-1172-AE57-DA4D34979B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05625"/>
            <a:ext cx="7188199" cy="404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1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394F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A780B26-0A91-6F30-1BC2-A7E123DAC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Adat </a:t>
            </a:r>
            <a:r>
              <a:rPr lang="en-US" sz="2800" kern="1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törlése</a:t>
            </a:r>
            <a:endParaRPr lang="en-US" sz="2800" kern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Tartalom helye 3" descr="A képen szoftver, Multimédiás szoftver, Grafikai szoftver, szöveg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E1BAD0A4-BC2B-0068-F1DD-2E9F9B8818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50551"/>
            <a:ext cx="7188199" cy="39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453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53</Words>
  <Application>Microsoft Office PowerPoint</Application>
  <PresentationFormat>Szélesvásznú</PresentationFormat>
  <Paragraphs>20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Office-téma</vt:lpstr>
      <vt:lpstr>Könyvtár</vt:lpstr>
      <vt:lpstr>Munkafelosztás:</vt:lpstr>
      <vt:lpstr>PowerPoint-bemutató</vt:lpstr>
      <vt:lpstr>Kinézet</vt:lpstr>
      <vt:lpstr>táblák</vt:lpstr>
      <vt:lpstr>Adatbázis választása</vt:lpstr>
      <vt:lpstr>Adott tábla adatainak és a kiválasztott elem adatainak megjelenítése</vt:lpstr>
      <vt:lpstr>Adat hozzáadása</vt:lpstr>
      <vt:lpstr>Adat törlése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Bálint Müller</dc:creator>
  <cp:lastModifiedBy>Bálint Müller</cp:lastModifiedBy>
  <cp:revision>1</cp:revision>
  <dcterms:created xsi:type="dcterms:W3CDTF">2025-04-08T13:36:10Z</dcterms:created>
  <dcterms:modified xsi:type="dcterms:W3CDTF">2025-04-08T13:49:55Z</dcterms:modified>
</cp:coreProperties>
</file>