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9" d="100"/>
          <a:sy n="79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2FF69-0CA8-457F-883E-17A6D8B5547F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1C29-2A26-4F4D-BC7D-BC365E1C1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445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2FF69-0CA8-457F-883E-17A6D8B5547F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1C29-2A26-4F4D-BC7D-BC365E1C1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68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2FF69-0CA8-457F-883E-17A6D8B5547F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1C29-2A26-4F4D-BC7D-BC365E1C1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671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2FF69-0CA8-457F-883E-17A6D8B5547F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1C29-2A26-4F4D-BC7D-BC365E1C1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41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2FF69-0CA8-457F-883E-17A6D8B5547F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1C29-2A26-4F4D-BC7D-BC365E1C1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17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2FF69-0CA8-457F-883E-17A6D8B5547F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1C29-2A26-4F4D-BC7D-BC365E1C1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0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2FF69-0CA8-457F-883E-17A6D8B5547F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1C29-2A26-4F4D-BC7D-BC365E1C1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259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2FF69-0CA8-457F-883E-17A6D8B5547F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1C29-2A26-4F4D-BC7D-BC365E1C1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69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2FF69-0CA8-457F-883E-17A6D8B5547F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1C29-2A26-4F4D-BC7D-BC365E1C1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61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2FF69-0CA8-457F-883E-17A6D8B5547F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1C29-2A26-4F4D-BC7D-BC365E1C1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52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2FF69-0CA8-457F-883E-17A6D8B5547F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1C29-2A26-4F4D-BC7D-BC365E1C1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8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2FF69-0CA8-457F-883E-17A6D8B5547F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41C29-2A26-4F4D-BC7D-BC365E1C1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82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Автоматизация учета товаров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137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Краткий обзор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 smtClean="0"/>
              <a:t>С увеличением объемов продаж, у руководства магазина возникает необходимость в систематизации и автоматизации учета товаров. </a:t>
            </a:r>
            <a:endParaRPr lang="ru-RU" dirty="0" smtClean="0"/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 smtClean="0"/>
              <a:t>Автоматизация </a:t>
            </a:r>
            <a:r>
              <a:rPr lang="ru-RU" dirty="0" smtClean="0"/>
              <a:t>учета </a:t>
            </a:r>
            <a:r>
              <a:rPr lang="ru-RU" dirty="0" smtClean="0"/>
              <a:t>также позволяет </a:t>
            </a:r>
            <a:r>
              <a:rPr lang="ru-RU" dirty="0" smtClean="0"/>
              <a:t>анализировать различные показатели: динамика изменения цен, взаимодействие с поставщиками и т.п.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00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кого создается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000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 smtClean="0"/>
              <a:t>Система подходит как для крупных сетей, так и для единичных магазинов.  </a:t>
            </a:r>
            <a:endParaRPr lang="ru-RU" dirty="0" smtClean="0"/>
          </a:p>
          <a:p>
            <a:pPr marL="0" indent="45000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 smtClean="0"/>
              <a:t>Пользователями </a:t>
            </a:r>
            <a:r>
              <a:rPr lang="ru-RU" dirty="0" smtClean="0"/>
              <a:t>являются сотрудники </a:t>
            </a:r>
            <a:r>
              <a:rPr lang="ru-RU" dirty="0" smtClean="0"/>
              <a:t>магазинов.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0352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</a:pPr>
            <a:r>
              <a:rPr lang="ru-RU" dirty="0" smtClean="0"/>
              <a:t>Изменение списка товаров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</a:pPr>
            <a:r>
              <a:rPr lang="ru-RU" dirty="0" smtClean="0"/>
              <a:t>Установка цен на товары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</a:pPr>
            <a:r>
              <a:rPr lang="ru-RU" dirty="0" smtClean="0"/>
              <a:t>Создание и проведение документов о поставке и продаже </a:t>
            </a:r>
            <a:r>
              <a:rPr lang="ru-RU" dirty="0" smtClean="0"/>
              <a:t>товаров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</a:pPr>
            <a:r>
              <a:rPr lang="ru-RU" dirty="0" smtClean="0"/>
              <a:t>Контроль остатков</a:t>
            </a:r>
            <a:endParaRPr lang="ru-RU" dirty="0" smtClean="0"/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</a:pPr>
            <a:r>
              <a:rPr lang="ru-RU" dirty="0" smtClean="0"/>
              <a:t>Предоставление различных отчетов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55366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83</Words>
  <Application>Microsoft Office PowerPoint</Application>
  <PresentationFormat>Широкоэкранный</PresentationFormat>
  <Paragraphs>13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Автоматизация учета товаров</vt:lpstr>
      <vt:lpstr>Краткий обзор</vt:lpstr>
      <vt:lpstr>Для кого создается</vt:lpstr>
      <vt:lpstr>Функциональность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Автоматизация учета товаров</dc:title>
  <dc:creator>Alexandra Skopina</dc:creator>
  <cp:lastModifiedBy>Alexandra Skopina</cp:lastModifiedBy>
  <cp:revision>3</cp:revision>
  <dcterms:created xsi:type="dcterms:W3CDTF">2020-11-12T01:17:06Z</dcterms:created>
  <dcterms:modified xsi:type="dcterms:W3CDTF">2020-11-12T14:24:44Z</dcterms:modified>
</cp:coreProperties>
</file>