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5400" b="1" dirty="0"/>
              <a:t>Pénzügyi </a:t>
            </a:r>
            <a:r>
              <a:rPr lang="hu-HU" sz="5400" b="1" dirty="0" err="1"/>
              <a:t>big</a:t>
            </a:r>
            <a:r>
              <a:rPr lang="hu-HU" sz="5400" b="1" dirty="0"/>
              <a:t> </a:t>
            </a:r>
            <a:r>
              <a:rPr lang="hu-HU" sz="5400" b="1" dirty="0" err="1"/>
              <a:t>data</a:t>
            </a:r>
            <a:r>
              <a:rPr lang="hu-HU" sz="5400" b="1" dirty="0"/>
              <a:t> szerkesztése a piacvezető Q nyelv segítségével</a:t>
            </a:r>
            <a:endParaRPr lang="hu-HU" sz="54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Konzulensek</a:t>
            </a:r>
            <a:r>
              <a:rPr lang="hu-HU" dirty="0"/>
              <a:t>: </a:t>
            </a:r>
            <a:r>
              <a:rPr lang="hu-HU" dirty="0" err="1"/>
              <a:t>Timotity</a:t>
            </a:r>
            <a:r>
              <a:rPr lang="hu-HU" dirty="0"/>
              <a:t> </a:t>
            </a:r>
            <a:r>
              <a:rPr lang="hu-HU" dirty="0" smtClean="0"/>
              <a:t>Dusán, Dudás Ákos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728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Leírás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20511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17</Words>
  <Application>Microsoft Office PowerPoint</Application>
  <PresentationFormat>Szélesvásznú</PresentationFormat>
  <Paragraphs>3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Pénzügyi big data szerkesztése a piacvezető Q nyelv segítségével</vt:lpstr>
      <vt:lpstr>Leírás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Pénzügyi big data szerkesztése a piacvezető Q nyelv segítségével</dc:title>
  <dc:creator>Kovács András</dc:creator>
  <cp:lastModifiedBy>Kovács András</cp:lastModifiedBy>
  <cp:revision>3</cp:revision>
  <dcterms:created xsi:type="dcterms:W3CDTF">2016-05-22T22:21:49Z</dcterms:created>
  <dcterms:modified xsi:type="dcterms:W3CDTF">2016-05-22T23:05:02Z</dcterms:modified>
</cp:coreProperties>
</file>