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/>
              <a:t>Docházkový systém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0" y="6309291"/>
            <a:ext cx="12192000" cy="539913"/>
          </a:xfrm>
        </p:spPr>
        <p:txBody>
          <a:bodyPr>
            <a:noAutofit/>
          </a:bodyPr>
          <a:lstStyle/>
          <a:p>
            <a:pPr algn="l"/>
            <a:r>
              <a:rPr lang="cs-CZ" sz="2800" dirty="0"/>
              <a:t>  </a:t>
            </a:r>
            <a:r>
              <a:rPr lang="cs-CZ" sz="2800" dirty="0" err="1"/>
              <a:t>xŘSP</a:t>
            </a:r>
            <a:r>
              <a:rPr lang="cs-CZ" sz="2800" dirty="0"/>
              <a:t>				15.11.2016			Tomáš Kovařík, Jiří Šimek, Ondřej Teplý</a:t>
            </a:r>
          </a:p>
        </p:txBody>
      </p:sp>
    </p:spTree>
    <p:extLst>
      <p:ext uri="{BB962C8B-B14F-4D97-AF65-F5344CB8AC3E}">
        <p14:creationId xmlns:p14="http://schemas.microsoft.com/office/powerpoint/2010/main" val="297119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1" y="8798"/>
            <a:ext cx="9590550" cy="1013734"/>
          </a:xfrm>
        </p:spPr>
        <p:txBody>
          <a:bodyPr>
            <a:normAutofit/>
          </a:bodyPr>
          <a:lstStyle/>
          <a:p>
            <a:r>
              <a:rPr lang="cs-CZ" sz="5400" dirty="0"/>
              <a:t>Zadání projektu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295401" y="1371592"/>
            <a:ext cx="9590550" cy="545123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600" dirty="0"/>
              <a:t>vytvoření systému pro evidenci docházky zaměstnanců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600" dirty="0"/>
              <a:t>vstupní data aplikace tvořena XML souborem, generovaným čtečkou RFID čipů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600" dirty="0"/>
              <a:t>databáze zaměstnanců, statistika docházky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600" dirty="0"/>
              <a:t>export uspořádaných dat pro stávající účetní systém ve formátu XML</a:t>
            </a:r>
          </a:p>
        </p:txBody>
      </p:sp>
    </p:spTree>
    <p:extLst>
      <p:ext uri="{BB962C8B-B14F-4D97-AF65-F5344CB8AC3E}">
        <p14:creationId xmlns:p14="http://schemas.microsoft.com/office/powerpoint/2010/main" val="262021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3795" y="11727"/>
            <a:ext cx="10353762" cy="970450"/>
          </a:xfrm>
        </p:spPr>
        <p:txBody>
          <a:bodyPr/>
          <a:lstStyle/>
          <a:p>
            <a:r>
              <a:rPr lang="cs-CZ" dirty="0"/>
              <a:t>Program a vložení nového zaměstnance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76" y="982177"/>
            <a:ext cx="10800000" cy="562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2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3795" y="2929"/>
            <a:ext cx="10353762" cy="970450"/>
          </a:xfrm>
        </p:spPr>
        <p:txBody>
          <a:bodyPr/>
          <a:lstStyle/>
          <a:p>
            <a:r>
              <a:rPr lang="cs-CZ" dirty="0"/>
              <a:t>Docházka a vložení nové docházky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76" y="973379"/>
            <a:ext cx="10800000" cy="580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3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3795" y="11730"/>
            <a:ext cx="10353762" cy="970450"/>
          </a:xfrm>
        </p:spPr>
        <p:txBody>
          <a:bodyPr/>
          <a:lstStyle/>
          <a:p>
            <a:r>
              <a:rPr lang="cs-CZ" dirty="0"/>
              <a:t>Status dne a nový status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76" y="1142502"/>
            <a:ext cx="10800000" cy="503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4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Soubor, Databáze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25" y="1881800"/>
            <a:ext cx="4029313" cy="2087651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443" y="3613393"/>
            <a:ext cx="6005114" cy="19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8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1234618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řidlic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TM04033929[[fn=Břidlice]]</Template>
  <TotalTime>4265</TotalTime>
  <Words>59</Words>
  <Application>Microsoft Office PowerPoint</Application>
  <PresentationFormat>Širokoúhlá obrazovka</PresentationFormat>
  <Paragraphs>12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Calisto MT</vt:lpstr>
      <vt:lpstr>Trebuchet MS</vt:lpstr>
      <vt:lpstr>Wingdings 2</vt:lpstr>
      <vt:lpstr>Břidlice</vt:lpstr>
      <vt:lpstr>Docházkový systém</vt:lpstr>
      <vt:lpstr>Zadání projektu</vt:lpstr>
      <vt:lpstr>Program a vložení nového zaměstnance</vt:lpstr>
      <vt:lpstr>Docházka a vložení nové docházky</vt:lpstr>
      <vt:lpstr>Status dne a nový status</vt:lpstr>
      <vt:lpstr>Soubor, Databáze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Docházkový systém</dc:title>
  <dc:creator>Jiří Šimek</dc:creator>
  <cp:lastModifiedBy>Jiří Šimek</cp:lastModifiedBy>
  <cp:revision>4</cp:revision>
  <dcterms:created xsi:type="dcterms:W3CDTF">2016-11-15T13:36:26Z</dcterms:created>
  <dcterms:modified xsi:type="dcterms:W3CDTF">2016-11-18T12:42:09Z</dcterms:modified>
</cp:coreProperties>
</file>